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141" d="100"/>
          <a:sy n="141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ED43-2E1C-44C2-8A6D-FE8D3179541B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1742-7066-41B6-A240-8A8BD1C2E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0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B1742-7066-41B6-A240-8A8BD1C2E0D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2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9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952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96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71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26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5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21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6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23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3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7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32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89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f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517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09964" y="644437"/>
            <a:ext cx="97443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/>
              <a:t>Курсовой проект на тему</a:t>
            </a:r>
            <a:r>
              <a:rPr lang="en-US" sz="2400" dirty="0" smtClean="0"/>
              <a:t>: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автоматизации пункта проката видеокассет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Плисецкий В.Д.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Гр. 18-К-АС1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доцент, Попова 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2689" y="130230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и анализ вариантов использования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807389" y="5067300"/>
            <a:ext cx="2130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689" y="913689"/>
            <a:ext cx="34006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было указано выше, управление данной системой осуществляется единолично работником сервиса. Изначально есть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альтернативы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ПО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–поиск по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каталогу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товару,. а также корзина Основой для всего является операции добавления товара, удаления и оформление товара 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61" y="776561"/>
            <a:ext cx="6631094" cy="41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8927" y="143674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48927" y="2237386"/>
            <a:ext cx="47247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Исходя из </a:t>
            </a:r>
            <a:r>
              <a:rPr lang="ru-RU" sz="2000" dirty="0" smtClean="0"/>
              <a:t>вышеизложенных </a:t>
            </a:r>
            <a:r>
              <a:rPr lang="ru-RU" sz="2000" dirty="0"/>
              <a:t>вариантов использования диаграммы, на проектируемой диаграмме классов следует расположить </a:t>
            </a:r>
            <a:r>
              <a:rPr lang="ru-RU" sz="2000" dirty="0" smtClean="0"/>
              <a:t>2</a:t>
            </a:r>
            <a:r>
              <a:rPr lang="ru-RU" sz="2000" dirty="0" smtClean="0"/>
              <a:t> класса, показанных на рисунке.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t="1364" r="35930" b="-1364"/>
          <a:stretch/>
        </p:blipFill>
        <p:spPr>
          <a:xfrm>
            <a:off x="5845387" y="2015870"/>
            <a:ext cx="3765972" cy="198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8600" y="339267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1043167"/>
            <a:ext cx="35554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Событийная </a:t>
            </a:r>
            <a:r>
              <a:rPr lang="ru-RU" sz="2000" dirty="0"/>
              <a:t>цепочка </a:t>
            </a:r>
            <a:r>
              <a:rPr lang="ru-RU" sz="2000" dirty="0" smtClean="0"/>
              <a:t>процессов</a:t>
            </a:r>
            <a:r>
              <a:rPr lang="ru-RU" sz="2000" dirty="0"/>
              <a:t> — тип </a:t>
            </a:r>
            <a:r>
              <a:rPr lang="ru-RU" sz="2000" dirty="0" smtClean="0"/>
              <a:t>блок-схемы, </a:t>
            </a:r>
            <a:r>
              <a:rPr lang="ru-RU" sz="2000" dirty="0"/>
              <a:t>используемой для </a:t>
            </a:r>
            <a:r>
              <a:rPr lang="ru-RU" sz="2000" dirty="0" smtClean="0"/>
              <a:t>бизнес-моделирования. Очень удобная в своём применении. </a:t>
            </a:r>
            <a:r>
              <a:rPr lang="ru-RU" sz="2000" dirty="0"/>
              <a:t>EPC может быть использована для настройки системы </a:t>
            </a:r>
            <a:r>
              <a:rPr lang="ru-RU" sz="2000" dirty="0" smtClean="0"/>
              <a:t>планирования ресурсов предприятия</a:t>
            </a:r>
            <a:r>
              <a:rPr lang="ru-RU" sz="2000" dirty="0"/>
              <a:t> (ERP</a:t>
            </a:r>
            <a:r>
              <a:rPr lang="ru-RU" sz="2000" dirty="0" smtClean="0"/>
              <a:t>)</a:t>
            </a:r>
            <a:r>
              <a:rPr lang="ru-RU" sz="2000" dirty="0"/>
              <a:t> и для улучшений </a:t>
            </a:r>
            <a:r>
              <a:rPr lang="ru-RU" sz="2000" dirty="0" smtClean="0"/>
              <a:t>бизнес-процессов.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56" y="588682"/>
            <a:ext cx="6898405" cy="47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5600" y="415467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5600" y="1306048"/>
            <a:ext cx="32858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описания бизнес-процессов опирается на следующие базовые объекты: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Шлюзы или Развилки;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Поток.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Данные;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(Пул) - набор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Действия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Событие;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39" y="618062"/>
            <a:ext cx="6267330" cy="478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5600" y="212267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5600" y="1938098"/>
            <a:ext cx="11468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FURPS</a:t>
            </a:r>
            <a:r>
              <a:rPr lang="ru-RU" dirty="0"/>
              <a:t> — классификация требований к программным системам.</a:t>
            </a:r>
          </a:p>
          <a:p>
            <a:pPr algn="just"/>
            <a:r>
              <a:rPr lang="ru-RU" dirty="0"/>
              <a:t>Образована от первых букв слов: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Functionality</a:t>
            </a:r>
            <a:r>
              <a:rPr lang="ru-RU" dirty="0"/>
              <a:t> — Функциональные требования: свойства, возможности, безопасность. Являются основными, по этим требованиям строятся диаграммы вариантов использования (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Usability</a:t>
            </a:r>
            <a:r>
              <a:rPr lang="ru-RU" dirty="0"/>
              <a:t> — Требования к удобству использования (UX): человеческий фактор, эстетика, последовательность, документация.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Reliability</a:t>
            </a:r>
            <a:r>
              <a:rPr lang="ru-RU" dirty="0"/>
              <a:t> — Требования к надежности: частота возможных сбоев, отказоустойчивость, восстанавливаемость, предсказуемость устойчивости.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Performance</a:t>
            </a:r>
            <a:r>
              <a:rPr lang="ru-RU" dirty="0"/>
              <a:t> — Требования к производительности: время отклика, использование ресурсов, эффективность, мощность, масштабируемость.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Supportability</a:t>
            </a:r>
            <a:r>
              <a:rPr lang="ru-RU" dirty="0"/>
              <a:t> — Требования к поддержке: возможность поддержки, ремонтопригодность, гибкость, модифицируемость, модульность, расширяемость, возможность локализации.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23653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01502" y="6267160"/>
            <a:ext cx="3167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окно приложения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76" y="1683914"/>
            <a:ext cx="57721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6908" y="2899245"/>
            <a:ext cx="3167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Сам каталог товаров с подробным описанием.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83" y="826872"/>
            <a:ext cx="7019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1182370"/>
            <a:ext cx="5638800" cy="33147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62860" y="5002876"/>
            <a:ext cx="10891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Всплывающее окно, после того, как не ввели название или название было не правильным.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2" y="1728787"/>
            <a:ext cx="5629275" cy="34004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23626" y="5467370"/>
            <a:ext cx="8547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Всплывающее окно, после того, как не </a:t>
            </a:r>
            <a:r>
              <a:rPr lang="ru-RU" dirty="0" smtClean="0"/>
              <a:t>ввели правильное название товара. Показана полная информация про сам товар.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4802" y="3340630"/>
            <a:ext cx="4234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Обратите внимание на количество товаров, после того как несколько товаров было добавлено в корзину.</a:t>
            </a:r>
            <a:endParaRPr lang="ru-RU" dirty="0"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92" y="1174538"/>
            <a:ext cx="69627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1310" y="1254037"/>
            <a:ext cx="9744363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основ и углубление знаний в области разработки, анализа и управления программными проектами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приемов разработки проектов программных продуктов с использованием языка моделирования UML, а также диаграмм IDEF0, DFD,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в области разработки диаграмм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понятия относительно текущей 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приемы разработки проектов с использованием языка моделирования UML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диаграмм IDEF0, DFD,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 и разработать требования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06800" y="395054"/>
            <a:ext cx="5689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46530" y="5744369"/>
            <a:ext cx="62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Тут видно, как изменилось значение суммы товаров.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2" y="1757362"/>
            <a:ext cx="5629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908685"/>
            <a:ext cx="6248400" cy="39433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00593" y="5354582"/>
            <a:ext cx="441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Сама корзина интернет магазина.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9015" y="1717303"/>
            <a:ext cx="2546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товаров, выбранных ранее в каталоге.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278044" y="2032637"/>
            <a:ext cx="1706456" cy="236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68" y="1401129"/>
            <a:ext cx="4916488" cy="311906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278856" y="5422315"/>
            <a:ext cx="7659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На данном слайде показано как происходит удаление товара.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06" y="1401129"/>
            <a:ext cx="5107198" cy="3119062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4450080" y="4009813"/>
            <a:ext cx="209973" cy="135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7410027" y="2533227"/>
            <a:ext cx="2641600" cy="1673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24" y="818409"/>
            <a:ext cx="7573751" cy="424530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787312" y="5483275"/>
            <a:ext cx="8642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Предпоследний штрих, в виде формы заполнения данных о покупателе.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25" y="825578"/>
            <a:ext cx="9583950" cy="40376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060700" y="53884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 smtClean="0"/>
              <a:t>Собственно, само завершение программы, после которого, происходил полное очищение корзины и возврат БД к исходным значениям.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79274" y="402766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16693" y="1506297"/>
            <a:ext cx="86608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проделанного курсового проекта бала проведена работа с литературой в области создания диаграмм и в области написания программного обеспечения. Были сформулированы основные понятия.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создано подробное описание для системы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конференция. Были применены: унифицированный язык моделирования UML. Реализованы диаграммы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IDEF0, DFD,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BPMN, EPC.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были смоделированы бизнес-процессы. Все это выразилось в ряде моделей, диаграмм, описанных и представленных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38847" y="2283522"/>
            <a:ext cx="52934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</a:p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И понимание!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17045" y="5364287"/>
            <a:ext cx="5078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Плисецкий В.Д.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18-К-АС1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91208" y="124100"/>
            <a:ext cx="568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32081" y="5834654"/>
            <a:ext cx="78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проектирования/разработки системы автоматизации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9" y="1415626"/>
            <a:ext cx="10468240" cy="31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5044" y="124101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69049" y="5865114"/>
            <a:ext cx="78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разработки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044" y="772482"/>
            <a:ext cx="561992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модель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одного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главного блок операции и стрелок вхождения данных/инструментов и вывода результата.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функции существует правило сторон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слева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(информация и объекты).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сверху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управление(информация для управления, документация).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справа – выходные данные, которые представляют собой результат работы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снизу обозначены механизмы, представляющие собой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ресурсы, выполняющие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(who?)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73" y="1394361"/>
            <a:ext cx="5612469" cy="38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95746" y="122050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23839" y="6066239"/>
            <a:ext cx="78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первого уровня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5746" y="2609025"/>
            <a:ext cx="51538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Входными данными являются постановка задачи, заказ на проект и сроки выполнения проекта.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разработки детализирована в четырех задачах: формирование команды, разработка проекта, развертывание и внедрение, а также завершение проекта.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0" y="1239520"/>
            <a:ext cx="5675923" cy="427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95746" y="124101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09855" y="5771058"/>
            <a:ext cx="6197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задачи формирования команды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95746" y="2609025"/>
            <a:ext cx="51538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адача формирования команды детализирована в трех задачах: отбор кандидатов, распределение обязанностей и определения вознаграждений.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02" y="1243347"/>
            <a:ext cx="5709611" cy="405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1146" y="124101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92519" y="5464028"/>
            <a:ext cx="4209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уровень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-диаграммы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1146" y="1431778"/>
            <a:ext cx="515389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Входными данными, необходимыми для начала работы ПО являются данные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товаре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и ФИО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осуществляется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нормативной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документации. Ресурсами, выполняющими поставленную задачу, являются сам работник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 магазина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оборудование, с которого ведется управление программным обеспечением. Результатом выполнения является завершенная сделка.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907" y="1083734"/>
            <a:ext cx="5792758" cy="42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46546" y="124101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92519" y="5464028"/>
            <a:ext cx="4209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уровень декомпозиции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6546" y="1993845"/>
            <a:ext cx="5153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оказалась «разбитой»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составляющие: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в корзину,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товаров и поиск товаров по названию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операции осуществляются с использованием ресурсов оператора и оборудования.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125" y="4448364"/>
            <a:ext cx="35190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Полная декомпозиция всех процессов подробно изложена в пояснительной записке.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58" y="1200474"/>
            <a:ext cx="5302402" cy="38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2708" y="134449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724589" y="5258185"/>
            <a:ext cx="1943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2708" y="1014375"/>
            <a:ext cx="59413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DFD </a:t>
            </a:r>
            <a:r>
              <a:rPr lang="ru-RU" sz="2000" dirty="0" smtClean="0"/>
              <a:t>диаграмма является нотацией для </a:t>
            </a:r>
            <a:r>
              <a:rPr lang="ru-RU" sz="2000" dirty="0"/>
              <a:t>моделирования информационных систем с точки зрения хранения, обработки и передачи данных. Диаграмма состоит из стрелок (направленных потоков данных), а также из операций, хранилищ данных и внешних сущностей. </a:t>
            </a:r>
            <a:r>
              <a:rPr lang="ru-RU" sz="2000" dirty="0" smtClean="0"/>
              <a:t>В данном случае рассмотрена </a:t>
            </a:r>
            <a:r>
              <a:rPr lang="ru-RU" sz="2000" dirty="0" smtClean="0"/>
              <a:t>про</a:t>
            </a:r>
            <a:r>
              <a:rPr lang="ru-RU" sz="2000" dirty="0"/>
              <a:t>г</a:t>
            </a:r>
            <a:r>
              <a:rPr lang="ru-RU" sz="2000" dirty="0" smtClean="0"/>
              <a:t>рамма работы</a:t>
            </a:r>
            <a:r>
              <a:rPr lang="en-US" sz="2000" dirty="0" smtClean="0"/>
              <a:t> </a:t>
            </a:r>
            <a:r>
              <a:rPr lang="ru-RU" sz="2000" dirty="0" smtClean="0"/>
              <a:t>приложения(</a:t>
            </a:r>
            <a:r>
              <a:rPr lang="en-US" sz="2000" dirty="0" smtClean="0"/>
              <a:t>win</a:t>
            </a:r>
            <a:r>
              <a:rPr lang="ru-RU" sz="2000" dirty="0" smtClean="0"/>
              <a:t> </a:t>
            </a:r>
            <a:r>
              <a:rPr lang="en-US" sz="2000" dirty="0" smtClean="0"/>
              <a:t>Forms) </a:t>
            </a:r>
            <a:r>
              <a:rPr lang="ru-RU" sz="2000" dirty="0" smtClean="0"/>
              <a:t>для интернет магазина</a:t>
            </a:r>
            <a:r>
              <a:rPr lang="ru-RU" sz="2000" dirty="0" smtClean="0"/>
              <a:t>. </a:t>
            </a:r>
            <a:r>
              <a:rPr lang="ru-RU" sz="2000" dirty="0" smtClean="0"/>
              <a:t>В самом начале </a:t>
            </a:r>
            <a:r>
              <a:rPr lang="ru-RU" sz="2000" dirty="0" smtClean="0"/>
              <a:t>оператор</a:t>
            </a:r>
            <a:r>
              <a:rPr lang="ru-RU" sz="2000" dirty="0" smtClean="0"/>
              <a:t>, запускает ПО. Далее у него возникает </a:t>
            </a:r>
            <a:r>
              <a:rPr lang="ru-RU" sz="2000" dirty="0" smtClean="0"/>
              <a:t>4 </a:t>
            </a:r>
            <a:r>
              <a:rPr lang="ru-RU" sz="2000" dirty="0" smtClean="0"/>
              <a:t>возможных действий, каждое из которых далее передает управление программе, которая выполнит все необходимые действия.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33" y="780780"/>
            <a:ext cx="5089313" cy="422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360</TotalTime>
  <Words>678</Words>
  <Application>Microsoft Office PowerPoint</Application>
  <PresentationFormat>Широкоэкранный</PresentationFormat>
  <Paragraphs>104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Times New Roman</vt:lpstr>
      <vt:lpstr>Wingdings</vt:lpstr>
      <vt:lpstr>Сетка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admin</cp:lastModifiedBy>
  <cp:revision>31</cp:revision>
  <dcterms:created xsi:type="dcterms:W3CDTF">2020-05-14T23:19:57Z</dcterms:created>
  <dcterms:modified xsi:type="dcterms:W3CDTF">2020-06-20T03:45:25Z</dcterms:modified>
</cp:coreProperties>
</file>