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0" r:id="rId3"/>
    <p:sldId id="261" r:id="rId4"/>
    <p:sldId id="264" r:id="rId5"/>
    <p:sldId id="266" r:id="rId6"/>
    <p:sldId id="265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988-D1ED-438B-AB04-D1CAD78DDA99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98A-A0B6-4EAF-A6C6-58A6362F082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25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988-D1ED-438B-AB04-D1CAD78DDA99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98A-A0B6-4EAF-A6C6-58A6362F0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08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988-D1ED-438B-AB04-D1CAD78DDA99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98A-A0B6-4EAF-A6C6-58A6362F0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3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988-D1ED-438B-AB04-D1CAD78DDA99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98A-A0B6-4EAF-A6C6-58A6362F0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19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988-D1ED-438B-AB04-D1CAD78DDA99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98A-A0B6-4EAF-A6C6-58A6362F082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64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988-D1ED-438B-AB04-D1CAD78DDA99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98A-A0B6-4EAF-A6C6-58A6362F0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60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988-D1ED-438B-AB04-D1CAD78DDA99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98A-A0B6-4EAF-A6C6-58A6362F0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8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988-D1ED-438B-AB04-D1CAD78DDA99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98A-A0B6-4EAF-A6C6-58A6362F0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16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988-D1ED-438B-AB04-D1CAD78DDA99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98A-A0B6-4EAF-A6C6-58A6362F0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48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C700988-D1ED-438B-AB04-D1CAD78DDA99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C698A-A0B6-4EAF-A6C6-58A6362F0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37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988-D1ED-438B-AB04-D1CAD78DDA99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98A-A0B6-4EAF-A6C6-58A6362F0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74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700988-D1ED-438B-AB04-D1CAD78DDA99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FC698A-A0B6-4EAF-A6C6-58A6362F082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7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slide" Target="slide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52257-A628-43E3-B55E-16BAC8B58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724" y="758952"/>
            <a:ext cx="10409956" cy="3566160"/>
          </a:xfrm>
        </p:spPr>
        <p:txBody>
          <a:bodyPr/>
          <a:lstStyle/>
          <a:p>
            <a:r>
              <a:rPr lang="ru-RU" dirty="0"/>
              <a:t>Продвинутый лабиринт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0AD541-8263-4E01-8E39-E4FDC3C74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Индивидуальный проект Владислава Кононенко </a:t>
            </a:r>
          </a:p>
        </p:txBody>
      </p:sp>
    </p:spTree>
    <p:extLst>
      <p:ext uri="{BB962C8B-B14F-4D97-AF65-F5344CB8AC3E}">
        <p14:creationId xmlns:p14="http://schemas.microsoft.com/office/powerpoint/2010/main" val="99886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B37FD6CF-02DF-4810-BC60-F1988E1C602C}"/>
              </a:ext>
            </a:extLst>
          </p:cNvPr>
          <p:cNvSpPr txBox="1">
            <a:spLocks/>
          </p:cNvSpPr>
          <p:nvPr/>
        </p:nvSpPr>
        <p:spPr>
          <a:xfrm>
            <a:off x="194635" y="336382"/>
            <a:ext cx="11802730" cy="1143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Продвинутый лабиринт - это игра главной задачей которой является пройти лабиринт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3424A1-A941-43F5-AB3D-7654F801AF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" t="174" r="1"/>
          <a:stretch/>
        </p:blipFill>
        <p:spPr>
          <a:xfrm>
            <a:off x="2974485" y="841159"/>
            <a:ext cx="6243029" cy="517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9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08414A-FFB3-4252-9B50-A5411FE41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25" y="462749"/>
            <a:ext cx="6830349" cy="5595152"/>
          </a:xfrm>
          <a:prstGeom prst="rect">
            <a:avLst/>
          </a:prstGeom>
        </p:spPr>
      </p:pic>
      <p:pic>
        <p:nvPicPr>
          <p:cNvPr id="6" name="Рисунок 5">
            <a:hlinkClick r:id="rId3" action="ppaction://hlinksldjump"/>
            <a:extLst>
              <a:ext uri="{FF2B5EF4-FFF2-40B4-BE49-F238E27FC236}">
                <a16:creationId xmlns:a16="http://schemas.microsoft.com/office/drawing/2014/main" id="{60C2FEF8-34C5-4645-83A5-B7BDD12A3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93" y="462749"/>
            <a:ext cx="963783" cy="963783"/>
          </a:xfrm>
          <a:prstGeom prst="rect">
            <a:avLst/>
          </a:prstGeom>
        </p:spPr>
      </p:pic>
      <p:pic>
        <p:nvPicPr>
          <p:cNvPr id="3074" name="Picture 2">
            <a:hlinkClick r:id="rId5" action="ppaction://hlinksldjump"/>
            <a:extLst>
              <a:ext uri="{FF2B5EF4-FFF2-40B4-BE49-F238E27FC236}">
                <a16:creationId xmlns:a16="http://schemas.microsoft.com/office/drawing/2014/main" id="{1FF3BF38-9A25-4012-A741-BEA1862F4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93" y="5236533"/>
            <a:ext cx="1025385" cy="82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03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683DC2B9-EE51-4DAE-A6EA-87FEE8004E81}"/>
              </a:ext>
            </a:extLst>
          </p:cNvPr>
          <p:cNvSpPr txBox="1">
            <a:spLocks/>
          </p:cNvSpPr>
          <p:nvPr/>
        </p:nvSpPr>
        <p:spPr>
          <a:xfrm>
            <a:off x="399495" y="236368"/>
            <a:ext cx="11132598" cy="68691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Программы и материалы, которые я использовал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78DCDB-24F8-43A1-A790-4C90C8FDF6DA}"/>
              </a:ext>
            </a:extLst>
          </p:cNvPr>
          <p:cNvSpPr txBox="1">
            <a:spLocks/>
          </p:cNvSpPr>
          <p:nvPr/>
        </p:nvSpPr>
        <p:spPr>
          <a:xfrm>
            <a:off x="1278384" y="413921"/>
            <a:ext cx="4651899" cy="340625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</a:p>
          <a:p>
            <a:pPr marL="0" indent="0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Учебник Яндекс лицея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FOTOSTARS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588F3B-C854-465B-B2EA-AAECF1C8D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5" y="772358"/>
            <a:ext cx="568171" cy="56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A9EE14F-6E0C-4D64-8876-E624B9EB9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15" y="1569127"/>
            <a:ext cx="1070130" cy="80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A228B75-CF20-48A0-9B7D-F9BE30880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06" y="2695852"/>
            <a:ext cx="733148" cy="73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39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B50B7C-1543-4C65-84C7-50199D8A2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081" y="92979"/>
            <a:ext cx="5521936" cy="667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2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F6FF0B18-3FF9-406C-82D9-5CB595C9D042}"/>
              </a:ext>
            </a:extLst>
          </p:cNvPr>
          <p:cNvSpPr txBox="1">
            <a:spLocks/>
          </p:cNvSpPr>
          <p:nvPr/>
        </p:nvSpPr>
        <p:spPr>
          <a:xfrm>
            <a:off x="529701" y="3085545"/>
            <a:ext cx="11132598" cy="68691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tx1"/>
                </a:solidFill>
                <a:cs typeface="Arial" panose="020B0604020202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71892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CB8802-36E3-4A31-A8FD-30F519324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611" y="390617"/>
            <a:ext cx="6665132" cy="5495684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11304FA6-6412-4996-A152-CD328CB1A94E}"/>
              </a:ext>
            </a:extLst>
          </p:cNvPr>
          <p:cNvCxnSpPr/>
          <p:nvPr/>
        </p:nvCxnSpPr>
        <p:spPr>
          <a:xfrm flipH="1">
            <a:off x="6267635" y="2831977"/>
            <a:ext cx="2920753" cy="7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1A19DF0B-0DFC-4244-A2F1-8D845B02BEFA}"/>
              </a:ext>
            </a:extLst>
          </p:cNvPr>
          <p:cNvSpPr txBox="1">
            <a:spLocks/>
          </p:cNvSpPr>
          <p:nvPr/>
        </p:nvSpPr>
        <p:spPr>
          <a:xfrm>
            <a:off x="9188388" y="2340376"/>
            <a:ext cx="2769833" cy="1143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за которое 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 прошли лабиринт</a:t>
            </a:r>
          </a:p>
        </p:txBody>
      </p:sp>
      <p:pic>
        <p:nvPicPr>
          <p:cNvPr id="2050" name="Picture 2">
            <a:hlinkClick r:id="rId3" action="ppaction://hlinksldjump"/>
            <a:extLst>
              <a:ext uri="{FF2B5EF4-FFF2-40B4-BE49-F238E27FC236}">
                <a16:creationId xmlns:a16="http://schemas.microsoft.com/office/drawing/2014/main" id="{CD097BEC-AE5F-43F9-88AA-9E8BE0FB8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6"/>
          <a:stretch/>
        </p:blipFill>
        <p:spPr bwMode="auto">
          <a:xfrm>
            <a:off x="10886987" y="5262241"/>
            <a:ext cx="1071234" cy="100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74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7BC7F6-E668-406B-9FC8-F86748209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80" y="186431"/>
            <a:ext cx="7206620" cy="5912528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ECDE20D3-54D6-41F7-A518-75CF641CFD5A}"/>
              </a:ext>
            </a:extLst>
          </p:cNvPr>
          <p:cNvSpPr txBox="1">
            <a:spLocks/>
          </p:cNvSpPr>
          <p:nvPr/>
        </p:nvSpPr>
        <p:spPr>
          <a:xfrm>
            <a:off x="7968165" y="363014"/>
            <a:ext cx="4132099" cy="261100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Игра ставится на паузу: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Таймер ставится на паузу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Музыка ставится на паузу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Издаётся щелчок(нажатие на клавишу)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Лабиринт скрывается</a:t>
            </a:r>
          </a:p>
        </p:txBody>
      </p:sp>
      <p:pic>
        <p:nvPicPr>
          <p:cNvPr id="6" name="Рисунок 5">
            <a:hlinkClick r:id="rId3" action="ppaction://hlinksldjump"/>
            <a:extLst>
              <a:ext uri="{FF2B5EF4-FFF2-40B4-BE49-F238E27FC236}">
                <a16:creationId xmlns:a16="http://schemas.microsoft.com/office/drawing/2014/main" id="{342D3DC3-B36B-4A42-961F-DD24160F1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872" y="3429000"/>
            <a:ext cx="7810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2818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</TotalTime>
  <Words>60</Words>
  <Application>Microsoft Office PowerPoint</Application>
  <PresentationFormat>Широкоэкранный</PresentationFormat>
  <Paragraphs>15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Ретро</vt:lpstr>
      <vt:lpstr>Продвинутый лабиринт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Продвинутый лабиринт</dc:title>
  <dc:creator>Vladus Bro</dc:creator>
  <cp:lastModifiedBy>Vladus Bro</cp:lastModifiedBy>
  <cp:revision>2</cp:revision>
  <dcterms:created xsi:type="dcterms:W3CDTF">2022-01-24T18:16:42Z</dcterms:created>
  <dcterms:modified xsi:type="dcterms:W3CDTF">2022-01-25T08:20:26Z</dcterms:modified>
</cp:coreProperties>
</file>