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EAC9-5A55-4568-B857-0F9E22030F50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584142AC-E7E9-4F1C-92CB-41D877E9C5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073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EAC9-5A55-4568-B857-0F9E22030F50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584142AC-E7E9-4F1C-92CB-41D877E9C5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2406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EAC9-5A55-4568-B857-0F9E22030F50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584142AC-E7E9-4F1C-92CB-41D877E9C5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18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EAC9-5A55-4568-B857-0F9E22030F50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84142AC-E7E9-4F1C-92CB-41D877E9C5D5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5960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EAC9-5A55-4568-B857-0F9E22030F50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84142AC-E7E9-4F1C-92CB-41D877E9C5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519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EAC9-5A55-4568-B857-0F9E22030F50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42AC-E7E9-4F1C-92CB-41D877E9C5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784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EAC9-5A55-4568-B857-0F9E22030F50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42AC-E7E9-4F1C-92CB-41D877E9C5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022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EAC9-5A55-4568-B857-0F9E22030F50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42AC-E7E9-4F1C-92CB-41D877E9C5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772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B5DEAC9-5A55-4568-B857-0F9E22030F50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584142AC-E7E9-4F1C-92CB-41D877E9C5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7245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EAC9-5A55-4568-B857-0F9E22030F50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42AC-E7E9-4F1C-92CB-41D877E9C5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031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EAC9-5A55-4568-B857-0F9E22030F50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584142AC-E7E9-4F1C-92CB-41D877E9C5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870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EAC9-5A55-4568-B857-0F9E22030F50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42AC-E7E9-4F1C-92CB-41D877E9C5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48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EAC9-5A55-4568-B857-0F9E22030F50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42AC-E7E9-4F1C-92CB-41D877E9C5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468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EAC9-5A55-4568-B857-0F9E22030F50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42AC-E7E9-4F1C-92CB-41D877E9C5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3037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EAC9-5A55-4568-B857-0F9E22030F50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42AC-E7E9-4F1C-92CB-41D877E9C5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42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EAC9-5A55-4568-B857-0F9E22030F50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42AC-E7E9-4F1C-92CB-41D877E9C5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847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EAC9-5A55-4568-B857-0F9E22030F50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42AC-E7E9-4F1C-92CB-41D877E9C5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343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DEAC9-5A55-4568-B857-0F9E22030F50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142AC-E7E9-4F1C-92CB-41D877E9C5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964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enshin-impact.fandom.com/ru/wiki/%D0%A2%D0%B5%D0%B9%D0%B2%D0%B0%D1%82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B10E5A-D15A-4C10-B8D4-F02AD233E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99" y="2463960"/>
            <a:ext cx="8895426" cy="1755151"/>
          </a:xfrm>
        </p:spPr>
        <p:txBody>
          <a:bodyPr/>
          <a:lstStyle/>
          <a:p>
            <a:r>
              <a:rPr lang="ru-RU" dirty="0"/>
              <a:t>Фан-сайт по игре </a:t>
            </a:r>
            <a:br>
              <a:rPr lang="ru-RU" dirty="0"/>
            </a:br>
            <a:r>
              <a:rPr lang="en-US" dirty="0" err="1"/>
              <a:t>Genshin</a:t>
            </a:r>
            <a:r>
              <a:rPr lang="en-US" dirty="0"/>
              <a:t> Impact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CACC769-DE58-43BF-A0D6-7685CB41DA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Индивидуальный проект ученика Лицея Академии Яндекса Владислава Кононенко</a:t>
            </a:r>
          </a:p>
        </p:txBody>
      </p:sp>
    </p:spTree>
    <p:extLst>
      <p:ext uri="{BB962C8B-B14F-4D97-AF65-F5344CB8AC3E}">
        <p14:creationId xmlns:p14="http://schemas.microsoft.com/office/powerpoint/2010/main" val="2032962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F185D2-A492-4293-9292-AC3A1D73E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214" y="726595"/>
            <a:ext cx="9613861" cy="1080938"/>
          </a:xfrm>
        </p:spPr>
        <p:txBody>
          <a:bodyPr/>
          <a:lstStyle/>
          <a:p>
            <a:r>
              <a:rPr lang="ru-RU" dirty="0"/>
              <a:t>Для чего нужен сайт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6F1977-F71B-43BD-84C5-84A78BDDA499}"/>
              </a:ext>
            </a:extLst>
          </p:cNvPr>
          <p:cNvSpPr txBox="1"/>
          <p:nvPr/>
        </p:nvSpPr>
        <p:spPr>
          <a:xfrm>
            <a:off x="680321" y="2274838"/>
            <a:ext cx="1095208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Сайт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GenshinFun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фан-сайт для игроков, которые хотят узнать что-то новое о своей игре, найти решение для своих проблем и просто приятно провести время. В этом им могут помочь вкладки: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Арты </a:t>
            </a:r>
            <a:r>
              <a:rPr lang="ru-RU" dirty="0"/>
              <a:t>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фан-артов по игре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Genshin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Impact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Биография</a:t>
            </a:r>
            <a:r>
              <a:rPr lang="ru-RU" dirty="0"/>
              <a:t> 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биография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ахронтов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(Архонт - 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бог с высоким уровнем контроля над одним из элементов. У каждого архонта также есть регион в </a:t>
            </a:r>
            <a:r>
              <a:rPr lang="ru-RU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 tooltip="Тейват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Тейвате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поклоняется архонту как богу.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cs typeface="Times New Roman" panose="02020603050405020304" pitchFamily="18" charset="0"/>
              </a:rPr>
              <a:t>Новости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последние новости с популярных телеграмм каналов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cs typeface="Times New Roman" panose="02020603050405020304" pitchFamily="18" charset="0"/>
              </a:rPr>
              <a:t>Торговцы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список полезных торговцев, которые возможно помогут вам с получение какого-либо предмета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13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6E1263-4A5E-4824-A89E-04E209A28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 создании я использовал: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9B6501D-1885-4E18-8007-E90749D52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32" y="2275499"/>
            <a:ext cx="566977" cy="5669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BDF0FF-92A1-4DA1-89C9-4CC3E987D404}"/>
              </a:ext>
            </a:extLst>
          </p:cNvPr>
          <p:cNvSpPr txBox="1"/>
          <p:nvPr/>
        </p:nvSpPr>
        <p:spPr>
          <a:xfrm>
            <a:off x="1440402" y="236739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PyCharm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1CE5E3D-D463-4EC5-9A4B-DCAA3322C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82" y="3681140"/>
            <a:ext cx="1072989" cy="8047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20DE08-8ABD-4B43-9B7A-449EED19F94C}"/>
              </a:ext>
            </a:extLst>
          </p:cNvPr>
          <p:cNvSpPr txBox="1"/>
          <p:nvPr/>
        </p:nvSpPr>
        <p:spPr>
          <a:xfrm>
            <a:off x="1440402" y="3898845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Учебник</a:t>
            </a:r>
            <a:r>
              <a:rPr lang="en-US" dirty="0"/>
              <a:t> </a:t>
            </a:r>
            <a:r>
              <a:rPr lang="ru-RU" dirty="0"/>
              <a:t>и видео уроки Яндекс лицея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857B8A3-33F7-4CDB-883A-EAB5564281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000" r="9053"/>
          <a:stretch/>
        </p:blipFill>
        <p:spPr>
          <a:xfrm>
            <a:off x="274839" y="5324547"/>
            <a:ext cx="810963" cy="8387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BEF11F-D530-434E-93C5-57120ACD4A64}"/>
              </a:ext>
            </a:extLst>
          </p:cNvPr>
          <p:cNvSpPr txBox="1"/>
          <p:nvPr/>
        </p:nvSpPr>
        <p:spPr>
          <a:xfrm>
            <a:off x="1440402" y="5489347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Компонеты</a:t>
            </a:r>
            <a:r>
              <a:rPr lang="ru-RU" dirty="0"/>
              <a:t> </a:t>
            </a:r>
            <a:r>
              <a:rPr lang="en-US" dirty="0"/>
              <a:t>bootstrap</a:t>
            </a:r>
          </a:p>
        </p:txBody>
      </p:sp>
    </p:spTree>
    <p:extLst>
      <p:ext uri="{BB962C8B-B14F-4D97-AF65-F5344CB8AC3E}">
        <p14:creationId xmlns:p14="http://schemas.microsoft.com/office/powerpoint/2010/main" val="474448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7A578F4-E372-42B2-B9C6-0B106D948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225" y="154057"/>
            <a:ext cx="5651550" cy="654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89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6122C3-E3FA-4275-A83D-2CFF925D3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Планы на будущее: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5958A0-E8D2-4A15-829C-8EE8F043D52B}"/>
              </a:ext>
            </a:extLst>
          </p:cNvPr>
          <p:cNvSpPr txBox="1"/>
          <p:nvPr/>
        </p:nvSpPr>
        <p:spPr>
          <a:xfrm>
            <a:off x="680321" y="2278887"/>
            <a:ext cx="60945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Расширить библиотеку артов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Доработать функцию входа/регистрации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Подключить монетизацию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Сделать страницу «гайды на персонажей»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4799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498FFD-F8BD-4430-8F84-D5CFA33C4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863131521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Берлин</Template>
  <TotalTime>29</TotalTime>
  <Words>153</Words>
  <Application>Microsoft Office PowerPoint</Application>
  <PresentationFormat>Широкоэкранный</PresentationFormat>
  <Paragraphs>18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Times New Roman</vt:lpstr>
      <vt:lpstr>Trebuchet MS</vt:lpstr>
      <vt:lpstr>Берлин</vt:lpstr>
      <vt:lpstr>Фан-сайт по игре  Genshin Impact</vt:lpstr>
      <vt:lpstr>Для чего нужен сайт</vt:lpstr>
      <vt:lpstr>При создании я использовал:</vt:lpstr>
      <vt:lpstr>Презентация PowerPoint</vt:lpstr>
      <vt:lpstr>Планы на будущее: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Фан-сайт по игре  Genshin Impact</dc:title>
  <dc:creator>Vladus Bro</dc:creator>
  <cp:lastModifiedBy>Vladus Bro</cp:lastModifiedBy>
  <cp:revision>2</cp:revision>
  <dcterms:created xsi:type="dcterms:W3CDTF">2022-04-22T17:14:48Z</dcterms:created>
  <dcterms:modified xsi:type="dcterms:W3CDTF">2022-04-22T17:45:26Z</dcterms:modified>
</cp:coreProperties>
</file>