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82" r:id="rId6"/>
    <p:sldId id="259" r:id="rId7"/>
    <p:sldId id="260" r:id="rId8"/>
    <p:sldId id="261" r:id="rId9"/>
    <p:sldId id="262" r:id="rId10"/>
    <p:sldId id="263" r:id="rId11"/>
    <p:sldId id="283" r:id="rId12"/>
    <p:sldId id="264" r:id="rId13"/>
    <p:sldId id="265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E3AE4-B638-4C27-833A-6DB468C9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44478A-7761-4B0D-B72D-3C2BB008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0EC8C1-40F4-437B-99CA-AC845275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869673-090B-412D-8BDE-90501829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C2F28-2FC6-4D1C-90A1-A5E02D36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03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21678-25F6-4597-A49F-44B3B1E5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6F9AF-68EA-4BCE-9C97-7118A342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C2BD58-7E82-4442-AAAF-AD9C401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C97E38-FAB9-439C-83A2-CB66CDE2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A4518-998C-4AAE-BE11-9562E5EA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1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2B467-1E40-42C7-A76B-F5ABB8DC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7F8B81-09E0-4B14-A439-369C2A92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AFCE17-FD71-4615-8B01-923FB503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9BE22-283D-4551-8DBD-C26850DD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EAC23-B257-4043-B035-2286A64C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83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B9B75-4AE8-43EC-A379-E5E783C1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12AA2-6C62-4FC5-A41E-B73169433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61D4F8-EA8A-4269-8173-A2BADE98D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0850D-7C8C-4F52-86A8-6306898C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0F151-72DD-48C2-8304-154FC805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F2533-EF6A-41D7-A685-15D2AB3C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95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460DF-C2D3-4620-BBBF-BFDD579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D12CB9-7E63-4CCC-AB7A-1CC9959E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F8E183-A56B-4362-858B-C689036B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2892A1-14A7-4F5A-AA98-2EC2CCE48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272559-7BBF-4E6C-923E-8F6B9BDAF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7E17C1-649B-4A27-83F1-FD88A2FD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F7B722-DB03-46CF-9E17-0A6CB37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E52D64-EDF5-4625-9D1F-31CAC664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6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8B761-827E-4C67-A493-291C70ED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F14E77-4473-4153-8411-249E44EA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A0ABB6-4C7B-44B6-880B-1ADEC6AD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578A3F-DA85-41F3-968A-AB64D75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12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926C74-AD40-4B24-A52E-4F5E8F1A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E004C8-FF92-467F-98B2-ABA9A84A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4F034-0711-48BE-B0F0-E28D2DA2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84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1CDB6-C180-414F-A587-8303B3FC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63F11-9CFA-4B72-B700-92DC038B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EFCD7C-1328-4AA4-AA1B-7010EAE8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FAC5D3-344A-489C-8C87-4E2E3D48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C4B835-E717-4003-8A3F-A4C635C7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63704-921E-4E9E-822D-F35D787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896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F7E5F-46D8-4F1A-8BE9-BAC64228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EF4D1C-E24C-462B-BF74-9E903B699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984E37-671B-4891-AEE7-F13894C0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7DCACF-AFD1-48C4-8F8D-DF37E3F6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136CC-04F2-4ADE-ABC9-7F4720E9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139B6D-3D00-4D4A-9D92-EEF80271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1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190AF-71B8-4264-88C9-23F48685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4F5DE6-0048-40E2-8F22-734D58E1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934AD5-784B-478E-83DC-78355442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59755-BD6C-462A-861B-C2AB6B2E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E7213-059C-4D40-8136-A284D001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822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5872E5-2EC4-40B6-93E6-6207E5ACE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4C633-E44C-4D58-A0E9-07C7F2F6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C0A95-4B11-4967-A7F0-BDAA305C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D8E73-71E0-4FC2-B02C-8FA7E81E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8D3B6-C12D-4037-91B2-29AC75D6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4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67DCF-7E8A-4473-B49D-D13F8B95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F165FE-DC7F-43BE-B5A9-E59A7D23A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FDE422-378C-4F78-8E81-B6BCAB7F3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B315-28DA-44C6-B071-31D46AA06EE4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8946C-6A79-45C1-B1B9-E51762AA4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34865-EA53-4CAB-857F-C0F78F4F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6726-CD97-4A3B-9D5E-1EF1EA236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4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4492960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Учреждение образования</a:t>
            </a:r>
            <a:br>
              <a:rPr lang="ru-RU" sz="3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3200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омельский государственный технический университет</a:t>
            </a:r>
            <a:br>
              <a:rPr lang="ru-RU" sz="3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имени П.О. Сухого»</a:t>
            </a:r>
            <a:br>
              <a:rPr lang="ru-RU" sz="3200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3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КУРСОВОЙ ПРОЕКТ</a:t>
            </a:r>
            <a:b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«</a:t>
            </a:r>
            <a:r>
              <a:rPr lang="en-US" sz="32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WPF</a:t>
            </a: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-приложение «</a:t>
            </a:r>
            <a:r>
              <a:rPr lang="en-US" sz="32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Ping</a:t>
            </a: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32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Pong</a:t>
            </a: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с использованием графики </a:t>
            </a:r>
            <a:r>
              <a:rPr lang="en-US" sz="3200" i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3200" i="1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irect</a:t>
            </a:r>
            <a:r>
              <a:rPr lang="en-US" sz="3200" i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25837" y="4492961"/>
            <a:ext cx="6866163" cy="2365039"/>
          </a:xfrm>
        </p:spPr>
        <p:txBody>
          <a:bodyPr>
            <a:noAutofit/>
          </a:bodyPr>
          <a:lstStyle/>
          <a:p>
            <a:pPr algn="l"/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Исполнитель: студент группы ИТИ-22</a:t>
            </a:r>
            <a:br>
              <a:rPr lang="ru-RU" sz="3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Санин В. С.</a:t>
            </a:r>
            <a:br>
              <a:rPr lang="ru-RU" sz="3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преподаватель</a:t>
            </a:r>
            <a:br>
              <a:rPr lang="ru-RU" sz="3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Гуменников Е. Д.</a:t>
            </a:r>
            <a:endParaRPr lang="ru-RU" sz="3200" cap="none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классов фабричного метода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9"/>
          <a:stretch>
            <a:fillRect/>
          </a:stretch>
        </p:blipFill>
        <p:spPr bwMode="auto">
          <a:xfrm>
            <a:off x="998855" y="1696720"/>
            <a:ext cx="10194290" cy="454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Классы, реализующие </a:t>
            </a:r>
            <a:r>
              <a:rPr lang="en-US" sz="32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DirectX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621790"/>
            <a:ext cx="9982835" cy="3615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Служебные классы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70" y="1659255"/>
            <a:ext cx="9751060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Спрайты проекта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925" y="4471670"/>
            <a:ext cx="1764030" cy="17640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7420" y="4471670"/>
            <a:ext cx="1764030" cy="176403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60" y="1694180"/>
            <a:ext cx="518795" cy="26136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65" y="1694180"/>
            <a:ext cx="4370705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sz="quarter" idx="13"/>
          </p:nvPr>
        </p:nvSpPr>
        <p:spPr>
          <a:xfrm>
            <a:off x="914400" y="1343660"/>
            <a:ext cx="10363835" cy="26123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32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реализован паттерн «Декоратор» для изменения характеристик игрока</a:t>
            </a:r>
            <a:r>
              <a:rPr lang="en-US" sz="3200" cap="none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3200" cap="non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32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cap="none" dirty="0">
                <a:latin typeface="Times New Roman" panose="02020603050405020304" pitchFamily="18" charset="0"/>
                <a:ea typeface="Calibri" panose="020F0502020204030204" pitchFamily="34" charset="0"/>
              </a:rPr>
              <a:t>реализован фабричный метод для различных видов бонусов.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1343660"/>
            <a:ext cx="10363835" cy="21355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cap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разработанной архитектурой приложения и иерархией классов было написано игровое приложение, выполняющее поставленную задачу.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399" y="1343771"/>
            <a:ext cx="10363826" cy="24757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Требуется написать игровое приложение, где игроки передвигают свои ракетки вертикально для защиты своих ворот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Со временем скорость движения мячика постепенно увеличивается, и так игра усложняется.</a:t>
            </a:r>
            <a:endParaRPr lang="ru-RU" sz="3200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399" y="1343770"/>
            <a:ext cx="10363826" cy="45200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32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графические </a:t>
            </a:r>
            <a:r>
              <a:rPr lang="en-US" sz="3200" i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en-US" sz="32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3200" cap="none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3200" cap="none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принципы </a:t>
            </a:r>
            <a:r>
              <a:rPr lang="en-US" sz="3200" i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SOLID</a:t>
            </a:r>
            <a:r>
              <a:rPr lang="en-US" sz="32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ООП</a:t>
            </a:r>
            <a:r>
              <a:rPr lang="en-US" sz="3200" cap="none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3200" cap="non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32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cap="none" dirty="0">
                <a:latin typeface="Times New Roman" panose="02020603050405020304" pitchFamily="18" charset="0"/>
                <a:ea typeface="Calibri" panose="020F0502020204030204" pitchFamily="34" charset="0"/>
              </a:rPr>
              <a:t>шаблоны проектирования.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игрового приложения «</a:t>
            </a:r>
            <a:r>
              <a:rPr lang="en-US" sz="32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Pong</a:t>
            </a: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1026" name="Picture 2" descr="Игрушка Ping Pong за пять минут » NULLcode Studio | Игры, Unity, Скрипты">
            <a:extLst>
              <a:ext uri="{FF2B5EF4-FFF2-40B4-BE49-F238E27FC236}">
                <a16:creationId xmlns:a16="http://schemas.microsoft.com/office/drawing/2014/main" id="{1D2E5876-FC03-40EC-8132-29C4E5DD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1343770"/>
            <a:ext cx="7667625" cy="48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561955" cy="629285"/>
          </a:xfrm>
        </p:spPr>
        <p:txBody>
          <a:bodyPr>
            <a:no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игрового приложения «</a:t>
            </a:r>
            <a:r>
              <a:rPr lang="en-US" sz="32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Pong</a:t>
            </a: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21" y="1247775"/>
            <a:ext cx="269795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классов </a:t>
            </a:r>
            <a:r>
              <a:rPr lang="en-US" sz="32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44" y="1695615"/>
            <a:ext cx="9442312" cy="346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классов </a:t>
            </a:r>
            <a:r>
              <a:rPr lang="en-US" sz="3200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17" y="1844702"/>
            <a:ext cx="6883965" cy="399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классов паттерна «Декоратор»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68" y="1474815"/>
            <a:ext cx="7621463" cy="476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5253"/>
          </a:xfrm>
        </p:spPr>
        <p:txBody>
          <a:bodyPr>
            <a:normAutofit/>
          </a:bodyPr>
          <a:lstStyle/>
          <a:p>
            <a:pPr algn="l"/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классов фабричного метода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75"/>
            <a:ext cx="771525" cy="6191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17"/>
          <a:stretch>
            <a:fillRect/>
          </a:stretch>
        </p:blipFill>
        <p:spPr bwMode="auto">
          <a:xfrm>
            <a:off x="1000760" y="1555115"/>
            <a:ext cx="10191115" cy="468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195</Words>
  <Application>Microsoft Office PowerPoint</Application>
  <PresentationFormat>Широкоэкранный</PresentationFormat>
  <Paragraphs>23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Tw Cen MT</vt:lpstr>
      <vt:lpstr>Капля</vt:lpstr>
      <vt:lpstr>Тема Office</vt:lpstr>
      <vt:lpstr>МИНИСТЕРСТВО ОБРАЗОВАНИЯ РЕСПУБЛИКИ БЕЛАРУСЬ   Учреждение образования «Гомельский государственный технический университет имени П.О. Сухого»   КУРСОВОЙ ПРОЕКТ  на тему: «WPF-приложение «Ping-Pong» с использованием графики DirectX»</vt:lpstr>
      <vt:lpstr>Постановка задачи</vt:lpstr>
      <vt:lpstr>Цели исследования</vt:lpstr>
      <vt:lpstr>Макет игрового приложения «Ping-Pong»</vt:lpstr>
      <vt:lpstr>Архитектура игрового приложения «Ping-Pong»</vt:lpstr>
      <vt:lpstr>Иерархия классов Entity</vt:lpstr>
      <vt:lpstr>Иерархия классов GameObject</vt:lpstr>
      <vt:lpstr>Иерархия классов паттерна «Декоратор»</vt:lpstr>
      <vt:lpstr>Иерархия классов фабричного метода</vt:lpstr>
      <vt:lpstr>Иерархия классов фабричного метода</vt:lpstr>
      <vt:lpstr>Классы, реализующие DirectX</vt:lpstr>
      <vt:lpstr>Служебные классы</vt:lpstr>
      <vt:lpstr>Спрайты проекта</vt:lpstr>
      <vt:lpstr>Анализ результатов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Влад [CraZy BoY] vlad</dc:creator>
  <cp:lastModifiedBy>Влад [CraZy BoY] vlad</cp:lastModifiedBy>
  <cp:revision>16</cp:revision>
  <dcterms:created xsi:type="dcterms:W3CDTF">2023-05-22T11:14:00Z</dcterms:created>
  <dcterms:modified xsi:type="dcterms:W3CDTF">2023-05-24T13:16:44Z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A97C0B11FB7A4C60A92989D571EB4721</vt:lpwstr>
  </property>
  <property fmtid="{D5CDD505-2E9C-101B-9397-08002B2CF9AE}" pid="3" name="KSOProductBuildVer">
    <vt:lpwstr>1049-11.2.0.11537</vt:lpwstr>
  </property>
</Properties>
</file>