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674"/>
  </p:normalViewPr>
  <p:slideViewPr>
    <p:cSldViewPr snapToGrid="0">
      <p:cViewPr varScale="1">
        <p:scale>
          <a:sx n="99" d="100"/>
          <a:sy n="99" d="100"/>
        </p:scale>
        <p:origin x="624" y="176"/>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US" sz="1600" dirty="0">
                <a:solidFill>
                  <a:schemeClr val="dk1"/>
                </a:solidFill>
              </a:rPr>
              <a:t>Let’s </a:t>
            </a:r>
            <a:r>
              <a:rPr lang="en" sz="1600" dirty="0">
                <a:solidFill>
                  <a:schemeClr val="dk1"/>
                </a:solidFill>
              </a:rPr>
              <a:t>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801549"/>
            <a:ext cx="14857362" cy="2026544"/>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socket reopening. If fails to open socket anew, </a:t>
            </a:r>
            <a:r>
              <a:rPr lang="en-US" sz="1600" u="sng" dirty="0"/>
              <a:t>no any further reconnection attempt</a:t>
            </a:r>
            <a:r>
              <a:rPr lang="en-US" sz="1600" dirty="0"/>
              <a:t> will be repeated.</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dirty="0"/>
              <a:t>If the send </a:t>
            </a:r>
            <a:r>
              <a:rPr lang="en-US" sz="1600" u="sng" dirty="0"/>
              <a:t>error was </a:t>
            </a:r>
            <a:r>
              <a:rPr lang="en-US" sz="1600" u="sng"/>
              <a:t>a timeout</a:t>
            </a:r>
            <a:r>
              <a:rPr lang="en-US" sz="1600"/>
              <a:t>, </a:t>
            </a:r>
            <a:r>
              <a:rPr lang="en-US" sz="1600" i="1" dirty="0" err="1"/>
              <a:t>ackTimeout</a:t>
            </a:r>
            <a:r>
              <a:rPr lang="en-US" sz="1600" dirty="0"/>
              <a:t> is increased twice after each unsuccessful attempt.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a:t>
            </a:r>
            <a:r>
              <a:rPr lang="en" sz="1600" u="sng" dirty="0"/>
              <a:t>continue until</a:t>
            </a:r>
            <a:r>
              <a:rPr lang="en" sz="1600" dirty="0"/>
              <a:t>: reconnect number reaches </a:t>
            </a:r>
            <a:r>
              <a:rPr lang="en" sz="1600" i="1" dirty="0" err="1"/>
              <a:t>reconnectCount</a:t>
            </a:r>
            <a:r>
              <a:rPr lang="en" sz="1600" i="1" dirty="0"/>
              <a:t>,</a:t>
            </a:r>
            <a:r>
              <a:rPr lang="en" sz="1600" dirty="0"/>
              <a:t> </a:t>
            </a:r>
            <a:r>
              <a:rPr lang="en" sz="1600" i="1" dirty="0" err="1"/>
              <a:t>ackTimeout</a:t>
            </a:r>
            <a:r>
              <a:rPr lang="en" sz="1600" dirty="0"/>
              <a:t> </a:t>
            </a:r>
            <a:r>
              <a:rPr lang="en-US" sz="1600" dirty="0"/>
              <a:t>overtakes</a:t>
            </a:r>
            <a:r>
              <a:rPr lang="en" sz="1600" dirty="0"/>
              <a:t> </a:t>
            </a:r>
            <a:r>
              <a:rPr lang="en" sz="1600" i="1" dirty="0" err="1"/>
              <a:t>maxAckTimeout</a:t>
            </a:r>
            <a:r>
              <a:rPr lang="en" sz="1600" dirty="0"/>
              <a:t> or failure to open socket appears.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Recreating socket can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roup 4">
            <a:extLst>
              <a:ext uri="{FF2B5EF4-FFF2-40B4-BE49-F238E27FC236}">
                <a16:creationId xmlns:a16="http://schemas.microsoft.com/office/drawing/2014/main" id="{D0C6586A-8883-D949-B284-69998CCB97C6}"/>
              </a:ext>
            </a:extLst>
          </p:cNvPr>
          <p:cNvGrpSpPr/>
          <p:nvPr/>
        </p:nvGrpSpPr>
        <p:grpSpPr>
          <a:xfrm>
            <a:off x="16198" y="1969203"/>
            <a:ext cx="15152598" cy="2512646"/>
            <a:chOff x="16198" y="1866171"/>
            <a:chExt cx="15152598" cy="2512646"/>
          </a:xfrm>
        </p:grpSpPr>
        <p:sp>
          <p:nvSpPr>
            <p:cNvPr id="497" name="Google Shape;497;p28"/>
            <p:cNvSpPr txBox="1"/>
            <p:nvPr/>
          </p:nvSpPr>
          <p:spPr>
            <a:xfrm>
              <a:off x="16198" y="2318961"/>
              <a:ext cx="1377300" cy="499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cxnSp>
          <p:nvCxnSpPr>
            <p:cNvPr id="498" name="Google Shape;498;p28"/>
            <p:cNvCxnSpPr/>
            <p:nvPr/>
          </p:nvCxnSpPr>
          <p:spPr>
            <a:xfrm>
              <a:off x="788910" y="2801307"/>
              <a:ext cx="384900" cy="26488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8147" y="2422037"/>
              <a:ext cx="6300" cy="555793"/>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747" y="309740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3197" y="2268256"/>
              <a:ext cx="4200" cy="718353"/>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485" y="2312680"/>
              <a:ext cx="663600" cy="9082"/>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10672" y="1866171"/>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849" y="1958473"/>
              <a:ext cx="546900" cy="22825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749" y="2072598"/>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572" y="2467369"/>
              <a:ext cx="25404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9072" y="2478558"/>
              <a:ext cx="24531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897" y="3058782"/>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597" y="3055629"/>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922" y="2873186"/>
              <a:ext cx="2446363" cy="18967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1372" y="2842729"/>
              <a:ext cx="2213475" cy="254674"/>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50372" y="3328362"/>
              <a:ext cx="2113650" cy="489985"/>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946" y="2455223"/>
              <a:ext cx="6300" cy="555793"/>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546" y="3130590"/>
              <a:ext cx="6430664" cy="51411"/>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8296" y="2301442"/>
              <a:ext cx="4200" cy="718353"/>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1481" y="1885265"/>
              <a:ext cx="2140952" cy="624813"/>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4371" y="2449295"/>
              <a:ext cx="25404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871" y="2460484"/>
              <a:ext cx="2700176"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i="1" dirty="0" err="1"/>
                <a:t>ackTimeout</a:t>
              </a:r>
              <a:r>
                <a:rPr lang="en" sz="1200" dirty="0"/>
                <a:t> )</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596" y="3088815"/>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5021" y="2844356"/>
              <a:ext cx="2193888" cy="310791"/>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2309" y="2813467"/>
              <a:ext cx="4109475" cy="368534"/>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416886" y="3425088"/>
              <a:ext cx="3783960" cy="481704"/>
            </a:xfrm>
            <a:prstGeom prst="rect">
              <a:avLst/>
            </a:prstGeom>
            <a:noFill/>
            <a:ln>
              <a:noFill/>
            </a:ln>
          </p:spPr>
          <p:txBody>
            <a:bodyPr spcFirstLastPara="1" wrap="square" lIns="91425" tIns="91425" rIns="91425" bIns="91425" anchor="t" anchorCtr="0">
              <a:noAutofit/>
            </a:bodyPr>
            <a:lstStyle/>
            <a:p>
              <a:pPr algn="ctr"/>
              <a:r>
                <a:rPr lang="en-US" dirty="0"/>
                <a:t>Attempt #2: increased </a:t>
              </a:r>
              <a:r>
                <a:rPr lang="en-US" i="1" dirty="0" err="1"/>
                <a:t>ackTimeout</a:t>
              </a:r>
              <a:endParaRPr dirty="0"/>
            </a:p>
          </p:txBody>
        </p:sp>
        <p:sp>
          <p:nvSpPr>
            <p:cNvPr id="77" name="Google Shape;516;p28">
              <a:extLst>
                <a:ext uri="{FF2B5EF4-FFF2-40B4-BE49-F238E27FC236}">
                  <a16:creationId xmlns:a16="http://schemas.microsoft.com/office/drawing/2014/main" id="{5E7444EC-E269-BA49-9C58-771F855B7864}"/>
                </a:ext>
              </a:extLst>
            </p:cNvPr>
            <p:cNvSpPr/>
            <p:nvPr/>
          </p:nvSpPr>
          <p:spPr>
            <a:xfrm flipV="1">
              <a:off x="7079597" y="2986608"/>
              <a:ext cx="1274738" cy="53536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624" y="3581467"/>
              <a:ext cx="154659" cy="401223"/>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6691082" y="3891856"/>
              <a:ext cx="2053670" cy="4869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Opening new socket </a:t>
              </a:r>
              <a:r>
                <a:rPr lang="en-US" i="1" dirty="0"/>
                <a:t>(*)</a:t>
              </a:r>
              <a:endParaRPr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747" y="1875953"/>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45696" y="1870065"/>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15541" y="2015586"/>
              <a:ext cx="9663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2096" y="2236193"/>
              <a:ext cx="663600" cy="9082"/>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21273" y="1939099"/>
              <a:ext cx="9663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sp>
        <p:nvSpPr>
          <p:cNvPr id="14" name="TextBox 13">
            <a:extLst>
              <a:ext uri="{FF2B5EF4-FFF2-40B4-BE49-F238E27FC236}">
                <a16:creationId xmlns:a16="http://schemas.microsoft.com/office/drawing/2014/main" id="{EBB46C18-1AE8-B244-838F-746B27B34C3A}"/>
              </a:ext>
            </a:extLst>
          </p:cNvPr>
          <p:cNvSpPr txBox="1"/>
          <p:nvPr/>
        </p:nvSpPr>
        <p:spPr>
          <a:xfrm>
            <a:off x="919415" y="6860616"/>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56086</TotalTime>
  <Words>2777</Words>
  <Application>Microsoft Macintosh PowerPoint</Application>
  <PresentationFormat>Custom</PresentationFormat>
  <Paragraphs>491</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155</cp:revision>
  <dcterms:modified xsi:type="dcterms:W3CDTF">2021-02-15T07:43:37Z</dcterms:modified>
</cp:coreProperties>
</file>