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7405AC-B7EC-B067-BE25-C94120326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774213E-8965-7870-4251-8031D931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6B6C869-7B54-CF2C-72D2-9CB864E7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A9F41D8-E868-6B78-9BB5-4B37905C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E6D6C22-15FC-6373-7FFF-B4B32B0F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160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57921A-9083-531C-D924-9651161E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641068A-3F54-FC4A-5CA9-DE0E390F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3240F55-F88B-371E-A48B-CBFB647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79CB297-DD09-1985-F04A-FB0CAA7E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4A664D7-F8A0-7317-FCFE-9902E81E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242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84C13E0-2330-5740-8C60-6CADE2190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B1275FFD-9496-EA15-BE07-090A590F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F5945F3-567D-3D43-3196-3F06BE93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A401D21-91DC-BFB1-9536-57412753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16E711C-74C2-B7A7-D29F-DCE7367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492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798EF0-9945-DD6F-F652-6E8100FF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5EAD807-AB48-4112-3CDE-6A6C58EA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8002DE8-1143-1C10-8CD7-5A9B6E57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A5B011F-71C4-8B67-EFE8-2A98A57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6451867-DC6F-1D85-1479-5E0AFE10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8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88D054-042B-F4C0-FFF0-DBB095FE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48E424B-619C-07B2-1A7D-0ED0EC84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4760C99-0F99-A170-57DA-A059C434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2D9231C-EA43-B753-763A-2C8F925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BEAB9F1-010B-8F3F-6B92-0C1A0BDE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795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130FB1-34AC-0B92-16B0-683D4319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FA2C7A-53E1-FA6D-B615-67D7C7A7D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FAF84BA-3DE8-5206-81ED-D0FC7365D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A83C6DE-8C1A-CDB6-1F87-B97AA70B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ECA1745-7717-D925-48AF-2B5BCFF4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08A7FCE-344F-BBEB-63CA-FFFEC7A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15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190456-6845-7632-7432-9B3F9161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11FCCD8-84A8-48BD-055D-73228B6E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5F87D2C3-C262-B7F7-08D7-CCE218B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F4F30DB7-D2E9-E0DC-2373-C476B0F67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D39F72E5-ED2F-7D77-5550-4F87F0F69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AE1958AE-A1B8-3350-C999-4898CDC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8EDD9EE-2DCD-D396-282A-307CA86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B502B0A-03DB-87CC-A06A-12F442B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3247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802A85-FF57-FAFC-61F8-E0672251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93ECF90-D617-F51D-020D-76779CE3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7BDF39BF-AAA8-947E-D91E-C5090505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96575BBA-04EE-70B8-E39B-C0506083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43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53C6F7E5-E703-E10B-E572-C7A8D5FF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27A874D-0BD2-916B-44D9-50BA7826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472ABA3E-CC86-7AE0-769D-1C76611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153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4A1BF9-0898-25AF-815D-DA7CB417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6346963-79EC-B53C-6D29-649C6660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0B0055A-3350-E119-AB83-9BE9CAAF3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6A91B17-BB64-3B48-F247-03FA909F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9196340-BF4F-B3C9-9A08-E419EBC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7D09173-EBF1-E80E-CC65-501FDAE1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3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1E35DA-3236-1D30-E2D6-A33A4A2C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C5164EC-0525-FF11-2354-F47EC2287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B3FA3B9-2A47-9BF8-42FF-59A3C6DA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BAF8A1ED-E3C8-9BA0-8B9E-7A1C9C3C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401BB9C-76C2-FE79-4B2B-5AF32BCF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D7AF408-5FB5-0D90-01E4-D924B7A6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019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C5ED6BDC-FDA7-683A-8AB8-7204B3D0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6E370EF-E5C5-4DF0-D4FE-256CBF3E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A98B6C4-01D9-7A34-7605-31B729B87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5BA5-827E-41DA-B866-0F9AB3207666}" type="datetimeFigureOut">
              <a:rPr lang="ro-RO" smtClean="0"/>
              <a:t>11.02.2023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065E4F3-D8B9-C776-F4BC-C604DBBC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37B1A8F-21AF-AFCD-BB24-74AC5D14F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B36E-B21D-476B-8253-E7061C0E996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2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7E1318-FF0E-46DB-74FC-2BA66479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775" y="276056"/>
            <a:ext cx="10236740" cy="166947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Smiley Clean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dispozitie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complete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Profesionale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curatare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igienizare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Canapele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Fotolii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Scaune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Saltele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Covoare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domiciliu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Bucuresti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Ilfov.</a:t>
            </a:r>
            <a:br>
              <a:rPr lang="ro-R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sz="2000" b="1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A9036AA-3C6C-1143-33D0-0E00E62487F5}"/>
              </a:ext>
            </a:extLst>
          </p:cNvPr>
          <p:cNvSpPr txBox="1"/>
          <p:nvPr/>
        </p:nvSpPr>
        <p:spPr>
          <a:xfrm>
            <a:off x="771323" y="2168095"/>
            <a:ext cx="10366847" cy="411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serviciul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 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curatare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folosim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injectie-extractie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KHARCHER. </a:t>
            </a:r>
            <a:endParaRPr lang="ro-RO" sz="2400" b="1" i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b="1" i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impreuna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detergentii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profesionali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ajuta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afectuam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curatare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profunzime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tesaturilor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eliminarea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acarienilor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 err="1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prafului</a:t>
            </a:r>
            <a:r>
              <a:rPr lang="en-US" sz="2000" b="1" dirty="0">
                <a:solidFill>
                  <a:srgbClr val="7A7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b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Curatam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loc in maxim 60 de minute direct la tine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acasa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b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000" b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deplasam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GRATUIT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oriunde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BUCURESTI, in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sectoarele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sectorul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imprejurimi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judetul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Ilfov /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orasele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Pipera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Bragadiru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Otopeni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 err="1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Popesti-Leordeni</a:t>
            </a:r>
            <a:r>
              <a:rPr lang="en-US" sz="2000" b="1" dirty="0">
                <a:solidFill>
                  <a:srgbClr val="3A3A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b="1" dirty="0">
              <a:solidFill>
                <a:srgbClr val="7A7A7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B2F9B51-6ED0-5BC5-9B47-C6C0782E6F13}"/>
              </a:ext>
            </a:extLst>
          </p:cNvPr>
          <p:cNvSpPr txBox="1">
            <a:spLocks/>
          </p:cNvSpPr>
          <p:nvPr/>
        </p:nvSpPr>
        <p:spPr>
          <a:xfrm>
            <a:off x="6314176" y="132656"/>
            <a:ext cx="5877823" cy="6613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/>
              <a:t>Praful, alergenii, acarienii, microbii dar si petele accidentale ( cafea, vin, ciocolata, etc. ) schimba dramatic aspectul </a:t>
            </a:r>
            <a:r>
              <a:rPr lang="ro-RO" sz="2400" dirty="0" err="1"/>
              <a:t>coltarului</a:t>
            </a:r>
            <a:r>
              <a:rPr lang="ro-RO" sz="2400" dirty="0"/>
              <a:t> </a:t>
            </a:r>
            <a:r>
              <a:rPr lang="ro-RO" sz="2400" dirty="0" err="1"/>
              <a:t>dumneavoastra</a:t>
            </a:r>
            <a:r>
              <a:rPr lang="ro-RO" sz="2400" dirty="0"/>
              <a:t>!</a:t>
            </a:r>
          </a:p>
          <a:p>
            <a:pPr marL="0" indent="0">
              <a:buNone/>
            </a:pPr>
            <a:endParaRPr lang="ro-RO" sz="2400" dirty="0"/>
          </a:p>
          <a:p>
            <a:r>
              <a:rPr lang="ro-RO" sz="2400" dirty="0" err="1"/>
              <a:t>Smiley</a:t>
            </a:r>
            <a:r>
              <a:rPr lang="ro-RO" sz="2400" dirty="0"/>
              <a:t> Clean va </a:t>
            </a:r>
            <a:r>
              <a:rPr lang="ro-RO" sz="2400" dirty="0" err="1"/>
              <a:t>ofera</a:t>
            </a:r>
            <a:r>
              <a:rPr lang="ro-RO" sz="2400" dirty="0"/>
              <a:t> servicii </a:t>
            </a:r>
            <a:r>
              <a:rPr lang="ro-RO" sz="2400" dirty="0" err="1"/>
              <a:t>premium</a:t>
            </a:r>
            <a:r>
              <a:rPr lang="ro-RO" sz="2400" dirty="0"/>
              <a:t> de </a:t>
            </a:r>
            <a:r>
              <a:rPr lang="ro-RO" sz="2400" dirty="0" err="1"/>
              <a:t>curatare</a:t>
            </a:r>
            <a:r>
              <a:rPr lang="ro-RO" sz="2400" dirty="0"/>
              <a:t> </a:t>
            </a:r>
            <a:r>
              <a:rPr lang="ro-RO" sz="2400" dirty="0" err="1"/>
              <a:t>Coltare</a:t>
            </a:r>
            <a:r>
              <a:rPr lang="ro-RO" sz="2400" dirty="0"/>
              <a:t> si canapele la domiciliu   la preturi excelente.</a:t>
            </a:r>
          </a:p>
          <a:p>
            <a:endParaRPr lang="ro-RO" sz="2400" dirty="0"/>
          </a:p>
          <a:p>
            <a:r>
              <a:rPr lang="ro-RO" sz="2400" dirty="0"/>
              <a:t>Utilajele performante marca </a:t>
            </a:r>
            <a:r>
              <a:rPr lang="ro-RO" sz="2400" dirty="0" err="1"/>
              <a:t>Kharcher</a:t>
            </a:r>
            <a:r>
              <a:rPr lang="ro-RO" sz="2400" dirty="0"/>
              <a:t> prin metoda de </a:t>
            </a:r>
            <a:r>
              <a:rPr lang="ro-RO" sz="2400" dirty="0" err="1"/>
              <a:t>curatare</a:t>
            </a:r>
            <a:r>
              <a:rPr lang="ro-RO" sz="2400" dirty="0"/>
              <a:t> </a:t>
            </a:r>
            <a:r>
              <a:rPr lang="ro-RO" sz="2400" dirty="0" err="1"/>
              <a:t>injectie-extractie</a:t>
            </a:r>
            <a:r>
              <a:rPr lang="ro-RO" sz="2400" dirty="0"/>
              <a:t> ne vor ajuta sa efectuam o </a:t>
            </a:r>
            <a:r>
              <a:rPr lang="ro-RO" sz="2400" dirty="0" err="1"/>
              <a:t>curatare</a:t>
            </a:r>
            <a:r>
              <a:rPr lang="ro-RO" sz="2400" dirty="0"/>
              <a:t> in profunzime a </a:t>
            </a:r>
            <a:r>
              <a:rPr lang="ro-RO" sz="2400" dirty="0" err="1"/>
              <a:t>tesaturilor</a:t>
            </a:r>
            <a:r>
              <a:rPr lang="ro-RO" sz="2400" dirty="0"/>
              <a:t> si sa redam </a:t>
            </a:r>
            <a:r>
              <a:rPr lang="ro-RO" sz="2400" dirty="0" err="1"/>
              <a:t>coltarului</a:t>
            </a:r>
            <a:r>
              <a:rPr lang="ro-RO" sz="2400" dirty="0"/>
              <a:t>  </a:t>
            </a:r>
            <a:r>
              <a:rPr lang="ro-RO" sz="2400" dirty="0" err="1"/>
              <a:t>stralucirea</a:t>
            </a:r>
            <a:r>
              <a:rPr lang="ro-RO" sz="2400" dirty="0"/>
              <a:t> si </a:t>
            </a:r>
            <a:r>
              <a:rPr lang="ro-RO" sz="2400" dirty="0" err="1"/>
              <a:t>recapatarea</a:t>
            </a:r>
            <a:r>
              <a:rPr lang="ro-RO" sz="2400" dirty="0"/>
              <a:t> culorilor !</a:t>
            </a:r>
          </a:p>
          <a:p>
            <a:endParaRPr lang="ro-RO" sz="2400" dirty="0"/>
          </a:p>
          <a:p>
            <a:r>
              <a:rPr lang="ro-RO" sz="2400" dirty="0" err="1"/>
              <a:t>Pret</a:t>
            </a:r>
            <a:r>
              <a:rPr lang="ro-RO" sz="2400" dirty="0"/>
              <a:t> </a:t>
            </a:r>
            <a:r>
              <a:rPr lang="ro-RO" sz="2400" dirty="0" err="1"/>
              <a:t>curatare</a:t>
            </a:r>
            <a:r>
              <a:rPr lang="ro-RO" sz="2400" dirty="0"/>
              <a:t> </a:t>
            </a:r>
            <a:r>
              <a:rPr lang="ro-RO" sz="2400" dirty="0" err="1"/>
              <a:t>coltar</a:t>
            </a:r>
            <a:r>
              <a:rPr lang="ro-RO" sz="2400" dirty="0"/>
              <a:t> 4 locuri  -- </a:t>
            </a:r>
          </a:p>
          <a:p>
            <a:r>
              <a:rPr lang="ro-RO" sz="2400" dirty="0" err="1"/>
              <a:t>Pret</a:t>
            </a:r>
            <a:r>
              <a:rPr lang="ro-RO" sz="2400" dirty="0"/>
              <a:t> </a:t>
            </a:r>
            <a:r>
              <a:rPr lang="ro-RO" sz="2400" dirty="0" err="1"/>
              <a:t>curatare</a:t>
            </a:r>
            <a:r>
              <a:rPr lang="ro-RO" sz="2400" dirty="0"/>
              <a:t> </a:t>
            </a:r>
            <a:r>
              <a:rPr lang="ro-RO" sz="2400" dirty="0" err="1"/>
              <a:t>coltar</a:t>
            </a:r>
            <a:r>
              <a:rPr lang="ro-RO" sz="2400" dirty="0"/>
              <a:t> 5 locuri  -- </a:t>
            </a:r>
          </a:p>
          <a:p>
            <a:endParaRPr lang="ro-RO" sz="2400" dirty="0"/>
          </a:p>
        </p:txBody>
      </p:sp>
      <p:pic>
        <p:nvPicPr>
          <p:cNvPr id="2052" name="Picture 4" descr="Off White Sectional with Pink and Gray Pillows - Transitional - Living Room  | Leather sofa living room, Living room white, White furniture living room">
            <a:extLst>
              <a:ext uri="{FF2B5EF4-FFF2-40B4-BE49-F238E27FC236}">
                <a16:creationId xmlns:a16="http://schemas.microsoft.com/office/drawing/2014/main" id="{01502F42-3009-C7DA-9E1D-6D691408B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76942"/>
            <a:ext cx="6231626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B2F9B51-6ED0-5BC5-9B47-C6C0782E6F13}"/>
              </a:ext>
            </a:extLst>
          </p:cNvPr>
          <p:cNvSpPr txBox="1">
            <a:spLocks/>
          </p:cNvSpPr>
          <p:nvPr/>
        </p:nvSpPr>
        <p:spPr>
          <a:xfrm>
            <a:off x="6400801" y="87086"/>
            <a:ext cx="5769428" cy="66620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o-RO" sz="2200" i="0" dirty="0">
                <a:solidFill>
                  <a:srgbClr val="52575D"/>
                </a:solidFill>
                <a:effectLst/>
              </a:rPr>
              <a:t>Te-ai săturat să îți acoperi canapeaua cu pături și să ascunzi petele de pe ea? Contactează-ne, iar canapeaua ta va fi ca nouă!</a:t>
            </a:r>
          </a:p>
          <a:p>
            <a:pPr marL="0" indent="0" algn="l">
              <a:buNone/>
            </a:pPr>
            <a:endParaRPr lang="ro-RO" sz="2200" dirty="0"/>
          </a:p>
          <a:p>
            <a:r>
              <a:rPr lang="ro-RO" sz="2200" dirty="0" err="1"/>
              <a:t>Smiley</a:t>
            </a:r>
            <a:r>
              <a:rPr lang="ro-RO" sz="2200" dirty="0"/>
              <a:t> Clean va </a:t>
            </a:r>
            <a:r>
              <a:rPr lang="ro-RO" sz="2200" dirty="0" err="1"/>
              <a:t>ofera</a:t>
            </a:r>
            <a:r>
              <a:rPr lang="ro-RO" sz="2200" dirty="0"/>
              <a:t> servicii </a:t>
            </a:r>
            <a:r>
              <a:rPr lang="ro-RO" sz="2200" dirty="0" err="1"/>
              <a:t>premium</a:t>
            </a:r>
            <a:r>
              <a:rPr lang="ro-RO" sz="2200" dirty="0"/>
              <a:t> de </a:t>
            </a:r>
            <a:r>
              <a:rPr lang="ro-RO" sz="2200" dirty="0" err="1"/>
              <a:t>curatare</a:t>
            </a:r>
            <a:r>
              <a:rPr lang="ro-RO" sz="2200" dirty="0"/>
              <a:t> pe loc a Canapelelor din textil, eliminarea mirosurilor </a:t>
            </a:r>
            <a:r>
              <a:rPr lang="ro-RO" sz="2200" dirty="0" err="1"/>
              <a:t>neplacute</a:t>
            </a:r>
            <a:r>
              <a:rPr lang="ro-RO" sz="2200" dirty="0"/>
              <a:t>, acarienilor si a petelor dificile ( cafea, vin, ciocolata, etc.)</a:t>
            </a:r>
          </a:p>
          <a:p>
            <a:r>
              <a:rPr lang="ro-RO" sz="2200" dirty="0"/>
              <a:t>Utilajele performante marca </a:t>
            </a:r>
            <a:r>
              <a:rPr lang="ro-RO" sz="2200" dirty="0" err="1"/>
              <a:t>Kharcher</a:t>
            </a:r>
            <a:r>
              <a:rPr lang="ro-RO" sz="2200" dirty="0"/>
              <a:t> prin metoda de </a:t>
            </a:r>
            <a:r>
              <a:rPr lang="ro-RO" sz="2200" dirty="0" err="1"/>
              <a:t>curatare</a:t>
            </a:r>
            <a:r>
              <a:rPr lang="ro-RO" sz="2200" dirty="0"/>
              <a:t> </a:t>
            </a:r>
            <a:r>
              <a:rPr lang="ro-RO" sz="2200" dirty="0" err="1"/>
              <a:t>injectie-extractie</a:t>
            </a:r>
            <a:r>
              <a:rPr lang="ro-RO" sz="2200" dirty="0"/>
              <a:t> ne vor ajuta sa efectuam o </a:t>
            </a:r>
            <a:r>
              <a:rPr lang="ro-RO" sz="2200" dirty="0" err="1"/>
              <a:t>curatare</a:t>
            </a:r>
            <a:r>
              <a:rPr lang="ro-RO" sz="2200" dirty="0"/>
              <a:t> in profunzime a </a:t>
            </a:r>
            <a:r>
              <a:rPr lang="ro-RO" sz="2200" dirty="0" err="1"/>
              <a:t>tesaturilor</a:t>
            </a:r>
            <a:r>
              <a:rPr lang="ro-RO" sz="2200" dirty="0"/>
              <a:t> si sa redam canapelei </a:t>
            </a:r>
            <a:r>
              <a:rPr lang="ro-RO" sz="2200" dirty="0" err="1"/>
              <a:t>stralucirea</a:t>
            </a:r>
            <a:r>
              <a:rPr lang="ro-RO" sz="2200" dirty="0"/>
              <a:t> si </a:t>
            </a:r>
            <a:r>
              <a:rPr lang="ro-RO" sz="2200" dirty="0" err="1"/>
              <a:t>recapatarea</a:t>
            </a:r>
            <a:r>
              <a:rPr lang="ro-RO" sz="2200" dirty="0"/>
              <a:t> culorilor !</a:t>
            </a:r>
          </a:p>
          <a:p>
            <a:pPr marL="0" indent="0">
              <a:buNone/>
            </a:pPr>
            <a:endParaRPr lang="ro-RO" sz="2200" dirty="0"/>
          </a:p>
          <a:p>
            <a:r>
              <a:rPr lang="ro-RO" sz="2200" dirty="0" err="1"/>
              <a:t>Pret</a:t>
            </a:r>
            <a:r>
              <a:rPr lang="ro-RO" sz="2200" dirty="0"/>
              <a:t> </a:t>
            </a:r>
            <a:r>
              <a:rPr lang="ro-RO" sz="2200" dirty="0" err="1"/>
              <a:t>curatare</a:t>
            </a:r>
            <a:r>
              <a:rPr lang="ro-RO" sz="2200" dirty="0"/>
              <a:t> canapea 2 locuri -- </a:t>
            </a:r>
          </a:p>
          <a:p>
            <a:r>
              <a:rPr lang="ro-RO" sz="2200" dirty="0" err="1"/>
              <a:t>Pret</a:t>
            </a:r>
            <a:r>
              <a:rPr lang="ro-RO" sz="2200" dirty="0"/>
              <a:t> </a:t>
            </a:r>
            <a:r>
              <a:rPr lang="ro-RO" sz="2200" dirty="0" err="1"/>
              <a:t>curatare</a:t>
            </a:r>
            <a:r>
              <a:rPr lang="ro-RO" sz="2200" dirty="0"/>
              <a:t> canapea 3 locuri  -- </a:t>
            </a:r>
          </a:p>
        </p:txBody>
      </p:sp>
      <p:pic>
        <p:nvPicPr>
          <p:cNvPr id="1030" name="Picture 6" descr="Amazon.com: Harper &amp; Bright Designs 2-Piece Living Room Sofa Set with  Storage Box, Modern Upholstered Sofa Sets with 3-Seat Couch and Loveseat  Sofa for Living Room and Bedroom (2+3 Seat, Beige) :">
            <a:extLst>
              <a:ext uri="{FF2B5EF4-FFF2-40B4-BE49-F238E27FC236}">
                <a16:creationId xmlns:a16="http://schemas.microsoft.com/office/drawing/2014/main" id="{14214789-C6BC-524A-D9E1-25391F26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" y="108860"/>
            <a:ext cx="6379029" cy="637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96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B2F9B51-6ED0-5BC5-9B47-C6C0782E6F13}"/>
              </a:ext>
            </a:extLst>
          </p:cNvPr>
          <p:cNvSpPr txBox="1">
            <a:spLocks/>
          </p:cNvSpPr>
          <p:nvPr/>
        </p:nvSpPr>
        <p:spPr>
          <a:xfrm>
            <a:off x="6400801" y="87086"/>
            <a:ext cx="5769428" cy="66620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o-RO" sz="2400" b="1" i="0" dirty="0">
                <a:effectLst/>
              </a:rPr>
              <a:t>                  Curățare Fotolii și Scaune</a:t>
            </a:r>
          </a:p>
          <a:p>
            <a:pPr marL="0" indent="0" algn="l">
              <a:buNone/>
            </a:pPr>
            <a:endParaRPr lang="ro-RO" sz="2200" i="0" dirty="0">
              <a:effectLst/>
            </a:endParaRPr>
          </a:p>
          <a:p>
            <a:pPr algn="l"/>
            <a:r>
              <a:rPr lang="ro-RO" sz="2200" i="0" dirty="0">
                <a:effectLst/>
              </a:rPr>
              <a:t>Ai nevoie de o curățare rapidă a fotoliilor și scaunelor din casa ta?</a:t>
            </a:r>
            <a:endParaRPr lang="ro-RO" sz="2200" i="0" dirty="0">
              <a:solidFill>
                <a:srgbClr val="7A7A7A"/>
              </a:solidFill>
              <a:effectLst/>
            </a:endParaRPr>
          </a:p>
          <a:p>
            <a:endParaRPr lang="ro-RO" sz="2200" dirty="0">
              <a:solidFill>
                <a:srgbClr val="7A7A7A"/>
              </a:solidFill>
            </a:endParaRPr>
          </a:p>
          <a:p>
            <a:r>
              <a:rPr lang="ro-RO" sz="2200" dirty="0" err="1"/>
              <a:t>Smiley</a:t>
            </a:r>
            <a:r>
              <a:rPr lang="ro-RO" sz="2200" dirty="0"/>
              <a:t> Clean va </a:t>
            </a:r>
            <a:r>
              <a:rPr lang="ro-RO" sz="2200" dirty="0" err="1"/>
              <a:t>ofera</a:t>
            </a:r>
            <a:r>
              <a:rPr lang="ro-RO" sz="2200" dirty="0"/>
              <a:t> servicii </a:t>
            </a:r>
            <a:r>
              <a:rPr lang="ro-RO" sz="2200" dirty="0" err="1"/>
              <a:t>premium</a:t>
            </a:r>
            <a:r>
              <a:rPr lang="ro-RO" sz="2200" dirty="0"/>
              <a:t> de </a:t>
            </a:r>
            <a:r>
              <a:rPr lang="ro-RO" sz="2200" dirty="0" err="1"/>
              <a:t>curatare</a:t>
            </a:r>
            <a:r>
              <a:rPr lang="ro-RO" sz="2200" dirty="0"/>
              <a:t> Fotolii la domiciliu la preturi excelente.</a:t>
            </a:r>
          </a:p>
          <a:p>
            <a:endParaRPr lang="ro-RO" sz="2200" dirty="0">
              <a:solidFill>
                <a:srgbClr val="7A7A7A"/>
              </a:solidFill>
            </a:endParaRPr>
          </a:p>
          <a:p>
            <a:r>
              <a:rPr lang="ro-RO" sz="2200" i="0" dirty="0">
                <a:solidFill>
                  <a:srgbClr val="7A7A7A"/>
                </a:solidFill>
                <a:effectLst/>
              </a:rPr>
              <a:t>Pentru serviciul de </a:t>
            </a:r>
            <a:r>
              <a:rPr lang="ro-RO" sz="2200" i="1" dirty="0" err="1">
                <a:solidFill>
                  <a:srgbClr val="7A7A7A"/>
                </a:solidFill>
                <a:effectLst/>
              </a:rPr>
              <a:t>curatare</a:t>
            </a:r>
            <a:r>
              <a:rPr lang="ro-RO" sz="2200" i="1" dirty="0">
                <a:solidFill>
                  <a:srgbClr val="7A7A7A"/>
                </a:solidFill>
                <a:effectLst/>
              </a:rPr>
              <a:t> 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folosim metoda profesionala de 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curatare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 prin 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injectie-extractie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, ce 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garanteaza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 eliminarea acarienilor, a petelor, a 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murdariei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, a prafului si o igienizare in profunzime a 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tapiteriei</a:t>
            </a:r>
            <a:r>
              <a:rPr lang="ro-RO" sz="2200" dirty="0">
                <a:solidFill>
                  <a:srgbClr val="7A7A7A"/>
                </a:solidFill>
              </a:rPr>
              <a:t> </a:t>
            </a:r>
            <a:r>
              <a:rPr lang="ro-RO" sz="2200" i="0" dirty="0" err="1">
                <a:solidFill>
                  <a:srgbClr val="7A7A7A"/>
                </a:solidFill>
                <a:effectLst/>
              </a:rPr>
              <a:t>dumneavoastra</a:t>
            </a:r>
            <a:r>
              <a:rPr lang="ro-RO" sz="2200" i="0" dirty="0">
                <a:solidFill>
                  <a:srgbClr val="7A7A7A"/>
                </a:solidFill>
                <a:effectLst/>
              </a:rPr>
              <a:t>.</a:t>
            </a:r>
          </a:p>
          <a:p>
            <a:endParaRPr lang="ro-RO" sz="2200" dirty="0"/>
          </a:p>
          <a:p>
            <a:r>
              <a:rPr lang="ro-RO" sz="2200" dirty="0" err="1"/>
              <a:t>Pret</a:t>
            </a:r>
            <a:r>
              <a:rPr lang="ro-RO" sz="2200" dirty="0"/>
              <a:t> </a:t>
            </a:r>
            <a:r>
              <a:rPr lang="ro-RO" sz="2200" dirty="0" err="1"/>
              <a:t>curatare</a:t>
            </a:r>
            <a:r>
              <a:rPr lang="ro-RO" sz="2200" dirty="0"/>
              <a:t> Fotoliu – </a:t>
            </a:r>
          </a:p>
          <a:p>
            <a:r>
              <a:rPr lang="ro-RO" sz="2200" dirty="0" err="1"/>
              <a:t>Pret</a:t>
            </a:r>
            <a:r>
              <a:rPr lang="ro-RO" sz="2200" dirty="0"/>
              <a:t> </a:t>
            </a:r>
            <a:r>
              <a:rPr lang="ro-RO" sz="2200" dirty="0" err="1"/>
              <a:t>curatare</a:t>
            </a:r>
            <a:r>
              <a:rPr lang="ro-RO" sz="2200" dirty="0"/>
              <a:t> Scaun --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AD3297-5327-96CA-ED97-1D4BE7EBC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51673"/>
            <a:ext cx="6391367" cy="639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B2F9B51-6ED0-5BC5-9B47-C6C0782E6F13}"/>
              </a:ext>
            </a:extLst>
          </p:cNvPr>
          <p:cNvSpPr txBox="1">
            <a:spLocks/>
          </p:cNvSpPr>
          <p:nvPr/>
        </p:nvSpPr>
        <p:spPr>
          <a:xfrm>
            <a:off x="6400801" y="87086"/>
            <a:ext cx="5769428" cy="66620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o-RO" sz="2000" b="1" i="0" dirty="0">
                <a:effectLst/>
              </a:rPr>
              <a:t>                  Curățare Saltele Pat</a:t>
            </a:r>
            <a:endParaRPr lang="ro-RO" sz="2000" b="1" dirty="0"/>
          </a:p>
          <a:p>
            <a:pPr marL="0" indent="0" algn="l">
              <a:buNone/>
            </a:pPr>
            <a:r>
              <a:rPr lang="ro-RO" sz="2000" b="1" i="0" dirty="0" err="1">
                <a:solidFill>
                  <a:srgbClr val="323232"/>
                </a:solidFill>
                <a:effectLst/>
              </a:rPr>
              <a:t>Smiley</a:t>
            </a:r>
            <a:r>
              <a:rPr lang="ro-RO" sz="2000" b="1" i="0" dirty="0">
                <a:solidFill>
                  <a:srgbClr val="323232"/>
                </a:solidFill>
                <a:effectLst/>
              </a:rPr>
              <a:t> Clea</a:t>
            </a:r>
            <a:r>
              <a:rPr lang="ro-RO" sz="2000" b="1" dirty="0">
                <a:solidFill>
                  <a:srgbClr val="323232"/>
                </a:solidFill>
              </a:rPr>
              <a:t>n </a:t>
            </a:r>
            <a:r>
              <a:rPr lang="ro-RO" sz="2000" b="1" dirty="0" err="1">
                <a:solidFill>
                  <a:srgbClr val="323232"/>
                </a:solidFill>
              </a:rPr>
              <a:t>of</a:t>
            </a:r>
            <a:r>
              <a:rPr lang="ro-RO" sz="2000" b="1" i="0" dirty="0" err="1">
                <a:solidFill>
                  <a:srgbClr val="323232"/>
                </a:solidFill>
                <a:effectLst/>
              </a:rPr>
              <a:t>era</a:t>
            </a:r>
            <a:r>
              <a:rPr lang="ro-RO" sz="2000" b="1" i="0" dirty="0">
                <a:solidFill>
                  <a:srgbClr val="323232"/>
                </a:solidFill>
                <a:effectLst/>
              </a:rPr>
              <a:t> servicii profesionale de curățare și igienizare a saltelei în care poți avea încredere!</a:t>
            </a:r>
          </a:p>
          <a:p>
            <a:pPr marL="0" indent="0" algn="l">
              <a:buNone/>
            </a:pPr>
            <a:endParaRPr lang="ro-RO" sz="2000" b="1" i="0" dirty="0">
              <a:effectLst/>
            </a:endParaRPr>
          </a:p>
          <a:p>
            <a:pPr algn="l"/>
            <a:r>
              <a:rPr lang="ro-RO" sz="2000" b="1" i="0" dirty="0">
                <a:solidFill>
                  <a:srgbClr val="4D4747"/>
                </a:solidFill>
                <a:effectLst/>
              </a:rPr>
              <a:t>O saltea proaspăt curățată nu conține acarieni și mirosuri care vă pot împiedica somnul în fiecare noapte. </a:t>
            </a:r>
          </a:p>
          <a:p>
            <a:pPr algn="l"/>
            <a:r>
              <a:rPr lang="ro-RO" sz="2000" b="1" i="0" dirty="0">
                <a:solidFill>
                  <a:srgbClr val="4D4747"/>
                </a:solidFill>
                <a:effectLst/>
              </a:rPr>
              <a:t>Curățarea în profunzime este importantă, deoarece poate ajuta la eliminarea oricăror semne de praf și murdărie de pe saltea, readucerea acesteia la calitatea inițială. </a:t>
            </a:r>
            <a:endParaRPr lang="ro-RO" sz="2000" b="1" dirty="0">
              <a:solidFill>
                <a:srgbClr val="7A7A7A"/>
              </a:solidFill>
            </a:endParaRPr>
          </a:p>
          <a:p>
            <a:pPr marL="0" indent="0">
              <a:buNone/>
            </a:pPr>
            <a:endParaRPr lang="ro-RO" sz="2000" b="1" dirty="0"/>
          </a:p>
          <a:p>
            <a:r>
              <a:rPr lang="ro-RO" sz="2000" b="1" dirty="0" err="1"/>
              <a:t>Pret</a:t>
            </a:r>
            <a:r>
              <a:rPr lang="ro-RO" sz="2000" b="1" dirty="0"/>
              <a:t> Saltea Dubla cu doua fete  – </a:t>
            </a:r>
          </a:p>
          <a:p>
            <a:r>
              <a:rPr lang="ro-RO" sz="2000" b="1" dirty="0" err="1"/>
              <a:t>Pret</a:t>
            </a:r>
            <a:r>
              <a:rPr lang="ro-RO" sz="2000" b="1" dirty="0"/>
              <a:t> Saltea Dubla cu o fata – </a:t>
            </a:r>
          </a:p>
          <a:p>
            <a:r>
              <a:rPr lang="ro-RO" sz="2000" b="1" dirty="0" err="1"/>
              <a:t>Pret</a:t>
            </a:r>
            <a:r>
              <a:rPr lang="ro-RO" sz="2000" b="1" dirty="0"/>
              <a:t> Saltea una persoana – </a:t>
            </a:r>
          </a:p>
          <a:p>
            <a:r>
              <a:rPr lang="ro-RO" sz="2000" b="1" dirty="0" err="1"/>
              <a:t>Pret</a:t>
            </a:r>
            <a:r>
              <a:rPr lang="ro-RO" sz="2000" b="1" dirty="0"/>
              <a:t> </a:t>
            </a:r>
            <a:r>
              <a:rPr lang="ro-RO" sz="2000" b="1" dirty="0" err="1"/>
              <a:t>Tapiterie</a:t>
            </a:r>
            <a:r>
              <a:rPr lang="ro-RO" sz="2000" b="1" dirty="0"/>
              <a:t> Pat --</a:t>
            </a:r>
          </a:p>
        </p:txBody>
      </p:sp>
      <p:pic>
        <p:nvPicPr>
          <p:cNvPr id="4" name="Imagine 3" descr="O imagine care conține interior, pat, persoană, fereastră&#10;&#10;Descriere generată automat">
            <a:extLst>
              <a:ext uri="{FF2B5EF4-FFF2-40B4-BE49-F238E27FC236}">
                <a16:creationId xmlns:a16="http://schemas.microsoft.com/office/drawing/2014/main" id="{7FC88FD2-E7D1-B6CC-0706-24F88D61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0" y="928528"/>
            <a:ext cx="6354554" cy="47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0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F2290D9-9403-74BE-6C5F-011B7BF2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1"/>
            <a:ext cx="10487025" cy="6143624"/>
          </a:xfrm>
        </p:spPr>
        <p:txBody>
          <a:bodyPr/>
          <a:lstStyle/>
          <a:p>
            <a:pPr marL="0" indent="0" algn="l">
              <a:buNone/>
            </a:pPr>
            <a:r>
              <a:rPr lang="ro-RO" sz="2400" b="1" i="0" dirty="0">
                <a:effectLst/>
                <a:latin typeface="var(--e-global-typography-68e174e-font-family)"/>
              </a:rPr>
              <a:t> </a:t>
            </a:r>
            <a:r>
              <a:rPr lang="ro-RO" sz="3600" b="1" i="0" dirty="0">
                <a:effectLst/>
                <a:latin typeface="var(--e-global-typography-68e174e-font-family)"/>
              </a:rPr>
              <a:t>Curățare Fotolii și Scaune</a:t>
            </a:r>
          </a:p>
          <a:p>
            <a:pPr marL="0" indent="0" algn="l">
              <a:buNone/>
            </a:pPr>
            <a:endParaRPr lang="ro-RO" sz="3600" b="1" i="0" dirty="0">
              <a:effectLst/>
              <a:latin typeface="var(--e-global-typography-68e174e-font-family)"/>
            </a:endParaRPr>
          </a:p>
          <a:p>
            <a:pPr algn="l"/>
            <a:r>
              <a:rPr lang="ro-RO" sz="2400" b="1" i="0" dirty="0">
                <a:effectLst/>
                <a:latin typeface="var(--e-global-typography-text-font-family)"/>
              </a:rPr>
              <a:t>Ai nevoie de o curățare rapidă a fotoliilor și scaunelor din casa ta?</a:t>
            </a:r>
            <a:endParaRPr lang="ro-RO" b="0" i="0" dirty="0">
              <a:solidFill>
                <a:srgbClr val="7A7A7A"/>
              </a:solidFill>
              <a:effectLst/>
              <a:latin typeface="Raleway" pitchFamily="2" charset="0"/>
            </a:endParaRPr>
          </a:p>
          <a:p>
            <a:endParaRPr lang="ro-RO" dirty="0">
              <a:solidFill>
                <a:srgbClr val="7A7A7A"/>
              </a:solidFill>
              <a:latin typeface="Raleway" pitchFamily="2" charset="0"/>
            </a:endParaRPr>
          </a:p>
          <a:p>
            <a:r>
              <a:rPr lang="ro-RO" sz="2400" dirty="0" err="1"/>
              <a:t>Smiley</a:t>
            </a:r>
            <a:r>
              <a:rPr lang="ro-RO" sz="2400" dirty="0"/>
              <a:t> Clean va </a:t>
            </a:r>
            <a:r>
              <a:rPr lang="ro-RO" sz="2400" dirty="0" err="1"/>
              <a:t>ofera</a:t>
            </a:r>
            <a:r>
              <a:rPr lang="ro-RO" sz="2400" dirty="0"/>
              <a:t> servicii </a:t>
            </a:r>
            <a:r>
              <a:rPr lang="ro-RO" sz="2400" dirty="0" err="1"/>
              <a:t>premium</a:t>
            </a:r>
            <a:r>
              <a:rPr lang="ro-RO" sz="2400" dirty="0"/>
              <a:t> de </a:t>
            </a:r>
            <a:r>
              <a:rPr lang="ro-RO" sz="2400" dirty="0" err="1"/>
              <a:t>curatare</a:t>
            </a:r>
            <a:r>
              <a:rPr lang="ro-RO" sz="2400" dirty="0"/>
              <a:t> Fotolii la domiciliu la preturi excelente.</a:t>
            </a:r>
          </a:p>
          <a:p>
            <a:endParaRPr lang="ro-RO" dirty="0">
              <a:solidFill>
                <a:srgbClr val="7A7A7A"/>
              </a:solidFill>
              <a:latin typeface="Raleway" pitchFamily="2" charset="0"/>
            </a:endParaRPr>
          </a:p>
          <a:p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Pentru serviciul de </a:t>
            </a:r>
            <a:r>
              <a:rPr lang="ro-RO" b="1" i="1" dirty="0" err="1">
                <a:solidFill>
                  <a:srgbClr val="7A7A7A"/>
                </a:solidFill>
                <a:effectLst/>
                <a:latin typeface="Raleway" pitchFamily="2" charset="0"/>
              </a:rPr>
              <a:t>curatare</a:t>
            </a:r>
            <a:r>
              <a:rPr lang="ro-RO" b="1" i="1" dirty="0">
                <a:solidFill>
                  <a:srgbClr val="7A7A7A"/>
                </a:solidFill>
                <a:effectLst/>
                <a:latin typeface="Raleway" pitchFamily="2" charset="0"/>
              </a:rPr>
              <a:t> 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folosim metoda profesionala de </a:t>
            </a:r>
            <a:r>
              <a:rPr lang="ro-RO" b="0" i="0" dirty="0" err="1">
                <a:solidFill>
                  <a:srgbClr val="7A7A7A"/>
                </a:solidFill>
                <a:effectLst/>
                <a:latin typeface="Raleway" pitchFamily="2" charset="0"/>
              </a:rPr>
              <a:t>curatare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 prin </a:t>
            </a:r>
            <a:r>
              <a:rPr lang="ro-RO" b="1" i="0" dirty="0" err="1">
                <a:solidFill>
                  <a:srgbClr val="7A7A7A"/>
                </a:solidFill>
                <a:effectLst/>
                <a:latin typeface="Raleway" pitchFamily="2" charset="0"/>
              </a:rPr>
              <a:t>injectie-extractie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, ce </a:t>
            </a:r>
            <a:r>
              <a:rPr lang="ro-RO" b="0" i="0" dirty="0" err="1">
                <a:solidFill>
                  <a:srgbClr val="7A7A7A"/>
                </a:solidFill>
                <a:effectLst/>
                <a:latin typeface="Raleway" pitchFamily="2" charset="0"/>
              </a:rPr>
              <a:t>garanteaza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 eliminarea acarienilor, a petelor, a </a:t>
            </a:r>
            <a:r>
              <a:rPr lang="ro-RO" b="0" i="0" dirty="0" err="1">
                <a:solidFill>
                  <a:srgbClr val="7A7A7A"/>
                </a:solidFill>
                <a:effectLst/>
                <a:latin typeface="Raleway" pitchFamily="2" charset="0"/>
              </a:rPr>
              <a:t>murdariei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, a prafului si o igienizare in profunzime a </a:t>
            </a:r>
            <a:r>
              <a:rPr lang="ro-RO" b="0" i="0" dirty="0" err="1">
                <a:solidFill>
                  <a:srgbClr val="7A7A7A"/>
                </a:solidFill>
                <a:effectLst/>
                <a:latin typeface="Raleway" pitchFamily="2" charset="0"/>
              </a:rPr>
              <a:t>tapiteriei</a:t>
            </a:r>
            <a:r>
              <a:rPr lang="ro-RO" dirty="0">
                <a:solidFill>
                  <a:srgbClr val="7A7A7A"/>
                </a:solidFill>
                <a:latin typeface="Raleway" pitchFamily="2" charset="0"/>
              </a:rPr>
              <a:t> </a:t>
            </a:r>
            <a:r>
              <a:rPr lang="ro-RO" b="0" i="0" dirty="0" err="1">
                <a:solidFill>
                  <a:srgbClr val="7A7A7A"/>
                </a:solidFill>
                <a:effectLst/>
                <a:latin typeface="Raleway" pitchFamily="2" charset="0"/>
              </a:rPr>
              <a:t>dumneavoastra</a:t>
            </a:r>
            <a:r>
              <a:rPr lang="ro-RO" b="0" i="0" dirty="0">
                <a:solidFill>
                  <a:srgbClr val="7A7A7A"/>
                </a:solidFill>
                <a:effectLst/>
                <a:latin typeface="Raleway" pitchFamily="2" charset="0"/>
              </a:rPr>
              <a:t>.</a:t>
            </a:r>
          </a:p>
          <a:p>
            <a:endParaRPr lang="ro-RO" dirty="0">
              <a:solidFill>
                <a:srgbClr val="7A7A7A"/>
              </a:solidFill>
              <a:latin typeface="Raleway" pitchFamily="2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075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545</Words>
  <Application>Microsoft Office PowerPoint</Application>
  <PresentationFormat>Ecran lat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var(--e-global-typography-68e174e-font-family)</vt:lpstr>
      <vt:lpstr>var(--e-global-typography-text-font-family)</vt:lpstr>
      <vt:lpstr>Temă Office</vt:lpstr>
      <vt:lpstr>Smiley Clean va pune la dispozitie Servicii complete si Profesionale de curatare si igienizare Canapele, Fotolii, Scaune, Saltele si Covoare la domiciliu in Bucuresti si Ilfov. 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Smiley Clean va pune la dispozitie Servicii complete si Profesionale de curatare si igienizare Canapele, Fotolii, Scaune, Saltele si Covoare la domiciliu in Bucuresti si Ilfov. </dc:title>
  <dc:creator>Matei Diana</dc:creator>
  <cp:lastModifiedBy>Matei Diana</cp:lastModifiedBy>
  <cp:revision>3</cp:revision>
  <dcterms:created xsi:type="dcterms:W3CDTF">2023-02-10T18:07:05Z</dcterms:created>
  <dcterms:modified xsi:type="dcterms:W3CDTF">2023-02-11T10:09:20Z</dcterms:modified>
</cp:coreProperties>
</file>