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C6"/>
    <a:srgbClr val="FF7474"/>
    <a:srgbClr val="DAFAE5"/>
    <a:srgbClr val="0B4524"/>
    <a:srgbClr val="DC6513"/>
    <a:srgbClr val="F49415"/>
    <a:srgbClr val="B3DE85"/>
    <a:srgbClr val="06436E"/>
    <a:srgbClr val="C4DBF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8" autoAdjust="0"/>
    <p:restoredTop sz="96140" autoAdjust="0"/>
  </p:normalViewPr>
  <p:slideViewPr>
    <p:cSldViewPr snapToGrid="0">
      <p:cViewPr varScale="1">
        <p:scale>
          <a:sx n="18" d="100"/>
          <a:sy n="18" d="100"/>
        </p:scale>
        <p:origin x="370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485d7b0952f805e" providerId="LiveId" clId="{6111685B-FEE8-4967-8948-AEBBD9749559}"/>
    <pc:docChg chg="undo redo custSel modSld modMainMaster">
      <pc:chgData name="" userId="b485d7b0952f805e" providerId="LiveId" clId="{6111685B-FEE8-4967-8948-AEBBD9749559}" dt="2024-07-30T14:25:17.285" v="5171" actId="1076"/>
      <pc:docMkLst>
        <pc:docMk/>
      </pc:docMkLst>
      <pc:sldChg chg="addSp delSp modSp">
        <pc:chgData name="" userId="b485d7b0952f805e" providerId="LiveId" clId="{6111685B-FEE8-4967-8948-AEBBD9749559}" dt="2024-07-30T14:25:17.285" v="5171" actId="1076"/>
        <pc:sldMkLst>
          <pc:docMk/>
          <pc:sldMk cId="1345472074" sldId="257"/>
        </pc:sldMkLst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" creationId="{2D07B5E7-5F2D-BF66-95C0-363E453E83C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" creationId="{287FD1FE-96E9-85F5-84B2-780985C56FDB}"/>
          </ac:spMkLst>
        </pc:spChg>
        <pc:spChg chg="mod">
          <ac:chgData name="" userId="b485d7b0952f805e" providerId="LiveId" clId="{6111685B-FEE8-4967-8948-AEBBD9749559}" dt="2024-07-30T09:52:09.358" v="5117" actId="1035"/>
          <ac:spMkLst>
            <pc:docMk/>
            <pc:sldMk cId="1345472074" sldId="257"/>
            <ac:spMk id="5" creationId="{EEFFD0C0-1372-0706-F0CB-5E1A3DF9B1D0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6" creationId="{2EA8E5C8-0F7B-BEFB-5D1F-AD7712EF703B}"/>
          </ac:spMkLst>
        </pc:spChg>
        <pc:spChg chg="add del mod">
          <ac:chgData name="" userId="b485d7b0952f805e" providerId="LiveId" clId="{6111685B-FEE8-4967-8948-AEBBD9749559}" dt="2024-07-26T08:08:26.560" v="2023" actId="478"/>
          <ac:spMkLst>
            <pc:docMk/>
            <pc:sldMk cId="1345472074" sldId="257"/>
            <ac:spMk id="7" creationId="{6B4DB08F-9EE0-4515-B11D-85378C697300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" creationId="{CE36C33B-B2B8-999B-A673-5AD41D5F802A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" creationId="{8E3A9D8C-A953-8B39-9486-84CC5308674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1" creationId="{F688FC71-E22C-8333-811F-6B17CFB1B42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2" creationId="{3E2B74FF-CCEF-4C02-846D-A5951237857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3" creationId="{258A8FA5-3EFE-4424-55C6-C46DC4ABB32D}"/>
          </ac:spMkLst>
        </pc:spChg>
        <pc:spChg chg="add del mod">
          <ac:chgData name="" userId="b485d7b0952f805e" providerId="LiveId" clId="{6111685B-FEE8-4967-8948-AEBBD9749559}" dt="2024-07-26T08:07:50.254" v="1998" actId="478"/>
          <ac:spMkLst>
            <pc:docMk/>
            <pc:sldMk cId="1345472074" sldId="257"/>
            <ac:spMk id="16" creationId="{355A24F5-F62E-4F4C-B5C1-FA69C9DC68ED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9" creationId="{D9BD20C8-C7C6-1B9F-89B5-C2D46F2934A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0" creationId="{673C1C92-2EAB-C1EA-4558-AF0356C193DA}"/>
          </ac:spMkLst>
        </pc:spChg>
        <pc:spChg chg="add del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1" creationId="{5609D4E6-42C2-4739-A0C8-06BECFAC5B2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3" creationId="{C9D953E8-81E9-5F42-F81C-C17F86C631DA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24" creationId="{22A09C22-AFF8-4377-AE98-E38780452537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8" creationId="{8DC91E9E-40D5-7F8C-DE3A-EB8CF1B5623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35" creationId="{3F105E13-14E8-4649-BE95-EAFA00BB8AA0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9" creationId="{5CFD7C17-C0C8-4FB0-A2FF-05F721F048A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0" creationId="{2EE55438-1C8C-4ABF-A59E-FAF69AD8582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1" creationId="{52C82119-3CF0-4CB7-B178-073CCA858248}"/>
          </ac:spMkLst>
        </pc:spChg>
        <pc:spChg chg="mod">
          <ac:chgData name="" userId="b485d7b0952f805e" providerId="LiveId" clId="{6111685B-FEE8-4967-8948-AEBBD9749559}" dt="2024-07-30T14:22:55.244" v="5170" actId="1035"/>
          <ac:spMkLst>
            <pc:docMk/>
            <pc:sldMk cId="1345472074" sldId="257"/>
            <ac:spMk id="42" creationId="{0B90B68D-D9E4-4D77-889B-9B5856836939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5" creationId="{9C5BE2EE-5838-32E0-7702-F95EFD68B3B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7" creationId="{F8A45C12-FCC6-4DA0-8C1F-00DA0E369558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9" creationId="{5994001E-4DBA-974E-6A0E-A39E28096DF7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50" creationId="{204B3F43-88C1-C67A-9BC9-746E6EE6750C}"/>
          </ac:spMkLst>
        </pc:spChg>
        <pc:spChg chg="mod">
          <ac:chgData name="" userId="b485d7b0952f805e" providerId="LiveId" clId="{6111685B-FEE8-4967-8948-AEBBD9749559}" dt="2024-07-29T09:15:50.308" v="4800" actId="14100"/>
          <ac:spMkLst>
            <pc:docMk/>
            <pc:sldMk cId="1345472074" sldId="257"/>
            <ac:spMk id="52" creationId="{D734B9B4-9CE7-45AF-B466-7A29589D216F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56" creationId="{F1CE63AE-DDF0-4609-AAB3-0907E3AB1E4F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58" creationId="{4850F595-6AEF-B16B-71A0-32553F69E60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62" creationId="{2950E66D-5B4C-D59B-45CA-806DE4A69258}"/>
          </ac:spMkLst>
        </pc:spChg>
        <pc:spChg chg="add del mod">
          <ac:chgData name="" userId="b485d7b0952f805e" providerId="LiveId" clId="{6111685B-FEE8-4967-8948-AEBBD9749559}" dt="2024-07-26T12:57:17.658" v="3242" actId="478"/>
          <ac:spMkLst>
            <pc:docMk/>
            <pc:sldMk cId="1345472074" sldId="257"/>
            <ac:spMk id="66" creationId="{42600173-B084-40F8-B959-A03F169A596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73" creationId="{D2B5D515-1F45-E7FB-4DF5-3BBE801F267D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79" creationId="{38DAD60A-34DC-014C-7B9D-E257F798132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80" creationId="{C18B3522-B366-01A0-61E2-437E136B769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6" creationId="{AE7BA76A-CDB3-1C5B-DEC4-A962DFEF063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7" creationId="{58050CBC-3117-D88B-376E-69FD5170A95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8" creationId="{C6BC8793-4142-9D09-246D-05E622B56585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9" creationId="{0F24DFCB-226B-138A-FE59-5B9CE4653F4E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0" creationId="{7C1CBA1E-A30E-403E-89DA-130308B22574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06" creationId="{58F44438-C823-9245-4334-627D40DC201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7" creationId="{2B240EB7-33F3-E807-C0D8-77FEE8E9E3B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9" creationId="{F0B0CE78-BA6B-B329-8643-DA1A41A04BD8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11" creationId="{CD5B9543-31FC-151F-554C-346321C2D5B8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118" creationId="{1D6C497E-09C8-D69C-F855-412A6B5C6CB4}"/>
          </ac:spMkLst>
        </pc:spChg>
        <pc:spChg chg="add del mod">
          <ac:chgData name="" userId="b485d7b0952f805e" providerId="LiveId" clId="{6111685B-FEE8-4967-8948-AEBBD9749559}" dt="2024-07-26T13:34:38.313" v="3357" actId="478"/>
          <ac:spMkLst>
            <pc:docMk/>
            <pc:sldMk cId="1345472074" sldId="257"/>
            <ac:spMk id="131" creationId="{5A26F196-DB45-4956-9C3B-92005BF73CAE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32" creationId="{111E0399-FF50-458F-9EAA-7D81D86BA955}"/>
          </ac:spMkLst>
        </pc:spChg>
        <pc:spChg chg="del mod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133" creationId="{E7FF3BCB-8B78-49C9-BBD4-E5FBF62A3011}"/>
          </ac:spMkLst>
        </pc:spChg>
        <pc:spChg chg="del mod">
          <ac:chgData name="" userId="b485d7b0952f805e" providerId="LiveId" clId="{6111685B-FEE8-4967-8948-AEBBD9749559}" dt="2024-07-29T08:29:11.826" v="4534" actId="478"/>
          <ac:spMkLst>
            <pc:docMk/>
            <pc:sldMk cId="1345472074" sldId="257"/>
            <ac:spMk id="134" creationId="{AAB435F7-190C-44A3-9A7C-7A65B5A4C77C}"/>
          </ac:spMkLst>
        </pc:spChg>
        <pc:spChg chg="mod">
          <ac:chgData name="" userId="b485d7b0952f805e" providerId="LiveId" clId="{6111685B-FEE8-4967-8948-AEBBD9749559}" dt="2024-07-29T08:52:13.246" v="4666" actId="1076"/>
          <ac:spMkLst>
            <pc:docMk/>
            <pc:sldMk cId="1345472074" sldId="257"/>
            <ac:spMk id="139" creationId="{D8D548FA-3AB9-41D1-AC99-322007EF93D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43" creationId="{0126C68C-FF52-4DDA-896C-F44A0880582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44" creationId="{B1545971-4EB2-AE9A-6638-1A7A46DAF380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145" creationId="{BFAE6FC8-F1EE-3F64-F5D8-217D4E91A981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47" creationId="{00D147D6-604B-423A-B1C5-462D51DD74F0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48" creationId="{25E3D9D9-6F5C-40F4-9F23-806F8F8E80E9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49" creationId="{BBE037B5-BC3C-4B00-AEE1-E5C46BC527E6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50" creationId="{A1F9ADDD-6C8C-4FA9-A811-144FF8C0E77B}"/>
          </ac:spMkLst>
        </pc:spChg>
        <pc:spChg chg="mod topLvl">
          <ac:chgData name="" userId="b485d7b0952f805e" providerId="LiveId" clId="{6111685B-FEE8-4967-8948-AEBBD9749559}" dt="2024-07-29T15:49:33.907" v="5088" actId="20577"/>
          <ac:spMkLst>
            <pc:docMk/>
            <pc:sldMk cId="1345472074" sldId="257"/>
            <ac:spMk id="151" creationId="{10A11D0D-48C7-4734-B0A6-55A3BBE2BFA8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152" creationId="{42AA7A6A-5E75-44DD-A709-531B0A105077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54" creationId="{478C129C-162B-05B0-F62A-364BEF9687C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56" creationId="{207826B1-3EBC-46AB-AA34-C3F16D83AFA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57" creationId="{A2B406C1-B820-4E7B-9F28-AFB45CBB8D67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58" creationId="{40E7BA4E-0EA7-4B83-9E59-8B88928E117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59" creationId="{639078D3-851C-4295-BAEF-B304861AE20E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61" creationId="{9BD3FF33-0839-4CAB-9FD5-F7EEA591D54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62" creationId="{20014696-E48C-4949-835F-4B3BC9DA30A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63" creationId="{23C0539F-A35B-4235-962C-72022437928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64" creationId="{37D20CAE-483F-4401-8FD2-6FA801DF1B92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65" creationId="{0BA7B799-F1DF-47B4-B9FE-A4318975A778}"/>
          </ac:spMkLst>
        </pc:spChg>
        <pc:spChg chg="add del">
          <ac:chgData name="" userId="b485d7b0952f805e" providerId="LiveId" clId="{6111685B-FEE8-4967-8948-AEBBD9749559}" dt="2024-07-29T08:29:13.018" v="4535" actId="478"/>
          <ac:spMkLst>
            <pc:docMk/>
            <pc:sldMk cId="1345472074" sldId="257"/>
            <ac:spMk id="166" creationId="{43BF2B58-C0BF-4164-9E79-8D8847413358}"/>
          </ac:spMkLst>
        </pc:spChg>
        <pc:spChg chg="del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167" creationId="{8E731F6E-F840-46D7-B1A7-505008C37533}"/>
          </ac:spMkLst>
        </pc:spChg>
        <pc:spChg chg="add del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168" creationId="{D7852853-C559-49DA-A50E-C708D481B063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169" creationId="{FBBF80B9-8000-486D-AB33-ECE0CD40837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0" creationId="{E4CB6D81-F191-4A6C-B0CB-F41A96B46655}"/>
          </ac:spMkLst>
        </pc:spChg>
        <pc:spChg chg="add del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1" creationId="{AEC68826-6CB8-42D1-B0A9-BF412984A70A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2" creationId="{C9310C60-E2CE-49E6-935C-9F09090BB31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3" creationId="{DE801F3A-4215-4330-82F3-0977499D833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4" creationId="{A5C4DD5C-6E5E-405A-AFF8-EC88614259C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5" creationId="{27A83D59-874C-4689-A882-415665F0DEFA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6" creationId="{BA0353BE-FF53-4426-BAB9-2801102AFE67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7" creationId="{DACAB5F8-FCE1-4620-BF50-DE1250C2FB1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8" creationId="{CCE75B0F-38D2-4DF8-AA23-3A354A08C9E9}"/>
          </ac:spMkLst>
        </pc:spChg>
        <pc:spChg chg="mod topLvl">
          <ac:chgData name="" userId="b485d7b0952f805e" providerId="LiveId" clId="{6111685B-FEE8-4967-8948-AEBBD9749559}" dt="2024-07-30T09:51:06.674" v="5089"/>
          <ac:spMkLst>
            <pc:docMk/>
            <pc:sldMk cId="1345472074" sldId="257"/>
            <ac:spMk id="182" creationId="{787C62AF-EEC1-4E3E-A830-E1659AB05EBC}"/>
          </ac:spMkLst>
        </pc:spChg>
        <pc:spChg chg="mod topLvl">
          <ac:chgData name="" userId="b485d7b0952f805e" providerId="LiveId" clId="{6111685B-FEE8-4967-8948-AEBBD9749559}" dt="2024-07-30T09:51:06.674" v="5089"/>
          <ac:spMkLst>
            <pc:docMk/>
            <pc:sldMk cId="1345472074" sldId="257"/>
            <ac:spMk id="183" creationId="{ACC6E73F-92BB-4E8F-9D97-CCCF66CB4E98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85" creationId="{79DCEE06-1655-4075-98E9-DF466F304188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189" creationId="{62CE724E-BD36-4D6A-B2AA-813696AC4A10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190" creationId="{938FB445-BBA5-424A-92DB-B0FDF2ABEB0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91" creationId="{22C95480-B3D4-4825-9397-95E19DC44DB6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92" creationId="{BCF2FD2E-0687-D04B-46CA-0A983B4B3F10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209" creationId="{115B4E1D-C4F3-BA58-A598-9A5DE2EDAEEB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19" creationId="{DBE1EFC4-1BD0-44E8-A11A-B7249B715DC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22" creationId="{F653C2E6-6154-4212-87F6-6263F985A678}"/>
          </ac:spMkLst>
        </pc:spChg>
        <pc:spChg chg="add 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25" creationId="{6DCBD5A1-040F-4655-8683-4DBD142D9D1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6" creationId="{4D10E4C6-DF5E-482E-BD5B-238151B3AB6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7" creationId="{BA6526B2-2B51-45B8-BAA7-0E238670C316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8" creationId="{84136AC5-CFF6-44D1-B307-74E9CFA8B39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9" creationId="{E7EFFB5A-957C-4D6F-8E1F-49A421892492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0" creationId="{13AE5D7C-71AF-4268-9EF4-4CCAA312EA4F}"/>
          </ac:spMkLst>
        </pc:spChg>
        <pc:spChg chg="add del mod">
          <ac:chgData name="" userId="b485d7b0952f805e" providerId="LiveId" clId="{6111685B-FEE8-4967-8948-AEBBD9749559}" dt="2024-07-25T14:46:27.577" v="1537"/>
          <ac:spMkLst>
            <pc:docMk/>
            <pc:sldMk cId="1345472074" sldId="257"/>
            <ac:spMk id="231" creationId="{46141A3B-D458-40E2-A1CB-71AF68095BE6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1" creationId="{D75C2B52-46F2-43AD-B3DB-3E97A0F77B7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2" creationId="{F20676E6-E3D6-4D0D-845D-9933521F380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3" creationId="{BA415BED-7094-47F3-975B-F649CB8ECDF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4" creationId="{DEAC20FF-5899-4770-A139-CFB6A31FCBF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5" creationId="{493562D2-095C-4A30-9FE0-E9C25AF7560C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6" creationId="{664609E5-847D-4BE1-B462-2B1350CC98C4}"/>
          </ac:spMkLst>
        </pc:spChg>
        <pc:spChg chg="add del mod">
          <ac:chgData name="" userId="b485d7b0952f805e" providerId="LiveId" clId="{6111685B-FEE8-4967-8948-AEBBD9749559}" dt="2024-07-26T08:02:07.100" v="1877" actId="478"/>
          <ac:spMkLst>
            <pc:docMk/>
            <pc:sldMk cId="1345472074" sldId="257"/>
            <ac:spMk id="237" creationId="{7D4632F6-7DCB-477D-87A0-1D4C6D3FD5D3}"/>
          </ac:spMkLst>
        </pc:spChg>
        <pc:spChg chg="mod topLvl">
          <ac:chgData name="" userId="b485d7b0952f805e" providerId="LiveId" clId="{6111685B-FEE8-4967-8948-AEBBD9749559}" dt="2024-07-30T09:51:06.674" v="5089"/>
          <ac:spMkLst>
            <pc:docMk/>
            <pc:sldMk cId="1345472074" sldId="257"/>
            <ac:spMk id="238" creationId="{412D4FDC-D0B0-4BD6-9920-4E84B70F34EF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9" creationId="{8A309791-E3D0-43D9-A242-EE5001CD5754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40" creationId="{63DE9DC9-6746-4CA5-ABA2-FF8B71F6C0E9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1" creationId="{62161D14-A15E-465A-811B-10020CDEE6BE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2" creationId="{E82E681A-3C1C-4250-A8FA-FDB4970348C8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4" creationId="{DAB2ED95-0893-46D4-972D-19FA75C49136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45" creationId="{F61BDC72-2D6B-EF31-4FBA-5F217AFB5B4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46" creationId="{497529A2-599A-614E-3F6B-36405C38BC2D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7" creationId="{10778EA0-BEAC-4105-9BB1-156C814A821B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48" creationId="{7870A419-0AB0-4F72-B43E-E281B8B7301C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49" creationId="{10905516-94D1-4420-9C3D-781ED21B69F7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50" creationId="{A0E0022B-D8B1-4921-8078-B7F6A2334C4D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51" creationId="{B223A61C-482A-433E-9529-11AED3EBAC0B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2" creationId="{6A0E31F9-CB89-47DD-8789-6ECA042599F4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3" creationId="{7276E425-3E06-4693-9796-759ED786E932}"/>
          </ac:spMkLst>
        </pc:spChg>
        <pc:spChg chg="add mod or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4" creationId="{DB1F206D-5D43-4E60-B68C-A9AF1BD0EDB6}"/>
          </ac:spMkLst>
        </pc:spChg>
        <pc:spChg chg="add del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5" creationId="{F5AA5711-C73F-4945-BAF9-7BCAD471A24F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6" creationId="{FF9641E5-A74D-4F9F-9F0F-12A928D78F6F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7" creationId="{54A4A793-3F58-47FF-9293-2AC51B638047}"/>
          </ac:spMkLst>
        </pc:spChg>
        <pc:spChg chg="add del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9" creationId="{BB406AF9-3BB0-4813-B4E2-4B880C0B7543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60" creationId="{4168C081-29E4-4486-81DC-F9EA507C6F48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61" creationId="{9B58B781-B454-4A1D-9500-789C25878CB8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62" creationId="{EAB7C5E8-2EDE-450D-B10A-C16C14334E2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63" creationId="{14A93CCF-04E0-44FD-AA1E-EB73D0F9BF65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64" creationId="{19F6B880-D527-4B2D-A1E8-13FDE29FD994}"/>
          </ac:spMkLst>
        </pc:spChg>
        <pc:spChg chg="del">
          <ac:chgData name="" userId="b485d7b0952f805e" providerId="LiveId" clId="{6111685B-FEE8-4967-8948-AEBBD9749559}" dt="2024-07-26T13:32:52.824" v="3338" actId="478"/>
          <ac:spMkLst>
            <pc:docMk/>
            <pc:sldMk cId="1345472074" sldId="257"/>
            <ac:spMk id="265" creationId="{E2244784-1AA7-4C06-84A4-EEE5F716B5D9}"/>
          </ac:spMkLst>
        </pc:spChg>
        <pc:spChg chg="add del mod topLvl">
          <ac:chgData name="" userId="b485d7b0952f805e" providerId="LiveId" clId="{6111685B-FEE8-4967-8948-AEBBD9749559}" dt="2024-07-26T08:38:57.477" v="2501" actId="478"/>
          <ac:spMkLst>
            <pc:docMk/>
            <pc:sldMk cId="1345472074" sldId="257"/>
            <ac:spMk id="266" creationId="{284E688C-CF46-4A8E-A070-ED474E2AF41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74" creationId="{544F541A-2644-464B-8CD8-C95B32839727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75" creationId="{01B799AD-79F2-4789-8FF9-0BC8D45B0F25}"/>
          </ac:spMkLst>
        </pc:spChg>
        <pc:spChg chg="add del mod">
          <ac:chgData name="" userId="b485d7b0952f805e" providerId="LiveId" clId="{6111685B-FEE8-4967-8948-AEBBD9749559}" dt="2024-07-26T13:55:23.672" v="3666"/>
          <ac:spMkLst>
            <pc:docMk/>
            <pc:sldMk cId="1345472074" sldId="257"/>
            <ac:spMk id="293" creationId="{7BF72588-CEC3-423B-8076-D49F89ADD7E9}"/>
          </ac:spMkLst>
        </pc:spChg>
        <pc:spChg chg="add del mod">
          <ac:chgData name="" userId="b485d7b0952f805e" providerId="LiveId" clId="{6111685B-FEE8-4967-8948-AEBBD9749559}" dt="2024-07-26T08:13:09.929" v="2068" actId="478"/>
          <ac:spMkLst>
            <pc:docMk/>
            <pc:sldMk cId="1345472074" sldId="257"/>
            <ac:spMk id="294" creationId="{BD7CE889-2470-4099-B2AE-97CC566ED12F}"/>
          </ac:spMkLst>
        </pc:spChg>
        <pc:spChg chg="add del mod topLvl">
          <ac:chgData name="" userId="b485d7b0952f805e" providerId="LiveId" clId="{6111685B-FEE8-4967-8948-AEBBD9749559}" dt="2024-07-26T08:38:59.424" v="2502" actId="478"/>
          <ac:spMkLst>
            <pc:docMk/>
            <pc:sldMk cId="1345472074" sldId="257"/>
            <ac:spMk id="299" creationId="{692C1E53-55C4-40AC-9FD7-F3442A0BB76F}"/>
          </ac:spMkLst>
        </pc:spChg>
        <pc:spChg chg="add del mod topLvl">
          <ac:chgData name="" userId="b485d7b0952f805e" providerId="LiveId" clId="{6111685B-FEE8-4967-8948-AEBBD9749559}" dt="2024-07-26T08:39:02.080" v="2503" actId="478"/>
          <ac:spMkLst>
            <pc:docMk/>
            <pc:sldMk cId="1345472074" sldId="257"/>
            <ac:spMk id="300" creationId="{7AF416A8-FC50-49B1-A2B7-501E096655A0}"/>
          </ac:spMkLst>
        </pc:spChg>
        <pc:spChg chg="add del">
          <ac:chgData name="" userId="b485d7b0952f805e" providerId="LiveId" clId="{6111685B-FEE8-4967-8948-AEBBD9749559}" dt="2024-07-26T08:33:31.092" v="2323"/>
          <ac:spMkLst>
            <pc:docMk/>
            <pc:sldMk cId="1345472074" sldId="257"/>
            <ac:spMk id="305" creationId="{A246E12F-6F54-4413-A29B-FCC4601B7AD0}"/>
          </ac:spMkLst>
        </pc:spChg>
        <pc:spChg chg="add del">
          <ac:chgData name="" userId="b485d7b0952f805e" providerId="LiveId" clId="{6111685B-FEE8-4967-8948-AEBBD9749559}" dt="2024-07-26T08:33:32.805" v="2325"/>
          <ac:spMkLst>
            <pc:docMk/>
            <pc:sldMk cId="1345472074" sldId="257"/>
            <ac:spMk id="306" creationId="{CD4364DD-4416-4F94-A73F-569C3B09FCB5}"/>
          </ac:spMkLst>
        </pc:spChg>
        <pc:spChg chg="add del mod">
          <ac:chgData name="" userId="b485d7b0952f805e" providerId="LiveId" clId="{6111685B-FEE8-4967-8948-AEBBD9749559}" dt="2024-07-26T08:35:08.265" v="2349" actId="478"/>
          <ac:spMkLst>
            <pc:docMk/>
            <pc:sldMk cId="1345472074" sldId="257"/>
            <ac:spMk id="307" creationId="{EEB59C4F-0544-46D3-A8AB-E0002E3BB903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08" creationId="{C5086F39-97FF-4778-92FB-0C985B589686}"/>
          </ac:spMkLst>
        </pc:spChg>
        <pc:spChg chg="add del mod">
          <ac:chgData name="" userId="b485d7b0952f805e" providerId="LiveId" clId="{6111685B-FEE8-4967-8948-AEBBD9749559}" dt="2024-07-26T08:43:54.048" v="2580" actId="478"/>
          <ac:spMkLst>
            <pc:docMk/>
            <pc:sldMk cId="1345472074" sldId="257"/>
            <ac:spMk id="309" creationId="{A1134160-EF92-4540-80B8-AC7763BFBEB0}"/>
          </ac:spMkLst>
        </pc:spChg>
        <pc:spChg chg="add del mod">
          <ac:chgData name="" userId="b485d7b0952f805e" providerId="LiveId" clId="{6111685B-FEE8-4967-8948-AEBBD9749559}" dt="2024-07-26T10:13:22.834" v="2725" actId="478"/>
          <ac:spMkLst>
            <pc:docMk/>
            <pc:sldMk cId="1345472074" sldId="257"/>
            <ac:spMk id="310" creationId="{513C378A-4172-4280-9AA3-D21FE74EB525}"/>
          </ac:spMkLst>
        </pc:spChg>
        <pc:spChg chg="add del">
          <ac:chgData name="" userId="b485d7b0952f805e" providerId="LiveId" clId="{6111685B-FEE8-4967-8948-AEBBD9749559}" dt="2024-07-26T08:42:29.069" v="2561" actId="478"/>
          <ac:spMkLst>
            <pc:docMk/>
            <pc:sldMk cId="1345472074" sldId="257"/>
            <ac:spMk id="311" creationId="{E1072FA0-16D2-47E5-8D88-0DF337BF7817}"/>
          </ac:spMkLst>
        </pc:spChg>
        <pc:spChg chg="add del mod">
          <ac:chgData name="" userId="b485d7b0952f805e" providerId="LiveId" clId="{6111685B-FEE8-4967-8948-AEBBD9749559}" dt="2024-07-26T10:16:54.163" v="2786" actId="478"/>
          <ac:spMkLst>
            <pc:docMk/>
            <pc:sldMk cId="1345472074" sldId="257"/>
            <ac:spMk id="312" creationId="{FC10A16F-B12B-4777-8EDF-56AB04530466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13" creationId="{4BDFF9C3-358D-43DA-B7DD-A604D8CFC76E}"/>
          </ac:spMkLst>
        </pc:spChg>
        <pc:spChg chg="add del mod">
          <ac:chgData name="" userId="b485d7b0952f805e" providerId="LiveId" clId="{6111685B-FEE8-4967-8948-AEBBD9749559}" dt="2024-07-26T11:57:15.547" v="2974" actId="478"/>
          <ac:spMkLst>
            <pc:docMk/>
            <pc:sldMk cId="1345472074" sldId="257"/>
            <ac:spMk id="315" creationId="{E40E8304-4C15-4A03-AEFF-1C72CC6CCC14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6" creationId="{6423BFA0-B61B-473B-84DD-A75D07B507FA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7" creationId="{36082B5C-15E8-419C-97F8-D87F6E85F7B0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8" creationId="{B8A1B146-0A02-4690-8483-596F207E239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9" creationId="{8CE9687F-B50E-4E50-A361-4A9E732534E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0" creationId="{CEC8E933-C68B-4E4A-08CA-B291655B646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1" creationId="{BFAC87F9-338F-25B0-D584-89D4D076A2D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2" creationId="{0B15FB63-1CCF-307B-7BD5-AAC4AA99C44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4" creationId="{33CA0CAA-2A93-5A0C-4D81-35A31C4C1E4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25" creationId="{7B86D8B1-3C58-48FC-BB44-E1A6F6B038E6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6" creationId="{E3BC8F28-6C5B-1038-FEC3-9F4ED9499D63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28" creationId="{7F3BD59C-CB07-4A6A-948D-C3AA1B25646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29" creationId="{0EA908A4-2A5B-409C-98CE-D5B30CCDD49A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0" creationId="{782D24DF-0E3D-9FEB-60B9-BBB89664F1E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31" creationId="{728968E4-12F7-4931-8B46-635A2799801D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2" creationId="{C021C0AE-84EF-1481-518E-AB0D2B201EB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33" creationId="{E46A5925-1555-404C-9E5A-B1DFBA9F4CDD}"/>
          </ac:spMkLst>
        </pc:spChg>
        <pc:spChg chg="mod">
          <ac:chgData name="" userId="b485d7b0952f805e" providerId="LiveId" clId="{6111685B-FEE8-4967-8948-AEBBD9749559}" dt="2024-07-30T14:19:47.852" v="5156" actId="20577"/>
          <ac:spMkLst>
            <pc:docMk/>
            <pc:sldMk cId="1345472074" sldId="257"/>
            <ac:spMk id="334" creationId="{3BB7583E-E210-484C-AD48-7F02CDE3912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5" creationId="{192A5195-EFEA-21A8-04AC-07C0D35090D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7" creationId="{216CCB39-04F6-2E47-05AE-A7ED7A78532D}"/>
          </ac:spMkLst>
        </pc:spChg>
        <pc:spChg chg="add del mod">
          <ac:chgData name="" userId="b485d7b0952f805e" providerId="LiveId" clId="{6111685B-FEE8-4967-8948-AEBBD9749559}" dt="2024-07-30T09:52:17.067" v="5122" actId="478"/>
          <ac:spMkLst>
            <pc:docMk/>
            <pc:sldMk cId="1345472074" sldId="257"/>
            <ac:spMk id="338" creationId="{B6790510-08DA-41E5-AD89-BA48F94B7D70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38" creationId="{CD311411-41C7-49E6-B692-495C7C01670F}"/>
          </ac:spMkLst>
        </pc:spChg>
        <pc:spChg chg="add del mod">
          <ac:chgData name="" userId="b485d7b0952f805e" providerId="LiveId" clId="{6111685B-FEE8-4967-8948-AEBBD9749559}" dt="2024-07-29T10:04:02.282" v="5084" actId="478"/>
          <ac:spMkLst>
            <pc:docMk/>
            <pc:sldMk cId="1345472074" sldId="257"/>
            <ac:spMk id="339" creationId="{5137B7EC-A2F7-40A4-B2E8-1C3897C57B64}"/>
          </ac:spMkLst>
        </pc:spChg>
        <pc:spChg chg="add del mod">
          <ac:chgData name="" userId="b485d7b0952f805e" providerId="LiveId" clId="{6111685B-FEE8-4967-8948-AEBBD9749559}" dt="2024-07-26T10:11:30.597" v="2708"/>
          <ac:spMkLst>
            <pc:docMk/>
            <pc:sldMk cId="1345472074" sldId="257"/>
            <ac:spMk id="340" creationId="{22171950-1192-4FD5-988D-2BEF34D1F160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2" creationId="{FB0DC9DD-0C0F-BB5B-6817-E93EA4529B2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3" creationId="{26011337-86B6-0D3F-E1EB-A2C3DA1A7BB9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4" creationId="{FD9CCBB2-F0CD-0579-1B87-0FD59651C41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48" creationId="{C80BEA42-9954-4889-A0AF-90CF4F484FE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9" creationId="{86D1E693-0BD7-EF70-C091-361A48325AC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50" creationId="{CBCDDF44-8985-CEA8-2DA7-60F456881D4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51" creationId="{9510DD0D-C760-7456-9447-4C0BD88781D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2" creationId="{4A54F13F-C3B7-4F0C-84D3-7EDE4EE6C2A0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3" creationId="{9314EAF7-3E7E-48E7-80A4-2E208114288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4" creationId="{3AE32F3B-045D-4A9C-BDC4-3CF5080B26D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6" creationId="{A5B65D4E-EB0B-44AF-AAD7-8758C5CA59F9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7" creationId="{1700325F-F3DD-45F7-8A77-B8892D3C53F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8" creationId="{D0F81BC2-D31E-41DD-9862-3D29B9A0580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9" creationId="{CC9F8CF8-6C4A-4A78-BCA9-81CEF9491AD6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64" creationId="{D6B81C88-AD72-46CA-93A2-4C27B72F20AE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365" creationId="{3728D9F2-C1A4-4772-8274-E37DD5C8DEA4}"/>
          </ac:spMkLst>
        </pc:spChg>
        <pc:spChg chg="add del mod ord">
          <ac:chgData name="" userId="b485d7b0952f805e" providerId="LiveId" clId="{6111685B-FEE8-4967-8948-AEBBD9749559}" dt="2024-07-26T10:16:56.764" v="2787" actId="478"/>
          <ac:spMkLst>
            <pc:docMk/>
            <pc:sldMk cId="1345472074" sldId="257"/>
            <ac:spMk id="366" creationId="{2E17A646-D4F8-4E6B-9EF7-1CCCE65ACFE0}"/>
          </ac:spMkLst>
        </pc:spChg>
        <pc:spChg chg="add del mod ord">
          <ac:chgData name="" userId="b485d7b0952f805e" providerId="LiveId" clId="{6111685B-FEE8-4967-8948-AEBBD9749559}" dt="2024-07-26T10:16:52.444" v="2785" actId="478"/>
          <ac:spMkLst>
            <pc:docMk/>
            <pc:sldMk cId="1345472074" sldId="257"/>
            <ac:spMk id="367" creationId="{B13EDC42-E3B6-4234-8411-58DB9635B69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68" creationId="{A211125B-C85D-4076-A93E-8DF4DE182E6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69" creationId="{1A10A204-ACEF-4806-B74C-D3A0FBF29B2C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0" creationId="{ABDECD38-0236-4423-AB13-E7ED8096A136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1" creationId="{F6950A04-D31F-4773-93E5-C7B756DB28A4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2" creationId="{42C96EB9-487A-402D-8A22-D6F5C61CA07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3" creationId="{6EE0D0B1-EB0C-40FC-839C-2DF6E5AF38C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4" creationId="{0505F5D3-8685-4A57-ADFA-E58879F5E34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5" creationId="{F365E746-3677-4134-A07D-D3F43E164A30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6" creationId="{EB41799C-37C8-4825-B588-9C23B8C4B7F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7" creationId="{1F7C2F98-E517-414A-BB61-904EE96011FB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8" creationId="{DE4C4CCE-304D-4239-9C8F-6B657B77CAA6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9" creationId="{0175C169-E404-41CF-826A-5D6CEEC3143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0" creationId="{A94441A5-A0C6-4851-8CA7-E9C68750FE9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2" creationId="{BBDE0CA4-56B8-4AF6-B6D7-4C2372314459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4" creationId="{9FB080FD-532A-486F-90BA-BD6A616DFB7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6" creationId="{EC6F1056-CDD3-43FE-8AA9-6016B2D03B4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7" creationId="{D8B10F2B-893F-4DDB-92CB-A0542633A63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1" creationId="{10F701B2-17CE-4606-BB74-B25D743DCBA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2" creationId="{0E0ADEA6-770D-4977-B71D-5941FDE476C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3" creationId="{494F41DD-92A6-437E-BE8A-06E69031FC1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4" creationId="{FADFB1B0-4F32-4A6B-B638-2AFA0BDDFA7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5" creationId="{11E0FFD2-056C-4C83-A5C7-94748B063109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6" creationId="{EC86C59F-4025-4A5F-AA36-C0BDFF8D47E2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9" creationId="{C3776850-1C08-4FA0-A560-60CCD970997A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400" creationId="{32FF7B37-4982-4409-8CE8-703FF0CF804A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01" creationId="{5F668DBF-1EA6-4B67-8E2C-1AEB168786A6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402" creationId="{DEA72A0F-30F9-497D-9CCB-68C59339D3D9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403" creationId="{411E5F53-D85F-4E70-AF79-ACF286C18682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04" creationId="{4271C77D-3E6D-4051-BCD0-0E5EEDAAFF63}"/>
          </ac:spMkLst>
        </pc:spChg>
        <pc:spChg chg="add mod topLvl">
          <ac:chgData name="" userId="b485d7b0952f805e" providerId="LiveId" clId="{6111685B-FEE8-4967-8948-AEBBD9749559}" dt="2024-07-29T08:53:35.965" v="4682" actId="164"/>
          <ac:spMkLst>
            <pc:docMk/>
            <pc:sldMk cId="1345472074" sldId="257"/>
            <ac:spMk id="406" creationId="{06521930-17F9-4708-AA66-ADF99D2F4EE6}"/>
          </ac:spMkLst>
        </pc:spChg>
        <pc:spChg chg="add mod topLvl">
          <ac:chgData name="" userId="b485d7b0952f805e" providerId="LiveId" clId="{6111685B-FEE8-4967-8948-AEBBD9749559}" dt="2024-07-29T09:13:19.586" v="4793" actId="20577"/>
          <ac:spMkLst>
            <pc:docMk/>
            <pc:sldMk cId="1345472074" sldId="257"/>
            <ac:spMk id="407" creationId="{0B146B09-F476-4331-BA92-2F4D44A791CC}"/>
          </ac:spMkLst>
        </pc:spChg>
        <pc:spChg chg="add del mod">
          <ac:chgData name="" userId="b485d7b0952f805e" providerId="LiveId" clId="{6111685B-FEE8-4967-8948-AEBBD9749559}" dt="2024-07-29T08:29:03.162" v="4525" actId="478"/>
          <ac:spMkLst>
            <pc:docMk/>
            <pc:sldMk cId="1345472074" sldId="257"/>
            <ac:spMk id="408" creationId="{13563A6D-C730-4525-A1B7-DB945C2084D4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17" creationId="{5988106E-FB17-446F-BB61-B57C7548E3E9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22" creationId="{2AC69659-D660-4F14-B1DB-BC71A6FD96CE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23" creationId="{5C300DA7-19D4-4406-91EA-082AE4B769DB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24" creationId="{FE02BD1D-992A-4182-A404-4EAFFB36DFF3}"/>
          </ac:spMkLst>
        </pc:spChg>
        <pc:spChg chg="add del mod">
          <ac:chgData name="" userId="b485d7b0952f805e" providerId="LiveId" clId="{6111685B-FEE8-4967-8948-AEBBD9749559}" dt="2024-07-29T09:38:26.674" v="4893" actId="478"/>
          <ac:spMkLst>
            <pc:docMk/>
            <pc:sldMk cId="1345472074" sldId="257"/>
            <ac:spMk id="425" creationId="{A626DD4D-C216-4953-8613-F9BB3D333DE0}"/>
          </ac:spMkLst>
        </pc:spChg>
        <pc:spChg chg="add del mod">
          <ac:chgData name="" userId="b485d7b0952f805e" providerId="LiveId" clId="{6111685B-FEE8-4967-8948-AEBBD9749559}" dt="2024-07-29T09:38:26.674" v="4893" actId="478"/>
          <ac:spMkLst>
            <pc:docMk/>
            <pc:sldMk cId="1345472074" sldId="257"/>
            <ac:spMk id="427" creationId="{D1818C30-8909-4FE3-BC7D-C6290C6C516E}"/>
          </ac:spMkLst>
        </pc:spChg>
        <pc:spChg chg="add del">
          <ac:chgData name="" userId="b485d7b0952f805e" providerId="LiveId" clId="{6111685B-FEE8-4967-8948-AEBBD9749559}" dt="2024-07-26T13:46:03.295" v="3500" actId="478"/>
          <ac:spMkLst>
            <pc:docMk/>
            <pc:sldMk cId="1345472074" sldId="257"/>
            <ac:spMk id="428" creationId="{776EE527-55D3-4D15-8807-B7DC691FB35D}"/>
          </ac:spMkLst>
        </pc:spChg>
        <pc:spChg chg="add del mod">
          <ac:chgData name="" userId="b485d7b0952f805e" providerId="LiveId" clId="{6111685B-FEE8-4967-8948-AEBBD9749559}" dt="2024-07-26T13:52:25.432" v="3603" actId="478"/>
          <ac:spMkLst>
            <pc:docMk/>
            <pc:sldMk cId="1345472074" sldId="257"/>
            <ac:spMk id="429" creationId="{3D3A5EF0-684E-4C98-9F6D-F7F8E150D9E1}"/>
          </ac:spMkLst>
        </pc:spChg>
        <pc:spChg chg="add mod">
          <ac:chgData name="" userId="b485d7b0952f805e" providerId="LiveId" clId="{6111685B-FEE8-4967-8948-AEBBD9749559}" dt="2024-07-30T09:51:46.866" v="5097" actId="1036"/>
          <ac:spMkLst>
            <pc:docMk/>
            <pc:sldMk cId="1345472074" sldId="257"/>
            <ac:spMk id="430" creationId="{B2F1C5E3-C37E-4090-BE77-D79870E48480}"/>
          </ac:spMkLst>
        </pc:spChg>
        <pc:spChg chg="add del mod">
          <ac:chgData name="" userId="b485d7b0952f805e" providerId="LiveId" clId="{6111685B-FEE8-4967-8948-AEBBD9749559}" dt="2024-07-30T09:51:46.866" v="5097" actId="1036"/>
          <ac:spMkLst>
            <pc:docMk/>
            <pc:sldMk cId="1345472074" sldId="257"/>
            <ac:spMk id="431" creationId="{9A886B75-A39D-4FEE-B6DF-01CAA061B0BC}"/>
          </ac:spMkLst>
        </pc:spChg>
        <pc:spChg chg="add del mod">
          <ac:chgData name="" userId="b485d7b0952f805e" providerId="LiveId" clId="{6111685B-FEE8-4967-8948-AEBBD9749559}" dt="2024-07-26T13:52:48.115" v="3617"/>
          <ac:spMkLst>
            <pc:docMk/>
            <pc:sldMk cId="1345472074" sldId="257"/>
            <ac:spMk id="432" creationId="{1D44C03B-44CD-41AE-9AB7-CB79156A524C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35" creationId="{1C53F3B7-BF1E-42F8-A291-601C616EFA19}"/>
          </ac:spMkLst>
        </pc:spChg>
        <pc:spChg chg="add del mod">
          <ac:chgData name="" userId="b485d7b0952f805e" providerId="LiveId" clId="{6111685B-FEE8-4967-8948-AEBBD9749559}" dt="2024-07-30T14:18:15.084" v="5144" actId="478"/>
          <ac:spMkLst>
            <pc:docMk/>
            <pc:sldMk cId="1345472074" sldId="257"/>
            <ac:spMk id="436" creationId="{1AE29E8F-B228-4B6A-90BF-E1E27E93807E}"/>
          </ac:spMkLst>
        </pc:spChg>
        <pc:spChg chg="add del mod">
          <ac:chgData name="" userId="b485d7b0952f805e" providerId="LiveId" clId="{6111685B-FEE8-4967-8948-AEBBD9749559}" dt="2024-07-26T14:58:38.267" v="4147" actId="478"/>
          <ac:spMkLst>
            <pc:docMk/>
            <pc:sldMk cId="1345472074" sldId="257"/>
            <ac:spMk id="437" creationId="{AECDE09D-44D3-4FF5-BB29-5CC2CB88A89D}"/>
          </ac:spMkLst>
        </pc:spChg>
        <pc:spChg chg="add del mod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439" creationId="{0883B4ED-979E-442F-A501-B5361929FE19}"/>
          </ac:spMkLst>
        </pc:spChg>
        <pc:grpChg chg="add del mod">
          <ac:chgData name="" userId="b485d7b0952f805e" providerId="LiveId" clId="{6111685B-FEE8-4967-8948-AEBBD9749559}" dt="2024-07-26T08:18:59.019" v="2201" actId="165"/>
          <ac:grpSpMkLst>
            <pc:docMk/>
            <pc:sldMk cId="1345472074" sldId="257"/>
            <ac:grpSpMk id="18" creationId="{F0D80B29-8B19-474B-A759-06119C88973B}"/>
          </ac:grpSpMkLst>
        </pc:grpChg>
        <pc:grpChg chg="add del mod">
          <ac:chgData name="" userId="b485d7b0952f805e" providerId="LiveId" clId="{6111685B-FEE8-4967-8948-AEBBD9749559}" dt="2024-07-29T08:29:06.007" v="4528" actId="478"/>
          <ac:grpSpMkLst>
            <pc:docMk/>
            <pc:sldMk cId="1345472074" sldId="257"/>
            <ac:grpSpMk id="30" creationId="{BB8DB77E-04D0-4CEE-8888-94508C084BF5}"/>
          </ac:grpSpMkLst>
        </pc:grpChg>
        <pc:grpChg chg="add del mod">
          <ac:chgData name="" userId="b485d7b0952f805e" providerId="LiveId" clId="{6111685B-FEE8-4967-8948-AEBBD9749559}" dt="2024-07-29T08:29:05.496" v="4527" actId="478"/>
          <ac:grpSpMkLst>
            <pc:docMk/>
            <pc:sldMk cId="1345472074" sldId="257"/>
            <ac:grpSpMk id="31" creationId="{AC87AD8D-94F8-471A-B8F3-F31B396C86EF}"/>
          </ac:grpSpMkLst>
        </pc:grpChg>
        <pc:grpChg chg="mod topLvl">
          <ac:chgData name="" userId="b485d7b0952f805e" providerId="LiveId" clId="{6111685B-FEE8-4967-8948-AEBBD9749559}" dt="2024-07-30T09:51:06.674" v="5089"/>
          <ac:grpSpMkLst>
            <pc:docMk/>
            <pc:sldMk cId="1345472074" sldId="257"/>
            <ac:grpSpMk id="33" creationId="{83AA906E-3FFF-47CF-86B0-E7AF8E6CEC49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4" creationId="{55D6296C-246E-4D4B-B441-5BC18645DFE8}"/>
          </ac:grpSpMkLst>
        </pc:grpChg>
        <pc:grpChg chg="mod topLvl">
          <ac:chgData name="" userId="b485d7b0952f805e" providerId="LiveId" clId="{6111685B-FEE8-4967-8948-AEBBD9749559}" dt="2024-07-30T09:51:06.674" v="5089"/>
          <ac:grpSpMkLst>
            <pc:docMk/>
            <pc:sldMk cId="1345472074" sldId="257"/>
            <ac:grpSpMk id="36" creationId="{6A7C4F3C-C215-43B1-B248-55D7E7694974}"/>
          </ac:grpSpMkLst>
        </pc:grpChg>
        <pc:grpChg chg="add del mod">
          <ac:chgData name="" userId="b485d7b0952f805e" providerId="LiveId" clId="{6111685B-FEE8-4967-8948-AEBBD9749559}" dt="2024-07-29T08:33:31.579" v="4581" actId="165"/>
          <ac:grpSpMkLst>
            <pc:docMk/>
            <pc:sldMk cId="1345472074" sldId="257"/>
            <ac:grpSpMk id="46" creationId="{D683224C-34B2-4A79-A8BC-7CBBB13FC9BC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54" creationId="{449EF035-85C1-4098-A713-C465F86FB5E7}"/>
          </ac:grpSpMkLst>
        </pc:grpChg>
        <pc:grpChg chg="add mod">
          <ac:chgData name="" userId="b485d7b0952f805e" providerId="LiveId" clId="{6111685B-FEE8-4967-8948-AEBBD9749559}" dt="2024-07-30T09:52:55.870" v="5125" actId="1035"/>
          <ac:grpSpMkLst>
            <pc:docMk/>
            <pc:sldMk cId="1345472074" sldId="257"/>
            <ac:grpSpMk id="55" creationId="{6D191286-7528-409A-B4DD-6BF139E6271F}"/>
          </ac:grpSpMkLst>
        </pc:grpChg>
        <pc:grpChg chg="add del mod">
          <ac:chgData name="" userId="b485d7b0952f805e" providerId="LiveId" clId="{6111685B-FEE8-4967-8948-AEBBD9749559}" dt="2024-07-29T08:48:46.502" v="4627" actId="165"/>
          <ac:grpSpMkLst>
            <pc:docMk/>
            <pc:sldMk cId="1345472074" sldId="257"/>
            <ac:grpSpMk id="56" creationId="{DB13A172-E3F2-417F-8038-8469ED1F8FDE}"/>
          </ac:grpSpMkLst>
        </pc:grpChg>
        <pc:grpChg chg="add mod">
          <ac:chgData name="" userId="b485d7b0952f805e" providerId="LiveId" clId="{6111685B-FEE8-4967-8948-AEBBD9749559}" dt="2024-07-30T14:20:48.602" v="5157" actId="1035"/>
          <ac:grpSpMkLst>
            <pc:docMk/>
            <pc:sldMk cId="1345472074" sldId="257"/>
            <ac:grpSpMk id="57" creationId="{8CDA195E-1713-4A0E-8484-C12006528049}"/>
          </ac:grpSpMkLst>
        </pc:grpChg>
        <pc:grpChg chg="add mod">
          <ac:chgData name="" userId="b485d7b0952f805e" providerId="LiveId" clId="{6111685B-FEE8-4967-8948-AEBBD9749559}" dt="2024-07-30T14:20:48.602" v="5157" actId="1035"/>
          <ac:grpSpMkLst>
            <pc:docMk/>
            <pc:sldMk cId="1345472074" sldId="257"/>
            <ac:grpSpMk id="59" creationId="{A1CF6DC6-D41F-4D40-83C1-0EFB15BF275F}"/>
          </ac:grpSpMkLst>
        </pc:grpChg>
        <pc:grpChg chg="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01" creationId="{4BA1FBB2-A60B-4807-A7A8-E7F74AD5B262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12" creationId="{539E01A0-7BB5-4D97-BA33-4F6E0E70C8AF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16" creationId="{2CA20ADE-530B-4593-81AB-3D26B6A97EA8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67" creationId="{B54EF5E9-014F-4792-ADBB-8DA092A46EDB}"/>
          </ac:grpSpMkLst>
        </pc:grpChg>
        <pc:grpChg chg="add 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71" creationId="{53A3FA1C-477D-4C17-B3AB-BD0F2C487A4F}"/>
          </ac:grpSpMkLst>
        </pc:grpChg>
        <pc:grpChg chg="add del 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77" creationId="{422670DA-36EF-41AE-820F-6093D90C430D}"/>
          </ac:grpSpMkLst>
        </pc:grpChg>
        <pc:grpChg chg="add del mod ord topLvl">
          <ac:chgData name="" userId="b485d7b0952f805e" providerId="LiveId" clId="{6111685B-FEE8-4967-8948-AEBBD9749559}" dt="2024-07-29T08:29:20.896" v="4538" actId="478"/>
          <ac:grpSpMkLst>
            <pc:docMk/>
            <pc:sldMk cId="1345472074" sldId="257"/>
            <ac:grpSpMk id="281" creationId="{702CC490-281B-4827-BB8F-C84F4C6D3887}"/>
          </ac:grpSpMkLst>
        </pc:grpChg>
        <pc:grpChg chg="add del mod ord">
          <ac:chgData name="" userId="b485d7b0952f805e" providerId="LiveId" clId="{6111685B-FEE8-4967-8948-AEBBD9749559}" dt="2024-07-26T08:13:13.742" v="2069" actId="478"/>
          <ac:grpSpMkLst>
            <pc:docMk/>
            <pc:sldMk cId="1345472074" sldId="257"/>
            <ac:grpSpMk id="285" creationId="{A72E30BF-D137-4D32-9DFB-36F2ED2B75ED}"/>
          </ac:grpSpMkLst>
        </pc:grpChg>
        <pc:grpChg chg="add del mod ord topLvl">
          <ac:chgData name="" userId="b485d7b0952f805e" providerId="LiveId" clId="{6111685B-FEE8-4967-8948-AEBBD9749559}" dt="2024-07-29T09:54:56.464" v="4982" actId="478"/>
          <ac:grpSpMkLst>
            <pc:docMk/>
            <pc:sldMk cId="1345472074" sldId="257"/>
            <ac:grpSpMk id="289" creationId="{9B00746A-1C20-47A4-B20E-3BD35C863FC8}"/>
          </ac:grpSpMkLst>
        </pc:grpChg>
        <pc:grpChg chg="add 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95" creationId="{6A6C4E5C-2049-459B-9D9A-648CCC7A5275}"/>
          </ac:grpSpMkLst>
        </pc:grpChg>
        <pc:grpChg chg="add del mod">
          <ac:chgData name="" userId="b485d7b0952f805e" providerId="LiveId" clId="{6111685B-FEE8-4967-8948-AEBBD9749559}" dt="2024-07-26T08:19:14.737" v="2206"/>
          <ac:grpSpMkLst>
            <pc:docMk/>
            <pc:sldMk cId="1345472074" sldId="257"/>
            <ac:grpSpMk id="301" creationId="{67FFA040-3828-4714-B9C9-18FB816F9BD0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45" creationId="{7F29518E-4C4C-490B-B053-0983A28641EF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60" creationId="{CDF819BA-3697-47B4-9A58-BCDEFFF32F7B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88" creationId="{8CCF5E1E-C88E-4DC9-9545-CE11D122558C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409" creationId="{81CE4266-582B-4738-B31E-787593932886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413" creationId="{88DDA868-858D-4DEF-99A8-61857DBA0014}"/>
          </ac:grpSpMkLst>
        </pc:grpChg>
        <pc:grpChg chg="add del mod ord">
          <ac:chgData name="" userId="b485d7b0952f805e" providerId="LiveId" clId="{6111685B-FEE8-4967-8948-AEBBD9749559}" dt="2024-07-26T12:21:00.512" v="3104" actId="478"/>
          <ac:grpSpMkLst>
            <pc:docMk/>
            <pc:sldMk cId="1345472074" sldId="257"/>
            <ac:grpSpMk id="418" creationId="{E58ED255-4A2F-46BF-AE96-632D4EC5B8D7}"/>
          </ac:grpSpMkLst>
        </pc:grpChg>
        <pc:graphicFrameChg chg="add del mod modGraphic">
          <ac:chgData name="" userId="b485d7b0952f805e" providerId="LiveId" clId="{6111685B-FEE8-4967-8948-AEBBD9749559}" dt="2024-07-26T11:51:19.127" v="2926" actId="478"/>
          <ac:graphicFrameMkLst>
            <pc:docMk/>
            <pc:sldMk cId="1345472074" sldId="257"/>
            <ac:graphicFrameMk id="65" creationId="{45589ED0-5DD6-45C5-AD17-13C8F0CB97D8}"/>
          </ac:graphicFrameMkLst>
        </pc:graphicFrame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2" creationId="{E9FAFCB1-4E9D-451E-8C99-B96A51261FF7}"/>
          </ac:picMkLst>
        </pc:picChg>
        <pc:picChg chg="add mod">
          <ac:chgData name="" userId="b485d7b0952f805e" providerId="LiveId" clId="{6111685B-FEE8-4967-8948-AEBBD9749559}" dt="2024-07-30T14:25:17.285" v="5171" actId="1076"/>
          <ac:picMkLst>
            <pc:docMk/>
            <pc:sldMk cId="1345472074" sldId="257"/>
            <ac:picMk id="7" creationId="{73F2E43D-73E8-4143-87C5-DDFFCEC26613}"/>
          </ac:picMkLst>
        </pc:pic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8" creationId="{F07ED993-DEED-4E5C-84D0-C1CCE28523B8}"/>
          </ac:picMkLst>
        </pc:picChg>
        <pc:picChg chg="add del mod modCrop">
          <ac:chgData name="" userId="b485d7b0952f805e" providerId="LiveId" clId="{6111685B-FEE8-4967-8948-AEBBD9749559}" dt="2024-07-29T08:29:11.288" v="4533" actId="478"/>
          <ac:picMkLst>
            <pc:docMk/>
            <pc:sldMk cId="1345472074" sldId="257"/>
            <ac:picMk id="14" creationId="{72854594-76D8-4ECD-9846-A800BF69F74E}"/>
          </ac:picMkLst>
        </pc:pic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15" creationId="{1E690AEA-0B11-4AD3-B58B-4491448435A6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17" creationId="{6B34AD0A-A007-422E-88FC-0A3E815F466C}"/>
          </ac:picMkLst>
        </pc:picChg>
        <pc:picChg chg="del">
          <ac:chgData name="" userId="b485d7b0952f805e" providerId="LiveId" clId="{6111685B-FEE8-4967-8948-AEBBD9749559}" dt="2024-07-29T08:29:22.489" v="4539" actId="478"/>
          <ac:picMkLst>
            <pc:docMk/>
            <pc:sldMk cId="1345472074" sldId="257"/>
            <ac:picMk id="25" creationId="{C4FD75FA-C840-4594-9F78-8F657EC70BA5}"/>
          </ac:picMkLst>
        </pc:pic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32" creationId="{E5ACF6FD-9B08-FEB2-3EA7-FE66176A70F1}"/>
          </ac:picMkLst>
        </pc:picChg>
        <pc:picChg chg="del mod">
          <ac:chgData name="" userId="b485d7b0952f805e" providerId="LiveId" clId="{6111685B-FEE8-4967-8948-AEBBD9749559}" dt="2024-07-26T13:32:50.845" v="3337" actId="478"/>
          <ac:picMkLst>
            <pc:docMk/>
            <pc:sldMk cId="1345472074" sldId="257"/>
            <ac:picMk id="46" creationId="{CE2ED4F5-C432-43BF-BB84-89B58C95E64A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8" creationId="{87F26D05-9BFA-412A-802D-D3F20BEC9991}"/>
          </ac:picMkLst>
        </pc:picChg>
        <pc:picChg chg="del mod">
          <ac:chgData name="" userId="b485d7b0952f805e" providerId="LiveId" clId="{6111685B-FEE8-4967-8948-AEBBD9749559}" dt="2024-07-29T08:29:06.960" v="4531" actId="478"/>
          <ac:picMkLst>
            <pc:docMk/>
            <pc:sldMk cId="1345472074" sldId="257"/>
            <ac:picMk id="51" creationId="{33FD8C6B-44AE-438F-8394-963BBDCA12FA}"/>
          </ac:picMkLst>
        </pc:picChg>
        <pc:picChg chg="add del mod">
          <ac:chgData name="" userId="b485d7b0952f805e" providerId="LiveId" clId="{6111685B-FEE8-4967-8948-AEBBD9749559}" dt="2024-07-29T08:29:07.439" v="4532" actId="478"/>
          <ac:picMkLst>
            <pc:docMk/>
            <pc:sldMk cId="1345472074" sldId="257"/>
            <ac:picMk id="53" creationId="{6ED6E17A-6946-4CF3-B7B2-93B689D4EF0D}"/>
          </ac:picMkLst>
        </pc:picChg>
        <pc:picChg chg="add del mod">
          <ac:chgData name="" userId="b485d7b0952f805e" providerId="LiveId" clId="{6111685B-FEE8-4967-8948-AEBBD9749559}" dt="2024-07-26T10:04:00.168" v="2679" actId="478"/>
          <ac:picMkLst>
            <pc:docMk/>
            <pc:sldMk cId="1345472074" sldId="257"/>
            <ac:picMk id="59" creationId="{E2ADC9D0-FF9F-44B8-9532-3E87B4CD3CE5}"/>
          </ac:picMkLst>
        </pc:picChg>
        <pc:picChg chg="add del mod">
          <ac:chgData name="" userId="b485d7b0952f805e" providerId="LiveId" clId="{6111685B-FEE8-4967-8948-AEBBD9749559}" dt="2024-07-26T10:09:46.509" v="2683" actId="478"/>
          <ac:picMkLst>
            <pc:docMk/>
            <pc:sldMk cId="1345472074" sldId="257"/>
            <ac:picMk id="61" creationId="{BE357398-36AD-4195-A451-654B7D104BB0}"/>
          </ac:picMkLst>
        </pc:picChg>
        <pc:picChg chg="add del mod ord modCrop">
          <ac:chgData name="" userId="b485d7b0952f805e" providerId="LiveId" clId="{6111685B-FEE8-4967-8948-AEBBD9749559}" dt="2024-07-29T08:29:25.024" v="4540" actId="478"/>
          <ac:picMkLst>
            <pc:docMk/>
            <pc:sldMk cId="1345472074" sldId="257"/>
            <ac:picMk id="64" creationId="{A2037900-6E65-40A0-A312-6D0397022456}"/>
          </ac:picMkLst>
        </pc:picChg>
        <pc:picChg chg="add mod">
          <ac:chgData name="" userId="b485d7b0952f805e" providerId="LiveId" clId="{6111685B-FEE8-4967-8948-AEBBD9749559}" dt="2024-07-30T14:21:16.183" v="5158" actId="1035"/>
          <ac:picMkLst>
            <pc:docMk/>
            <pc:sldMk cId="1345472074" sldId="257"/>
            <ac:picMk id="68" creationId="{220C4789-2822-465E-AE5E-8692E15929EA}"/>
          </ac:picMkLst>
        </pc:picChg>
        <pc:picChg chg="add del mod modCrop">
          <ac:chgData name="" userId="b485d7b0952f805e" providerId="LiveId" clId="{6111685B-FEE8-4967-8948-AEBBD9749559}" dt="2024-07-26T13:03:25.220" v="3266" actId="478"/>
          <ac:picMkLst>
            <pc:docMk/>
            <pc:sldMk cId="1345472074" sldId="257"/>
            <ac:picMk id="70" creationId="{95D01052-90C1-4E74-BC67-6FE6351DC950}"/>
          </ac:picMkLst>
        </pc:picChg>
        <pc:picChg chg="add mod modCrop">
          <ac:chgData name="" userId="b485d7b0952f805e" providerId="LiveId" clId="{6111685B-FEE8-4967-8948-AEBBD9749559}" dt="2024-07-30T14:21:16.183" v="5158" actId="1035"/>
          <ac:picMkLst>
            <pc:docMk/>
            <pc:sldMk cId="1345472074" sldId="257"/>
            <ac:picMk id="72" creationId="{4A85141A-E5E4-41A3-8BFA-7D43B6359CA1}"/>
          </ac:picMkLst>
        </pc:picChg>
        <pc:picChg chg="add del mod">
          <ac:chgData name="" userId="b485d7b0952f805e" providerId="LiveId" clId="{6111685B-FEE8-4967-8948-AEBBD9749559}" dt="2024-07-26T13:30:42.607" v="3325" actId="478"/>
          <ac:picMkLst>
            <pc:docMk/>
            <pc:sldMk cId="1345472074" sldId="257"/>
            <ac:picMk id="75" creationId="{D8EF012C-E8A9-479F-B546-4C69DFB70EE6}"/>
          </ac:picMkLst>
        </pc:picChg>
        <pc:picChg chg="add del mod">
          <ac:chgData name="" userId="b485d7b0952f805e" providerId="LiveId" clId="{6111685B-FEE8-4967-8948-AEBBD9749559}" dt="2024-07-30T14:18:15.618" v="5145" actId="478"/>
          <ac:picMkLst>
            <pc:docMk/>
            <pc:sldMk cId="1345472074" sldId="257"/>
            <ac:picMk id="78" creationId="{4037B554-EC64-4383-8ABA-88836C00D37C}"/>
          </ac:picMkLst>
        </pc:picChg>
        <pc:picChg chg="add del mod">
          <ac:chgData name="" userId="b485d7b0952f805e" providerId="LiveId" clId="{6111685B-FEE8-4967-8948-AEBBD9749559}" dt="2024-07-26T13:51:51.546" v="3592" actId="478"/>
          <ac:picMkLst>
            <pc:docMk/>
            <pc:sldMk cId="1345472074" sldId="257"/>
            <ac:picMk id="84" creationId="{A5C0FCD2-DC5A-4C7D-942C-FF95AC7B0982}"/>
          </ac:picMkLst>
        </pc:picChg>
        <pc:picChg chg="add del mod">
          <ac:chgData name="" userId="b485d7b0952f805e" providerId="LiveId" clId="{6111685B-FEE8-4967-8948-AEBBD9749559}" dt="2024-07-26T13:52:53.885" v="3622"/>
          <ac:picMkLst>
            <pc:docMk/>
            <pc:sldMk cId="1345472074" sldId="257"/>
            <ac:picMk id="86" creationId="{5BCA3FE2-940D-4130-BACB-667F6006A01D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87" creationId="{3EC32EA8-935D-B763-92A2-CF99A802F3C4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89" creationId="{0617ABE2-A586-C87E-A23C-C52A3104BE81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90" creationId="{39A6FF52-BE4C-4600-A6FB-AF66411A0348}"/>
          </ac:picMkLst>
        </pc:picChg>
        <pc:picChg chg="add 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92" creationId="{050EA5C9-9F0C-423C-9A4F-CF88FB76B5B6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94" creationId="{691B3D04-10CA-4E39-BB15-36CFFB514049}"/>
          </ac:picMkLst>
        </pc:picChg>
        <pc:picChg chg="add del mod modCrop">
          <ac:chgData name="" userId="b485d7b0952f805e" providerId="LiveId" clId="{6111685B-FEE8-4967-8948-AEBBD9749559}" dt="2024-07-26T15:05:02.287" v="4232"/>
          <ac:picMkLst>
            <pc:docMk/>
            <pc:sldMk cId="1345472074" sldId="257"/>
            <ac:picMk id="101" creationId="{B6F9A62B-5855-4226-9AE6-BB1C25BD37A5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136" creationId="{96775C04-7F5B-44D0-1288-03ACDFC08E25}"/>
          </ac:picMkLst>
        </pc:picChg>
        <pc:picChg chg="mod">
          <ac:chgData name="" userId="b485d7b0952f805e" providerId="LiveId" clId="{6111685B-FEE8-4967-8948-AEBBD9749559}" dt="2024-07-29T08:47:54.267" v="4617" actId="14100"/>
          <ac:picMkLst>
            <pc:docMk/>
            <pc:sldMk cId="1345472074" sldId="257"/>
            <ac:picMk id="138" creationId="{C18DDAF9-12B9-498A-9BC7-4DCE5018C13B}"/>
          </ac:picMkLst>
        </pc:picChg>
        <pc:picChg chg="del">
          <ac:chgData name="" userId="b485d7b0952f805e" providerId="LiveId" clId="{6111685B-FEE8-4967-8948-AEBBD9749559}" dt="2024-07-29T08:29:06.416" v="4529" actId="478"/>
          <ac:picMkLst>
            <pc:docMk/>
            <pc:sldMk cId="1345472074" sldId="257"/>
            <ac:picMk id="160" creationId="{D3B14428-2B46-4325-BCCA-3253EE0DC858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1" creationId="{640A24C3-CD22-4A94-A50E-D6D71B8C058B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4" creationId="{D8F13B51-2FD8-4938-9F00-E89FAA651D53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6" creationId="{F0EEC533-B618-4228-B1AE-57D2E14392CB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7" creationId="{2B347CDE-249F-4B54-B4BE-7B06C6BFE433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8" creationId="{78A9DBCB-4FF9-4374-8B84-12829D6E3926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205" creationId="{525C254D-C71E-4D88-B508-02C454885A95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206" creationId="{6D82D521-59B3-44DF-8A30-ED3D6D8419F6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223" creationId="{CDE7871F-9BB8-4667-BFE9-E3F1D75CBCF0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243" creationId="{D625CBE9-FA70-4ACD-B2C6-C7CB878ED3EC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258" creationId="{D3522A84-76D9-4787-82E4-044FFBD614E2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327" creationId="{A2155CAB-39DB-2E9B-2811-7461FBAF6318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341" creationId="{A74CC1E0-CBD2-A69C-DAB3-5DD4DAAEB1AC}"/>
          </ac:picMkLst>
        </pc:picChg>
        <pc:picChg chg="del mod">
          <ac:chgData name="" userId="b485d7b0952f805e" providerId="LiveId" clId="{6111685B-FEE8-4967-8948-AEBBD9749559}" dt="2024-07-26T11:59:13.394" v="3016" actId="478"/>
          <ac:picMkLst>
            <pc:docMk/>
            <pc:sldMk cId="1345472074" sldId="257"/>
            <ac:picMk id="397" creationId="{F138EDC8-CB4F-45EE-A6BD-2C24DEC47EAD}"/>
          </ac:picMkLst>
        </pc:picChg>
        <pc:picChg chg="del">
          <ac:chgData name="" userId="b485d7b0952f805e" providerId="LiveId" clId="{6111685B-FEE8-4967-8948-AEBBD9749559}" dt="2024-07-26T13:32:50.465" v="3336" actId="478"/>
          <ac:picMkLst>
            <pc:docMk/>
            <pc:sldMk cId="1345472074" sldId="257"/>
            <ac:picMk id="398" creationId="{55A345F4-E4ED-435B-877F-95283AD6AE0F}"/>
          </ac:picMkLst>
        </pc:picChg>
        <pc:picChg chg="add del mod modCrop">
          <ac:chgData name="" userId="b485d7b0952f805e" providerId="LiveId" clId="{6111685B-FEE8-4967-8948-AEBBD9749559}" dt="2024-07-29T08:29:20.896" v="4538" actId="478"/>
          <ac:picMkLst>
            <pc:docMk/>
            <pc:sldMk cId="1345472074" sldId="257"/>
            <ac:picMk id="405" creationId="{5F0A3C0E-FD47-4A79-B461-51EFB11220B5}"/>
          </ac:picMkLst>
        </pc:picChg>
        <pc:picChg chg="add del mod">
          <ac:chgData name="" userId="b485d7b0952f805e" providerId="LiveId" clId="{6111685B-FEE8-4967-8948-AEBBD9749559}" dt="2024-07-26T13:52:58.658" v="3625"/>
          <ac:picMkLst>
            <pc:docMk/>
            <pc:sldMk cId="1345472074" sldId="257"/>
            <ac:picMk id="433" creationId="{CFA2DF86-5082-4ED2-95BD-7D240223289A}"/>
          </ac:picMkLst>
        </pc:picChg>
        <pc:picChg chg="add mod">
          <ac:chgData name="" userId="b485d7b0952f805e" providerId="LiveId" clId="{6111685B-FEE8-4967-8948-AEBBD9749559}" dt="2024-07-30T09:51:46.866" v="5097" actId="1036"/>
          <ac:picMkLst>
            <pc:docMk/>
            <pc:sldMk cId="1345472074" sldId="257"/>
            <ac:picMk id="434" creationId="{32156664-1F5E-4C19-852B-1E92FD068021}"/>
          </ac:picMkLst>
        </pc:picChg>
        <pc:picChg chg="add mod">
          <ac:chgData name="" userId="b485d7b0952f805e" providerId="LiveId" clId="{6111685B-FEE8-4967-8948-AEBBD9749559}" dt="2024-07-26T13:56:56.526" v="3687" actId="571"/>
          <ac:picMkLst>
            <pc:docMk/>
            <pc:sldMk cId="1345472074" sldId="257"/>
            <ac:picMk id="438" creationId="{C6E9254D-9E7B-471E-856B-75C2423E30FC}"/>
          </ac:picMkLst>
        </pc:picChg>
        <pc:picChg chg="add del mod ord">
          <ac:chgData name="" userId="b485d7b0952f805e" providerId="LiveId" clId="{6111685B-FEE8-4967-8948-AEBBD9749559}" dt="2024-07-29T08:29:03.872" v="4526" actId="478"/>
          <ac:picMkLst>
            <pc:docMk/>
            <pc:sldMk cId="1345472074" sldId="257"/>
            <ac:picMk id="440" creationId="{B0C23216-19C4-410D-B9AE-22A047167E45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1" creationId="{E14AA9FD-7580-478F-AC88-31625293F156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2" creationId="{931F37E5-8CFC-4DD0-A452-1940377116FA}"/>
          </ac:picMkLst>
        </pc:picChg>
        <pc:picChg chg="add del mod modCrop">
          <ac:chgData name="" userId="b485d7b0952f805e" providerId="LiveId" clId="{6111685B-FEE8-4967-8948-AEBBD9749559}" dt="2024-07-26T15:06:50.505" v="4253" actId="478"/>
          <ac:picMkLst>
            <pc:docMk/>
            <pc:sldMk cId="1345472074" sldId="257"/>
            <ac:picMk id="443" creationId="{CF72DB08-B9D7-4239-B6AC-BBDC4D044549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4" creationId="{30EE3E0B-F2F5-4FEA-A7AA-F3F7F023AD77}"/>
          </ac:picMkLst>
        </pc:picChg>
        <pc:picChg chg="add del mod">
          <ac:chgData name="" userId="b485d7b0952f805e" providerId="LiveId" clId="{6111685B-FEE8-4967-8948-AEBBD9749559}" dt="2024-07-26T15:01:20.904" v="4193" actId="478"/>
          <ac:picMkLst>
            <pc:docMk/>
            <pc:sldMk cId="1345472074" sldId="257"/>
            <ac:picMk id="445" creationId="{E0977064-919F-4B37-8689-2F80640E6907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6" creationId="{7573C278-AE24-4A28-B34A-192489B88671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7" creationId="{30E02134-2BC1-4DEB-99F9-2EEEE8043DF4}"/>
          </ac:picMkLst>
        </pc:picChg>
        <pc:picChg chg="add 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51" creationId="{FF036B4D-CDE9-4875-ADAE-0B34AE566093}"/>
          </ac:picMkLst>
        </pc:picChg>
        <pc:picChg chg="add del mod">
          <ac:chgData name="" userId="b485d7b0952f805e" providerId="LiveId" clId="{6111685B-FEE8-4967-8948-AEBBD9749559}" dt="2024-07-26T15:07:01.286" v="4257" actId="478"/>
          <ac:picMkLst>
            <pc:docMk/>
            <pc:sldMk cId="1345472074" sldId="257"/>
            <ac:picMk id="452" creationId="{0C02B7B3-CEA8-4D19-AB9E-8EEDCD1051D9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53" creationId="{551E27C7-20A2-4275-A4BC-D9FB9EEC41D1}"/>
          </ac:picMkLst>
        </pc:picChg>
        <pc:cxnChg chg="add del mod">
          <ac:chgData name="" userId="b485d7b0952f805e" providerId="LiveId" clId="{6111685B-FEE8-4967-8948-AEBBD9749559}" dt="2024-07-29T08:12:59.141" v="4478" actId="478"/>
          <ac:cxnSpMkLst>
            <pc:docMk/>
            <pc:sldMk cId="1345472074" sldId="257"/>
            <ac:cxnSpMk id="16" creationId="{B52BD5FF-22D8-4E3F-80CF-EECD8B390776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8" creationId="{6DBC8B48-B1B7-4766-8C5D-488EA8A82D91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77" creationId="{2AB7C466-5190-3255-77CE-F949CE45379D}"/>
          </ac:cxnSpMkLst>
        </pc:cxnChg>
        <pc:cxnChg chg="add del mod">
          <ac:chgData name="" userId="b485d7b0952f805e" providerId="LiveId" clId="{6111685B-FEE8-4967-8948-AEBBD9749559}" dt="2024-07-26T15:05:53.578" v="4245" actId="478"/>
          <ac:cxnSpMkLst>
            <pc:docMk/>
            <pc:sldMk cId="1345472074" sldId="257"/>
            <ac:cxnSpMk id="103" creationId="{7AD9621B-3E75-450C-B4ED-AAAE7D09D5C0}"/>
          </ac:cxnSpMkLst>
        </pc:cxnChg>
        <pc:cxnChg chg="add del mod">
          <ac:chgData name="" userId="b485d7b0952f805e" providerId="LiveId" clId="{6111685B-FEE8-4967-8948-AEBBD9749559}" dt="2024-07-29T08:12:58.140" v="4477" actId="478"/>
          <ac:cxnSpMkLst>
            <pc:docMk/>
            <pc:sldMk cId="1345472074" sldId="257"/>
            <ac:cxnSpMk id="310" creationId="{DBDFDC4B-CEC7-407F-A9FE-361CBA7EF807}"/>
          </ac:cxnSpMkLst>
        </pc:cxnChg>
        <pc:cxnChg chg="add del mod">
          <ac:chgData name="" userId="b485d7b0952f805e" providerId="LiveId" clId="{6111685B-FEE8-4967-8948-AEBBD9749559}" dt="2024-07-29T08:12:57.328" v="4476" actId="478"/>
          <ac:cxnSpMkLst>
            <pc:docMk/>
            <pc:sldMk cId="1345472074" sldId="257"/>
            <ac:cxnSpMk id="312" creationId="{3ADC82CB-A1C9-42CD-84A4-F87DC8113019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14" creationId="{E54BD63C-650A-40CE-99BD-A8EADE1DCE38}"/>
          </ac:cxnSpMkLst>
        </pc:cxnChg>
        <pc:cxnChg chg="add del mod">
          <ac:chgData name="" userId="b485d7b0952f805e" providerId="LiveId" clId="{6111685B-FEE8-4967-8948-AEBBD9749559}" dt="2024-07-29T08:13:01.935" v="4481" actId="478"/>
          <ac:cxnSpMkLst>
            <pc:docMk/>
            <pc:sldMk cId="1345472074" sldId="257"/>
            <ac:cxnSpMk id="314" creationId="{E8D1A123-AF7C-4FD3-A95E-8A043F4A7827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323" creationId="{ABA0C60F-6888-79E6-AACF-041057377318}"/>
          </ac:cxnSpMkLst>
        </pc:cxnChg>
        <pc:cxnChg chg="add del mod">
          <ac:chgData name="" userId="b485d7b0952f805e" providerId="LiveId" clId="{6111685B-FEE8-4967-8948-AEBBD9749559}" dt="2024-07-29T08:13:01.149" v="4480" actId="478"/>
          <ac:cxnSpMkLst>
            <pc:docMk/>
            <pc:sldMk cId="1345472074" sldId="257"/>
            <ac:cxnSpMk id="328" creationId="{60D8E118-521F-49A6-B2E3-03F1AA5A370D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36" creationId="{B562B7B6-1B53-4D28-A87B-538B81A5F97E}"/>
          </ac:cxnSpMkLst>
        </pc:cxnChg>
        <pc:cxnChg chg="add del mod">
          <ac:chgData name="" userId="b485d7b0952f805e" providerId="LiveId" clId="{6111685B-FEE8-4967-8948-AEBBD9749559}" dt="2024-07-29T08:13:00.253" v="4479" actId="478"/>
          <ac:cxnSpMkLst>
            <pc:docMk/>
            <pc:sldMk cId="1345472074" sldId="257"/>
            <ac:cxnSpMk id="336" creationId="{D4E3B0DE-E473-4BBA-BE85-D5BCBA6BEE4E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39" creationId="{17FF812D-E895-4078-B348-10F0F3D0C6FB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381" creationId="{0EB3FE40-ADBC-0DA7-5E49-4378565B1D22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383" creationId="{926D9E40-7EC8-4274-AAB5-48C744914194}"/>
          </ac:cxnSpMkLst>
        </pc:cxnChg>
        <pc:cxnChg chg="add del mod">
          <ac:chgData name="" userId="b485d7b0952f805e" providerId="LiveId" clId="{6111685B-FEE8-4967-8948-AEBBD9749559}" dt="2024-07-29T09:38:26.674" v="4893" actId="478"/>
          <ac:cxnSpMkLst>
            <pc:docMk/>
            <pc:sldMk cId="1345472074" sldId="257"/>
            <ac:cxnSpMk id="426" creationId="{9E367873-691B-453B-95AC-275AC65ECD3E}"/>
          </ac:cxnSpMkLst>
        </pc:cxnChg>
        <pc:cxnChg chg="add del mod">
          <ac:chgData name="" userId="b485d7b0952f805e" providerId="LiveId" clId="{6111685B-FEE8-4967-8948-AEBBD9749559}" dt="2024-07-26T15:05:52.838" v="4244" actId="478"/>
          <ac:cxnSpMkLst>
            <pc:docMk/>
            <pc:sldMk cId="1345472074" sldId="257"/>
            <ac:cxnSpMk id="448" creationId="{57CC8865-CD04-4941-85BB-7769ED35C34A}"/>
          </ac:cxnSpMkLst>
        </pc:cxnChg>
        <pc:cxnChg chg="add del mod">
          <ac:chgData name="" userId="b485d7b0952f805e" providerId="LiveId" clId="{6111685B-FEE8-4967-8948-AEBBD9749559}" dt="2024-07-26T15:05:50.504" v="4242" actId="478"/>
          <ac:cxnSpMkLst>
            <pc:docMk/>
            <pc:sldMk cId="1345472074" sldId="257"/>
            <ac:cxnSpMk id="449" creationId="{EB5B6157-2678-4616-9190-8AE974C4284C}"/>
          </ac:cxnSpMkLst>
        </pc:cxnChg>
        <pc:cxnChg chg="add del mod">
          <ac:chgData name="" userId="b485d7b0952f805e" providerId="LiveId" clId="{6111685B-FEE8-4967-8948-AEBBD9749559}" dt="2024-07-26T15:05:51.646" v="4243" actId="478"/>
          <ac:cxnSpMkLst>
            <pc:docMk/>
            <pc:sldMk cId="1345472074" sldId="257"/>
            <ac:cxnSpMk id="450" creationId="{512E0027-0177-4C88-911C-8A84E33D4B98}"/>
          </ac:cxnSpMkLst>
        </pc:cxnChg>
      </pc:sldChg>
      <pc:sldMasterChg chg="addSp modSp modSldLayout">
        <pc:chgData name="" userId="b485d7b0952f805e" providerId="LiveId" clId="{6111685B-FEE8-4967-8948-AEBBD9749559}" dt="2024-07-30T09:51:06.674" v="5089"/>
        <pc:sldMasterMkLst>
          <pc:docMk/>
          <pc:sldMasterMk cId="2121801419" sldId="2147483687"/>
        </pc:sldMasterMkLst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2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3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4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5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6" creationId="{00000000-0000-0000-0000-000000000000}"/>
          </ac:spMkLst>
        </pc:spChg>
        <pc:picChg chg="add mod">
          <ac:chgData name="" userId="b485d7b0952f805e" providerId="LiveId" clId="{6111685B-FEE8-4967-8948-AEBBD9749559}" dt="2024-07-30T09:51:06.674" v="5089"/>
          <ac:picMkLst>
            <pc:docMk/>
            <pc:sldMasterMk cId="2121801419" sldId="2147483687"/>
            <ac:picMk id="7" creationId="{D66727B0-0983-4B7B-9E4A-E5949C471E6E}"/>
          </ac:picMkLst>
        </pc:picChg>
        <pc:picChg chg="add mod">
          <ac:chgData name="" userId="b485d7b0952f805e" providerId="LiveId" clId="{6111685B-FEE8-4967-8948-AEBBD9749559}" dt="2024-07-30T09:51:06.674" v="5089"/>
          <ac:picMkLst>
            <pc:docMk/>
            <pc:sldMasterMk cId="2121801419" sldId="2147483687"/>
            <ac:picMk id="8" creationId="{1A3BEAA2-037C-4F96-BBA1-82B204404F61}"/>
          </ac:picMkLst>
        </pc:picChg>
        <pc:picChg chg="add mod">
          <ac:chgData name="" userId="b485d7b0952f805e" providerId="LiveId" clId="{6111685B-FEE8-4967-8948-AEBBD9749559}" dt="2024-07-30T09:51:06.674" v="5089"/>
          <ac:picMkLst>
            <pc:docMk/>
            <pc:sldMasterMk cId="2121801419" sldId="2147483687"/>
            <ac:picMk id="9" creationId="{F51F5140-CC8C-4AFA-A96E-A666EF448C8C}"/>
          </ac:picMkLst>
        </pc:pic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2731223056" sldId="2147483688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2731223056" sldId="2147483688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2731223056" sldId="2147483688"/>
              <ac:spMk id="3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1714756052" sldId="2147483690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1714756052" sldId="2147483690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1714756052" sldId="2147483690"/>
              <ac:spMk id="3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782535046" sldId="2147483691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2535046" sldId="2147483691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2535046" sldId="2147483691"/>
              <ac:spMk id="4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3775351166" sldId="2147483692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4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5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6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788298239" sldId="2147483695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8298239" sldId="2147483695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8298239" sldId="2147483695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8298239" sldId="2147483695"/>
              <ac:spMk id="4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531708159" sldId="2147483696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531708159" sldId="2147483696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531708159" sldId="2147483696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531708159" sldId="2147483696"/>
              <ac:spMk id="4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617354847" sldId="2147483698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617354847" sldId="2147483698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617354847" sldId="2147483698"/>
              <ac:spMk id="3" creationId="{00000000-0000-0000-0000-000000000000}"/>
            </ac:spMkLst>
          </pc:spChg>
        </pc:sldLayoutChg>
        <pc:sldLayoutChg chg="addSp delSp 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4232407340" sldId="2147483699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4232407340" sldId="2147483699"/>
              <ac:spMk id="16" creationId="{00000000-0000-0000-0000-000000000000}"/>
            </ac:spMkLst>
          </pc:spChg>
          <pc:picChg chg="add del mod">
            <ac:chgData name="" userId="b485d7b0952f805e" providerId="LiveId" clId="{6111685B-FEE8-4967-8948-AEBBD9749559}" dt="2024-07-29T08:31:42.580" v="4577" actId="478"/>
            <ac:picMkLst>
              <pc:docMk/>
              <pc:sldMasterMk cId="2121801419" sldId="2147483687"/>
              <pc:sldLayoutMk cId="4232407340" sldId="2147483699"/>
              <ac:picMk id="3" creationId="{0D9A138E-26FA-408D-B31C-2E9C3621B49E}"/>
            </ac:picMkLst>
          </pc:picChg>
          <pc:picChg chg="add del mod">
            <ac:chgData name="" userId="b485d7b0952f805e" providerId="LiveId" clId="{6111685B-FEE8-4967-8948-AEBBD9749559}" dt="2024-07-29T08:31:39.849" v="4576" actId="478"/>
            <ac:picMkLst>
              <pc:docMk/>
              <pc:sldMasterMk cId="2121801419" sldId="2147483687"/>
              <pc:sldLayoutMk cId="4232407340" sldId="2147483699"/>
              <ac:picMk id="4" creationId="{210C6650-AFC5-41FB-A190-CEFEA4F2D492}"/>
            </ac:picMkLst>
          </pc:picChg>
          <pc:picChg chg="add del mod">
            <ac:chgData name="" userId="b485d7b0952f805e" providerId="LiveId" clId="{6111685B-FEE8-4967-8948-AEBBD9749559}" dt="2024-07-29T08:31:39.098" v="4575" actId="478"/>
            <ac:picMkLst>
              <pc:docMk/>
              <pc:sldMasterMk cId="2121801419" sldId="2147483687"/>
              <pc:sldLayoutMk cId="4232407340" sldId="2147483699"/>
              <ac:picMk id="5" creationId="{5033C987-0E63-4452-BF21-7C77E139A93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17208-6A7E-41D6-9210-D5716FE8506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2291F-B118-4400-81E8-E1F6D3351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1pPr>
    <a:lvl2pPr marL="780029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2pPr>
    <a:lvl3pPr marL="1560058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3pPr>
    <a:lvl4pPr marL="2340087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4pPr>
    <a:lvl5pPr marL="3120116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5pPr>
    <a:lvl6pPr marL="3900145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6pPr>
    <a:lvl7pPr marL="4680174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7pPr>
    <a:lvl8pPr marL="5460202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8pPr>
    <a:lvl9pPr marL="6240231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9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0088461" y="38880645"/>
            <a:ext cx="1596640" cy="1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2975" tIns="452975" rIns="452975" bIns="45297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EE84-F8C9-44C6-AF95-A24073D7E8F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B9305-B9CA-42F6-BFF8-EE80492FCB6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2945745" y="8551340"/>
            <a:ext cx="11482788" cy="2778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669C5-E6C7-4DE3-A7AC-F206D5418DA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2945745" y="5485598"/>
            <a:ext cx="11934108" cy="2778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84D3-DA1E-408A-9946-4D3E7673EFB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16619631" y="12625025"/>
            <a:ext cx="15990652" cy="92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.png"/><Relationship Id="rId13" Type="http://schemas.openxmlformats.org/officeDocument/2006/relationships/image" Target="../media/image140.png"/><Relationship Id="rId18" Type="http://schemas.openxmlformats.org/officeDocument/2006/relationships/image" Target="../media/image19.png"/><Relationship Id="rId26" Type="http://schemas.openxmlformats.org/officeDocument/2006/relationships/image" Target="../media/image270.png"/><Relationship Id="rId34" Type="http://schemas.openxmlformats.org/officeDocument/2006/relationships/image" Target="../media/image13.png"/><Relationship Id="rId42" Type="http://schemas.openxmlformats.org/officeDocument/2006/relationships/image" Target="../media/image21.svg"/><Relationship Id="rId47" Type="http://schemas.openxmlformats.org/officeDocument/2006/relationships/image" Target="../media/image26.png"/><Relationship Id="rId50" Type="http://schemas.openxmlformats.org/officeDocument/2006/relationships/image" Target="../media/image36.png"/><Relationship Id="rId55" Type="http://schemas.openxmlformats.org/officeDocument/2006/relationships/image" Target="../media/image39.png"/><Relationship Id="rId21" Type="http://schemas.openxmlformats.org/officeDocument/2006/relationships/image" Target="../media/image22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30.png"/><Relationship Id="rId16" Type="http://schemas.openxmlformats.org/officeDocument/2006/relationships/image" Target="../media/image17.png"/><Relationship Id="rId11" Type="http://schemas.openxmlformats.org/officeDocument/2006/relationships/image" Target="../media/image11.svg"/><Relationship Id="rId32" Type="http://schemas.openxmlformats.org/officeDocument/2006/relationships/image" Target="../media/image33.png"/><Relationship Id="rId37" Type="http://schemas.openxmlformats.org/officeDocument/2006/relationships/image" Target="../media/image16.png"/><Relationship Id="rId40" Type="http://schemas.openxmlformats.org/officeDocument/2006/relationships/image" Target="../media/image19.svg"/><Relationship Id="rId45" Type="http://schemas.openxmlformats.org/officeDocument/2006/relationships/image" Target="../media/image24.png"/><Relationship Id="rId53" Type="http://schemas.openxmlformats.org/officeDocument/2006/relationships/image" Target="../media/image37.png"/><Relationship Id="rId24" Type="http://schemas.openxmlformats.org/officeDocument/2006/relationships/image" Target="../media/image250.png"/><Relationship Id="rId58" Type="http://schemas.openxmlformats.org/officeDocument/2006/relationships/image" Target="../media/image42.png"/><Relationship Id="rId5" Type="http://schemas.openxmlformats.org/officeDocument/2006/relationships/image" Target="../media/image50.png"/><Relationship Id="rId61" Type="http://schemas.openxmlformats.org/officeDocument/2006/relationships/image" Target="../media/image45.png"/><Relationship Id="rId19" Type="http://schemas.openxmlformats.org/officeDocument/2006/relationships/image" Target="../media/image200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image" Target="../media/image27.png"/><Relationship Id="rId14" Type="http://schemas.openxmlformats.org/officeDocument/2006/relationships/image" Target="../media/image15.png"/><Relationship Id="rId56" Type="http://schemas.openxmlformats.org/officeDocument/2006/relationships/image" Target="../media/image40.png"/><Relationship Id="rId22" Type="http://schemas.openxmlformats.org/officeDocument/2006/relationships/image" Target="../media/image230.png"/><Relationship Id="rId8" Type="http://schemas.openxmlformats.org/officeDocument/2006/relationships/image" Target="../media/image8.png"/><Relationship Id="rId51" Type="http://schemas.openxmlformats.org/officeDocument/2006/relationships/image" Target="../media/image11.png"/><Relationship Id="rId3" Type="http://schemas.openxmlformats.org/officeDocument/2006/relationships/image" Target="../media/image4.png"/><Relationship Id="rId12" Type="http://schemas.openxmlformats.org/officeDocument/2006/relationships/image" Target="../media/image12.png"/><Relationship Id="rId33" Type="http://schemas.openxmlformats.org/officeDocument/2006/relationships/image" Target="../media/image34.png"/><Relationship Id="rId38" Type="http://schemas.openxmlformats.org/officeDocument/2006/relationships/image" Target="../media/image17.svg"/><Relationship Id="rId46" Type="http://schemas.openxmlformats.org/officeDocument/2006/relationships/image" Target="../media/image25.png"/><Relationship Id="rId17" Type="http://schemas.openxmlformats.org/officeDocument/2006/relationships/image" Target="../media/image180.png"/><Relationship Id="rId25" Type="http://schemas.openxmlformats.org/officeDocument/2006/relationships/image" Target="../media/image260.png"/><Relationship Id="rId59" Type="http://schemas.openxmlformats.org/officeDocument/2006/relationships/image" Target="../media/image43.png"/><Relationship Id="rId41" Type="http://schemas.openxmlformats.org/officeDocument/2006/relationships/image" Target="../media/image20.png"/><Relationship Id="rId54" Type="http://schemas.openxmlformats.org/officeDocument/2006/relationships/image" Target="../media/image38.png"/><Relationship Id="rId20" Type="http://schemas.openxmlformats.org/officeDocument/2006/relationships/image" Target="../media/image21.png"/><Relationship Id="rId62" Type="http://schemas.openxmlformats.org/officeDocument/2006/relationships/image" Target="../media/image4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28" Type="http://schemas.openxmlformats.org/officeDocument/2006/relationships/image" Target="../media/image29.png"/><Relationship Id="rId36" Type="http://schemas.openxmlformats.org/officeDocument/2006/relationships/image" Target="../media/image15.svg"/><Relationship Id="rId49" Type="http://schemas.openxmlformats.org/officeDocument/2006/relationships/image" Target="../media/image35.png"/><Relationship Id="rId15" Type="http://schemas.openxmlformats.org/officeDocument/2006/relationships/image" Target="../media/image160.png"/><Relationship Id="rId23" Type="http://schemas.openxmlformats.org/officeDocument/2006/relationships/image" Target="../media/image240.png"/><Relationship Id="rId57" Type="http://schemas.openxmlformats.org/officeDocument/2006/relationships/image" Target="../media/image41.png"/><Relationship Id="rId10" Type="http://schemas.openxmlformats.org/officeDocument/2006/relationships/image" Target="../media/image10.png"/><Relationship Id="rId31" Type="http://schemas.openxmlformats.org/officeDocument/2006/relationships/image" Target="../media/image32.png"/><Relationship Id="rId44" Type="http://schemas.openxmlformats.org/officeDocument/2006/relationships/image" Target="../media/image23.png"/><Relationship Id="rId52" Type="http://schemas.openxmlformats.org/officeDocument/2006/relationships/image" Target="../media/image120.png"/><Relationship Id="rId60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43D850AE-B048-6535-741E-7499FA481140}"/>
              </a:ext>
            </a:extLst>
          </p:cNvPr>
          <p:cNvGrpSpPr/>
          <p:nvPr/>
        </p:nvGrpSpPr>
        <p:grpSpPr>
          <a:xfrm>
            <a:off x="15710130" y="10895171"/>
            <a:ext cx="13847278" cy="4599949"/>
            <a:chOff x="15912962" y="10633791"/>
            <a:chExt cx="13847278" cy="459994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11E0399-FF50-458F-9EAA-7D81D86BA955}"/>
                </a:ext>
              </a:extLst>
            </p:cNvPr>
            <p:cNvSpPr txBox="1"/>
            <p:nvPr/>
          </p:nvSpPr>
          <p:spPr>
            <a:xfrm>
              <a:off x="16017936" y="11611396"/>
              <a:ext cx="6565064" cy="655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E55438-1C8C-4ABF-A59E-FAF69AD85823}"/>
                </a:ext>
              </a:extLst>
            </p:cNvPr>
            <p:cNvSpPr txBox="1"/>
            <p:nvPr/>
          </p:nvSpPr>
          <p:spPr>
            <a:xfrm>
              <a:off x="17781611" y="11404886"/>
              <a:ext cx="65" cy="2817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DE" dirty="0"/>
            </a:p>
          </p:txBody>
        </p:sp>
        <p:sp>
          <p:nvSpPr>
            <p:cNvPr id="12" name="Rectangle 273">
              <a:extLst>
                <a:ext uri="{FF2B5EF4-FFF2-40B4-BE49-F238E27FC236}">
                  <a16:creationId xmlns:a16="http://schemas.microsoft.com/office/drawing/2014/main" id="{2E01C55F-3395-D922-A580-026E98E289B2}"/>
                </a:ext>
              </a:extLst>
            </p:cNvPr>
            <p:cNvSpPr/>
            <p:nvPr/>
          </p:nvSpPr>
          <p:spPr>
            <a:xfrm>
              <a:off x="15932731" y="10658282"/>
              <a:ext cx="13827509" cy="4575458"/>
            </a:xfrm>
            <a:prstGeom prst="rect">
              <a:avLst/>
            </a:prstGeom>
            <a:solidFill>
              <a:srgbClr val="DAFAE5"/>
            </a:solidFill>
            <a:ln w="57150">
              <a:solidFill>
                <a:srgbClr val="0B4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43">
              <a:extLst>
                <a:ext uri="{FF2B5EF4-FFF2-40B4-BE49-F238E27FC236}">
                  <a16:creationId xmlns:a16="http://schemas.microsoft.com/office/drawing/2014/main" id="{044FADC1-9955-27A9-6A99-49EE508A404D}"/>
                </a:ext>
              </a:extLst>
            </p:cNvPr>
            <p:cNvSpPr txBox="1"/>
            <p:nvPr/>
          </p:nvSpPr>
          <p:spPr>
            <a:xfrm>
              <a:off x="15912962" y="10633791"/>
              <a:ext cx="13834431" cy="530594"/>
            </a:xfrm>
            <a:prstGeom prst="rect">
              <a:avLst/>
            </a:prstGeom>
            <a:solidFill>
              <a:srgbClr val="0B4524"/>
            </a:solidFill>
            <a:ln>
              <a:solidFill>
                <a:srgbClr val="0B452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274">
                  <a:extLst>
                    <a:ext uri="{FF2B5EF4-FFF2-40B4-BE49-F238E27FC236}">
                      <a16:creationId xmlns:a16="http://schemas.microsoft.com/office/drawing/2014/main" id="{38FB0DB2-5413-3184-563B-C5836DC0F28A}"/>
                    </a:ext>
                  </a:extLst>
                </p:cNvPr>
                <p:cNvSpPr txBox="1"/>
                <p:nvPr/>
              </p:nvSpPr>
              <p:spPr>
                <a:xfrm>
                  <a:off x="16060344" y="11172423"/>
                  <a:ext cx="13687049" cy="3862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function </a:t>
                  </a:r>
                  <a14:m>
                    <m:oMath xmlns:m="http://schemas.openxmlformats.org/officeDocument/2006/math"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:{0,1</m:t>
                      </m:r>
                      <m:sSup>
                        <m:sSupPr>
                          <m:ctrlPr>
                            <a:rPr lang="de-DE" sz="3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de-DE" sz="3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de-DE" sz="3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de-DE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→{0,1}</m:t>
                      </m:r>
                    </m:oMath>
                  </a14:m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takes bitstrings of length </a:t>
                  </a:r>
                  <a14:m>
                    <m:oMath xmlns:m="http://schemas.openxmlformats.org/officeDocument/2006/math"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a14:m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and returns either </a:t>
                  </a:r>
                  <a14:m>
                    <m:oMath xmlns:m="http://schemas.openxmlformats.org/officeDocument/2006/math"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a14:m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de-DE" sz="3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a14:m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 It is known to be either </a:t>
                  </a:r>
                  <a:r>
                    <a:rPr lang="en-GB" sz="3500" b="1" dirty="0">
                      <a:solidFill>
                        <a:srgbClr val="DC651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constant</a:t>
                  </a:r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or </a:t>
                  </a:r>
                  <a:r>
                    <a:rPr lang="en-GB" sz="3500" b="1" dirty="0">
                      <a:solidFill>
                        <a:srgbClr val="DC651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balanced</a:t>
                  </a:r>
                  <a:r>
                    <a:rPr lang="en-GB" sz="3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</a:p>
                <a:p>
                  <a:endParaRPr lang="en-GB" sz="3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GB" sz="3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GB" sz="3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GB" sz="3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GB" sz="3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Which is it?</a:t>
                  </a:r>
                </a:p>
              </p:txBody>
            </p:sp>
          </mc:Choice>
          <mc:Fallback xmlns="">
            <p:sp>
              <p:nvSpPr>
                <p:cNvPr id="15" name="TextBox 274">
                  <a:extLst>
                    <a:ext uri="{FF2B5EF4-FFF2-40B4-BE49-F238E27FC236}">
                      <a16:creationId xmlns:a16="http://schemas.microsoft.com/office/drawing/2014/main" id="{38FB0DB2-5413-3184-563B-C5836DC0F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0344" y="11172423"/>
                  <a:ext cx="13687049" cy="3862596"/>
                </a:xfrm>
                <a:prstGeom prst="rect">
                  <a:avLst/>
                </a:prstGeom>
                <a:blipFill>
                  <a:blip r:embed="rId3"/>
                  <a:stretch>
                    <a:fillRect l="-1291" t="-2528" r="-1558" b="-48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30DA312-7C3A-55D6-B580-E97BCF41DAC8}"/>
              </a:ext>
            </a:extLst>
          </p:cNvPr>
          <p:cNvCxnSpPr/>
          <p:nvPr/>
        </p:nvCxnSpPr>
        <p:spPr>
          <a:xfrm>
            <a:off x="18264621" y="13321909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FFD0C0-1372-0706-F0CB-5E1A3DF9B1D0}"/>
              </a:ext>
            </a:extLst>
          </p:cNvPr>
          <p:cNvSpPr txBox="1"/>
          <p:nvPr/>
        </p:nvSpPr>
        <p:spPr>
          <a:xfrm>
            <a:off x="3014956" y="288359"/>
            <a:ext cx="20943711" cy="2158989"/>
          </a:xfrm>
          <a:prstGeom prst="roundRect">
            <a:avLst>
              <a:gd name="adj" fmla="val 0"/>
            </a:avLst>
          </a:prstGeom>
          <a:solidFill>
            <a:srgbClr val="0643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quantum computation simulation framework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Vladislav Guschakowski, Anantha Vasuvedan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Friedrich-Schiller-Universität Jena, Max-Wien-Platz 1, 07743 Jena, Germany</a:t>
            </a:r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25C254D-C71E-4D88-B508-02C454885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435" y="500599"/>
            <a:ext cx="5812437" cy="19467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90B68D-D9E4-4D77-889B-9B5856836939}"/>
              </a:ext>
            </a:extLst>
          </p:cNvPr>
          <p:cNvSpPr txBox="1"/>
          <p:nvPr/>
        </p:nvSpPr>
        <p:spPr>
          <a:xfrm>
            <a:off x="2954052" y="2560218"/>
            <a:ext cx="3107069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arXiv:2312.04211</a:t>
            </a:r>
            <a:endParaRPr lang="en-DE" sz="2800" b="1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191286-7528-409A-B4DD-6BF139E6271F}"/>
              </a:ext>
            </a:extLst>
          </p:cNvPr>
          <p:cNvGrpSpPr/>
          <p:nvPr/>
        </p:nvGrpSpPr>
        <p:grpSpPr>
          <a:xfrm>
            <a:off x="372610" y="3551190"/>
            <a:ext cx="29529989" cy="5925492"/>
            <a:chOff x="293391" y="3314779"/>
            <a:chExt cx="29529989" cy="5925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EA8E5C8-0F7B-BEFB-5D1F-AD7712EF703B}"/>
                    </a:ext>
                  </a:extLst>
                </p:cNvPr>
                <p:cNvSpPr/>
                <p:nvPr/>
              </p:nvSpPr>
              <p:spPr>
                <a:xfrm>
                  <a:off x="293392" y="3314780"/>
                  <a:ext cx="29529988" cy="5925491"/>
                </a:xfrm>
                <a:prstGeom prst="rect">
                  <a:avLst/>
                </a:prstGeom>
                <a:noFill/>
                <a:ln w="76200">
                  <a:solidFill>
                    <a:srgbClr val="06436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EA8E5C8-0F7B-BEFB-5D1F-AD7712EF70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92" y="3314780"/>
                  <a:ext cx="29529988" cy="5925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solidFill>
                    <a:srgbClr val="06436E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C91E9E-40D5-7F8C-DE3A-EB8CF1B5623C}"/>
                </a:ext>
              </a:extLst>
            </p:cNvPr>
            <p:cNvSpPr txBox="1"/>
            <p:nvPr/>
          </p:nvSpPr>
          <p:spPr>
            <a:xfrm>
              <a:off x="293391" y="3314779"/>
              <a:ext cx="29529989" cy="749757"/>
            </a:xfrm>
            <a:prstGeom prst="rect">
              <a:avLst/>
            </a:prstGeom>
            <a:solidFill>
              <a:srgbClr val="06436E"/>
            </a:solidFill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87C62AF-EEC1-4E3E-A830-E1659AB05EBC}"/>
                    </a:ext>
                  </a:extLst>
                </p:cNvPr>
                <p:cNvSpPr txBox="1"/>
                <p:nvPr/>
              </p:nvSpPr>
              <p:spPr>
                <a:xfrm>
                  <a:off x="25097582" y="5049103"/>
                  <a:ext cx="33983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DE" sz="40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87C62AF-EEC1-4E3E-A830-E1659AB05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7582" y="5049103"/>
                  <a:ext cx="339837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0A11D0D-48C7-4734-B0A6-55A3BBE2BFA8}"/>
                </a:ext>
              </a:extLst>
            </p:cNvPr>
            <p:cNvSpPr txBox="1"/>
            <p:nvPr/>
          </p:nvSpPr>
          <p:spPr>
            <a:xfrm>
              <a:off x="662394" y="4125050"/>
              <a:ext cx="28976387" cy="4970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Powerful quantum algorithms, such as Shor’s and Grover’s, have already been discovered</a:t>
              </a:r>
              <a:r>
                <a:rPr lang="en-US" sz="3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since before 2000. But the experimental realization still presents a large obstacle, due to very high error rate in qubits. Thus, simulating quantum circuits is still necessary.²</a:t>
              </a:r>
            </a:p>
            <a:p>
              <a:endParaRPr lang="en-US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3500" b="1" dirty="0">
                  <a:solidFill>
                    <a:srgbClr val="DC65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goal 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is to create a 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modular 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 simple-to-use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3500" b="1" dirty="0">
                  <a:solidFill>
                    <a:srgbClr val="DC65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 framework for 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simulating quantum circuits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The framework should be organized in a 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robust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 manner, with cooperative development and feature updates in mind. </a:t>
              </a:r>
            </a:p>
            <a:p>
              <a:endParaRPr lang="en-GB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500" b="1" dirty="0">
                  <a:solidFill>
                    <a:srgbClr val="DC65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project focuses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on two aspects:</a:t>
              </a:r>
            </a:p>
            <a:p>
              <a:pPr marL="514356" indent="-514356">
                <a:buFont typeface="+mj-lt"/>
                <a:buAutoNum type="arabicPeriod"/>
              </a:pP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 how to create and maintain usable and expandable software frameworks in a research context.</a:t>
              </a:r>
            </a:p>
            <a:p>
              <a:pPr marL="514356" indent="-514356">
                <a:buFont typeface="+mj-lt"/>
                <a:buAutoNum type="arabicPeriod"/>
              </a:pP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Applying the framework to investigate the effect of noise on the Deutsch-Josza algorithm. </a:t>
              </a:r>
            </a:p>
          </p:txBody>
        </p: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3BB7583E-E210-484C-AD48-7F02CDE3912F}"/>
              </a:ext>
            </a:extLst>
          </p:cNvPr>
          <p:cNvSpPr txBox="1"/>
          <p:nvPr/>
        </p:nvSpPr>
        <p:spPr>
          <a:xfrm>
            <a:off x="372611" y="41453785"/>
            <a:ext cx="23717824" cy="1015663"/>
          </a:xfrm>
          <a:prstGeom prst="rect">
            <a:avLst/>
          </a:prstGeom>
          <a:solidFill>
            <a:srgbClr val="DAFAE5"/>
          </a:solidFill>
          <a:ln w="57150">
            <a:solidFill>
              <a:srgbClr val="0B4524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Guschakowski, Vladislav; Vasuvedan, Anantha. "quantum-computer-simulation." 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GitHub Repository.</a:t>
            </a:r>
            <a:b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Nielsen, Michael A., and Isaac L. Chuang. Quantum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Cambridge University Press, 2010.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[3] Alhambra, Álvaro M. "Quantum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-body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 thermal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equilibrium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." PRX Quantum 4.4 (2023): 040201.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2F1C5E3-C37E-4090-BE77-D79870E48480}"/>
              </a:ext>
            </a:extLst>
          </p:cNvPr>
          <p:cNvSpPr/>
          <p:nvPr/>
        </p:nvSpPr>
        <p:spPr>
          <a:xfrm>
            <a:off x="24308394" y="41332844"/>
            <a:ext cx="5604400" cy="1205764"/>
          </a:xfrm>
          <a:prstGeom prst="rect">
            <a:avLst/>
          </a:prstGeom>
          <a:solidFill>
            <a:srgbClr val="DAFAE5"/>
          </a:solidFill>
          <a:ln w="57150">
            <a:solidFill>
              <a:srgbClr val="0B4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9A886B75-A39D-4FEE-B6DF-01CAA061B0BC}"/>
              </a:ext>
            </a:extLst>
          </p:cNvPr>
          <p:cNvSpPr txBox="1"/>
          <p:nvPr/>
        </p:nvSpPr>
        <p:spPr>
          <a:xfrm>
            <a:off x="24363629" y="41352793"/>
            <a:ext cx="578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Contact us: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vladislav.guschakowski@uni-jena.de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anantha.vasudevan@uni-jena.de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7B5E7-5F2D-BF66-95C0-363E453E83CC}"/>
              </a:ext>
            </a:extLst>
          </p:cNvPr>
          <p:cNvSpPr/>
          <p:nvPr/>
        </p:nvSpPr>
        <p:spPr>
          <a:xfrm>
            <a:off x="372613" y="9677400"/>
            <a:ext cx="14537665" cy="18370176"/>
          </a:xfrm>
          <a:prstGeom prst="rect">
            <a:avLst/>
          </a:prstGeom>
          <a:noFill/>
          <a:ln w="76200">
            <a:solidFill>
              <a:srgbClr val="0643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0000" rtlCol="0" anchor="t"/>
          <a:lstStyle/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6C33B-B2B8-999B-A673-5AD41D5F802A}"/>
              </a:ext>
            </a:extLst>
          </p:cNvPr>
          <p:cNvSpPr txBox="1"/>
          <p:nvPr/>
        </p:nvSpPr>
        <p:spPr>
          <a:xfrm>
            <a:off x="371158" y="9669495"/>
            <a:ext cx="14537664" cy="749757"/>
          </a:xfrm>
          <a:prstGeom prst="rect">
            <a:avLst/>
          </a:prstGeom>
          <a:solidFill>
            <a:srgbClr val="06436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D953E8-81E9-5F42-F81C-C17F86C631DA}"/>
              </a:ext>
            </a:extLst>
          </p:cNvPr>
          <p:cNvSpPr txBox="1"/>
          <p:nvPr/>
        </p:nvSpPr>
        <p:spPr>
          <a:xfrm>
            <a:off x="623518" y="16774243"/>
            <a:ext cx="4916120" cy="530594"/>
          </a:xfrm>
          <a:prstGeom prst="rect">
            <a:avLst/>
          </a:prstGeom>
          <a:solidFill>
            <a:srgbClr val="DC651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8FC71-E22C-8333-811F-6B17CFB1B42E}"/>
              </a:ext>
            </a:extLst>
          </p:cNvPr>
          <p:cNvSpPr txBox="1"/>
          <p:nvPr/>
        </p:nvSpPr>
        <p:spPr>
          <a:xfrm>
            <a:off x="623518" y="11535695"/>
            <a:ext cx="139777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Collaborative coding projects require a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strong maintenance structure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 Helpful practices for this purpose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logging changes between versions with the possibility to create development branches (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testing single units of a framework, thus assuring all former features don’t break during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 Notebooks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prepared coding environments 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showing how to use a tool and allowing for quick 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experimentation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82D24DF-0E3D-9FEB-60B9-BBB89664F1ED}"/>
              </a:ext>
            </a:extLst>
          </p:cNvPr>
          <p:cNvSpPr txBox="1"/>
          <p:nvPr/>
        </p:nvSpPr>
        <p:spPr>
          <a:xfrm>
            <a:off x="623518" y="17522736"/>
            <a:ext cx="12155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Fully works with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mixed states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numpy arrays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Quick and flexible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list syntax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using the internal </a:t>
            </a:r>
            <a:r>
              <a:rPr lang="en-GB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A9D8C-A953-8B39-9486-84CC53086743}"/>
              </a:ext>
            </a:extLst>
          </p:cNvPr>
          <p:cNvSpPr txBox="1"/>
          <p:nvPr/>
        </p:nvSpPr>
        <p:spPr>
          <a:xfrm>
            <a:off x="15363481" y="9683192"/>
            <a:ext cx="14506702" cy="749757"/>
          </a:xfrm>
          <a:prstGeom prst="rect">
            <a:avLst/>
          </a:prstGeom>
          <a:solidFill>
            <a:srgbClr val="06436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 - </a:t>
            </a:r>
            <a:r>
              <a:rPr lang="en-US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Josza</a:t>
            </a:r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FD1FE-96E9-85F5-84B2-780985C56FDB}"/>
              </a:ext>
            </a:extLst>
          </p:cNvPr>
          <p:cNvSpPr/>
          <p:nvPr/>
        </p:nvSpPr>
        <p:spPr>
          <a:xfrm>
            <a:off x="15364937" y="9669495"/>
            <a:ext cx="14537664" cy="18370176"/>
          </a:xfrm>
          <a:prstGeom prst="rect">
            <a:avLst/>
          </a:prstGeom>
          <a:noFill/>
          <a:ln w="76200">
            <a:solidFill>
              <a:srgbClr val="0643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457206" indent="-457206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BD3FF33-0839-4CAB-9FD5-F7EEA591D541}"/>
              </a:ext>
            </a:extLst>
          </p:cNvPr>
          <p:cNvSpPr txBox="1"/>
          <p:nvPr/>
        </p:nvSpPr>
        <p:spPr>
          <a:xfrm>
            <a:off x="623518" y="10780545"/>
            <a:ext cx="4916120" cy="530594"/>
          </a:xfrm>
          <a:prstGeom prst="rect">
            <a:avLst/>
          </a:prstGeom>
          <a:solidFill>
            <a:srgbClr val="DC651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Workflow</a:t>
            </a:r>
          </a:p>
        </p:txBody>
      </p:sp>
      <p:pic>
        <p:nvPicPr>
          <p:cNvPr id="8" name="Grafik 7" descr="Ein Bild, das Muster enthält.&#10;&#10;Automatisch generierte Beschreibung">
            <a:extLst>
              <a:ext uri="{FF2B5EF4-FFF2-40B4-BE49-F238E27FC236}">
                <a16:creationId xmlns:a16="http://schemas.microsoft.com/office/drawing/2014/main" id="{1855D030-A39B-1F8D-F199-698F57D92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" y="0"/>
            <a:ext cx="3003258" cy="3003258"/>
          </a:xfrm>
          <a:prstGeom prst="rect">
            <a:avLst/>
          </a:prstGeom>
        </p:spPr>
      </p:pic>
      <p:sp>
        <p:nvSpPr>
          <p:cNvPr id="14" name="TextBox 142">
            <a:extLst>
              <a:ext uri="{FF2B5EF4-FFF2-40B4-BE49-F238E27FC236}">
                <a16:creationId xmlns:a16="http://schemas.microsoft.com/office/drawing/2014/main" id="{0789C334-3D68-1E71-3D93-46C373BCA320}"/>
              </a:ext>
            </a:extLst>
          </p:cNvPr>
          <p:cNvSpPr txBox="1"/>
          <p:nvPr/>
        </p:nvSpPr>
        <p:spPr>
          <a:xfrm>
            <a:off x="790266" y="2713469"/>
            <a:ext cx="182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GitHub¹</a:t>
            </a:r>
          </a:p>
        </p:txBody>
      </p:sp>
      <p:pic>
        <p:nvPicPr>
          <p:cNvPr id="16" name="Grafik 15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B6BB57D5-27E3-6849-A4AC-38D5F0D5AC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144" y="10634651"/>
            <a:ext cx="1953419" cy="1953419"/>
          </a:xfrm>
          <a:prstGeom prst="rect">
            <a:avLst/>
          </a:prstGeom>
        </p:spPr>
      </p:pic>
      <p:pic>
        <p:nvPicPr>
          <p:cNvPr id="30" name="Grafik 29" descr="Ein Bild, das Grafiken, Schrift, Kreis, Grafikdesign enthält.&#10;&#10;Automatisch generierte Beschreibung">
            <a:extLst>
              <a:ext uri="{FF2B5EF4-FFF2-40B4-BE49-F238E27FC236}">
                <a16:creationId xmlns:a16="http://schemas.microsoft.com/office/drawing/2014/main" id="{62F311F0-4351-4DB3-ED2C-45D866E5E8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023" y="14165943"/>
            <a:ext cx="2265525" cy="2627086"/>
          </a:xfrm>
          <a:prstGeom prst="rect">
            <a:avLst/>
          </a:prstGeom>
        </p:spPr>
      </p:pic>
      <p:pic>
        <p:nvPicPr>
          <p:cNvPr id="31" name="Grafik 30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EDDABCD3-C2C3-0BA2-673A-7F3EB93189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2" y="2780458"/>
            <a:ext cx="606361" cy="606361"/>
          </a:xfrm>
          <a:prstGeom prst="rect">
            <a:avLst/>
          </a:prstGeom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B0789C95-B92B-0276-83E8-827309A4DA0B}"/>
              </a:ext>
            </a:extLst>
          </p:cNvPr>
          <p:cNvSpPr txBox="1"/>
          <p:nvPr/>
        </p:nvSpPr>
        <p:spPr>
          <a:xfrm>
            <a:off x="371157" y="28325863"/>
            <a:ext cx="23141843" cy="738664"/>
          </a:xfrm>
          <a:prstGeom prst="rect">
            <a:avLst/>
          </a:prstGeom>
          <a:solidFill>
            <a:srgbClr val="06436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Noisy Deutsch - </a:t>
            </a:r>
            <a:r>
              <a:rPr lang="en-US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Josza</a:t>
            </a:r>
            <a:endParaRPr lang="en-US" sz="4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4E0E5066-2B68-FE59-4AF1-8950F9D29593}"/>
              </a:ext>
            </a:extLst>
          </p:cNvPr>
          <p:cNvSpPr/>
          <p:nvPr/>
        </p:nvSpPr>
        <p:spPr>
          <a:xfrm>
            <a:off x="371158" y="28344388"/>
            <a:ext cx="29531443" cy="12723889"/>
          </a:xfrm>
          <a:prstGeom prst="rect">
            <a:avLst/>
          </a:prstGeom>
          <a:noFill/>
          <a:ln w="76200">
            <a:solidFill>
              <a:srgbClr val="0643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457206" indent="-457206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64" name="Grafik 363">
            <a:extLst>
              <a:ext uri="{FF2B5EF4-FFF2-40B4-BE49-F238E27FC236}">
                <a16:creationId xmlns:a16="http://schemas.microsoft.com/office/drawing/2014/main" id="{500F02A4-3D26-7E28-A7A4-8B4D1ED057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0468" y="32619062"/>
            <a:ext cx="6139697" cy="4609772"/>
          </a:xfrm>
          <a:prstGeom prst="rect">
            <a:avLst/>
          </a:prstGeom>
        </p:spPr>
      </p:pic>
      <p:pic>
        <p:nvPicPr>
          <p:cNvPr id="366" name="Grafik 365">
            <a:extLst>
              <a:ext uri="{FF2B5EF4-FFF2-40B4-BE49-F238E27FC236}">
                <a16:creationId xmlns:a16="http://schemas.microsoft.com/office/drawing/2014/main" id="{A6256605-0009-76F9-B005-965A74C217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07233" y="29030797"/>
            <a:ext cx="5393724" cy="2659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399F8628-DBE5-39E5-D168-875FA91816FF}"/>
              </a:ext>
            </a:extLst>
          </p:cNvPr>
          <p:cNvGrpSpPr/>
          <p:nvPr/>
        </p:nvGrpSpPr>
        <p:grpSpPr>
          <a:xfrm>
            <a:off x="623518" y="19906919"/>
            <a:ext cx="13345055" cy="2395031"/>
            <a:chOff x="517797" y="19731075"/>
            <a:chExt cx="13345055" cy="2395031"/>
          </a:xfrm>
        </p:grpSpPr>
        <p:grpSp>
          <p:nvGrpSpPr>
            <p:cNvPr id="352" name="Gruppieren 351">
              <a:extLst>
                <a:ext uri="{FF2B5EF4-FFF2-40B4-BE49-F238E27FC236}">
                  <a16:creationId xmlns:a16="http://schemas.microsoft.com/office/drawing/2014/main" id="{AD7D9152-EB68-90B5-69BC-869C797F8A6D}"/>
                </a:ext>
              </a:extLst>
            </p:cNvPr>
            <p:cNvGrpSpPr/>
            <p:nvPr/>
          </p:nvGrpSpPr>
          <p:grpSpPr>
            <a:xfrm>
              <a:off x="9741780" y="19890115"/>
              <a:ext cx="4121072" cy="2235991"/>
              <a:chOff x="2542313" y="30021286"/>
              <a:chExt cx="4121072" cy="2235991"/>
            </a:xfrm>
          </p:grpSpPr>
          <p:cxnSp>
            <p:nvCxnSpPr>
              <p:cNvPr id="207" name="Gerader Verbinder 206">
                <a:extLst>
                  <a:ext uri="{FF2B5EF4-FFF2-40B4-BE49-F238E27FC236}">
                    <a16:creationId xmlns:a16="http://schemas.microsoft.com/office/drawing/2014/main" id="{196CF991-C994-49B8-C1E4-C214EE514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193" y="30849438"/>
                <a:ext cx="93776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8" name="Gruppieren 207">
                <a:extLst>
                  <a:ext uri="{FF2B5EF4-FFF2-40B4-BE49-F238E27FC236}">
                    <a16:creationId xmlns:a16="http://schemas.microsoft.com/office/drawing/2014/main" id="{690E3FDF-3CF9-B082-9196-530E9A530ACE}"/>
                  </a:ext>
                </a:extLst>
              </p:cNvPr>
              <p:cNvGrpSpPr/>
              <p:nvPr/>
            </p:nvGrpSpPr>
            <p:grpSpPr>
              <a:xfrm>
                <a:off x="3016668" y="30021286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209" name="Rechteck 208">
                  <a:extLst>
                    <a:ext uri="{FF2B5EF4-FFF2-40B4-BE49-F238E27FC236}">
                      <a16:creationId xmlns:a16="http://schemas.microsoft.com/office/drawing/2014/main" id="{083BF7F3-2351-84DF-69CA-50526C3FD5EB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Textfeld 209">
                      <a:extLst>
                        <a:ext uri="{FF2B5EF4-FFF2-40B4-BE49-F238E27FC236}">
                          <a16:creationId xmlns:a16="http://schemas.microsoft.com/office/drawing/2014/main" id="{8BA11058-3BE6-C1C0-7E4F-BF693BB10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45482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210" name="Textfeld 209">
                      <a:extLst>
                        <a:ext uri="{FF2B5EF4-FFF2-40B4-BE49-F238E27FC236}">
                          <a16:creationId xmlns:a16="http://schemas.microsoft.com/office/drawing/2014/main" id="{8BA11058-3BE6-C1C0-7E4F-BF693BB106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45482" cy="14475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9" name="Gerader Verbinder 238">
                <a:extLst>
                  <a:ext uri="{FF2B5EF4-FFF2-40B4-BE49-F238E27FC236}">
                    <a16:creationId xmlns:a16="http://schemas.microsoft.com/office/drawing/2014/main" id="{B2C6E641-F84B-1E9A-808A-537BE83C6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193" y="30255078"/>
                <a:ext cx="46276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4" name="Gruppieren 243">
                <a:extLst>
                  <a:ext uri="{FF2B5EF4-FFF2-40B4-BE49-F238E27FC236}">
                    <a16:creationId xmlns:a16="http://schemas.microsoft.com/office/drawing/2014/main" id="{939ECD1D-077F-1909-F355-CF408CDEEFD5}"/>
                  </a:ext>
                </a:extLst>
              </p:cNvPr>
              <p:cNvGrpSpPr/>
              <p:nvPr/>
            </p:nvGrpSpPr>
            <p:grpSpPr>
              <a:xfrm>
                <a:off x="3489756" y="30615646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245" name="Rechteck 244">
                  <a:extLst>
                    <a:ext uri="{FF2B5EF4-FFF2-40B4-BE49-F238E27FC236}">
                      <a16:creationId xmlns:a16="http://schemas.microsoft.com/office/drawing/2014/main" id="{1B98DA7F-41D2-9B26-B70F-8B5C66AF3B5D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feld 245">
                      <a:extLst>
                        <a:ext uri="{FF2B5EF4-FFF2-40B4-BE49-F238E27FC236}">
                          <a16:creationId xmlns:a16="http://schemas.microsoft.com/office/drawing/2014/main" id="{AC964485-FCF9-2463-0AC9-6DC54F30D6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31208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246" name="Textfeld 245">
                      <a:extLst>
                        <a:ext uri="{FF2B5EF4-FFF2-40B4-BE49-F238E27FC236}">
                          <a16:creationId xmlns:a16="http://schemas.microsoft.com/office/drawing/2014/main" id="{AC964485-FCF9-2463-0AC9-6DC54F30D6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31208" cy="14475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8D05EFA4-5653-AF30-6738-AE20E277E163}"/>
                  </a:ext>
                </a:extLst>
              </p:cNvPr>
              <p:cNvGrpSpPr/>
              <p:nvPr/>
            </p:nvGrpSpPr>
            <p:grpSpPr>
              <a:xfrm>
                <a:off x="3971838" y="30615646"/>
                <a:ext cx="675383" cy="946702"/>
                <a:chOff x="19023497" y="12432346"/>
                <a:chExt cx="967509" cy="1391413"/>
              </a:xfrm>
            </p:grpSpPr>
            <p:sp>
              <p:nvSpPr>
                <p:cNvPr id="249" name="Rechteck 248">
                  <a:extLst>
                    <a:ext uri="{FF2B5EF4-FFF2-40B4-BE49-F238E27FC236}">
                      <a16:creationId xmlns:a16="http://schemas.microsoft.com/office/drawing/2014/main" id="{6D36A237-9F0D-8E35-0568-980917E7B9BF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829600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feld 249">
                      <a:extLst>
                        <a:ext uri="{FF2B5EF4-FFF2-40B4-BE49-F238E27FC236}">
                          <a16:creationId xmlns:a16="http://schemas.microsoft.com/office/drawing/2014/main" id="{8D1C29F1-284D-71C7-1764-D55A090155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23497" y="12557169"/>
                      <a:ext cx="967509" cy="126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de-DE" sz="28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250" name="Textfeld 249">
                      <a:extLst>
                        <a:ext uri="{FF2B5EF4-FFF2-40B4-BE49-F238E27FC236}">
                          <a16:creationId xmlns:a16="http://schemas.microsoft.com/office/drawing/2014/main" id="{8D1C29F1-284D-71C7-1764-D55A090155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23497" y="12557169"/>
                      <a:ext cx="967509" cy="126659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1" name="Gerader Verbinder 250">
                <a:extLst>
                  <a:ext uri="{FF2B5EF4-FFF2-40B4-BE49-F238E27FC236}">
                    <a16:creationId xmlns:a16="http://schemas.microsoft.com/office/drawing/2014/main" id="{6939BB17-1D77-AAEE-0E95-FFBBAD35C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2843" y="30849438"/>
                <a:ext cx="8940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Gerader Verbinder 252">
                <a:extLst>
                  <a:ext uri="{FF2B5EF4-FFF2-40B4-BE49-F238E27FC236}">
                    <a16:creationId xmlns:a16="http://schemas.microsoft.com/office/drawing/2014/main" id="{349C7DE0-BAF2-3A9C-AB04-1C8E28445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080" y="30255078"/>
                <a:ext cx="22095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Gerader Verbinder 254">
                <a:extLst>
                  <a:ext uri="{FF2B5EF4-FFF2-40B4-BE49-F238E27FC236}">
                    <a16:creationId xmlns:a16="http://schemas.microsoft.com/office/drawing/2014/main" id="{1E533A82-B17E-0A3E-18FD-2228F239C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871" y="30849438"/>
                <a:ext cx="110034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7E083903-A10D-4154-7607-5067C64C4B58}"/>
                  </a:ext>
                </a:extLst>
              </p:cNvPr>
              <p:cNvSpPr/>
              <p:nvPr/>
            </p:nvSpPr>
            <p:spPr>
              <a:xfrm>
                <a:off x="4717538" y="30068010"/>
                <a:ext cx="374643" cy="3746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3" name="Gerader Verbinder 322">
                <a:extLst>
                  <a:ext uri="{FF2B5EF4-FFF2-40B4-BE49-F238E27FC236}">
                    <a16:creationId xmlns:a16="http://schemas.microsoft.com/office/drawing/2014/main" id="{EC4B9E57-31AF-1C57-566F-ADCF9EC3AD21}"/>
                  </a:ext>
                </a:extLst>
              </p:cNvPr>
              <p:cNvCxnSpPr>
                <a:cxnSpLocks/>
                <a:stCxn id="322" idx="0"/>
              </p:cNvCxnSpPr>
              <p:nvPr/>
            </p:nvCxnSpPr>
            <p:spPr>
              <a:xfrm>
                <a:off x="4904860" y="30068010"/>
                <a:ext cx="6407" cy="77667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0256FD0E-0FE2-A121-3FBA-57CF5D25DFF5}"/>
                  </a:ext>
                </a:extLst>
              </p:cNvPr>
              <p:cNvSpPr/>
              <p:nvPr/>
            </p:nvSpPr>
            <p:spPr>
              <a:xfrm>
                <a:off x="4864184" y="30794278"/>
                <a:ext cx="89403" cy="894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7" name="Gruppieren 326">
                <a:extLst>
                  <a:ext uri="{FF2B5EF4-FFF2-40B4-BE49-F238E27FC236}">
                    <a16:creationId xmlns:a16="http://schemas.microsoft.com/office/drawing/2014/main" id="{37D7BE16-1BB2-487B-F120-F601DA6C4405}"/>
                  </a:ext>
                </a:extLst>
              </p:cNvPr>
              <p:cNvGrpSpPr/>
              <p:nvPr/>
            </p:nvGrpSpPr>
            <p:grpSpPr>
              <a:xfrm>
                <a:off x="4955968" y="31238980"/>
                <a:ext cx="675383" cy="946702"/>
                <a:chOff x="19023497" y="12432346"/>
                <a:chExt cx="967509" cy="1391413"/>
              </a:xfrm>
            </p:grpSpPr>
            <p:sp>
              <p:nvSpPr>
                <p:cNvPr id="328" name="Rechteck 327">
                  <a:extLst>
                    <a:ext uri="{FF2B5EF4-FFF2-40B4-BE49-F238E27FC236}">
                      <a16:creationId xmlns:a16="http://schemas.microsoft.com/office/drawing/2014/main" id="{4815C283-443C-FF86-49AA-6F976C685691}"/>
                    </a:ext>
                  </a:extLst>
                </p:cNvPr>
                <p:cNvSpPr/>
                <p:nvPr/>
              </p:nvSpPr>
              <p:spPr>
                <a:xfrm>
                  <a:off x="19023497" y="12432346"/>
                  <a:ext cx="916491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9" name="Textfeld 328">
                      <a:extLst>
                        <a:ext uri="{FF2B5EF4-FFF2-40B4-BE49-F238E27FC236}">
                          <a16:creationId xmlns:a16="http://schemas.microsoft.com/office/drawing/2014/main" id="{C456AA84-3A9D-4EFF-ACB7-C14F1090C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23497" y="12557169"/>
                      <a:ext cx="967509" cy="12665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de-DE" sz="28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329" name="Textfeld 328">
                      <a:extLst>
                        <a:ext uri="{FF2B5EF4-FFF2-40B4-BE49-F238E27FC236}">
                          <a16:creationId xmlns:a16="http://schemas.microsoft.com/office/drawing/2014/main" id="{C456AA84-3A9D-4EFF-ACB7-C14F1090CA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23497" y="12557169"/>
                      <a:ext cx="967509" cy="126659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7273" t="-10563" r="-3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1" name="Gerader Verbinder 330">
                <a:extLst>
                  <a:ext uri="{FF2B5EF4-FFF2-40B4-BE49-F238E27FC236}">
                    <a16:creationId xmlns:a16="http://schemas.microsoft.com/office/drawing/2014/main" id="{5991CFD7-E11C-AC85-2745-DA6576710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2313" y="31478088"/>
                <a:ext cx="241365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5" name="Gruppieren 334">
                <a:extLst>
                  <a:ext uri="{FF2B5EF4-FFF2-40B4-BE49-F238E27FC236}">
                    <a16:creationId xmlns:a16="http://schemas.microsoft.com/office/drawing/2014/main" id="{C64C1737-52DB-BE74-D7E5-7EF61A352429}"/>
                  </a:ext>
                </a:extLst>
              </p:cNvPr>
              <p:cNvGrpSpPr/>
              <p:nvPr/>
            </p:nvGrpSpPr>
            <p:grpSpPr>
              <a:xfrm>
                <a:off x="5703496" y="31244614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336" name="Rechteck 335">
                  <a:extLst>
                    <a:ext uri="{FF2B5EF4-FFF2-40B4-BE49-F238E27FC236}">
                      <a16:creationId xmlns:a16="http://schemas.microsoft.com/office/drawing/2014/main" id="{5CC27697-61CE-3B84-3843-43303B6ECEB8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7" name="Textfeld 336">
                      <a:extLst>
                        <a:ext uri="{FF2B5EF4-FFF2-40B4-BE49-F238E27FC236}">
                          <a16:creationId xmlns:a16="http://schemas.microsoft.com/office/drawing/2014/main" id="{82CCF841-5476-B0E2-05DA-4894EDA2FF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337" name="Textfeld 336">
                      <a:extLst>
                        <a:ext uri="{FF2B5EF4-FFF2-40B4-BE49-F238E27FC236}">
                          <a16:creationId xmlns:a16="http://schemas.microsoft.com/office/drawing/2014/main" id="{82CCF841-5476-B0E2-05DA-4894EDA2FF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8" name="Gruppieren 337">
                <a:extLst>
                  <a:ext uri="{FF2B5EF4-FFF2-40B4-BE49-F238E27FC236}">
                    <a16:creationId xmlns:a16="http://schemas.microsoft.com/office/drawing/2014/main" id="{D91BC4F4-C30A-431B-F607-C4028D0D4D76}"/>
                  </a:ext>
                </a:extLst>
              </p:cNvPr>
              <p:cNvGrpSpPr/>
              <p:nvPr/>
            </p:nvGrpSpPr>
            <p:grpSpPr>
              <a:xfrm>
                <a:off x="5696783" y="30660414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339" name="Rechteck 338">
                  <a:extLst>
                    <a:ext uri="{FF2B5EF4-FFF2-40B4-BE49-F238E27FC236}">
                      <a16:creationId xmlns:a16="http://schemas.microsoft.com/office/drawing/2014/main" id="{54637162-0E51-CC41-1DA6-C94C711C888D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0" name="Textfeld 339">
                      <a:extLst>
                        <a:ext uri="{FF2B5EF4-FFF2-40B4-BE49-F238E27FC236}">
                          <a16:creationId xmlns:a16="http://schemas.microsoft.com/office/drawing/2014/main" id="{1846349D-E3B5-8CAB-4995-A7511DBDA6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340" name="Textfeld 339">
                      <a:extLst>
                        <a:ext uri="{FF2B5EF4-FFF2-40B4-BE49-F238E27FC236}">
                          <a16:creationId xmlns:a16="http://schemas.microsoft.com/office/drawing/2014/main" id="{1846349D-E3B5-8CAB-4995-A7511DBDA6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1" name="Gruppieren 340">
                <a:extLst>
                  <a:ext uri="{FF2B5EF4-FFF2-40B4-BE49-F238E27FC236}">
                    <a16:creationId xmlns:a16="http://schemas.microsoft.com/office/drawing/2014/main" id="{CF06B8D3-7FAE-1C68-024D-2C4466AE4AC3}"/>
                  </a:ext>
                </a:extLst>
              </p:cNvPr>
              <p:cNvGrpSpPr/>
              <p:nvPr/>
            </p:nvGrpSpPr>
            <p:grpSpPr>
              <a:xfrm>
                <a:off x="5689349" y="30068010"/>
                <a:ext cx="462763" cy="1012663"/>
                <a:chOff x="19110387" y="12432346"/>
                <a:chExt cx="686794" cy="1488359"/>
              </a:xfrm>
            </p:grpSpPr>
            <p:sp>
              <p:nvSpPr>
                <p:cNvPr id="342" name="Rechteck 341">
                  <a:extLst>
                    <a:ext uri="{FF2B5EF4-FFF2-40B4-BE49-F238E27FC236}">
                      <a16:creationId xmlns:a16="http://schemas.microsoft.com/office/drawing/2014/main" id="{920D363F-02C9-D1D9-F3A9-5C3C1A59B116}"/>
                    </a:ext>
                  </a:extLst>
                </p:cNvPr>
                <p:cNvSpPr/>
                <p:nvPr/>
              </p:nvSpPr>
              <p:spPr>
                <a:xfrm>
                  <a:off x="19110387" y="12432346"/>
                  <a:ext cx="686794" cy="6326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3" name="Textfeld 342">
                      <a:extLst>
                        <a:ext uri="{FF2B5EF4-FFF2-40B4-BE49-F238E27FC236}">
                          <a16:creationId xmlns:a16="http://schemas.microsoft.com/office/drawing/2014/main" id="{0C3370A4-5370-7064-0BD4-DA0DE9816E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343" name="Textfeld 342">
                      <a:extLst>
                        <a:ext uri="{FF2B5EF4-FFF2-40B4-BE49-F238E27FC236}">
                          <a16:creationId xmlns:a16="http://schemas.microsoft.com/office/drawing/2014/main" id="{0C3370A4-5370-7064-0BD4-DA0DE9816E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5868" y="12473173"/>
                      <a:ext cx="613984" cy="14475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46" name="Gerader Verbinder 345">
                <a:extLst>
                  <a:ext uri="{FF2B5EF4-FFF2-40B4-BE49-F238E27FC236}">
                    <a16:creationId xmlns:a16="http://schemas.microsoft.com/office/drawing/2014/main" id="{9EEED921-973E-EA6F-C0CB-D8ADD5EE6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5058" y="31478088"/>
                <a:ext cx="107156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Gerader Verbinder 347">
                <a:extLst>
                  <a:ext uri="{FF2B5EF4-FFF2-40B4-BE49-F238E27FC236}">
                    <a16:creationId xmlns:a16="http://schemas.microsoft.com/office/drawing/2014/main" id="{92CF017C-5EC8-4624-5DA8-E77290054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4921" y="30258888"/>
                <a:ext cx="50352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Gerader Verbinder 349">
                <a:extLst>
                  <a:ext uri="{FF2B5EF4-FFF2-40B4-BE49-F238E27FC236}">
                    <a16:creationId xmlns:a16="http://schemas.microsoft.com/office/drawing/2014/main" id="{742E129C-2E51-71D8-ED54-23EED2F22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9856" y="30845823"/>
                <a:ext cx="50352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Gerader Verbinder 350">
                <a:extLst>
                  <a:ext uri="{FF2B5EF4-FFF2-40B4-BE49-F238E27FC236}">
                    <a16:creationId xmlns:a16="http://schemas.microsoft.com/office/drawing/2014/main" id="{AD79429E-997E-E3EA-0C25-397E74268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9856" y="31468123"/>
                <a:ext cx="50352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4" name="Textfeld 353">
              <a:extLst>
                <a:ext uri="{FF2B5EF4-FFF2-40B4-BE49-F238E27FC236}">
                  <a16:creationId xmlns:a16="http://schemas.microsoft.com/office/drawing/2014/main" id="{4E25A182-211E-6280-7631-E74EC0E5D4D4}"/>
                </a:ext>
              </a:extLst>
            </p:cNvPr>
            <p:cNvSpPr txBox="1"/>
            <p:nvPr/>
          </p:nvSpPr>
          <p:spPr>
            <a:xfrm>
              <a:off x="7792150" y="20254690"/>
              <a:ext cx="1217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applies</a:t>
              </a:r>
            </a:p>
          </p:txBody>
        </p:sp>
        <p:cxnSp>
          <p:nvCxnSpPr>
            <p:cNvPr id="359" name="Gerade Verbindung mit Pfeil 358">
              <a:extLst>
                <a:ext uri="{FF2B5EF4-FFF2-40B4-BE49-F238E27FC236}">
                  <a16:creationId xmlns:a16="http://schemas.microsoft.com/office/drawing/2014/main" id="{DE9FD0E7-73F1-2533-9966-2F4100D12712}"/>
                </a:ext>
              </a:extLst>
            </p:cNvPr>
            <p:cNvCxnSpPr>
              <a:cxnSpLocks/>
            </p:cNvCxnSpPr>
            <p:nvPr/>
          </p:nvCxnSpPr>
          <p:spPr>
            <a:xfrm>
              <a:off x="7560086" y="20833017"/>
              <a:ext cx="1932033" cy="0"/>
            </a:xfrm>
            <a:prstGeom prst="straightConnector1">
              <a:avLst/>
            </a:prstGeom>
            <a:ln w="6985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68" name="Grafik 367">
              <a:extLst>
                <a:ext uri="{FF2B5EF4-FFF2-40B4-BE49-F238E27FC236}">
                  <a16:creationId xmlns:a16="http://schemas.microsoft.com/office/drawing/2014/main" id="{A461AA27-9943-A59C-0C8E-A9F860D1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517797" y="19731075"/>
              <a:ext cx="6863627" cy="219912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/>
          </p:spPr>
        </p:pic>
      </p:grpSp>
      <p:pic>
        <p:nvPicPr>
          <p:cNvPr id="370" name="Grafik 369">
            <a:extLst>
              <a:ext uri="{FF2B5EF4-FFF2-40B4-BE49-F238E27FC236}">
                <a16:creationId xmlns:a16="http://schemas.microsoft.com/office/drawing/2014/main" id="{BC913719-905C-580F-5150-B892E4CEFC9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015808" y="32619062"/>
            <a:ext cx="6139697" cy="4609772"/>
          </a:xfrm>
          <a:prstGeom prst="rect">
            <a:avLst/>
          </a:prstGeom>
        </p:spPr>
      </p:pic>
      <p:pic>
        <p:nvPicPr>
          <p:cNvPr id="362" name="Grafik 361">
            <a:extLst>
              <a:ext uri="{FF2B5EF4-FFF2-40B4-BE49-F238E27FC236}">
                <a16:creationId xmlns:a16="http://schemas.microsoft.com/office/drawing/2014/main" id="{B896755A-9D83-02C7-D20E-04559BF57DE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091800" y="32644316"/>
            <a:ext cx="6191338" cy="4648546"/>
          </a:xfrm>
          <a:prstGeom prst="rect">
            <a:avLst/>
          </a:prstGeom>
        </p:spPr>
      </p:pic>
      <p:pic>
        <p:nvPicPr>
          <p:cNvPr id="378" name="Grafik 377">
            <a:extLst>
              <a:ext uri="{FF2B5EF4-FFF2-40B4-BE49-F238E27FC236}">
                <a16:creationId xmlns:a16="http://schemas.microsoft.com/office/drawing/2014/main" id="{0648E32C-6F7B-EE2D-7BA7-5B0E4514194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7960362" y="32650237"/>
            <a:ext cx="6046871" cy="4540077"/>
          </a:xfrm>
          <a:prstGeom prst="rect">
            <a:avLst/>
          </a:prstGeom>
        </p:spPr>
      </p:pic>
      <p:pic>
        <p:nvPicPr>
          <p:cNvPr id="376" name="Grafik 375">
            <a:extLst>
              <a:ext uri="{FF2B5EF4-FFF2-40B4-BE49-F238E27FC236}">
                <a16:creationId xmlns:a16="http://schemas.microsoft.com/office/drawing/2014/main" id="{0B18B299-DE2B-7D02-1CCA-C83E26CA6BA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3552543" y="32644317"/>
            <a:ext cx="6191338" cy="4648545"/>
          </a:xfrm>
          <a:prstGeom prst="rect">
            <a:avLst/>
          </a:prstGeom>
        </p:spPr>
      </p:pic>
      <p:sp>
        <p:nvSpPr>
          <p:cNvPr id="380" name="TextBox 329">
            <a:extLst>
              <a:ext uri="{FF2B5EF4-FFF2-40B4-BE49-F238E27FC236}">
                <a16:creationId xmlns:a16="http://schemas.microsoft.com/office/drawing/2014/main" id="{1CBFAC19-1BB1-C377-F56D-45A782A93139}"/>
              </a:ext>
            </a:extLst>
          </p:cNvPr>
          <p:cNvSpPr txBox="1"/>
          <p:nvPr/>
        </p:nvSpPr>
        <p:spPr>
          <a:xfrm>
            <a:off x="3978632" y="31760815"/>
            <a:ext cx="5725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Depolarization channel</a:t>
            </a:r>
          </a:p>
        </p:txBody>
      </p:sp>
      <p:sp>
        <p:nvSpPr>
          <p:cNvPr id="381" name="TextBox 329">
            <a:extLst>
              <a:ext uri="{FF2B5EF4-FFF2-40B4-BE49-F238E27FC236}">
                <a16:creationId xmlns:a16="http://schemas.microsoft.com/office/drawing/2014/main" id="{F210591B-3114-FDD2-D28D-8623D3054F8B}"/>
              </a:ext>
            </a:extLst>
          </p:cNvPr>
          <p:cNvSpPr txBox="1"/>
          <p:nvPr/>
        </p:nvSpPr>
        <p:spPr>
          <a:xfrm>
            <a:off x="18227022" y="31820621"/>
            <a:ext cx="5725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Bitflip channel</a:t>
            </a:r>
          </a:p>
        </p:txBody>
      </p:sp>
      <p:sp>
        <p:nvSpPr>
          <p:cNvPr id="382" name="TextBox 329">
            <a:extLst>
              <a:ext uri="{FF2B5EF4-FFF2-40B4-BE49-F238E27FC236}">
                <a16:creationId xmlns:a16="http://schemas.microsoft.com/office/drawing/2014/main" id="{26303A92-8F7C-7023-B1D7-7E82B607904E}"/>
              </a:ext>
            </a:extLst>
          </p:cNvPr>
          <p:cNvSpPr txBox="1"/>
          <p:nvPr/>
        </p:nvSpPr>
        <p:spPr>
          <a:xfrm>
            <a:off x="12501142" y="31679953"/>
            <a:ext cx="5725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Amplitude damping channel</a:t>
            </a:r>
          </a:p>
        </p:txBody>
      </p:sp>
      <p:sp>
        <p:nvSpPr>
          <p:cNvPr id="383" name="TextBox 329">
            <a:extLst>
              <a:ext uri="{FF2B5EF4-FFF2-40B4-BE49-F238E27FC236}">
                <a16:creationId xmlns:a16="http://schemas.microsoft.com/office/drawing/2014/main" id="{DE4C4E10-E36D-D2CF-2150-6D88ABED0ECF}"/>
              </a:ext>
            </a:extLst>
          </p:cNvPr>
          <p:cNvSpPr txBox="1"/>
          <p:nvPr/>
        </p:nvSpPr>
        <p:spPr>
          <a:xfrm>
            <a:off x="23820283" y="31830928"/>
            <a:ext cx="5725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Phaseflip channel</a:t>
            </a:r>
          </a:p>
        </p:txBody>
      </p:sp>
      <p:sp>
        <p:nvSpPr>
          <p:cNvPr id="384" name="TextBox 329">
            <a:extLst>
              <a:ext uri="{FF2B5EF4-FFF2-40B4-BE49-F238E27FC236}">
                <a16:creationId xmlns:a16="http://schemas.microsoft.com/office/drawing/2014/main" id="{61BA05E3-0FBA-D62D-C219-71A57F015272}"/>
              </a:ext>
            </a:extLst>
          </p:cNvPr>
          <p:cNvSpPr txBox="1"/>
          <p:nvPr/>
        </p:nvSpPr>
        <p:spPr>
          <a:xfrm>
            <a:off x="23837955" y="28383963"/>
            <a:ext cx="5725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Blackbox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feld 384">
                <a:extLst>
                  <a:ext uri="{FF2B5EF4-FFF2-40B4-BE49-F238E27FC236}">
                    <a16:creationId xmlns:a16="http://schemas.microsoft.com/office/drawing/2014/main" id="{F95A9333-CF3B-5A74-3867-C17F067856F5}"/>
                  </a:ext>
                </a:extLst>
              </p:cNvPr>
              <p:cNvSpPr txBox="1"/>
              <p:nvPr/>
            </p:nvSpPr>
            <p:spPr>
              <a:xfrm>
                <a:off x="16298576" y="32379043"/>
                <a:ext cx="2455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Pull </a:t>
                </a:r>
                <a:r>
                  <a:rPr lang="de-DE" dirty="0" err="1"/>
                  <a:t>qubit</a:t>
                </a:r>
                <a:r>
                  <a:rPr lang="de-DE" dirty="0"/>
                  <a:t> </a:t>
                </a:r>
                <a:r>
                  <a:rPr lang="de-DE" dirty="0" err="1"/>
                  <a:t>towards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80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18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de-DE" sz="1800"/>
                      <m:t>⟩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85" name="Textfeld 384">
                <a:extLst>
                  <a:ext uri="{FF2B5EF4-FFF2-40B4-BE49-F238E27FC236}">
                    <a16:creationId xmlns:a16="http://schemas.microsoft.com/office/drawing/2014/main" id="{F95A9333-CF3B-5A74-3867-C17F06785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576" y="32379043"/>
                <a:ext cx="2455249" cy="369332"/>
              </a:xfrm>
              <a:prstGeom prst="rect">
                <a:avLst/>
              </a:prstGeom>
              <a:blipFill>
                <a:blip r:embed="rId43"/>
                <a:stretch>
                  <a:fillRect l="-2239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484C1785-F62E-37B6-B79F-DF863E0ADAC5}"/>
              </a:ext>
            </a:extLst>
          </p:cNvPr>
          <p:cNvSpPr txBox="1"/>
          <p:nvPr/>
        </p:nvSpPr>
        <p:spPr>
          <a:xfrm>
            <a:off x="18445360" y="12567389"/>
            <a:ext cx="1287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constant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2F2CD27-6F50-0F8A-0BEC-D6297D9BDBFA}"/>
              </a:ext>
            </a:extLst>
          </p:cNvPr>
          <p:cNvSpPr txBox="1"/>
          <p:nvPr/>
        </p:nvSpPr>
        <p:spPr>
          <a:xfrm>
            <a:off x="24937434" y="12605439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balanced</a:t>
            </a:r>
            <a:endParaRPr lang="de-DE" sz="2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F0A4C61-23C7-4BA0-5637-BBF172F1C53F}"/>
              </a:ext>
            </a:extLst>
          </p:cNvPr>
          <p:cNvSpPr txBox="1"/>
          <p:nvPr/>
        </p:nvSpPr>
        <p:spPr>
          <a:xfrm>
            <a:off x="16993065" y="13148224"/>
            <a:ext cx="1498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000…000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000…001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sz="1800" b="1" dirty="0"/>
              <a:t>111…110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111…111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68165D1A-3382-2D58-B346-496D9446F5DA}"/>
              </a:ext>
            </a:extLst>
          </p:cNvPr>
          <p:cNvCxnSpPr/>
          <p:nvPr/>
        </p:nvCxnSpPr>
        <p:spPr>
          <a:xfrm>
            <a:off x="18264621" y="13588609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8F226647-55C3-5A3A-1858-6F1E33C2FE1C}"/>
              </a:ext>
            </a:extLst>
          </p:cNvPr>
          <p:cNvCxnSpPr/>
          <p:nvPr/>
        </p:nvCxnSpPr>
        <p:spPr>
          <a:xfrm>
            <a:off x="18264621" y="14145795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9C3E4C0-368E-C5AB-B44B-B8206E266745}"/>
              </a:ext>
            </a:extLst>
          </p:cNvPr>
          <p:cNvCxnSpPr/>
          <p:nvPr/>
        </p:nvCxnSpPr>
        <p:spPr>
          <a:xfrm>
            <a:off x="18264621" y="14431545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00FFCA86-77D5-80B5-35C7-1F19B9CB45EF}"/>
              </a:ext>
            </a:extLst>
          </p:cNvPr>
          <p:cNvSpPr/>
          <p:nvPr/>
        </p:nvSpPr>
        <p:spPr>
          <a:xfrm>
            <a:off x="18659524" y="13176374"/>
            <a:ext cx="859587" cy="1421027"/>
          </a:xfrm>
          <a:prstGeom prst="rect">
            <a:avLst/>
          </a:prstGeom>
          <a:solidFill>
            <a:srgbClr val="FFC6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26C15ACC-E70E-2CD2-D653-C1608490D76C}"/>
                  </a:ext>
                </a:extLst>
              </p:cNvPr>
              <p:cNvSpPr txBox="1"/>
              <p:nvPr/>
            </p:nvSpPr>
            <p:spPr>
              <a:xfrm>
                <a:off x="18719280" y="13513617"/>
                <a:ext cx="74007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4000" dirty="0"/>
              </a:p>
              <a:p>
                <a:endParaRPr lang="de-DE" sz="40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26C15ACC-E70E-2CD2-D653-C1608490D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280" y="13513617"/>
                <a:ext cx="740074" cy="12311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feld 135">
            <a:extLst>
              <a:ext uri="{FF2B5EF4-FFF2-40B4-BE49-F238E27FC236}">
                <a16:creationId xmlns:a16="http://schemas.microsoft.com/office/drawing/2014/main" id="{2189F6C5-7696-7AC9-5CA4-A07697C32526}"/>
              </a:ext>
            </a:extLst>
          </p:cNvPr>
          <p:cNvSpPr txBox="1"/>
          <p:nvPr/>
        </p:nvSpPr>
        <p:spPr>
          <a:xfrm>
            <a:off x="19952948" y="13148224"/>
            <a:ext cx="3310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sz="1800" b="1" dirty="0"/>
              <a:t>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8E5E0D12-42F0-57C1-6A9D-7A593BEACE37}"/>
                  </a:ext>
                </a:extLst>
              </p:cNvPr>
              <p:cNvSpPr txBox="1"/>
              <p:nvPr/>
            </p:nvSpPr>
            <p:spPr>
              <a:xfrm>
                <a:off x="20079400" y="13702221"/>
                <a:ext cx="18028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/>
                  <a:t>all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or all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8E5E0D12-42F0-57C1-6A9D-7A593BEA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400" y="13702221"/>
                <a:ext cx="1802873" cy="369332"/>
              </a:xfrm>
              <a:prstGeom prst="rect">
                <a:avLst/>
              </a:prstGeom>
              <a:blipFill>
                <a:blip r:embed="rId4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F2F233A-8E47-198D-6CCC-8145E5FCAA6F}"/>
              </a:ext>
            </a:extLst>
          </p:cNvPr>
          <p:cNvCxnSpPr/>
          <p:nvPr/>
        </p:nvCxnSpPr>
        <p:spPr>
          <a:xfrm>
            <a:off x="24784557" y="13321909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feld 148">
            <a:extLst>
              <a:ext uri="{FF2B5EF4-FFF2-40B4-BE49-F238E27FC236}">
                <a16:creationId xmlns:a16="http://schemas.microsoft.com/office/drawing/2014/main" id="{37EC944C-4998-DB7A-E420-A8184341B7F0}"/>
              </a:ext>
            </a:extLst>
          </p:cNvPr>
          <p:cNvSpPr txBox="1"/>
          <p:nvPr/>
        </p:nvSpPr>
        <p:spPr>
          <a:xfrm>
            <a:off x="23513001" y="13148224"/>
            <a:ext cx="1498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000…000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000…001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sz="1800" b="1" dirty="0"/>
              <a:t>111…110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111…111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4F6A7CB2-FF83-C342-1226-BCA71FFDA7F0}"/>
              </a:ext>
            </a:extLst>
          </p:cNvPr>
          <p:cNvCxnSpPr/>
          <p:nvPr/>
        </p:nvCxnSpPr>
        <p:spPr>
          <a:xfrm>
            <a:off x="24784557" y="13588609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FE2DE1D-40D4-14B1-8DF5-500C6FE8901A}"/>
              </a:ext>
            </a:extLst>
          </p:cNvPr>
          <p:cNvCxnSpPr/>
          <p:nvPr/>
        </p:nvCxnSpPr>
        <p:spPr>
          <a:xfrm>
            <a:off x="24784557" y="14145795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F56E5057-936C-2201-CBA2-14B41CB5BF11}"/>
              </a:ext>
            </a:extLst>
          </p:cNvPr>
          <p:cNvCxnSpPr/>
          <p:nvPr/>
        </p:nvCxnSpPr>
        <p:spPr>
          <a:xfrm>
            <a:off x="24784557" y="14431545"/>
            <a:ext cx="164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hteck 154">
            <a:extLst>
              <a:ext uri="{FF2B5EF4-FFF2-40B4-BE49-F238E27FC236}">
                <a16:creationId xmlns:a16="http://schemas.microsoft.com/office/drawing/2014/main" id="{C584FA98-C503-C44D-CF03-B39CD0E3BBAE}"/>
              </a:ext>
            </a:extLst>
          </p:cNvPr>
          <p:cNvSpPr/>
          <p:nvPr/>
        </p:nvSpPr>
        <p:spPr>
          <a:xfrm>
            <a:off x="25179460" y="13176374"/>
            <a:ext cx="859587" cy="1421027"/>
          </a:xfrm>
          <a:prstGeom prst="rect">
            <a:avLst/>
          </a:prstGeom>
          <a:solidFill>
            <a:srgbClr val="FFC6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3CEA0F3-6499-6155-3A63-5808CD85FC66}"/>
                  </a:ext>
                </a:extLst>
              </p:cNvPr>
              <p:cNvSpPr txBox="1"/>
              <p:nvPr/>
            </p:nvSpPr>
            <p:spPr>
              <a:xfrm>
                <a:off x="25239216" y="13513617"/>
                <a:ext cx="74007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4000" dirty="0"/>
              </a:p>
              <a:p>
                <a:endParaRPr lang="de-DE" sz="4000" dirty="0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3CEA0F3-6499-6155-3A63-5808CD85F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9216" y="13513617"/>
                <a:ext cx="740074" cy="12311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feld 169">
            <a:extLst>
              <a:ext uri="{FF2B5EF4-FFF2-40B4-BE49-F238E27FC236}">
                <a16:creationId xmlns:a16="http://schemas.microsoft.com/office/drawing/2014/main" id="{4B4B8AE1-79B7-2767-528E-B751B223CB7C}"/>
              </a:ext>
            </a:extLst>
          </p:cNvPr>
          <p:cNvSpPr txBox="1"/>
          <p:nvPr/>
        </p:nvSpPr>
        <p:spPr>
          <a:xfrm>
            <a:off x="26472884" y="13148224"/>
            <a:ext cx="3310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1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sz="1800" b="1" dirty="0"/>
              <a:t>0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563CAB17-FD64-084C-133F-77A4C459A577}"/>
                  </a:ext>
                </a:extLst>
              </p:cNvPr>
              <p:cNvSpPr txBox="1"/>
              <p:nvPr/>
            </p:nvSpPr>
            <p:spPr>
              <a:xfrm>
                <a:off x="26683223" y="13571741"/>
                <a:ext cx="18028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/>
                  <a:t>equally many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s 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563CAB17-FD64-084C-133F-77A4C459A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3223" y="13571741"/>
                <a:ext cx="1802873" cy="646331"/>
              </a:xfrm>
              <a:prstGeom prst="rect">
                <a:avLst/>
              </a:prstGeom>
              <a:blipFill>
                <a:blip r:embed="rId47"/>
                <a:stretch>
                  <a:fillRect t="-4717" r="-2703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0">
                <a:extLst>
                  <a:ext uri="{FF2B5EF4-FFF2-40B4-BE49-F238E27FC236}">
                    <a16:creationId xmlns:a16="http://schemas.microsoft.com/office/drawing/2014/main" id="{FDD7DBF7-253B-9230-D1DE-A8CA893D7DD6}"/>
                  </a:ext>
                </a:extLst>
              </p:cNvPr>
              <p:cNvSpPr txBox="1"/>
              <p:nvPr/>
            </p:nvSpPr>
            <p:spPr>
              <a:xfrm>
                <a:off x="15644882" y="16002404"/>
                <a:ext cx="1397777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Classically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de-DE" sz="35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de-DE" sz="3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de-DE" sz="3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quarries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so solve this problem, by direct testing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quantum algorithm known as </a:t>
                </a:r>
                <a:r>
                  <a:rPr lang="en-US" sz="3500" b="1" dirty="0">
                    <a:solidFill>
                      <a:srgbClr val="DC65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Deutsch-Josza algorithm 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solves this problem in exactly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one quarry</a:t>
                </a:r>
              </a:p>
            </p:txBody>
          </p:sp>
        </mc:Choice>
        <mc:Fallback xmlns="">
          <p:sp>
            <p:nvSpPr>
              <p:cNvPr id="172" name="TextBox 10">
                <a:extLst>
                  <a:ext uri="{FF2B5EF4-FFF2-40B4-BE49-F238E27FC236}">
                    <a16:creationId xmlns:a16="http://schemas.microsoft.com/office/drawing/2014/main" id="{FDD7DBF7-253B-9230-D1DE-A8CA893D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4882" y="16002404"/>
                <a:ext cx="13977774" cy="2246769"/>
              </a:xfrm>
              <a:prstGeom prst="rect">
                <a:avLst/>
              </a:prstGeom>
              <a:blipFill>
                <a:blip r:embed="rId48"/>
                <a:stretch>
                  <a:fillRect l="-1134" t="-3794" b="-9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10">
                <a:extLst>
                  <a:ext uri="{FF2B5EF4-FFF2-40B4-BE49-F238E27FC236}">
                    <a16:creationId xmlns:a16="http://schemas.microsoft.com/office/drawing/2014/main" id="{CCCA2C22-734A-EE24-8EBA-F1F67670C22A}"/>
                  </a:ext>
                </a:extLst>
              </p:cNvPr>
              <p:cNvSpPr txBox="1"/>
              <p:nvPr/>
            </p:nvSpPr>
            <p:spPr>
              <a:xfrm>
                <a:off x="15644882" y="24408971"/>
                <a:ext cx="13977774" cy="332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measured state only received a factor of either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(which is just a phase) during this protocol, leading to the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final state being just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600" b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35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de-DE" sz="3600" b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de-DE" sz="35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m:rPr>
                        <m:nor/>
                      </m:rPr>
                      <a:rPr lang="de-DE" sz="3600" b="1"/>
                      <m:t>⟩</m:t>
                    </m:r>
                  </m:oMath>
                </a14:m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3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balanced</a:t>
                </a:r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equally many bitstrings receive a factor of either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de-DE" sz="3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, leading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600" b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3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de-DE" sz="3600" b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de-DE" sz="35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m:rPr>
                        <m:nor/>
                      </m:rPr>
                      <a:rPr lang="de-DE" sz="3600" b="1"/>
                      <m:t>⟩</m:t>
                    </m:r>
                  </m:oMath>
                </a14:m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being canceled out before measuring</a:t>
                </a:r>
              </a:p>
            </p:txBody>
          </p:sp>
        </mc:Choice>
        <mc:Fallback xmlns="">
          <p:sp>
            <p:nvSpPr>
              <p:cNvPr id="217" name="TextBox 10">
                <a:extLst>
                  <a:ext uri="{FF2B5EF4-FFF2-40B4-BE49-F238E27FC236}">
                    <a16:creationId xmlns:a16="http://schemas.microsoft.com/office/drawing/2014/main" id="{CCCA2C22-734A-EE24-8EBA-F1F67670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4882" y="24408971"/>
                <a:ext cx="13977774" cy="3326616"/>
              </a:xfrm>
              <a:prstGeom prst="rect">
                <a:avLst/>
              </a:prstGeom>
              <a:blipFill>
                <a:blip r:embed="rId49"/>
                <a:stretch>
                  <a:fillRect l="-1134" t="-2930" r="-262" b="-56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8" name="Gruppieren 397">
            <a:extLst>
              <a:ext uri="{FF2B5EF4-FFF2-40B4-BE49-F238E27FC236}">
                <a16:creationId xmlns:a16="http://schemas.microsoft.com/office/drawing/2014/main" id="{875D5D60-293E-EFE9-2F0E-6BDFA79DE3E6}"/>
              </a:ext>
            </a:extLst>
          </p:cNvPr>
          <p:cNvGrpSpPr/>
          <p:nvPr/>
        </p:nvGrpSpPr>
        <p:grpSpPr>
          <a:xfrm>
            <a:off x="15558854" y="18544728"/>
            <a:ext cx="14115956" cy="5113763"/>
            <a:chOff x="15558854" y="18544728"/>
            <a:chExt cx="14115956" cy="5113763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26C4E856-C31E-0D18-9A1C-8CADADE58501}"/>
                </a:ext>
              </a:extLst>
            </p:cNvPr>
            <p:cNvGrpSpPr/>
            <p:nvPr/>
          </p:nvGrpSpPr>
          <p:grpSpPr>
            <a:xfrm>
              <a:off x="15558854" y="18544728"/>
              <a:ext cx="14115956" cy="5113763"/>
              <a:chOff x="16457240" y="18376107"/>
              <a:chExt cx="14115956" cy="5113763"/>
            </a:xfrm>
          </p:grpSpPr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0E75F52B-1097-2E65-D21D-D7346949BF39}"/>
                  </a:ext>
                </a:extLst>
              </p:cNvPr>
              <p:cNvSpPr txBox="1"/>
              <p:nvPr/>
            </p:nvSpPr>
            <p:spPr>
              <a:xfrm>
                <a:off x="22577055" y="18829240"/>
                <a:ext cx="9634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oracle</a:t>
                </a:r>
              </a:p>
            </p:txBody>
          </p:sp>
          <p:grpSp>
            <p:nvGrpSpPr>
              <p:cNvPr id="220" name="Gruppieren 219">
                <a:extLst>
                  <a:ext uri="{FF2B5EF4-FFF2-40B4-BE49-F238E27FC236}">
                    <a16:creationId xmlns:a16="http://schemas.microsoft.com/office/drawing/2014/main" id="{2CE9C0C1-9792-B631-D79C-93E4CF551618}"/>
                  </a:ext>
                </a:extLst>
              </p:cNvPr>
              <p:cNvGrpSpPr/>
              <p:nvPr/>
            </p:nvGrpSpPr>
            <p:grpSpPr>
              <a:xfrm>
                <a:off x="16457240" y="18376107"/>
                <a:ext cx="14115956" cy="5113763"/>
                <a:chOff x="16406297" y="17840494"/>
                <a:chExt cx="14115956" cy="5113763"/>
              </a:xfrm>
            </p:grpSpPr>
            <p:grpSp>
              <p:nvGrpSpPr>
                <p:cNvPr id="175" name="Gruppieren 174">
                  <a:extLst>
                    <a:ext uri="{FF2B5EF4-FFF2-40B4-BE49-F238E27FC236}">
                      <a16:creationId xmlns:a16="http://schemas.microsoft.com/office/drawing/2014/main" id="{E9414EAE-64B4-BC65-C144-91049DC1D7B8}"/>
                    </a:ext>
                  </a:extLst>
                </p:cNvPr>
                <p:cNvGrpSpPr/>
                <p:nvPr/>
              </p:nvGrpSpPr>
              <p:grpSpPr>
                <a:xfrm>
                  <a:off x="16406297" y="17840494"/>
                  <a:ext cx="14115956" cy="3767746"/>
                  <a:chOff x="16406297" y="18944954"/>
                  <a:chExt cx="14115956" cy="3767746"/>
                </a:xfrm>
              </p:grpSpPr>
              <p:grpSp>
                <p:nvGrpSpPr>
                  <p:cNvPr id="43" name="Gruppieren 42">
                    <a:extLst>
                      <a:ext uri="{FF2B5EF4-FFF2-40B4-BE49-F238E27FC236}">
                        <a16:creationId xmlns:a16="http://schemas.microsoft.com/office/drawing/2014/main" id="{D7932055-BE32-EA4B-AADE-78681AE461FA}"/>
                      </a:ext>
                    </a:extLst>
                  </p:cNvPr>
                  <p:cNvGrpSpPr/>
                  <p:nvPr/>
                </p:nvGrpSpPr>
                <p:grpSpPr>
                  <a:xfrm>
                    <a:off x="16406297" y="19414746"/>
                    <a:ext cx="14115956" cy="3297954"/>
                    <a:chOff x="16222541" y="13190414"/>
                    <a:chExt cx="14115956" cy="3297954"/>
                  </a:xfrm>
                </p:grpSpPr>
                <p:cxnSp>
                  <p:nvCxnSpPr>
                    <p:cNvPr id="54" name="Gerader Verbinder 53">
                      <a:extLst>
                        <a:ext uri="{FF2B5EF4-FFF2-40B4-BE49-F238E27FC236}">
                          <a16:creationId xmlns:a16="http://schemas.microsoft.com/office/drawing/2014/main" id="{ACDE567E-FFE7-3B18-3EEF-AC8D389D0E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92779" y="14096153"/>
                      <a:ext cx="1217048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feld 16">
                          <a:extLst>
                            <a:ext uri="{FF2B5EF4-FFF2-40B4-BE49-F238E27FC236}">
                              <a16:creationId xmlns:a16="http://schemas.microsoft.com/office/drawing/2014/main" id="{BE51F908-7540-E9E8-A7E8-3493F46AB1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25071" y="13799341"/>
                          <a:ext cx="1806007" cy="615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4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4000" i="0">
                                    <a:latin typeface="Cambria Math" panose="02040503050406030204" pitchFamily="18" charset="0"/>
                                  </a:rPr>
                                  <m:t>⋯0</m:t>
                                </m:r>
                                <m:r>
                                  <m:rPr>
                                    <m:nor/>
                                  </m:rPr>
                                  <a:rPr lang="de-DE" sz="4000"/>
                                  <m:t>⟩</m:t>
                                </m:r>
                              </m:oMath>
                            </m:oMathPara>
                          </a14:m>
                          <a:endParaRPr lang="de-DE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Textfeld 16">
                          <a:extLst>
                            <a:ext uri="{FF2B5EF4-FFF2-40B4-BE49-F238E27FC236}">
                              <a16:creationId xmlns:a16="http://schemas.microsoft.com/office/drawing/2014/main" id="{BE51F908-7540-E9E8-A7E8-3493F46AB1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25071" y="13799341"/>
                          <a:ext cx="1806007" cy="615553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9" name="Gruppieren 18">
                      <a:extLst>
                        <a:ext uri="{FF2B5EF4-FFF2-40B4-BE49-F238E27FC236}">
                          <a16:creationId xmlns:a16="http://schemas.microsoft.com/office/drawing/2014/main" id="{F79322E1-D708-069C-0FBF-4BC715D13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49034" y="13651123"/>
                      <a:ext cx="1100686" cy="1404011"/>
                      <a:chOff x="19038808" y="12452557"/>
                      <a:chExt cx="1100686" cy="1404011"/>
                    </a:xfrm>
                  </p:grpSpPr>
                  <p:sp>
                    <p:nvSpPr>
                      <p:cNvPr id="2" name="Rechteck 1">
                        <a:extLst>
                          <a:ext uri="{FF2B5EF4-FFF2-40B4-BE49-F238E27FC236}">
                            <a16:creationId xmlns:a16="http://schemas.microsoft.com/office/drawing/2014/main" id="{E05252E4-E5BD-AB6D-7099-6DC7E19D5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99601" y="12452557"/>
                        <a:ext cx="979100" cy="890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3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" name="Textfeld 17">
                            <a:extLst>
                              <a:ext uri="{FF2B5EF4-FFF2-40B4-BE49-F238E27FC236}">
                                <a16:creationId xmlns:a16="http://schemas.microsoft.com/office/drawing/2014/main" id="{24F77BB4-9C9F-5482-4C7E-7626EB22C1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038808" y="12613727"/>
                            <a:ext cx="1100686" cy="12428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de-DE" sz="4000" dirty="0"/>
                          </a:p>
                          <a:p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Textfeld 17">
                            <a:extLst>
                              <a:ext uri="{FF2B5EF4-FFF2-40B4-BE49-F238E27FC236}">
                                <a16:creationId xmlns:a16="http://schemas.microsoft.com/office/drawing/2014/main" id="{24F77BB4-9C9F-5482-4C7E-7626EB22C11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038808" y="12613727"/>
                            <a:ext cx="1100686" cy="1242841"/>
                          </a:xfrm>
                          <a:prstGeom prst="rect">
                            <a:avLst/>
                          </a:prstGeom>
                          <a:blipFill>
                            <a:blip r:embed="rId5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0" name="Gruppieren 19">
                      <a:extLst>
                        <a:ext uri="{FF2B5EF4-FFF2-40B4-BE49-F238E27FC236}">
                          <a16:creationId xmlns:a16="http://schemas.microsoft.com/office/drawing/2014/main" id="{B9B273F9-56CD-43CA-62D7-0E94639F34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109827" y="15122356"/>
                      <a:ext cx="979100" cy="1366012"/>
                      <a:chOff x="19099601" y="12452557"/>
                      <a:chExt cx="979100" cy="1366012"/>
                    </a:xfrm>
                  </p:grpSpPr>
                  <p:sp>
                    <p:nvSpPr>
                      <p:cNvPr id="21" name="Rechteck 20">
                        <a:extLst>
                          <a:ext uri="{FF2B5EF4-FFF2-40B4-BE49-F238E27FC236}">
                            <a16:creationId xmlns:a16="http://schemas.microsoft.com/office/drawing/2014/main" id="{346F2257-97E8-8E62-F514-8875E95272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99601" y="12452557"/>
                        <a:ext cx="979100" cy="890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3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" name="Textfeld 21">
                            <a:extLst>
                              <a:ext uri="{FF2B5EF4-FFF2-40B4-BE49-F238E27FC236}">
                                <a16:creationId xmlns:a16="http://schemas.microsoft.com/office/drawing/2014/main" id="{B92EB123-126B-44FA-D409-57DA2F1AA17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134275" y="12587463"/>
                            <a:ext cx="944426" cy="123110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  <a:p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" name="Textfeld 21">
                            <a:extLst>
                              <a:ext uri="{FF2B5EF4-FFF2-40B4-BE49-F238E27FC236}">
                                <a16:creationId xmlns:a16="http://schemas.microsoft.com/office/drawing/2014/main" id="{B92EB123-126B-44FA-D409-57DA2F1AA17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134275" y="12587463"/>
                            <a:ext cx="944426" cy="1231106"/>
                          </a:xfrm>
                          <a:prstGeom prst="rect">
                            <a:avLst/>
                          </a:prstGeom>
                          <a:blipFill>
                            <a:blip r:embed="rId5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feld 23">
                          <a:extLst>
                            <a:ext uri="{FF2B5EF4-FFF2-40B4-BE49-F238E27FC236}">
                              <a16:creationId xmlns:a16="http://schemas.microsoft.com/office/drawing/2014/main" id="{97023609-7DFA-0436-02E3-1A8222187B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93099" y="15257262"/>
                          <a:ext cx="912108" cy="615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4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de-DE" sz="4000"/>
                                  <m:t>⟩</m:t>
                                </m:r>
                              </m:oMath>
                            </m:oMathPara>
                          </a14:m>
                          <a:endParaRPr lang="de-DE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feld 23">
                          <a:extLst>
                            <a:ext uri="{FF2B5EF4-FFF2-40B4-BE49-F238E27FC236}">
                              <a16:creationId xmlns:a16="http://schemas.microsoft.com/office/drawing/2014/main" id="{97023609-7DFA-0436-02E3-1A8222187B5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593099" y="15257262"/>
                          <a:ext cx="912108" cy="615553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41" name="Gruppieren 40">
                      <a:extLst>
                        <a:ext uri="{FF2B5EF4-FFF2-40B4-BE49-F238E27FC236}">
                          <a16:creationId xmlns:a16="http://schemas.microsoft.com/office/drawing/2014/main" id="{F51EA471-6FC9-2077-388A-263CB8720F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51481" y="13608577"/>
                      <a:ext cx="3306385" cy="2472558"/>
                      <a:chOff x="21870415" y="12457763"/>
                      <a:chExt cx="3306385" cy="2472558"/>
                    </a:xfrm>
                  </p:grpSpPr>
                  <p:grpSp>
                    <p:nvGrpSpPr>
                      <p:cNvPr id="25" name="Gruppieren 24">
                        <a:extLst>
                          <a:ext uri="{FF2B5EF4-FFF2-40B4-BE49-F238E27FC236}">
                            <a16:creationId xmlns:a16="http://schemas.microsoft.com/office/drawing/2014/main" id="{980DA1D8-92D7-B5AF-6B46-524B3A6F5E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70415" y="12457763"/>
                        <a:ext cx="3306385" cy="2472558"/>
                        <a:chOff x="19099600" y="12452557"/>
                        <a:chExt cx="3306385" cy="2472558"/>
                      </a:xfrm>
                    </p:grpSpPr>
                    <p:sp>
                      <p:nvSpPr>
                        <p:cNvPr id="26" name="Rechteck 25">
                          <a:extLst>
                            <a:ext uri="{FF2B5EF4-FFF2-40B4-BE49-F238E27FC236}">
                              <a16:creationId xmlns:a16="http://schemas.microsoft.com/office/drawing/2014/main" id="{C2CC79CA-065A-6F3A-8AE9-CE86D56E40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99600" y="12452557"/>
                          <a:ext cx="3306385" cy="247255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 sz="3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7" name="Textfeld 26">
                              <a:extLst>
                                <a:ext uri="{FF2B5EF4-FFF2-40B4-BE49-F238E27FC236}">
                                  <a16:creationId xmlns:a16="http://schemas.microsoft.com/office/drawing/2014/main" id="{37BE8C80-6A41-1762-6121-0C281A3A5D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255489" y="12900939"/>
                              <a:ext cx="1027204" cy="128047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de-DE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40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de-DE" sz="4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de-DE" sz="4000" dirty="0"/>
                            </a:p>
                            <a:p>
                              <a:endParaRPr lang="de-DE" sz="4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7" name="Textfeld 26">
                              <a:extLst>
                                <a:ext uri="{FF2B5EF4-FFF2-40B4-BE49-F238E27FC236}">
                                  <a16:creationId xmlns:a16="http://schemas.microsoft.com/office/drawing/2014/main" id="{37BE8C80-6A41-1762-6121-0C281A3A5DB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0255489" y="12900939"/>
                              <a:ext cx="1027204" cy="1280479"/>
                            </a:xfrm>
                            <a:prstGeom prst="rect">
                              <a:avLst/>
                            </a:prstGeom>
                            <a:blipFill>
                              <a:blip r:embed="rId13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de-DE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Textfeld 28">
                            <a:extLst>
                              <a:ext uri="{FF2B5EF4-FFF2-40B4-BE49-F238E27FC236}">
                                <a16:creationId xmlns:a16="http://schemas.microsoft.com/office/drawing/2014/main" id="{EC4E28B6-266B-8606-D9DB-E627B2F5A4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994306" y="12590312"/>
                            <a:ext cx="403444" cy="61555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Textfeld 28">
                            <a:extLst>
                              <a:ext uri="{FF2B5EF4-FFF2-40B4-BE49-F238E27FC236}">
                                <a16:creationId xmlns:a16="http://schemas.microsoft.com/office/drawing/2014/main" id="{EC4E28B6-266B-8606-D9DB-E627B2F5A46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994306" y="12590312"/>
                            <a:ext cx="403444" cy="615553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Textfeld 32">
                            <a:extLst>
                              <a:ext uri="{FF2B5EF4-FFF2-40B4-BE49-F238E27FC236}">
                                <a16:creationId xmlns:a16="http://schemas.microsoft.com/office/drawing/2014/main" id="{A6AF2CA8-C081-A714-6742-07BBCAE8A9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983230" y="14133074"/>
                            <a:ext cx="411138" cy="61555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Textfeld 32">
                            <a:extLst>
                              <a:ext uri="{FF2B5EF4-FFF2-40B4-BE49-F238E27FC236}">
                                <a16:creationId xmlns:a16="http://schemas.microsoft.com/office/drawing/2014/main" id="{A6AF2CA8-C081-A714-6742-07BBCAE8A9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983230" y="14133074"/>
                            <a:ext cx="411138" cy="615553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feld 33">
                            <a:extLst>
                              <a:ext uri="{FF2B5EF4-FFF2-40B4-BE49-F238E27FC236}">
                                <a16:creationId xmlns:a16="http://schemas.microsoft.com/office/drawing/2014/main" id="{8DC37536-C689-86AE-D7E2-C8C9DE40C4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675630" y="12637563"/>
                            <a:ext cx="403444" cy="61555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feld 33">
                            <a:extLst>
                              <a:ext uri="{FF2B5EF4-FFF2-40B4-BE49-F238E27FC236}">
                                <a16:creationId xmlns:a16="http://schemas.microsoft.com/office/drawing/2014/main" id="{8DC37536-C689-86AE-D7E2-C8C9DE40C4D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675630" y="12637563"/>
                            <a:ext cx="403444" cy="615553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5" name="Textfeld 34">
                            <a:extLst>
                              <a:ext uri="{FF2B5EF4-FFF2-40B4-BE49-F238E27FC236}">
                                <a16:creationId xmlns:a16="http://schemas.microsoft.com/office/drawing/2014/main" id="{136D10E2-B802-473C-704B-9A60EA5B497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308467" y="14181344"/>
                            <a:ext cx="1868332" cy="61555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⨁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oMath>
                              </m:oMathPara>
                            </a14:m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5" name="Textfeld 34">
                            <a:extLst>
                              <a:ext uri="{FF2B5EF4-FFF2-40B4-BE49-F238E27FC236}">
                                <a16:creationId xmlns:a16="http://schemas.microsoft.com/office/drawing/2014/main" id="{136D10E2-B802-473C-704B-9A60EA5B497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308467" y="14181344"/>
                            <a:ext cx="1868332" cy="615553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6" name="Gruppieren 35">
                      <a:extLst>
                        <a:ext uri="{FF2B5EF4-FFF2-40B4-BE49-F238E27FC236}">
                          <a16:creationId xmlns:a16="http://schemas.microsoft.com/office/drawing/2014/main" id="{18E6FAD2-BF4D-1814-5799-A2EB6E87F5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59627" y="13651123"/>
                      <a:ext cx="1100686" cy="1404011"/>
                      <a:chOff x="19038808" y="12452557"/>
                      <a:chExt cx="1100686" cy="1404011"/>
                    </a:xfrm>
                  </p:grpSpPr>
                  <p:sp>
                    <p:nvSpPr>
                      <p:cNvPr id="38" name="Rechteck 37">
                        <a:extLst>
                          <a:ext uri="{FF2B5EF4-FFF2-40B4-BE49-F238E27FC236}">
                            <a16:creationId xmlns:a16="http://schemas.microsoft.com/office/drawing/2014/main" id="{4A43519F-150C-A74B-BF3E-CE6828B43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99601" y="12452557"/>
                        <a:ext cx="979100" cy="890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3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9" name="Textfeld 38">
                            <a:extLst>
                              <a:ext uri="{FF2B5EF4-FFF2-40B4-BE49-F238E27FC236}">
                                <a16:creationId xmlns:a16="http://schemas.microsoft.com/office/drawing/2014/main" id="{A02494A8-33A4-A976-773F-03C7E082B7A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038808" y="12613727"/>
                            <a:ext cx="1100686" cy="124284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⨂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de-DE" sz="4000" dirty="0"/>
                          </a:p>
                          <a:p>
                            <a:endParaRPr lang="de-DE" sz="4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9" name="Textfeld 38">
                            <a:extLst>
                              <a:ext uri="{FF2B5EF4-FFF2-40B4-BE49-F238E27FC236}">
                                <a16:creationId xmlns:a16="http://schemas.microsoft.com/office/drawing/2014/main" id="{A02494A8-33A4-A976-773F-03C7E082B7A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038808" y="12613727"/>
                            <a:ext cx="1100686" cy="1242841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de-DE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52" name="Gruppieren 51">
                      <a:extLst>
                        <a:ext uri="{FF2B5EF4-FFF2-40B4-BE49-F238E27FC236}">
                          <a16:creationId xmlns:a16="http://schemas.microsoft.com/office/drawing/2014/main" id="{9F8B2834-8728-3FA7-AE98-4B43CD90D5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23874" y="13654673"/>
                      <a:ext cx="979100" cy="983469"/>
                      <a:chOff x="27325395" y="12503859"/>
                      <a:chExt cx="979100" cy="983469"/>
                    </a:xfrm>
                  </p:grpSpPr>
                  <p:sp>
                    <p:nvSpPr>
                      <p:cNvPr id="44" name="Rechteck 43">
                        <a:extLst>
                          <a:ext uri="{FF2B5EF4-FFF2-40B4-BE49-F238E27FC236}">
                            <a16:creationId xmlns:a16="http://schemas.microsoft.com/office/drawing/2014/main" id="{FCDE9E15-199E-C231-A62A-3E015F9A42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25395" y="12503859"/>
                        <a:ext cx="979100" cy="890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3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6" name="Bogen 45">
                        <a:extLst>
                          <a:ext uri="{FF2B5EF4-FFF2-40B4-BE49-F238E27FC236}">
                            <a16:creationId xmlns:a16="http://schemas.microsoft.com/office/drawing/2014/main" id="{E91FD194-A20E-2BB0-4BC9-364230227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453" y="12805967"/>
                        <a:ext cx="702983" cy="681361"/>
                      </a:xfrm>
                      <a:prstGeom prst="arc">
                        <a:avLst>
                          <a:gd name="adj1" fmla="val 11653691"/>
                          <a:gd name="adj2" fmla="val 20909714"/>
                        </a:avLst>
                      </a:prstGeom>
                      <a:ln w="95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cxnSp>
                    <p:nvCxnSpPr>
                      <p:cNvPr id="48" name="Gerader Verbinder 47">
                        <a:extLst>
                          <a:ext uri="{FF2B5EF4-FFF2-40B4-BE49-F238E27FC236}">
                            <a16:creationId xmlns:a16="http://schemas.microsoft.com/office/drawing/2014/main" id="{9C709CD3-C575-D400-9D4B-1CF79A37CD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814944" y="12661479"/>
                        <a:ext cx="125056" cy="463770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8" name="Gerader Verbinder 57">
                      <a:extLst>
                        <a:ext uri="{FF2B5EF4-FFF2-40B4-BE49-F238E27FC236}">
                          <a16:creationId xmlns:a16="http://schemas.microsoft.com/office/drawing/2014/main" id="{62507314-2227-1B65-95FA-7C26F537A3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8927" y="14096153"/>
                      <a:ext cx="1062554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Gerader Verbinder 60">
                      <a:extLst>
                        <a:ext uri="{FF2B5EF4-FFF2-40B4-BE49-F238E27FC236}">
                          <a16:creationId xmlns:a16="http://schemas.microsoft.com/office/drawing/2014/main" id="{0CE91196-4974-1906-FE07-6A5E7C26F9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57865" y="14097017"/>
                      <a:ext cx="1062554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Gerader Verbinder 61">
                      <a:extLst>
                        <a:ext uri="{FF2B5EF4-FFF2-40B4-BE49-F238E27FC236}">
                          <a16:creationId xmlns:a16="http://schemas.microsoft.com/office/drawing/2014/main" id="{3CD6773F-6C91-ACE1-B8BF-5272100BFF95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>
                      <a:off x="26499520" y="14096153"/>
                      <a:ext cx="824354" cy="3552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Gerader Verbinder 127">
                      <a:extLst>
                        <a:ext uri="{FF2B5EF4-FFF2-40B4-BE49-F238E27FC236}">
                          <a16:creationId xmlns:a16="http://schemas.microsoft.com/office/drawing/2014/main" id="{72DAC3B7-5A06-EEEE-4F58-E396C2485E03}"/>
                        </a:ext>
                      </a:extLst>
                    </p:cNvPr>
                    <p:cNvCxnSpPr>
                      <a:cxnSpLocks/>
                      <a:endCxn id="21" idx="1"/>
                    </p:cNvCxnSpPr>
                    <p:nvPr/>
                  </p:nvCxnSpPr>
                  <p:spPr>
                    <a:xfrm>
                      <a:off x="17892779" y="15567388"/>
                      <a:ext cx="1217048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Gerader Verbinder 128">
                      <a:extLst>
                        <a:ext uri="{FF2B5EF4-FFF2-40B4-BE49-F238E27FC236}">
                          <a16:creationId xmlns:a16="http://schemas.microsoft.com/office/drawing/2014/main" id="{6227A5CB-4765-AC5A-DD4D-4E94DF4D6A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8927" y="15564766"/>
                      <a:ext cx="1062554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Gerader Verbinder 133">
                      <a:extLst>
                        <a:ext uri="{FF2B5EF4-FFF2-40B4-BE49-F238E27FC236}">
                          <a16:creationId xmlns:a16="http://schemas.microsoft.com/office/drawing/2014/main" id="{3E2A3D3A-2329-8FC6-4EA1-241EEB955D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57865" y="15564766"/>
                      <a:ext cx="3780334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Gerader Verbinder 136">
                      <a:extLst>
                        <a:ext uri="{FF2B5EF4-FFF2-40B4-BE49-F238E27FC236}">
                          <a16:creationId xmlns:a16="http://schemas.microsoft.com/office/drawing/2014/main" id="{E369530A-46C9-EF9F-CB99-606C3ED18C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684539" y="15377878"/>
                      <a:ext cx="0" cy="439531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Gerader Verbinder 139">
                      <a:extLst>
                        <a:ext uri="{FF2B5EF4-FFF2-40B4-BE49-F238E27FC236}">
                          <a16:creationId xmlns:a16="http://schemas.microsoft.com/office/drawing/2014/main" id="{8245F813-7929-16BC-1953-9223EB71A1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386996" y="13896876"/>
                      <a:ext cx="0" cy="439531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2" name="Rechteck 201">
                      <a:extLst>
                        <a:ext uri="{FF2B5EF4-FFF2-40B4-BE49-F238E27FC236}">
                          <a16:creationId xmlns:a16="http://schemas.microsoft.com/office/drawing/2014/main" id="{DD68541E-260D-C4A8-0F37-79B1102D5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22541" y="13190414"/>
                      <a:ext cx="14115956" cy="1681340"/>
                    </a:xfrm>
                    <a:prstGeom prst="rect">
                      <a:avLst/>
                    </a:prstGeom>
                    <a:solidFill>
                      <a:srgbClr val="C00000">
                        <a:alpha val="14000"/>
                      </a:srgbClr>
                    </a:solidFill>
                    <a:ln w="38100">
                      <a:solidFill>
                        <a:srgbClr val="C00000"/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</p:grpSp>
              <p:sp>
                <p:nvSpPr>
                  <p:cNvPr id="173" name="Textfeld 172">
                    <a:extLst>
                      <a:ext uri="{FF2B5EF4-FFF2-40B4-BE49-F238E27FC236}">
                        <a16:creationId xmlns:a16="http://schemas.microsoft.com/office/drawing/2014/main" id="{BA84B093-F829-81A7-B74F-04FAA7FDA9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63493" y="18944954"/>
                    <a:ext cx="15587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b="1" dirty="0">
                        <a:solidFill>
                          <a:srgbClr val="C00000"/>
                        </a:solidFill>
                      </a:rPr>
                      <a:t>simulation</a:t>
                    </a:r>
                  </a:p>
                </p:txBody>
              </p:sp>
            </p:grpSp>
            <p:cxnSp>
              <p:nvCxnSpPr>
                <p:cNvPr id="192" name="Verbinder: gekrümmt 191">
                  <a:extLst>
                    <a:ext uri="{FF2B5EF4-FFF2-40B4-BE49-F238E27FC236}">
                      <a16:creationId xmlns:a16="http://schemas.microsoft.com/office/drawing/2014/main" id="{0B68344D-2110-4583-51A1-4D1F2B22C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8791144" y="21299760"/>
                  <a:ext cx="770015" cy="740074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Textfeld 202">
                  <a:extLst>
                    <a:ext uri="{FF2B5EF4-FFF2-40B4-BE49-F238E27FC236}">
                      <a16:creationId xmlns:a16="http://schemas.microsoft.com/office/drawing/2014/main" id="{FF4AA1A4-2C65-0EA1-EAD7-437C0B69DA18}"/>
                    </a:ext>
                  </a:extLst>
                </p:cNvPr>
                <p:cNvSpPr txBox="1"/>
                <p:nvPr/>
              </p:nvSpPr>
              <p:spPr>
                <a:xfrm>
                  <a:off x="16658336" y="22070982"/>
                  <a:ext cx="29701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creates superposition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of all bitstrings</a:t>
                  </a:r>
                </a:p>
              </p:txBody>
            </p:sp>
            <p:cxnSp>
              <p:nvCxnSpPr>
                <p:cNvPr id="206" name="Gerade Verbindung mit Pfeil 205">
                  <a:extLst>
                    <a:ext uri="{FF2B5EF4-FFF2-40B4-BE49-F238E27FC236}">
                      <a16:creationId xmlns:a16="http://schemas.microsoft.com/office/drawing/2014/main" id="{EC0F2B9D-F1F8-0A01-A6EA-D237684A4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41375" y="21401881"/>
                  <a:ext cx="0" cy="6691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feld 211">
                      <a:extLst>
                        <a:ext uri="{FF2B5EF4-FFF2-40B4-BE49-F238E27FC236}">
                          <a16:creationId xmlns:a16="http://schemas.microsoft.com/office/drawing/2014/main" id="{C56AE2BB-7EDC-E0B5-3100-AB27AAC03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56288" y="22107935"/>
                      <a:ext cx="2970173" cy="8463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2400" dirty="0"/>
                        <a:t>Adds factor </a:t>
                      </a:r>
                      <a14:m>
                        <m:oMath xmlns:m="http://schemas.openxmlformats.org/officeDocument/2006/math"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(−1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a14:m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 to each bitstring</a:t>
                      </a:r>
                    </a:p>
                  </p:txBody>
                </p:sp>
              </mc:Choice>
              <mc:Fallback xmlns="">
                <p:sp>
                  <p:nvSpPr>
                    <p:cNvPr id="212" name="Textfeld 211">
                      <a:extLst>
                        <a:ext uri="{FF2B5EF4-FFF2-40B4-BE49-F238E27FC236}">
                          <a16:creationId xmlns:a16="http://schemas.microsoft.com/office/drawing/2014/main" id="{C56AE2BB-7EDC-E0B5-3100-AB27AAC03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56288" y="22107935"/>
                      <a:ext cx="2970173" cy="846322"/>
                    </a:xfrm>
                    <a:prstGeom prst="rect">
                      <a:avLst/>
                    </a:prstGeom>
                    <a:blipFill>
                      <a:blip r:embed="rId54"/>
                      <a:stretch>
                        <a:fillRect l="-205" t="-3597" b="-15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3" name="Verbinder: gekrümmt 212">
                  <a:extLst>
                    <a:ext uri="{FF2B5EF4-FFF2-40B4-BE49-F238E27FC236}">
                      <a16:creationId xmlns:a16="http://schemas.microsoft.com/office/drawing/2014/main" id="{2AED179C-2799-DE63-0674-7963037C7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6274147" y="21159455"/>
                  <a:ext cx="1128576" cy="768384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Textfeld 215">
                  <a:extLst>
                    <a:ext uri="{FF2B5EF4-FFF2-40B4-BE49-F238E27FC236}">
                      <a16:creationId xmlns:a16="http://schemas.microsoft.com/office/drawing/2014/main" id="{8FCD847F-95CF-2E36-9E08-DF6F17C26149}"/>
                    </a:ext>
                  </a:extLst>
                </p:cNvPr>
                <p:cNvSpPr txBox="1"/>
                <p:nvPr/>
              </p:nvSpPr>
              <p:spPr>
                <a:xfrm>
                  <a:off x="26271886" y="22085943"/>
                  <a:ext cx="190148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dissolves 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superposition</a:t>
                  </a:r>
                </a:p>
              </p:txBody>
            </p:sp>
          </p:grpSp>
        </p:grpSp>
        <p:cxnSp>
          <p:nvCxnSpPr>
            <p:cNvPr id="223" name="Verbinder: gekrümmt 222">
              <a:extLst>
                <a:ext uri="{FF2B5EF4-FFF2-40B4-BE49-F238E27FC236}">
                  <a16:creationId xmlns:a16="http://schemas.microsoft.com/office/drawing/2014/main" id="{5BAE87AE-D469-0C99-E17B-B7C73C594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5360" y="19530278"/>
              <a:ext cx="457200" cy="37303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Verbinder: gekrümmt 223">
              <a:extLst>
                <a:ext uri="{FF2B5EF4-FFF2-40B4-BE49-F238E27FC236}">
                  <a16:creationId xmlns:a16="http://schemas.microsoft.com/office/drawing/2014/main" id="{F0204A76-8C64-DD8E-9621-2985F58C4E58}"/>
                </a:ext>
              </a:extLst>
            </p:cNvPr>
            <p:cNvCxnSpPr>
              <a:cxnSpLocks/>
            </p:cNvCxnSpPr>
            <p:nvPr/>
          </p:nvCxnSpPr>
          <p:spPr>
            <a:xfrm>
              <a:off x="27645360" y="19915786"/>
              <a:ext cx="457200" cy="36678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feld 227">
                  <a:extLst>
                    <a:ext uri="{FF2B5EF4-FFF2-40B4-BE49-F238E27FC236}">
                      <a16:creationId xmlns:a16="http://schemas.microsoft.com/office/drawing/2014/main" id="{F5855A1C-8F2B-4EEE-11C2-59ECB8A5A328}"/>
                    </a:ext>
                  </a:extLst>
                </p:cNvPr>
                <p:cNvSpPr txBox="1"/>
                <p:nvPr/>
              </p:nvSpPr>
              <p:spPr>
                <a:xfrm>
                  <a:off x="27885689" y="19392566"/>
                  <a:ext cx="14469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140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1400" b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de-DE" sz="1400"/>
                          <m:t>⟩</m:t>
                        </m:r>
                        <m:r>
                          <m:rPr>
                            <m:nor/>
                          </m:rPr>
                          <a:rPr lang="de-DE" sz="1400" b="0" i="0" smtClean="0"/>
                          <m:t>      </m:t>
                        </m:r>
                      </m:oMath>
                    </m:oMathPara>
                  </a14:m>
                  <a:endParaRPr lang="de-DE" sz="1400" b="0" i="0" dirty="0"/>
                </a:p>
                <a:p>
                  <a:r>
                    <a:rPr lang="de-DE" sz="1400" b="0" dirty="0">
                      <a:ea typeface="Cambria Math" panose="02040503050406030204" pitchFamily="18" charset="0"/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de-DE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de-DE" sz="1400" dirty="0"/>
                    <a:t>  constant</a:t>
                  </a:r>
                </a:p>
              </p:txBody>
            </p:sp>
          </mc:Choice>
          <mc:Fallback xmlns="">
            <p:sp>
              <p:nvSpPr>
                <p:cNvPr id="228" name="Textfeld 227">
                  <a:extLst>
                    <a:ext uri="{FF2B5EF4-FFF2-40B4-BE49-F238E27FC236}">
                      <a16:creationId xmlns:a16="http://schemas.microsoft.com/office/drawing/2014/main" id="{F5855A1C-8F2B-4EEE-11C2-59ECB8A5A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5689" y="19392566"/>
                  <a:ext cx="1446935" cy="523220"/>
                </a:xfrm>
                <a:prstGeom prst="rect">
                  <a:avLst/>
                </a:prstGeom>
                <a:blipFill>
                  <a:blip r:embed="rId55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feld 229">
                  <a:extLst>
                    <a:ext uri="{FF2B5EF4-FFF2-40B4-BE49-F238E27FC236}">
                      <a16:creationId xmlns:a16="http://schemas.microsoft.com/office/drawing/2014/main" id="{8409F306-D130-E678-4D94-D856DC2DE048}"/>
                    </a:ext>
                  </a:extLst>
                </p:cNvPr>
                <p:cNvSpPr txBox="1"/>
                <p:nvPr/>
              </p:nvSpPr>
              <p:spPr>
                <a:xfrm>
                  <a:off x="27944484" y="20118647"/>
                  <a:ext cx="1439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/>
                    <a:t>    </a:t>
                  </a:r>
                  <a:r>
                    <a:rPr lang="de-DE" sz="1400" dirty="0" err="1"/>
                    <a:t>other</a:t>
                  </a:r>
                  <a:r>
                    <a:rPr lang="de-DE" sz="1400" dirty="0"/>
                    <a:t> state</a:t>
                  </a:r>
                  <a:endParaRPr lang="de-DE" sz="1400" b="0" i="0" dirty="0"/>
                </a:p>
                <a:p>
                  <a:r>
                    <a:rPr lang="de-DE" sz="1400" b="0" dirty="0">
                      <a:ea typeface="Cambria Math" panose="02040503050406030204" pitchFamily="18" charset="0"/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de-DE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de-DE" sz="1400" dirty="0"/>
                    <a:t>  balanced</a:t>
                  </a:r>
                </a:p>
              </p:txBody>
            </p:sp>
          </mc:Choice>
          <mc:Fallback xmlns="">
            <p:sp>
              <p:nvSpPr>
                <p:cNvPr id="230" name="Textfeld 229">
                  <a:extLst>
                    <a:ext uri="{FF2B5EF4-FFF2-40B4-BE49-F238E27FC236}">
                      <a16:creationId xmlns:a16="http://schemas.microsoft.com/office/drawing/2014/main" id="{8409F306-D130-E678-4D94-D856DC2DE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4484" y="20118647"/>
                  <a:ext cx="1439818" cy="523220"/>
                </a:xfrm>
                <a:prstGeom prst="rect">
                  <a:avLst/>
                </a:prstGeom>
                <a:blipFill>
                  <a:blip r:embed="rId56"/>
                  <a:stretch>
                    <a:fillRect t="-1163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9" name="Gruppieren 348">
            <a:extLst>
              <a:ext uri="{FF2B5EF4-FFF2-40B4-BE49-F238E27FC236}">
                <a16:creationId xmlns:a16="http://schemas.microsoft.com/office/drawing/2014/main" id="{F6AA6A5F-E346-A30B-E4A1-387065496F8C}"/>
              </a:ext>
            </a:extLst>
          </p:cNvPr>
          <p:cNvGrpSpPr/>
          <p:nvPr/>
        </p:nvGrpSpPr>
        <p:grpSpPr>
          <a:xfrm>
            <a:off x="9639534" y="29130936"/>
            <a:ext cx="13847278" cy="2551320"/>
            <a:chOff x="570116" y="29242946"/>
            <a:chExt cx="13847278" cy="2551320"/>
          </a:xfrm>
        </p:grpSpPr>
        <p:grpSp>
          <p:nvGrpSpPr>
            <p:cNvPr id="345" name="Gruppieren 344">
              <a:extLst>
                <a:ext uri="{FF2B5EF4-FFF2-40B4-BE49-F238E27FC236}">
                  <a16:creationId xmlns:a16="http://schemas.microsoft.com/office/drawing/2014/main" id="{407B988C-3FD8-2FB5-C1EA-BC8F8E78E9B6}"/>
                </a:ext>
              </a:extLst>
            </p:cNvPr>
            <p:cNvGrpSpPr/>
            <p:nvPr/>
          </p:nvGrpSpPr>
          <p:grpSpPr>
            <a:xfrm>
              <a:off x="570116" y="29242946"/>
              <a:ext cx="13847278" cy="2551320"/>
              <a:chOff x="570116" y="29242946"/>
              <a:chExt cx="13847278" cy="2551320"/>
            </a:xfrm>
          </p:grpSpPr>
          <p:grpSp>
            <p:nvGrpSpPr>
              <p:cNvPr id="231" name="Gruppieren 230">
                <a:extLst>
                  <a:ext uri="{FF2B5EF4-FFF2-40B4-BE49-F238E27FC236}">
                    <a16:creationId xmlns:a16="http://schemas.microsoft.com/office/drawing/2014/main" id="{21C33B8B-DFCD-54C3-52E7-4E55E400E558}"/>
                  </a:ext>
                </a:extLst>
              </p:cNvPr>
              <p:cNvGrpSpPr/>
              <p:nvPr/>
            </p:nvGrpSpPr>
            <p:grpSpPr>
              <a:xfrm>
                <a:off x="570116" y="29242946"/>
                <a:ext cx="13847278" cy="2551320"/>
                <a:chOff x="15912962" y="10633791"/>
                <a:chExt cx="13847278" cy="2963564"/>
              </a:xfrm>
            </p:grpSpPr>
            <p:sp>
              <p:nvSpPr>
                <p:cNvPr id="232" name="TextBox 131">
                  <a:extLst>
                    <a:ext uri="{FF2B5EF4-FFF2-40B4-BE49-F238E27FC236}">
                      <a16:creationId xmlns:a16="http://schemas.microsoft.com/office/drawing/2014/main" id="{093AB189-3540-9581-BCD0-590D6EC6D8D8}"/>
                    </a:ext>
                  </a:extLst>
                </p:cNvPr>
                <p:cNvSpPr txBox="1"/>
                <p:nvPr/>
              </p:nvSpPr>
              <p:spPr>
                <a:xfrm>
                  <a:off x="16017936" y="11611396"/>
                  <a:ext cx="6565064" cy="6558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endParaRPr 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" name="TextBox 39">
                  <a:extLst>
                    <a:ext uri="{FF2B5EF4-FFF2-40B4-BE49-F238E27FC236}">
                      <a16:creationId xmlns:a16="http://schemas.microsoft.com/office/drawing/2014/main" id="{D33C93C8-8459-F53B-7639-9DB8167F9F3F}"/>
                    </a:ext>
                  </a:extLst>
                </p:cNvPr>
                <p:cNvSpPr txBox="1"/>
                <p:nvPr/>
              </p:nvSpPr>
              <p:spPr>
                <a:xfrm>
                  <a:off x="17781611" y="11404886"/>
                  <a:ext cx="65" cy="281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DE" dirty="0"/>
                </a:p>
              </p:txBody>
            </p:sp>
            <p:sp>
              <p:nvSpPr>
                <p:cNvPr id="234" name="Rectangle 273">
                  <a:extLst>
                    <a:ext uri="{FF2B5EF4-FFF2-40B4-BE49-F238E27FC236}">
                      <a16:creationId xmlns:a16="http://schemas.microsoft.com/office/drawing/2014/main" id="{9A675516-00D3-E4CB-432C-B3903922F130}"/>
                    </a:ext>
                  </a:extLst>
                </p:cNvPr>
                <p:cNvSpPr/>
                <p:nvPr/>
              </p:nvSpPr>
              <p:spPr>
                <a:xfrm>
                  <a:off x="15932731" y="10658282"/>
                  <a:ext cx="13827509" cy="2939073"/>
                </a:xfrm>
                <a:prstGeom prst="rect">
                  <a:avLst/>
                </a:prstGeom>
                <a:solidFill>
                  <a:srgbClr val="DAFAE5"/>
                </a:solidFill>
                <a:ln w="57150">
                  <a:solidFill>
                    <a:srgbClr val="0B452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TextBox 143">
                  <a:extLst>
                    <a:ext uri="{FF2B5EF4-FFF2-40B4-BE49-F238E27FC236}">
                      <a16:creationId xmlns:a16="http://schemas.microsoft.com/office/drawing/2014/main" id="{F5D9BE8C-C673-B807-F1DC-822F8BFF4EA8}"/>
                    </a:ext>
                  </a:extLst>
                </p:cNvPr>
                <p:cNvSpPr txBox="1"/>
                <p:nvPr/>
              </p:nvSpPr>
              <p:spPr>
                <a:xfrm>
                  <a:off x="15912962" y="10633791"/>
                  <a:ext cx="13834431" cy="530594"/>
                </a:xfrm>
                <a:prstGeom prst="rect">
                  <a:avLst/>
                </a:prstGeom>
                <a:solidFill>
                  <a:srgbClr val="0B4524"/>
                </a:solidFill>
                <a:ln>
                  <a:solidFill>
                    <a:srgbClr val="0B452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Noise Possibilities</a:t>
                  </a:r>
                </a:p>
              </p:txBody>
            </p:sp>
          </p:grpSp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94B5E12D-7E83-4760-CBD7-A160AD9CF9F2}"/>
                  </a:ext>
                </a:extLst>
              </p:cNvPr>
              <p:cNvSpPr txBox="1"/>
              <p:nvPr/>
            </p:nvSpPr>
            <p:spPr>
              <a:xfrm>
                <a:off x="7215957" y="30881884"/>
                <a:ext cx="1183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internal</a:t>
                </a:r>
              </a:p>
            </p:txBody>
          </p:sp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062AEBDF-4C98-A721-4352-AD30425BE531}"/>
                  </a:ext>
                </a:extLst>
              </p:cNvPr>
              <p:cNvSpPr txBox="1"/>
              <p:nvPr/>
            </p:nvSpPr>
            <p:spPr>
              <a:xfrm>
                <a:off x="7188866" y="31256818"/>
                <a:ext cx="123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243" name="Verbinder: gekrümmt 242">
                <a:extLst>
                  <a:ext uri="{FF2B5EF4-FFF2-40B4-BE49-F238E27FC236}">
                    <a16:creationId xmlns:a16="http://schemas.microsoft.com/office/drawing/2014/main" id="{A8A8791E-BDA1-0BB5-E20F-D8996A5F1649}"/>
                  </a:ext>
                </a:extLst>
              </p:cNvPr>
              <p:cNvCxnSpPr/>
              <p:nvPr/>
            </p:nvCxnSpPr>
            <p:spPr>
              <a:xfrm flipV="1">
                <a:off x="8399038" y="30827160"/>
                <a:ext cx="919133" cy="280975"/>
              </a:xfrm>
              <a:prstGeom prst="curvedConnector3">
                <a:avLst>
                  <a:gd name="adj1" fmla="val 100532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Verbinder: gekrümmt 251">
                <a:extLst>
                  <a:ext uri="{FF2B5EF4-FFF2-40B4-BE49-F238E27FC236}">
                    <a16:creationId xmlns:a16="http://schemas.microsoft.com/office/drawing/2014/main" id="{9EDAE1F8-3DBD-9724-F43E-B3F768FC98A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296825" y="30826152"/>
                <a:ext cx="932175" cy="286564"/>
              </a:xfrm>
              <a:prstGeom prst="curvedConnector3">
                <a:avLst>
                  <a:gd name="adj1" fmla="val 10109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Verbinder: gekrümmt 320">
                <a:extLst>
                  <a:ext uri="{FF2B5EF4-FFF2-40B4-BE49-F238E27FC236}">
                    <a16:creationId xmlns:a16="http://schemas.microsoft.com/office/drawing/2014/main" id="{06951B96-CCF4-7291-23FD-2CDBB7325E9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40106" y="30826152"/>
                <a:ext cx="3775853" cy="675010"/>
              </a:xfrm>
              <a:prstGeom prst="curvedConnector3">
                <a:avLst>
                  <a:gd name="adj1" fmla="val 99948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Verbinder: gekrümmt 331">
                <a:extLst>
                  <a:ext uri="{FF2B5EF4-FFF2-40B4-BE49-F238E27FC236}">
                    <a16:creationId xmlns:a16="http://schemas.microsoft.com/office/drawing/2014/main" id="{9EAE3FA3-C159-FF39-0C60-95A4643E2C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70202" y="30826152"/>
                <a:ext cx="4103821" cy="689868"/>
              </a:xfrm>
              <a:prstGeom prst="curvedConnector3">
                <a:avLst>
                  <a:gd name="adj1" fmla="val 99979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6F06CF68-69A7-EDB5-5E13-9545FE7159A9}"/>
                </a:ext>
              </a:extLst>
            </p:cNvPr>
            <p:cNvGrpSpPr/>
            <p:nvPr/>
          </p:nvGrpSpPr>
          <p:grpSpPr>
            <a:xfrm>
              <a:off x="725538" y="29829770"/>
              <a:ext cx="13604339" cy="1415403"/>
              <a:chOff x="15859816" y="26449526"/>
              <a:chExt cx="13604339" cy="1415403"/>
            </a:xfrm>
          </p:grpSpPr>
          <p:grpSp>
            <p:nvGrpSpPr>
              <p:cNvPr id="143" name="Gruppieren 142">
                <a:extLst>
                  <a:ext uri="{FF2B5EF4-FFF2-40B4-BE49-F238E27FC236}">
                    <a16:creationId xmlns:a16="http://schemas.microsoft.com/office/drawing/2014/main" id="{E2A11F31-5599-588D-917E-635EFF382208}"/>
                  </a:ext>
                </a:extLst>
              </p:cNvPr>
              <p:cNvGrpSpPr/>
              <p:nvPr/>
            </p:nvGrpSpPr>
            <p:grpSpPr>
              <a:xfrm>
                <a:off x="19437236" y="26460918"/>
                <a:ext cx="1100686" cy="1404011"/>
                <a:chOff x="19038808" y="12452557"/>
                <a:chExt cx="1100686" cy="1404011"/>
              </a:xfrm>
            </p:grpSpPr>
            <p:sp>
              <p:nvSpPr>
                <p:cNvPr id="144" name="Rechteck 143">
                  <a:extLst>
                    <a:ext uri="{FF2B5EF4-FFF2-40B4-BE49-F238E27FC236}">
                      <a16:creationId xmlns:a16="http://schemas.microsoft.com/office/drawing/2014/main" id="{A0F84611-57FD-C4EB-C084-6C4AC8E208A8}"/>
                    </a:ext>
                  </a:extLst>
                </p:cNvPr>
                <p:cNvSpPr/>
                <p:nvPr/>
              </p:nvSpPr>
              <p:spPr>
                <a:xfrm>
                  <a:off x="19099601" y="12452557"/>
                  <a:ext cx="979100" cy="8900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feld 144">
                      <a:extLst>
                        <a:ext uri="{FF2B5EF4-FFF2-40B4-BE49-F238E27FC236}">
                          <a16:creationId xmlns:a16="http://schemas.microsoft.com/office/drawing/2014/main" id="{05417E30-E3AE-B212-5991-5EE6069227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38808" y="12613727"/>
                      <a:ext cx="1100686" cy="1242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de-DE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de-DE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de-DE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145" name="Textfeld 144">
                      <a:extLst>
                        <a:ext uri="{FF2B5EF4-FFF2-40B4-BE49-F238E27FC236}">
                          <a16:creationId xmlns:a16="http://schemas.microsoft.com/office/drawing/2014/main" id="{05417E30-E3AE-B212-5991-5EE6069227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38808" y="12613727"/>
                      <a:ext cx="1100686" cy="124284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D9B43132-1A20-1E85-15DB-3024938CEEDC}"/>
                  </a:ext>
                </a:extLst>
              </p:cNvPr>
              <p:cNvGrpSpPr/>
              <p:nvPr/>
            </p:nvGrpSpPr>
            <p:grpSpPr>
              <a:xfrm>
                <a:off x="22360629" y="26460916"/>
                <a:ext cx="1161593" cy="1381657"/>
                <a:chOff x="19022296" y="12452557"/>
                <a:chExt cx="1105078" cy="1349819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C3FB7685-68B2-0AE9-F6DF-38FC0C84FAAE}"/>
                    </a:ext>
                  </a:extLst>
                </p:cNvPr>
                <p:cNvSpPr/>
                <p:nvPr/>
              </p:nvSpPr>
              <p:spPr>
                <a:xfrm>
                  <a:off x="19099602" y="12452557"/>
                  <a:ext cx="904948" cy="869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D6AF7FDF-A849-0DD8-D7A8-054BCBD1A2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22296" y="12551404"/>
                      <a:ext cx="1105078" cy="125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D6AF7FDF-A849-0DD8-D7A8-054BCBD1A2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22296" y="12551404"/>
                      <a:ext cx="1105078" cy="125097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9" name="Gruppieren 158">
                <a:extLst>
                  <a:ext uri="{FF2B5EF4-FFF2-40B4-BE49-F238E27FC236}">
                    <a16:creationId xmlns:a16="http://schemas.microsoft.com/office/drawing/2014/main" id="{5F89076F-58D7-1B1C-AC42-6CC670760D56}"/>
                  </a:ext>
                </a:extLst>
              </p:cNvPr>
              <p:cNvGrpSpPr/>
              <p:nvPr/>
            </p:nvGrpSpPr>
            <p:grpSpPr>
              <a:xfrm>
                <a:off x="25477446" y="26460918"/>
                <a:ext cx="1100686" cy="1404011"/>
                <a:chOff x="19038808" y="12452557"/>
                <a:chExt cx="1100686" cy="1404011"/>
              </a:xfrm>
            </p:grpSpPr>
            <p:sp>
              <p:nvSpPr>
                <p:cNvPr id="160" name="Rechteck 159">
                  <a:extLst>
                    <a:ext uri="{FF2B5EF4-FFF2-40B4-BE49-F238E27FC236}">
                      <a16:creationId xmlns:a16="http://schemas.microsoft.com/office/drawing/2014/main" id="{A673079B-192A-7C5C-19C3-36EBBA520189}"/>
                    </a:ext>
                  </a:extLst>
                </p:cNvPr>
                <p:cNvSpPr/>
                <p:nvPr/>
              </p:nvSpPr>
              <p:spPr>
                <a:xfrm>
                  <a:off x="19099601" y="12452557"/>
                  <a:ext cx="979100" cy="8900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feld 161">
                      <a:extLst>
                        <a:ext uri="{FF2B5EF4-FFF2-40B4-BE49-F238E27FC236}">
                          <a16:creationId xmlns:a16="http://schemas.microsoft.com/office/drawing/2014/main" id="{63FE3D73-9954-3004-7AE6-CEE22E42DA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38808" y="12613727"/>
                      <a:ext cx="1100686" cy="1242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de-DE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de-DE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de-DE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oMath>
                        </m:oMathPara>
                      </a14:m>
                      <a:endParaRPr lang="de-DE" sz="4000" dirty="0"/>
                    </a:p>
                    <a:p>
                      <a:endParaRPr lang="de-DE" sz="4000" dirty="0"/>
                    </a:p>
                  </p:txBody>
                </p:sp>
              </mc:Choice>
              <mc:Fallback xmlns="">
                <p:sp>
                  <p:nvSpPr>
                    <p:cNvPr id="162" name="Textfeld 161">
                      <a:extLst>
                        <a:ext uri="{FF2B5EF4-FFF2-40B4-BE49-F238E27FC236}">
                          <a16:creationId xmlns:a16="http://schemas.microsoft.com/office/drawing/2014/main" id="{63FE3D73-9954-3004-7AE6-CEE22E42DA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38808" y="12613727"/>
                      <a:ext cx="1100686" cy="124284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8" name="Gruppieren 217">
                <a:extLst>
                  <a:ext uri="{FF2B5EF4-FFF2-40B4-BE49-F238E27FC236}">
                    <a16:creationId xmlns:a16="http://schemas.microsoft.com/office/drawing/2014/main" id="{F896BA86-9623-3AA3-CCFB-DAD6AF10C1CA}"/>
                  </a:ext>
                </a:extLst>
              </p:cNvPr>
              <p:cNvGrpSpPr/>
              <p:nvPr/>
            </p:nvGrpSpPr>
            <p:grpSpPr>
              <a:xfrm>
                <a:off x="15859816" y="26449526"/>
                <a:ext cx="13604339" cy="994861"/>
                <a:chOff x="15859816" y="26449526"/>
                <a:chExt cx="13604339" cy="994861"/>
              </a:xfrm>
            </p:grpSpPr>
            <p:cxnSp>
              <p:nvCxnSpPr>
                <p:cNvPr id="141" name="Gerader Verbinder 140">
                  <a:extLst>
                    <a:ext uri="{FF2B5EF4-FFF2-40B4-BE49-F238E27FC236}">
                      <a16:creationId xmlns:a16="http://schemas.microsoft.com/office/drawing/2014/main" id="{887F03FA-EB31-2E97-2114-B12B77831E50}"/>
                    </a:ext>
                  </a:extLst>
                </p:cNvPr>
                <p:cNvCxnSpPr>
                  <a:cxnSpLocks/>
                  <a:endCxn id="147" idx="1"/>
                </p:cNvCxnSpPr>
                <p:nvPr/>
              </p:nvCxnSpPr>
              <p:spPr>
                <a:xfrm>
                  <a:off x="17361859" y="26913361"/>
                  <a:ext cx="70068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6" name="Gruppieren 145">
                  <a:extLst>
                    <a:ext uri="{FF2B5EF4-FFF2-40B4-BE49-F238E27FC236}">
                      <a16:creationId xmlns:a16="http://schemas.microsoft.com/office/drawing/2014/main" id="{6814A85B-A60B-2995-1BC0-AD8AD55822E3}"/>
                    </a:ext>
                  </a:extLst>
                </p:cNvPr>
                <p:cNvGrpSpPr/>
                <p:nvPr/>
              </p:nvGrpSpPr>
              <p:grpSpPr>
                <a:xfrm>
                  <a:off x="18062539" y="26468329"/>
                  <a:ext cx="979100" cy="890063"/>
                  <a:chOff x="19099601" y="12452557"/>
                  <a:chExt cx="979100" cy="890063"/>
                </a:xfrm>
                <a:solidFill>
                  <a:srgbClr val="FFC6C6"/>
                </a:solidFill>
              </p:grpSpPr>
              <p:sp>
                <p:nvSpPr>
                  <p:cNvPr id="147" name="Rechteck 146">
                    <a:extLst>
                      <a:ext uri="{FF2B5EF4-FFF2-40B4-BE49-F238E27FC236}">
                        <a16:creationId xmlns:a16="http://schemas.microsoft.com/office/drawing/2014/main" id="{91245901-ADDA-0AF3-9B1B-96470A3F605F}"/>
                      </a:ext>
                    </a:extLst>
                  </p:cNvPr>
                  <p:cNvSpPr/>
                  <p:nvPr/>
                </p:nvSpPr>
                <p:spPr>
                  <a:xfrm>
                    <a:off x="19099601" y="12452557"/>
                    <a:ext cx="979100" cy="89006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8" name="Textfeld 147">
                        <a:extLst>
                          <a:ext uri="{FF2B5EF4-FFF2-40B4-BE49-F238E27FC236}">
                            <a16:creationId xmlns:a16="http://schemas.microsoft.com/office/drawing/2014/main" id="{1D3AA3B7-7C8C-2A15-AFEC-0824F26AD5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76738" y="12578423"/>
                        <a:ext cx="673774" cy="61555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48" name="Textfeld 147">
                        <a:extLst>
                          <a:ext uri="{FF2B5EF4-FFF2-40B4-BE49-F238E27FC236}">
                            <a16:creationId xmlns:a16="http://schemas.microsoft.com/office/drawing/2014/main" id="{1D3AA3B7-7C8C-2A15-AFEC-0824F26AD5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6738" y="12578423"/>
                        <a:ext cx="673774" cy="615553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3" name="Gruppieren 162">
                  <a:extLst>
                    <a:ext uri="{FF2B5EF4-FFF2-40B4-BE49-F238E27FC236}">
                      <a16:creationId xmlns:a16="http://schemas.microsoft.com/office/drawing/2014/main" id="{D94BA9EC-1F6C-9C66-5CE3-F239FE51B2D1}"/>
                    </a:ext>
                  </a:extLst>
                </p:cNvPr>
                <p:cNvGrpSpPr/>
                <p:nvPr/>
              </p:nvGrpSpPr>
              <p:grpSpPr>
                <a:xfrm>
                  <a:off x="28485055" y="26460918"/>
                  <a:ext cx="979100" cy="983469"/>
                  <a:chOff x="27325395" y="12503859"/>
                  <a:chExt cx="979100" cy="983469"/>
                </a:xfrm>
              </p:grpSpPr>
              <p:sp>
                <p:nvSpPr>
                  <p:cNvPr id="164" name="Rechteck 163">
                    <a:extLst>
                      <a:ext uri="{FF2B5EF4-FFF2-40B4-BE49-F238E27FC236}">
                        <a16:creationId xmlns:a16="http://schemas.microsoft.com/office/drawing/2014/main" id="{7493C544-2CB7-F0EC-5DEC-0D20616D5FC4}"/>
                      </a:ext>
                    </a:extLst>
                  </p:cNvPr>
                  <p:cNvSpPr/>
                  <p:nvPr/>
                </p:nvSpPr>
                <p:spPr>
                  <a:xfrm>
                    <a:off x="27325395" y="12503859"/>
                    <a:ext cx="979100" cy="8900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Bogen 164">
                    <a:extLst>
                      <a:ext uri="{FF2B5EF4-FFF2-40B4-BE49-F238E27FC236}">
                        <a16:creationId xmlns:a16="http://schemas.microsoft.com/office/drawing/2014/main" id="{3252D4E3-EB88-6320-CA99-EB85D207B38B}"/>
                      </a:ext>
                    </a:extLst>
                  </p:cNvPr>
                  <p:cNvSpPr/>
                  <p:nvPr/>
                </p:nvSpPr>
                <p:spPr>
                  <a:xfrm>
                    <a:off x="27463453" y="12805967"/>
                    <a:ext cx="702983" cy="681361"/>
                  </a:xfrm>
                  <a:prstGeom prst="arc">
                    <a:avLst>
                      <a:gd name="adj1" fmla="val 11653691"/>
                      <a:gd name="adj2" fmla="val 20909714"/>
                    </a:avLst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cxnSp>
                <p:nvCxnSpPr>
                  <p:cNvPr id="166" name="Gerader Verbinder 165">
                    <a:extLst>
                      <a:ext uri="{FF2B5EF4-FFF2-40B4-BE49-F238E27FC236}">
                        <a16:creationId xmlns:a16="http://schemas.microsoft.com/office/drawing/2014/main" id="{B81D1EFE-82D5-50F9-6EFC-F99B28767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14944" y="12661479"/>
                    <a:ext cx="125056" cy="463770"/>
                  </a:xfrm>
                  <a:prstGeom prst="line">
                    <a:avLst/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CAB42EDD-1FBD-ACB5-A910-1242A52F94E9}"/>
                    </a:ext>
                  </a:extLst>
                </p:cNvPr>
                <p:cNvCxnSpPr>
                  <a:cxnSpLocks/>
                  <a:endCxn id="179" idx="1"/>
                </p:cNvCxnSpPr>
                <p:nvPr/>
              </p:nvCxnSpPr>
              <p:spPr>
                <a:xfrm flipV="1">
                  <a:off x="20477129" y="26905948"/>
                  <a:ext cx="510373" cy="27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r Verbinder 167">
                  <a:extLst>
                    <a:ext uri="{FF2B5EF4-FFF2-40B4-BE49-F238E27FC236}">
                      <a16:creationId xmlns:a16="http://schemas.microsoft.com/office/drawing/2014/main" id="{9D7C22F5-C926-34EF-9051-04DF58674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75684" y="26906812"/>
                  <a:ext cx="106255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r Verbinder 168">
                  <a:extLst>
                    <a:ext uri="{FF2B5EF4-FFF2-40B4-BE49-F238E27FC236}">
                      <a16:creationId xmlns:a16="http://schemas.microsoft.com/office/drawing/2014/main" id="{119057A8-B11F-B7BB-1957-DAAE04F1D31F}"/>
                    </a:ext>
                  </a:extLst>
                </p:cNvPr>
                <p:cNvCxnSpPr>
                  <a:cxnSpLocks/>
                  <a:endCxn id="164" idx="1"/>
                </p:cNvCxnSpPr>
                <p:nvPr/>
              </p:nvCxnSpPr>
              <p:spPr>
                <a:xfrm>
                  <a:off x="27660701" y="26902398"/>
                  <a:ext cx="824354" cy="355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7" name="Gruppieren 176">
                  <a:extLst>
                    <a:ext uri="{FF2B5EF4-FFF2-40B4-BE49-F238E27FC236}">
                      <a16:creationId xmlns:a16="http://schemas.microsoft.com/office/drawing/2014/main" id="{48F810E4-8206-A013-D820-2B9C47313612}"/>
                    </a:ext>
                  </a:extLst>
                </p:cNvPr>
                <p:cNvGrpSpPr/>
                <p:nvPr/>
              </p:nvGrpSpPr>
              <p:grpSpPr>
                <a:xfrm>
                  <a:off x="15859816" y="26600908"/>
                  <a:ext cx="1806007" cy="615553"/>
                  <a:chOff x="16242890" y="26609136"/>
                  <a:chExt cx="1806007" cy="6155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Textfeld 141">
                        <a:extLst>
                          <a:ext uri="{FF2B5EF4-FFF2-40B4-BE49-F238E27FC236}">
                            <a16:creationId xmlns:a16="http://schemas.microsoft.com/office/drawing/2014/main" id="{2A83FB9A-19EE-E413-21A6-5F0F869C99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42890" y="26609136"/>
                        <a:ext cx="1806007" cy="6155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4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4000" i="0">
                                  <a:latin typeface="Cambria Math" panose="02040503050406030204" pitchFamily="18" charset="0"/>
                                </a:rPr>
                                <m:t>⋯0</m:t>
                              </m:r>
                              <m:r>
                                <m:rPr>
                                  <m:nor/>
                                </m:rPr>
                                <a:rPr lang="de-DE" sz="4000"/>
                                <m:t>⟩</m:t>
                              </m:r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42" name="Textfeld 141">
                        <a:extLst>
                          <a:ext uri="{FF2B5EF4-FFF2-40B4-BE49-F238E27FC236}">
                            <a16:creationId xmlns:a16="http://schemas.microsoft.com/office/drawing/2014/main" id="{2A83FB9A-19EE-E413-21A6-5F0F869C99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42890" y="26609136"/>
                        <a:ext cx="1806007" cy="615553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4" name="Gerader Verbinder 173">
                    <a:extLst>
                      <a:ext uri="{FF2B5EF4-FFF2-40B4-BE49-F238E27FC236}">
                        <a16:creationId xmlns:a16="http://schemas.microsoft.com/office/drawing/2014/main" id="{D02CDEFB-27BA-AD0F-BD1A-17442C4696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42890" y="26697146"/>
                    <a:ext cx="0" cy="43953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uppieren 177">
                  <a:extLst>
                    <a:ext uri="{FF2B5EF4-FFF2-40B4-BE49-F238E27FC236}">
                      <a16:creationId xmlns:a16="http://schemas.microsoft.com/office/drawing/2014/main" id="{454A2596-E972-8753-C49D-17D9CFFCEA02}"/>
                    </a:ext>
                  </a:extLst>
                </p:cNvPr>
                <p:cNvGrpSpPr/>
                <p:nvPr/>
              </p:nvGrpSpPr>
              <p:grpSpPr>
                <a:xfrm>
                  <a:off x="20987502" y="26460916"/>
                  <a:ext cx="979100" cy="890063"/>
                  <a:chOff x="19099601" y="12452557"/>
                  <a:chExt cx="979100" cy="890063"/>
                </a:xfrm>
                <a:solidFill>
                  <a:srgbClr val="FFC6C6"/>
                </a:solidFill>
              </p:grpSpPr>
              <p:sp>
                <p:nvSpPr>
                  <p:cNvPr id="179" name="Rechteck 178">
                    <a:extLst>
                      <a:ext uri="{FF2B5EF4-FFF2-40B4-BE49-F238E27FC236}">
                        <a16:creationId xmlns:a16="http://schemas.microsoft.com/office/drawing/2014/main" id="{E9136176-92D5-F788-6FC2-642151ADDDE8}"/>
                      </a:ext>
                    </a:extLst>
                  </p:cNvPr>
                  <p:cNvSpPr/>
                  <p:nvPr/>
                </p:nvSpPr>
                <p:spPr>
                  <a:xfrm>
                    <a:off x="19099601" y="12452557"/>
                    <a:ext cx="979100" cy="89006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Textfeld 179">
                        <a:extLst>
                          <a:ext uri="{FF2B5EF4-FFF2-40B4-BE49-F238E27FC236}">
                            <a16:creationId xmlns:a16="http://schemas.microsoft.com/office/drawing/2014/main" id="{BA65E7DD-C9BD-167A-213F-67B367DA73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80" name="Textfeld 179">
                        <a:extLst>
                          <a:ext uri="{FF2B5EF4-FFF2-40B4-BE49-F238E27FC236}">
                            <a16:creationId xmlns:a16="http://schemas.microsoft.com/office/drawing/2014/main" id="{BA65E7DD-C9BD-167A-213F-67B367DA73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1" name="Gruppieren 180">
                  <a:extLst>
                    <a:ext uri="{FF2B5EF4-FFF2-40B4-BE49-F238E27FC236}">
                      <a16:creationId xmlns:a16="http://schemas.microsoft.com/office/drawing/2014/main" id="{907C7DB4-1F97-68CE-EDEF-42E711F85103}"/>
                    </a:ext>
                  </a:extLst>
                </p:cNvPr>
                <p:cNvGrpSpPr/>
                <p:nvPr/>
              </p:nvGrpSpPr>
              <p:grpSpPr>
                <a:xfrm>
                  <a:off x="23977549" y="26460916"/>
                  <a:ext cx="979100" cy="890063"/>
                  <a:chOff x="19099601" y="12452557"/>
                  <a:chExt cx="979100" cy="890063"/>
                </a:xfrm>
                <a:solidFill>
                  <a:srgbClr val="FFC6C6"/>
                </a:solidFill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5AF60338-7042-32F0-DC68-EE6CB91740E7}"/>
                      </a:ext>
                    </a:extLst>
                  </p:cNvPr>
                  <p:cNvSpPr/>
                  <p:nvPr/>
                </p:nvSpPr>
                <p:spPr>
                  <a:xfrm>
                    <a:off x="19099601" y="12452557"/>
                    <a:ext cx="979100" cy="89006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Textfeld 183">
                        <a:extLst>
                          <a:ext uri="{FF2B5EF4-FFF2-40B4-BE49-F238E27FC236}">
                            <a16:creationId xmlns:a16="http://schemas.microsoft.com/office/drawing/2014/main" id="{AB46F2B4-BA2A-EFFB-15D8-859FB58B7C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84" name="Textfeld 183">
                        <a:extLst>
                          <a:ext uri="{FF2B5EF4-FFF2-40B4-BE49-F238E27FC236}">
                            <a16:creationId xmlns:a16="http://schemas.microsoft.com/office/drawing/2014/main" id="{AB46F2B4-BA2A-EFFB-15D8-859FB58B7C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5" name="Gruppieren 184">
                  <a:extLst>
                    <a:ext uri="{FF2B5EF4-FFF2-40B4-BE49-F238E27FC236}">
                      <a16:creationId xmlns:a16="http://schemas.microsoft.com/office/drawing/2014/main" id="{D4CDA07B-60C3-DB75-1355-F22122EE8162}"/>
                    </a:ext>
                  </a:extLst>
                </p:cNvPr>
                <p:cNvGrpSpPr/>
                <p:nvPr/>
              </p:nvGrpSpPr>
              <p:grpSpPr>
                <a:xfrm>
                  <a:off x="27043192" y="26449526"/>
                  <a:ext cx="979100" cy="890063"/>
                  <a:chOff x="19099601" y="12452557"/>
                  <a:chExt cx="979100" cy="890063"/>
                </a:xfrm>
                <a:solidFill>
                  <a:srgbClr val="FFC6C6"/>
                </a:solidFill>
              </p:grpSpPr>
              <p:sp>
                <p:nvSpPr>
                  <p:cNvPr id="186" name="Rechteck 185">
                    <a:extLst>
                      <a:ext uri="{FF2B5EF4-FFF2-40B4-BE49-F238E27FC236}">
                        <a16:creationId xmlns:a16="http://schemas.microsoft.com/office/drawing/2014/main" id="{C9D460F7-70A0-32CB-3BC8-B8761E7D0784}"/>
                      </a:ext>
                    </a:extLst>
                  </p:cNvPr>
                  <p:cNvSpPr/>
                  <p:nvPr/>
                </p:nvSpPr>
                <p:spPr>
                  <a:xfrm>
                    <a:off x="19099601" y="12452557"/>
                    <a:ext cx="979100" cy="89006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6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7" name="Textfeld 186">
                        <a:extLst>
                          <a:ext uri="{FF2B5EF4-FFF2-40B4-BE49-F238E27FC236}">
                            <a16:creationId xmlns:a16="http://schemas.microsoft.com/office/drawing/2014/main" id="{7265B242-1F72-698B-B0B0-32D7EE2B27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4000" dirty="0"/>
                      </a:p>
                    </p:txBody>
                  </p:sp>
                </mc:Choice>
                <mc:Fallback xmlns="">
                  <p:sp>
                    <p:nvSpPr>
                      <p:cNvPr id="187" name="Textfeld 186">
                        <a:extLst>
                          <a:ext uri="{FF2B5EF4-FFF2-40B4-BE49-F238E27FC236}">
                            <a16:creationId xmlns:a16="http://schemas.microsoft.com/office/drawing/2014/main" id="{7265B242-1F72-698B-B0B0-32D7EE2B274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276738" y="12578423"/>
                        <a:ext cx="685636" cy="615553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0" name="Gerader Verbinder 189">
                  <a:extLst>
                    <a:ext uri="{FF2B5EF4-FFF2-40B4-BE49-F238E27FC236}">
                      <a16:creationId xmlns:a16="http://schemas.microsoft.com/office/drawing/2014/main" id="{728E7515-CC37-21FB-67B4-F74604946E65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>
                <a:xfrm>
                  <a:off x="19041639" y="26913361"/>
                  <a:ext cx="46276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Gerader Verbinder 195">
                  <a:extLst>
                    <a:ext uri="{FF2B5EF4-FFF2-40B4-BE49-F238E27FC236}">
                      <a16:creationId xmlns:a16="http://schemas.microsoft.com/office/drawing/2014/main" id="{021E84DA-DCFF-A3CA-2A2F-7CB27D377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74342" y="26900369"/>
                  <a:ext cx="467547" cy="16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Gerader Verbinder 197">
                  <a:extLst>
                    <a:ext uri="{FF2B5EF4-FFF2-40B4-BE49-F238E27FC236}">
                      <a16:creationId xmlns:a16="http://schemas.microsoft.com/office/drawing/2014/main" id="{B045A04D-296A-5603-8BA9-1B5FE59B0188}"/>
                    </a:ext>
                  </a:extLst>
                </p:cNvPr>
                <p:cNvCxnSpPr>
                  <a:cxnSpLocks/>
                  <a:endCxn id="186" idx="1"/>
                </p:cNvCxnSpPr>
                <p:nvPr/>
              </p:nvCxnSpPr>
              <p:spPr>
                <a:xfrm>
                  <a:off x="26511915" y="26893761"/>
                  <a:ext cx="531277" cy="79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>
                  <a:extLst>
                    <a:ext uri="{FF2B5EF4-FFF2-40B4-BE49-F238E27FC236}">
                      <a16:creationId xmlns:a16="http://schemas.microsoft.com/office/drawing/2014/main" id="{5F92E28D-BD63-CDD3-914F-C602F3512E79}"/>
                    </a:ext>
                  </a:extLst>
                </p:cNvPr>
                <p:cNvCxnSpPr>
                  <a:cxnSpLocks/>
                  <a:endCxn id="183" idx="1"/>
                </p:cNvCxnSpPr>
                <p:nvPr/>
              </p:nvCxnSpPr>
              <p:spPr>
                <a:xfrm flipV="1">
                  <a:off x="23393117" y="26905948"/>
                  <a:ext cx="584432" cy="86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55" name="TextBox 10">
            <a:extLst>
              <a:ext uri="{FF2B5EF4-FFF2-40B4-BE49-F238E27FC236}">
                <a16:creationId xmlns:a16="http://schemas.microsoft.com/office/drawing/2014/main" id="{3AECF00F-66BD-CEBE-6FBD-91CD5B6B0B06}"/>
              </a:ext>
            </a:extLst>
          </p:cNvPr>
          <p:cNvSpPr txBox="1"/>
          <p:nvPr/>
        </p:nvSpPr>
        <p:spPr>
          <a:xfrm>
            <a:off x="517797" y="29261487"/>
            <a:ext cx="8831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test the effect of noise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on the Deutsch-Josza algorithm we used a specific black box function and applied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single channels at all the possible noise positions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6" name="Textfeld 355">
            <a:extLst>
              <a:ext uri="{FF2B5EF4-FFF2-40B4-BE49-F238E27FC236}">
                <a16:creationId xmlns:a16="http://schemas.microsoft.com/office/drawing/2014/main" id="{91175E33-21AB-93F5-E792-CA334880CB3D}"/>
              </a:ext>
            </a:extLst>
          </p:cNvPr>
          <p:cNvSpPr txBox="1"/>
          <p:nvPr/>
        </p:nvSpPr>
        <p:spPr>
          <a:xfrm>
            <a:off x="5547637" y="32282038"/>
            <a:ext cx="245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thermalize</a:t>
            </a:r>
            <a:r>
              <a:rPr lang="de-DE" dirty="0"/>
              <a:t> state</a:t>
            </a:r>
          </a:p>
        </p:txBody>
      </p:sp>
      <p:grpSp>
        <p:nvGrpSpPr>
          <p:cNvPr id="363" name="Gruppieren 362">
            <a:extLst>
              <a:ext uri="{FF2B5EF4-FFF2-40B4-BE49-F238E27FC236}">
                <a16:creationId xmlns:a16="http://schemas.microsoft.com/office/drawing/2014/main" id="{30C54D7F-1AD2-0A64-16A0-C8BB53757C11}"/>
              </a:ext>
            </a:extLst>
          </p:cNvPr>
          <p:cNvGrpSpPr/>
          <p:nvPr/>
        </p:nvGrpSpPr>
        <p:grpSpPr>
          <a:xfrm>
            <a:off x="570116" y="37468862"/>
            <a:ext cx="19889583" cy="3725264"/>
            <a:chOff x="16046631" y="39404691"/>
            <a:chExt cx="13827509" cy="2188919"/>
          </a:xfrm>
        </p:grpSpPr>
        <p:sp>
          <p:nvSpPr>
            <p:cNvPr id="358" name="Rectangle 273">
              <a:extLst>
                <a:ext uri="{FF2B5EF4-FFF2-40B4-BE49-F238E27FC236}">
                  <a16:creationId xmlns:a16="http://schemas.microsoft.com/office/drawing/2014/main" id="{392DF499-7AFC-858C-3C58-70764350D7FC}"/>
                </a:ext>
              </a:extLst>
            </p:cNvPr>
            <p:cNvSpPr/>
            <p:nvPr/>
          </p:nvSpPr>
          <p:spPr>
            <a:xfrm>
              <a:off x="16046631" y="39404691"/>
              <a:ext cx="13827509" cy="1904089"/>
            </a:xfrm>
            <a:prstGeom prst="rect">
              <a:avLst/>
            </a:prstGeom>
            <a:solidFill>
              <a:srgbClr val="DAFAE5"/>
            </a:solidFill>
            <a:ln w="57150">
              <a:solidFill>
                <a:srgbClr val="0B4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TextBox 143">
              <a:extLst>
                <a:ext uri="{FF2B5EF4-FFF2-40B4-BE49-F238E27FC236}">
                  <a16:creationId xmlns:a16="http://schemas.microsoft.com/office/drawing/2014/main" id="{27C0398B-B1DD-4C8D-918A-E9A50F2C87ED}"/>
                </a:ext>
              </a:extLst>
            </p:cNvPr>
            <p:cNvSpPr txBox="1"/>
            <p:nvPr/>
          </p:nvSpPr>
          <p:spPr>
            <a:xfrm>
              <a:off x="16068994" y="39415428"/>
              <a:ext cx="13798627" cy="307438"/>
            </a:xfrm>
            <a:prstGeom prst="rect">
              <a:avLst/>
            </a:prstGeom>
            <a:solidFill>
              <a:srgbClr val="0B4524"/>
            </a:solidFill>
            <a:ln>
              <a:solidFill>
                <a:srgbClr val="0B452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results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Box 274">
                  <a:extLst>
                    <a:ext uri="{FF2B5EF4-FFF2-40B4-BE49-F238E27FC236}">
                      <a16:creationId xmlns:a16="http://schemas.microsoft.com/office/drawing/2014/main" id="{0C32E098-4559-F27F-BBBF-058093543457}"/>
                    </a:ext>
                  </a:extLst>
                </p:cNvPr>
                <p:cNvSpPr txBox="1"/>
                <p:nvPr/>
              </p:nvSpPr>
              <p:spPr>
                <a:xfrm>
                  <a:off x="16177126" y="39767069"/>
                  <a:ext cx="9140263" cy="1826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It is more likely for the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de-DE" sz="2800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de-DE" sz="2800" b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de-DE" sz="2800"/>
                        <m:t>⟩</m:t>
                      </m:r>
                    </m:oMath>
                  </a14:m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state to decohere than for it to be produced. Thus, we find:</a:t>
                  </a:r>
                  <a:endParaRPr lang="en-GB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Constant functions are more prone to errors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Longer bitstrings stabilize balanced</a:t>
                  </a:r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functions to the </a:t>
                  </a:r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depolarization</a:t>
                  </a:r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channel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Longer bitstrings destabilize constant</a:t>
                  </a:r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functions to the </a:t>
                  </a:r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depolarization</a:t>
                  </a:r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channel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GB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1" name="TextBox 274">
                  <a:extLst>
                    <a:ext uri="{FF2B5EF4-FFF2-40B4-BE49-F238E27FC236}">
                      <a16:creationId xmlns:a16="http://schemas.microsoft.com/office/drawing/2014/main" id="{0C32E098-4559-F27F-BBBF-058093543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7126" y="39767069"/>
                  <a:ext cx="9140263" cy="1826541"/>
                </a:xfrm>
                <a:prstGeom prst="rect">
                  <a:avLst/>
                </a:prstGeom>
                <a:blipFill>
                  <a:blip r:embed="rId57"/>
                  <a:stretch>
                    <a:fillRect l="-927" t="-2157" r="-3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5" name="TextBox 274">
            <a:extLst>
              <a:ext uri="{FF2B5EF4-FFF2-40B4-BE49-F238E27FC236}">
                <a16:creationId xmlns:a16="http://schemas.microsoft.com/office/drawing/2014/main" id="{12068B91-9E12-A350-F6F1-1CAC95003E8B}"/>
              </a:ext>
            </a:extLst>
          </p:cNvPr>
          <p:cNvSpPr txBox="1"/>
          <p:nvPr/>
        </p:nvSpPr>
        <p:spPr>
          <a:xfrm>
            <a:off x="14072781" y="38126822"/>
            <a:ext cx="64135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Internally we have a superposition state and externally not. Thus, we find: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Bitflips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are only relevant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externally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Phaseflips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are only relevant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internally</a:t>
            </a:r>
          </a:p>
        </p:txBody>
      </p:sp>
      <p:sp>
        <p:nvSpPr>
          <p:cNvPr id="367" name="TextBox 274">
            <a:extLst>
              <a:ext uri="{FF2B5EF4-FFF2-40B4-BE49-F238E27FC236}">
                <a16:creationId xmlns:a16="http://schemas.microsoft.com/office/drawing/2014/main" id="{2E05A33C-3CA7-7899-5EE7-84CE4B575A79}"/>
              </a:ext>
            </a:extLst>
          </p:cNvPr>
          <p:cNvSpPr txBox="1"/>
          <p:nvPr/>
        </p:nvSpPr>
        <p:spPr>
          <a:xfrm>
            <a:off x="20611268" y="37477538"/>
            <a:ext cx="966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Why are only some balanced configurations affected?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274">
                <a:extLst>
                  <a:ext uri="{FF2B5EF4-FFF2-40B4-BE49-F238E27FC236}">
                    <a16:creationId xmlns:a16="http://schemas.microsoft.com/office/drawing/2014/main" id="{AADE78F0-D04B-9276-5148-F8B3150FC20A}"/>
                  </a:ext>
                </a:extLst>
              </p:cNvPr>
              <p:cNvSpPr txBox="1"/>
              <p:nvPr/>
            </p:nvSpPr>
            <p:spPr>
              <a:xfrm>
                <a:off x="20486348" y="38016003"/>
                <a:ext cx="941625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 balanced function produces an output state other than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⋯</m:t>
                    </m:r>
                    <m:r>
                      <a:rPr lang="de-DE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de-DE" sz="2800"/>
                      <m:t>⟩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To produce a false result, noise needs to change this state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8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de-DE" sz="2800" b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de-DE" sz="28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de-DE" sz="2800"/>
                      <m:t>⟩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That is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highly depended on the explicit output state and target qubit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9" name="TextBox 274">
                <a:extLst>
                  <a:ext uri="{FF2B5EF4-FFF2-40B4-BE49-F238E27FC236}">
                    <a16:creationId xmlns:a16="http://schemas.microsoft.com/office/drawing/2014/main" id="{AADE78F0-D04B-9276-5148-F8B3150F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6348" y="38016003"/>
                <a:ext cx="9416253" cy="1815882"/>
              </a:xfrm>
              <a:prstGeom prst="rect">
                <a:avLst/>
              </a:prstGeom>
              <a:blipFill>
                <a:blip r:embed="rId58"/>
                <a:stretch>
                  <a:fillRect l="-1360" t="-3356" b="-83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feld 370">
                <a:extLst>
                  <a:ext uri="{FF2B5EF4-FFF2-40B4-BE49-F238E27FC236}">
                    <a16:creationId xmlns:a16="http://schemas.microsoft.com/office/drawing/2014/main" id="{1E614EA0-A7EA-E3C9-7A63-46A01B69D316}"/>
                  </a:ext>
                </a:extLst>
              </p:cNvPr>
              <p:cNvSpPr txBox="1"/>
              <p:nvPr/>
            </p:nvSpPr>
            <p:spPr>
              <a:xfrm>
                <a:off x="24803673" y="40050425"/>
                <a:ext cx="11112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3600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3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de-DE" sz="3600"/>
                        <m:t>⟩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371" name="Textfeld 370">
                <a:extLst>
                  <a:ext uri="{FF2B5EF4-FFF2-40B4-BE49-F238E27FC236}">
                    <a16:creationId xmlns:a16="http://schemas.microsoft.com/office/drawing/2014/main" id="{1E614EA0-A7EA-E3C9-7A63-46A01B69D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3673" y="40050425"/>
                <a:ext cx="1111202" cy="646331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Textfeld 371">
            <a:extLst>
              <a:ext uri="{FF2B5EF4-FFF2-40B4-BE49-F238E27FC236}">
                <a16:creationId xmlns:a16="http://schemas.microsoft.com/office/drawing/2014/main" id="{82166A05-023C-7A61-DC88-7F88E24366A8}"/>
              </a:ext>
            </a:extLst>
          </p:cNvPr>
          <p:cNvSpPr txBox="1"/>
          <p:nvPr/>
        </p:nvSpPr>
        <p:spPr>
          <a:xfrm>
            <a:off x="24308394" y="39730803"/>
            <a:ext cx="245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e.g. 2-bit </a:t>
            </a:r>
            <a:r>
              <a:rPr lang="de-DE" dirty="0" err="1"/>
              <a:t>output</a:t>
            </a:r>
            <a:r>
              <a:rPr lang="de-DE" dirty="0"/>
              <a:t> 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feld 372">
                <a:extLst>
                  <a:ext uri="{FF2B5EF4-FFF2-40B4-BE49-F238E27FC236}">
                    <a16:creationId xmlns:a16="http://schemas.microsoft.com/office/drawing/2014/main" id="{47773DD3-3199-25E9-F873-1B1D2055D79B}"/>
                  </a:ext>
                </a:extLst>
              </p:cNvPr>
              <p:cNvSpPr txBox="1"/>
              <p:nvPr/>
            </p:nvSpPr>
            <p:spPr>
              <a:xfrm>
                <a:off x="26561458" y="39937875"/>
                <a:ext cx="27711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/>
                  <a:t>operations</a:t>
                </a:r>
                <a:r>
                  <a:rPr lang="de-DE" dirty="0"/>
                  <a:t> on </a:t>
                </a:r>
                <a:r>
                  <a:rPr lang="de-DE" dirty="0" err="1"/>
                  <a:t>bit</a:t>
                </a:r>
                <a:r>
                  <a:rPr lang="de-DE" dirty="0"/>
                  <a:t> 2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cause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flip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produce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m:rPr>
                        <m:nor/>
                      </m:rPr>
                      <a:rPr lang="de-DE"/>
                      <m:t>⟩</m:t>
                    </m:r>
                  </m:oMath>
                </a14:m>
                <a:r>
                  <a:rPr lang="de-DE" dirty="0"/>
                  <a:t> state</a:t>
                </a:r>
              </a:p>
            </p:txBody>
          </p:sp>
        </mc:Choice>
        <mc:Fallback xmlns="">
          <p:sp>
            <p:nvSpPr>
              <p:cNvPr id="373" name="Textfeld 372">
                <a:extLst>
                  <a:ext uri="{FF2B5EF4-FFF2-40B4-BE49-F238E27FC236}">
                    <a16:creationId xmlns:a16="http://schemas.microsoft.com/office/drawing/2014/main" id="{47773DD3-3199-25E9-F873-1B1D2055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458" y="39937875"/>
                <a:ext cx="2771166" cy="923330"/>
              </a:xfrm>
              <a:prstGeom prst="rect">
                <a:avLst/>
              </a:prstGeom>
              <a:blipFill>
                <a:blip r:embed="rId6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Textfeld 373">
            <a:extLst>
              <a:ext uri="{FF2B5EF4-FFF2-40B4-BE49-F238E27FC236}">
                <a16:creationId xmlns:a16="http://schemas.microsoft.com/office/drawing/2014/main" id="{44A6940B-DD0F-541B-6F66-8A58C898BF0F}"/>
              </a:ext>
            </a:extLst>
          </p:cNvPr>
          <p:cNvSpPr txBox="1"/>
          <p:nvPr/>
        </p:nvSpPr>
        <p:spPr>
          <a:xfrm>
            <a:off x="21537228" y="39929370"/>
            <a:ext cx="277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operations</a:t>
            </a:r>
            <a:r>
              <a:rPr lang="de-DE" dirty="0"/>
              <a:t> on </a:t>
            </a:r>
            <a:r>
              <a:rPr lang="de-DE" dirty="0" err="1"/>
              <a:t>bit</a:t>
            </a:r>
            <a:r>
              <a:rPr lang="de-DE" dirty="0"/>
              <a:t> 1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2,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</a:p>
        </p:txBody>
      </p:sp>
      <p:cxnSp>
        <p:nvCxnSpPr>
          <p:cNvPr id="377" name="Verbinder: gekrümmt 376">
            <a:extLst>
              <a:ext uri="{FF2B5EF4-FFF2-40B4-BE49-F238E27FC236}">
                <a16:creationId xmlns:a16="http://schemas.microsoft.com/office/drawing/2014/main" id="{001AC5D2-EFA0-0FC5-19D8-53630DDEDB3B}"/>
              </a:ext>
            </a:extLst>
          </p:cNvPr>
          <p:cNvCxnSpPr>
            <a:stCxn id="374" idx="3"/>
            <a:endCxn id="371" idx="1"/>
          </p:cNvCxnSpPr>
          <p:nvPr/>
        </p:nvCxnSpPr>
        <p:spPr>
          <a:xfrm flipV="1">
            <a:off x="24308394" y="40373591"/>
            <a:ext cx="495279" cy="17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Verbinder: gekrümmt 386">
            <a:extLst>
              <a:ext uri="{FF2B5EF4-FFF2-40B4-BE49-F238E27FC236}">
                <a16:creationId xmlns:a16="http://schemas.microsoft.com/office/drawing/2014/main" id="{EF0F008A-3481-C3B6-6759-CD5E73A1FA65}"/>
              </a:ext>
            </a:extLst>
          </p:cNvPr>
          <p:cNvCxnSpPr>
            <a:stCxn id="373" idx="1"/>
            <a:endCxn id="371" idx="3"/>
          </p:cNvCxnSpPr>
          <p:nvPr/>
        </p:nvCxnSpPr>
        <p:spPr>
          <a:xfrm rot="10800000">
            <a:off x="25914876" y="40373592"/>
            <a:ext cx="646583" cy="259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4" name="Grafik 393">
            <a:extLst>
              <a:ext uri="{FF2B5EF4-FFF2-40B4-BE49-F238E27FC236}">
                <a16:creationId xmlns:a16="http://schemas.microsoft.com/office/drawing/2014/main" id="{9F3A19B2-0D55-492E-0716-AC08B94EDDC0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111563" y="23373686"/>
            <a:ext cx="4572000" cy="4572000"/>
          </a:xfrm>
          <a:prstGeom prst="rect">
            <a:avLst/>
          </a:prstGeom>
        </p:spPr>
      </p:pic>
      <p:sp>
        <p:nvSpPr>
          <p:cNvPr id="395" name="TextBox 329">
            <a:extLst>
              <a:ext uri="{FF2B5EF4-FFF2-40B4-BE49-F238E27FC236}">
                <a16:creationId xmlns:a16="http://schemas.microsoft.com/office/drawing/2014/main" id="{04379E3F-F8C1-7DB3-BAB1-EEA1E5EFC185}"/>
              </a:ext>
            </a:extLst>
          </p:cNvPr>
          <p:cNvSpPr txBox="1"/>
          <p:nvPr/>
        </p:nvSpPr>
        <p:spPr>
          <a:xfrm>
            <a:off x="709482" y="23221441"/>
            <a:ext cx="96438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projective measurements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for any given set of projectors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Contains functions to create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Bloch plots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Qutip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Contains functions to initialize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Hilbert-Schmidt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Bures random states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Quickly tensors out single qubit gates by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using sparse matrices internally</a:t>
            </a:r>
          </a:p>
        </p:txBody>
      </p:sp>
      <p:sp>
        <p:nvSpPr>
          <p:cNvPr id="397" name="TextBox 329">
            <a:extLst>
              <a:ext uri="{FF2B5EF4-FFF2-40B4-BE49-F238E27FC236}">
                <a16:creationId xmlns:a16="http://schemas.microsoft.com/office/drawing/2014/main" id="{6B522B07-D869-73AD-882B-B7307A4D9EEE}"/>
              </a:ext>
            </a:extLst>
          </p:cNvPr>
          <p:cNvSpPr txBox="1"/>
          <p:nvPr/>
        </p:nvSpPr>
        <p:spPr>
          <a:xfrm>
            <a:off x="718022" y="22576826"/>
            <a:ext cx="149734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matrices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for pure states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using scipy </a:t>
            </a:r>
            <a:r>
              <a:rPr lang="en-GB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csr_matrix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47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875</Words>
  <Application>Microsoft Office PowerPoint</Application>
  <PresentationFormat>Benutzerdefiniert</PresentationFormat>
  <Paragraphs>137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Aasen</dc:creator>
  <cp:lastModifiedBy>Administrator</cp:lastModifiedBy>
  <cp:revision>153</cp:revision>
  <dcterms:created xsi:type="dcterms:W3CDTF">2022-09-19T07:54:24Z</dcterms:created>
  <dcterms:modified xsi:type="dcterms:W3CDTF">2025-01-22T15:29:38Z</dcterms:modified>
</cp:coreProperties>
</file>