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FAE5"/>
    <a:srgbClr val="0B4524"/>
    <a:srgbClr val="DC6513"/>
    <a:srgbClr val="F49415"/>
    <a:srgbClr val="B3DE85"/>
    <a:srgbClr val="06436E"/>
    <a:srgbClr val="C4DBF0"/>
    <a:srgbClr val="262626"/>
    <a:srgbClr val="E6E7EE"/>
    <a:srgbClr val="F26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08" autoAdjust="0"/>
    <p:restoredTop sz="96140" autoAdjust="0"/>
  </p:normalViewPr>
  <p:slideViewPr>
    <p:cSldViewPr snapToGrid="0">
      <p:cViewPr varScale="1">
        <p:scale>
          <a:sx n="18" d="100"/>
          <a:sy n="18" d="100"/>
        </p:scale>
        <p:origin x="370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b485d7b0952f805e" providerId="LiveId" clId="{6111685B-FEE8-4967-8948-AEBBD9749559}"/>
    <pc:docChg chg="undo redo custSel modSld modMainMaster">
      <pc:chgData name="" userId="b485d7b0952f805e" providerId="LiveId" clId="{6111685B-FEE8-4967-8948-AEBBD9749559}" dt="2024-07-30T14:25:17.285" v="5171" actId="1076"/>
      <pc:docMkLst>
        <pc:docMk/>
      </pc:docMkLst>
      <pc:sldChg chg="addSp delSp modSp">
        <pc:chgData name="" userId="b485d7b0952f805e" providerId="LiveId" clId="{6111685B-FEE8-4967-8948-AEBBD9749559}" dt="2024-07-30T14:25:17.285" v="5171" actId="1076"/>
        <pc:sldMkLst>
          <pc:docMk/>
          <pc:sldMk cId="1345472074" sldId="257"/>
        </pc:sldMkLst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" creationId="{2D07B5E7-5F2D-BF66-95C0-363E453E83CC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4" creationId="{287FD1FE-96E9-85F5-84B2-780985C56FDB}"/>
          </ac:spMkLst>
        </pc:spChg>
        <pc:spChg chg="mod">
          <ac:chgData name="" userId="b485d7b0952f805e" providerId="LiveId" clId="{6111685B-FEE8-4967-8948-AEBBD9749559}" dt="2024-07-30T09:52:09.358" v="5117" actId="1035"/>
          <ac:spMkLst>
            <pc:docMk/>
            <pc:sldMk cId="1345472074" sldId="257"/>
            <ac:spMk id="5" creationId="{EEFFD0C0-1372-0706-F0CB-5E1A3DF9B1D0}"/>
          </ac:spMkLst>
        </pc:spChg>
        <pc:spChg chg="mod topLvl">
          <ac:chgData name="" userId="b485d7b0952f805e" providerId="LiveId" clId="{6111685B-FEE8-4967-8948-AEBBD9749559}" dt="2024-07-29T08:44:03.323" v="4600" actId="164"/>
          <ac:spMkLst>
            <pc:docMk/>
            <pc:sldMk cId="1345472074" sldId="257"/>
            <ac:spMk id="6" creationId="{2EA8E5C8-0F7B-BEFB-5D1F-AD7712EF703B}"/>
          </ac:spMkLst>
        </pc:spChg>
        <pc:spChg chg="add del mod">
          <ac:chgData name="" userId="b485d7b0952f805e" providerId="LiveId" clId="{6111685B-FEE8-4967-8948-AEBBD9749559}" dt="2024-07-26T08:08:26.560" v="2023" actId="478"/>
          <ac:spMkLst>
            <pc:docMk/>
            <pc:sldMk cId="1345472074" sldId="257"/>
            <ac:spMk id="7" creationId="{6B4DB08F-9EE0-4515-B11D-85378C697300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9" creationId="{CE36C33B-B2B8-999B-A673-5AD41D5F802A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0" creationId="{8E3A9D8C-A953-8B39-9486-84CC53086743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1" creationId="{F688FC71-E22C-8333-811F-6B17CFB1B42E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2" creationId="{3E2B74FF-CCEF-4C02-846D-A59512378571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3" creationId="{258A8FA5-3EFE-4424-55C6-C46DC4ABB32D}"/>
          </ac:spMkLst>
        </pc:spChg>
        <pc:spChg chg="add del mod">
          <ac:chgData name="" userId="b485d7b0952f805e" providerId="LiveId" clId="{6111685B-FEE8-4967-8948-AEBBD9749559}" dt="2024-07-26T08:07:50.254" v="1998" actId="478"/>
          <ac:spMkLst>
            <pc:docMk/>
            <pc:sldMk cId="1345472074" sldId="257"/>
            <ac:spMk id="16" creationId="{355A24F5-F62E-4F4C-B5C1-FA69C9DC68ED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9" creationId="{D9BD20C8-C7C6-1B9F-89B5-C2D46F2934A4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20" creationId="{673C1C92-2EAB-C1EA-4558-AF0356C193DA}"/>
          </ac:spMkLst>
        </pc:spChg>
        <pc:spChg chg="add del 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1" creationId="{5609D4E6-42C2-4739-A0C8-06BECFAC5B22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23" creationId="{C9D953E8-81E9-5F42-F81C-C17F86C631DA}"/>
          </ac:spMkLst>
        </pc:spChg>
        <pc:spChg chg="add del mod">
          <ac:chgData name="" userId="b485d7b0952f805e" providerId="LiveId" clId="{6111685B-FEE8-4967-8948-AEBBD9749559}" dt="2024-07-26T13:33:22.512" v="3346" actId="478"/>
          <ac:spMkLst>
            <pc:docMk/>
            <pc:sldMk cId="1345472074" sldId="257"/>
            <ac:spMk id="24" creationId="{22A09C22-AFF8-4377-AE98-E38780452537}"/>
          </ac:spMkLst>
        </pc:spChg>
        <pc:spChg chg="mod topLvl">
          <ac:chgData name="" userId="b485d7b0952f805e" providerId="LiveId" clId="{6111685B-FEE8-4967-8948-AEBBD9749559}" dt="2024-07-29T08:44:03.323" v="4600" actId="164"/>
          <ac:spMkLst>
            <pc:docMk/>
            <pc:sldMk cId="1345472074" sldId="257"/>
            <ac:spMk id="28" creationId="{8DC91E9E-40D5-7F8C-DE3A-EB8CF1B5623C}"/>
          </ac:spMkLst>
        </pc:spChg>
        <pc:spChg chg="mod topLvl">
          <ac:chgData name="" userId="b485d7b0952f805e" providerId="LiveId" clId="{6111685B-FEE8-4967-8948-AEBBD9749559}" dt="2024-07-29T08:44:03.323" v="4600" actId="164"/>
          <ac:spMkLst>
            <pc:docMk/>
            <pc:sldMk cId="1345472074" sldId="257"/>
            <ac:spMk id="35" creationId="{3F105E13-14E8-4649-BE95-EAFA00BB8AA0}"/>
          </ac:spMkLst>
        </pc:spChg>
        <pc:spChg chg="del">
          <ac:chgData name="" userId="b485d7b0952f805e" providerId="LiveId" clId="{6111685B-FEE8-4967-8948-AEBBD9749559}" dt="2024-07-26T13:33:22.512" v="3346" actId="478"/>
          <ac:spMkLst>
            <pc:docMk/>
            <pc:sldMk cId="1345472074" sldId="257"/>
            <ac:spMk id="39" creationId="{5CFD7C17-C0C8-4FB0-A2FF-05F721F048A2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40" creationId="{2EE55438-1C8C-4ABF-A59E-FAF69AD85823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41" creationId="{52C82119-3CF0-4CB7-B178-073CCA858248}"/>
          </ac:spMkLst>
        </pc:spChg>
        <pc:spChg chg="mod">
          <ac:chgData name="" userId="b485d7b0952f805e" providerId="LiveId" clId="{6111685B-FEE8-4967-8948-AEBBD9749559}" dt="2024-07-30T14:22:55.244" v="5170" actId="1035"/>
          <ac:spMkLst>
            <pc:docMk/>
            <pc:sldMk cId="1345472074" sldId="257"/>
            <ac:spMk id="42" creationId="{0B90B68D-D9E4-4D77-889B-9B5856836939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45" creationId="{9C5BE2EE-5838-32E0-7702-F95EFD68B3BF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47" creationId="{F8A45C12-FCC6-4DA0-8C1F-00DA0E369558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49" creationId="{5994001E-4DBA-974E-6A0E-A39E28096DF7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50" creationId="{204B3F43-88C1-C67A-9BC9-746E6EE6750C}"/>
          </ac:spMkLst>
        </pc:spChg>
        <pc:spChg chg="mod">
          <ac:chgData name="" userId="b485d7b0952f805e" providerId="LiveId" clId="{6111685B-FEE8-4967-8948-AEBBD9749559}" dt="2024-07-29T09:15:50.308" v="4800" actId="14100"/>
          <ac:spMkLst>
            <pc:docMk/>
            <pc:sldMk cId="1345472074" sldId="257"/>
            <ac:spMk id="52" creationId="{D734B9B4-9CE7-45AF-B466-7A29589D216F}"/>
          </ac:spMkLst>
        </pc:spChg>
        <pc:spChg chg="del">
          <ac:chgData name="" userId="b485d7b0952f805e" providerId="LiveId" clId="{6111685B-FEE8-4967-8948-AEBBD9749559}" dt="2024-07-26T13:33:08.751" v="3342" actId="478"/>
          <ac:spMkLst>
            <pc:docMk/>
            <pc:sldMk cId="1345472074" sldId="257"/>
            <ac:spMk id="56" creationId="{F1CE63AE-DDF0-4609-AAB3-0907E3AB1E4F}"/>
          </ac:spMkLst>
        </pc:spChg>
        <pc:spChg chg="del">
          <ac:chgData name="" userId="b485d7b0952f805e" providerId="LiveId" clId="{6111685B-FEE8-4967-8948-AEBBD9749559}" dt="2024-07-29T08:29:22.489" v="4539" actId="478"/>
          <ac:spMkLst>
            <pc:docMk/>
            <pc:sldMk cId="1345472074" sldId="257"/>
            <ac:spMk id="58" creationId="{4850F595-6AEF-B16B-71A0-32553F69E60F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62" creationId="{2950E66D-5B4C-D59B-45CA-806DE4A69258}"/>
          </ac:spMkLst>
        </pc:spChg>
        <pc:spChg chg="add del mod">
          <ac:chgData name="" userId="b485d7b0952f805e" providerId="LiveId" clId="{6111685B-FEE8-4967-8948-AEBBD9749559}" dt="2024-07-26T12:57:17.658" v="3242" actId="478"/>
          <ac:spMkLst>
            <pc:docMk/>
            <pc:sldMk cId="1345472074" sldId="257"/>
            <ac:spMk id="66" creationId="{42600173-B084-40F8-B959-A03F169A5961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73" creationId="{D2B5D515-1F45-E7FB-4DF5-3BBE801F267D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79" creationId="{38DAD60A-34DC-014C-7B9D-E257F798132C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80" creationId="{C18B3522-B366-01A0-61E2-437E136B769C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96" creationId="{AE7BA76A-CDB3-1C5B-DEC4-A962DFEF063F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97" creationId="{58050CBC-3117-D88B-376E-69FD5170A95F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98" creationId="{C6BC8793-4142-9D09-246D-05E622B56585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99" creationId="{0F24DFCB-226B-138A-FE59-5B9CE4653F4E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00" creationId="{7C1CBA1E-A30E-403E-89DA-130308B22574}"/>
          </ac:spMkLst>
        </pc:spChg>
        <pc:spChg chg="del">
          <ac:chgData name="" userId="b485d7b0952f805e" providerId="LiveId" clId="{6111685B-FEE8-4967-8948-AEBBD9749559}" dt="2024-07-26T13:33:22.512" v="3346" actId="478"/>
          <ac:spMkLst>
            <pc:docMk/>
            <pc:sldMk cId="1345472074" sldId="257"/>
            <ac:spMk id="106" creationId="{58F44438-C823-9245-4334-627D40DC2012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07" creationId="{2B240EB7-33F3-E807-C0D8-77FEE8E9E3B3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09" creationId="{F0B0CE78-BA6B-B329-8643-DA1A41A04BD8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11" creationId="{CD5B9543-31FC-151F-554C-346321C2D5B8}"/>
          </ac:spMkLst>
        </pc:spChg>
        <pc:spChg chg="del">
          <ac:chgData name="" userId="b485d7b0952f805e" providerId="LiveId" clId="{6111685B-FEE8-4967-8948-AEBBD9749559}" dt="2024-07-26T13:33:08.751" v="3342" actId="478"/>
          <ac:spMkLst>
            <pc:docMk/>
            <pc:sldMk cId="1345472074" sldId="257"/>
            <ac:spMk id="118" creationId="{1D6C497E-09C8-D69C-F855-412A6B5C6CB4}"/>
          </ac:spMkLst>
        </pc:spChg>
        <pc:spChg chg="add del mod">
          <ac:chgData name="" userId="b485d7b0952f805e" providerId="LiveId" clId="{6111685B-FEE8-4967-8948-AEBBD9749559}" dt="2024-07-26T13:34:38.313" v="3357" actId="478"/>
          <ac:spMkLst>
            <pc:docMk/>
            <pc:sldMk cId="1345472074" sldId="257"/>
            <ac:spMk id="131" creationId="{5A26F196-DB45-4956-9C3B-92005BF73CAE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32" creationId="{111E0399-FF50-458F-9EAA-7D81D86BA955}"/>
          </ac:spMkLst>
        </pc:spChg>
        <pc:spChg chg="del mod">
          <ac:chgData name="" userId="b485d7b0952f805e" providerId="LiveId" clId="{6111685B-FEE8-4967-8948-AEBBD9749559}" dt="2024-07-29T08:29:15.767" v="4537" actId="478"/>
          <ac:spMkLst>
            <pc:docMk/>
            <pc:sldMk cId="1345472074" sldId="257"/>
            <ac:spMk id="133" creationId="{E7FF3BCB-8B78-49C9-BBD4-E5FBF62A3011}"/>
          </ac:spMkLst>
        </pc:spChg>
        <pc:spChg chg="del mod">
          <ac:chgData name="" userId="b485d7b0952f805e" providerId="LiveId" clId="{6111685B-FEE8-4967-8948-AEBBD9749559}" dt="2024-07-29T08:29:11.826" v="4534" actId="478"/>
          <ac:spMkLst>
            <pc:docMk/>
            <pc:sldMk cId="1345472074" sldId="257"/>
            <ac:spMk id="134" creationId="{AAB435F7-190C-44A3-9A7C-7A65B5A4C77C}"/>
          </ac:spMkLst>
        </pc:spChg>
        <pc:spChg chg="mod">
          <ac:chgData name="" userId="b485d7b0952f805e" providerId="LiveId" clId="{6111685B-FEE8-4967-8948-AEBBD9749559}" dt="2024-07-29T08:52:13.246" v="4666" actId="1076"/>
          <ac:spMkLst>
            <pc:docMk/>
            <pc:sldMk cId="1345472074" sldId="257"/>
            <ac:spMk id="139" creationId="{D8D548FA-3AB9-41D1-AC99-322007EF93DC}"/>
          </ac:spMkLst>
        </pc:spChg>
        <pc:spChg chg="mod topLvl">
          <ac:chgData name="" userId="b485d7b0952f805e" providerId="LiveId" clId="{6111685B-FEE8-4967-8948-AEBBD9749559}" dt="2024-07-29T08:44:03.323" v="4600" actId="164"/>
          <ac:spMkLst>
            <pc:docMk/>
            <pc:sldMk cId="1345472074" sldId="257"/>
            <ac:spMk id="143" creationId="{0126C68C-FF52-4DDA-896C-F44A0880582F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44" creationId="{B1545971-4EB2-AE9A-6638-1A7A46DAF380}"/>
          </ac:spMkLst>
        </pc:spChg>
        <pc:spChg chg="del">
          <ac:chgData name="" userId="b485d7b0952f805e" providerId="LiveId" clId="{6111685B-FEE8-4967-8948-AEBBD9749559}" dt="2024-07-26T13:33:08.751" v="3342" actId="478"/>
          <ac:spMkLst>
            <pc:docMk/>
            <pc:sldMk cId="1345472074" sldId="257"/>
            <ac:spMk id="145" creationId="{BFAE6FC8-F1EE-3F64-F5D8-217D4E91A981}"/>
          </ac:spMkLst>
        </pc:spChg>
        <pc:spChg chg="mod topLvl">
          <ac:chgData name="" userId="b485d7b0952f805e" providerId="LiveId" clId="{6111685B-FEE8-4967-8948-AEBBD9749559}" dt="2024-07-29T08:44:03.323" v="4600" actId="164"/>
          <ac:spMkLst>
            <pc:docMk/>
            <pc:sldMk cId="1345472074" sldId="257"/>
            <ac:spMk id="147" creationId="{00D147D6-604B-423A-B1C5-462D51DD74F0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48" creationId="{25E3D9D9-6F5C-40F4-9F23-806F8F8E80E9}"/>
          </ac:spMkLst>
        </pc:spChg>
        <pc:spChg chg="del">
          <ac:chgData name="" userId="b485d7b0952f805e" providerId="LiveId" clId="{6111685B-FEE8-4967-8948-AEBBD9749559}" dt="2024-07-26T13:33:22.512" v="3346" actId="478"/>
          <ac:spMkLst>
            <pc:docMk/>
            <pc:sldMk cId="1345472074" sldId="257"/>
            <ac:spMk id="149" creationId="{BBE037B5-BC3C-4B00-AEE1-E5C46BC527E6}"/>
          </ac:spMkLst>
        </pc:spChg>
        <pc:spChg chg="del">
          <ac:chgData name="" userId="b485d7b0952f805e" providerId="LiveId" clId="{6111685B-FEE8-4967-8948-AEBBD9749559}" dt="2024-07-26T13:33:22.512" v="3346" actId="478"/>
          <ac:spMkLst>
            <pc:docMk/>
            <pc:sldMk cId="1345472074" sldId="257"/>
            <ac:spMk id="150" creationId="{A1F9ADDD-6C8C-4FA9-A811-144FF8C0E77B}"/>
          </ac:spMkLst>
        </pc:spChg>
        <pc:spChg chg="mod topLvl">
          <ac:chgData name="" userId="b485d7b0952f805e" providerId="LiveId" clId="{6111685B-FEE8-4967-8948-AEBBD9749559}" dt="2024-07-29T15:49:33.907" v="5088" actId="20577"/>
          <ac:spMkLst>
            <pc:docMk/>
            <pc:sldMk cId="1345472074" sldId="257"/>
            <ac:spMk id="151" creationId="{10A11D0D-48C7-4734-B0A6-55A3BBE2BFA8}"/>
          </ac:spMkLst>
        </pc:spChg>
        <pc:spChg chg="del">
          <ac:chgData name="" userId="b485d7b0952f805e" providerId="LiveId" clId="{6111685B-FEE8-4967-8948-AEBBD9749559}" dt="2024-07-26T13:33:08.751" v="3342" actId="478"/>
          <ac:spMkLst>
            <pc:docMk/>
            <pc:sldMk cId="1345472074" sldId="257"/>
            <ac:spMk id="152" creationId="{42AA7A6A-5E75-44DD-A709-531B0A105077}"/>
          </ac:spMkLst>
        </pc:spChg>
        <pc:spChg chg="del">
          <ac:chgData name="" userId="b485d7b0952f805e" providerId="LiveId" clId="{6111685B-FEE8-4967-8948-AEBBD9749559}" dt="2024-07-26T13:33:22.512" v="3346" actId="478"/>
          <ac:spMkLst>
            <pc:docMk/>
            <pc:sldMk cId="1345472074" sldId="257"/>
            <ac:spMk id="154" creationId="{478C129C-162B-05B0-F62A-364BEF9687CC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56" creationId="{207826B1-3EBC-46AB-AA34-C3F16D83AFAE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57" creationId="{A2B406C1-B820-4E7B-9F28-AFB45CBB8D67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58" creationId="{40E7BA4E-0EA7-4B83-9E59-8B88928E1173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59" creationId="{639078D3-851C-4295-BAEF-B304861AE20E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61" creationId="{9BD3FF33-0839-4CAB-9FD5-F7EEA591D541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62" creationId="{20014696-E48C-4949-835F-4B3BC9DA30AE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63" creationId="{23C0539F-A35B-4235-962C-72022437928F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64" creationId="{37D20CAE-483F-4401-8FD2-6FA801DF1B92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65" creationId="{0BA7B799-F1DF-47B4-B9FE-A4318975A778}"/>
          </ac:spMkLst>
        </pc:spChg>
        <pc:spChg chg="add del">
          <ac:chgData name="" userId="b485d7b0952f805e" providerId="LiveId" clId="{6111685B-FEE8-4967-8948-AEBBD9749559}" dt="2024-07-29T08:29:13.018" v="4535" actId="478"/>
          <ac:spMkLst>
            <pc:docMk/>
            <pc:sldMk cId="1345472074" sldId="257"/>
            <ac:spMk id="166" creationId="{43BF2B58-C0BF-4164-9E79-8D8847413358}"/>
          </ac:spMkLst>
        </pc:spChg>
        <pc:spChg chg="del">
          <ac:chgData name="" userId="b485d7b0952f805e" providerId="LiveId" clId="{6111685B-FEE8-4967-8948-AEBBD9749559}" dt="2024-07-29T08:29:15.767" v="4537" actId="478"/>
          <ac:spMkLst>
            <pc:docMk/>
            <pc:sldMk cId="1345472074" sldId="257"/>
            <ac:spMk id="167" creationId="{8E731F6E-F840-46D7-B1A7-505008C37533}"/>
          </ac:spMkLst>
        </pc:spChg>
        <pc:spChg chg="add del">
          <ac:chgData name="" userId="b485d7b0952f805e" providerId="LiveId" clId="{6111685B-FEE8-4967-8948-AEBBD9749559}" dt="2024-07-29T08:29:15.767" v="4537" actId="478"/>
          <ac:spMkLst>
            <pc:docMk/>
            <pc:sldMk cId="1345472074" sldId="257"/>
            <ac:spMk id="168" creationId="{D7852853-C559-49DA-A50E-C708D481B063}"/>
          </ac:spMkLst>
        </pc:spChg>
        <pc:spChg chg="del">
          <ac:chgData name="" userId="b485d7b0952f805e" providerId="LiveId" clId="{6111685B-FEE8-4967-8948-AEBBD9749559}" dt="2024-07-29T08:29:22.489" v="4539" actId="478"/>
          <ac:spMkLst>
            <pc:docMk/>
            <pc:sldMk cId="1345472074" sldId="257"/>
            <ac:spMk id="169" creationId="{FBBF80B9-8000-486D-AB33-ECE0CD408378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70" creationId="{E4CB6D81-F191-4A6C-B0CB-F41A96B46655}"/>
          </ac:spMkLst>
        </pc:spChg>
        <pc:spChg chg="add del 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71" creationId="{AEC68826-6CB8-42D1-B0A9-BF412984A70A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72" creationId="{C9310C60-E2CE-49E6-935C-9F09090BB311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73" creationId="{DE801F3A-4215-4330-82F3-0977499D833D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74" creationId="{A5C4DD5C-6E5E-405A-AFF8-EC88614259CF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75" creationId="{27A83D59-874C-4689-A882-415665F0DEFA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76" creationId="{BA0353BE-FF53-4426-BAB9-2801102AFE67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77" creationId="{DACAB5F8-FCE1-4620-BF50-DE1250C2FB18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178" creationId="{CCE75B0F-38D2-4DF8-AA23-3A354A08C9E9}"/>
          </ac:spMkLst>
        </pc:spChg>
        <pc:spChg chg="mod topLvl">
          <ac:chgData name="" userId="b485d7b0952f805e" providerId="LiveId" clId="{6111685B-FEE8-4967-8948-AEBBD9749559}" dt="2024-07-30T09:51:06.674" v="5089"/>
          <ac:spMkLst>
            <pc:docMk/>
            <pc:sldMk cId="1345472074" sldId="257"/>
            <ac:spMk id="182" creationId="{787C62AF-EEC1-4E3E-A830-E1659AB05EBC}"/>
          </ac:spMkLst>
        </pc:spChg>
        <pc:spChg chg="mod topLvl">
          <ac:chgData name="" userId="b485d7b0952f805e" providerId="LiveId" clId="{6111685B-FEE8-4967-8948-AEBBD9749559}" dt="2024-07-30T09:51:06.674" v="5089"/>
          <ac:spMkLst>
            <pc:docMk/>
            <pc:sldMk cId="1345472074" sldId="257"/>
            <ac:spMk id="183" creationId="{ACC6E73F-92BB-4E8F-9D97-CCCF66CB4E98}"/>
          </ac:spMkLst>
        </pc:spChg>
        <pc:spChg chg="mod topLvl">
          <ac:chgData name="" userId="b485d7b0952f805e" providerId="LiveId" clId="{6111685B-FEE8-4967-8948-AEBBD9749559}" dt="2024-07-29T08:44:03.323" v="4600" actId="164"/>
          <ac:spMkLst>
            <pc:docMk/>
            <pc:sldMk cId="1345472074" sldId="257"/>
            <ac:spMk id="185" creationId="{79DCEE06-1655-4075-98E9-DF466F304188}"/>
          </ac:spMkLst>
        </pc:spChg>
        <pc:spChg chg="del">
          <ac:chgData name="" userId="b485d7b0952f805e" providerId="LiveId" clId="{6111685B-FEE8-4967-8948-AEBBD9749559}" dt="2024-07-29T08:29:22.489" v="4539" actId="478"/>
          <ac:spMkLst>
            <pc:docMk/>
            <pc:sldMk cId="1345472074" sldId="257"/>
            <ac:spMk id="189" creationId="{62CE724E-BD36-4D6A-B2AA-813696AC4A10}"/>
          </ac:spMkLst>
        </pc:spChg>
        <pc:spChg chg="del">
          <ac:chgData name="" userId="b485d7b0952f805e" providerId="LiveId" clId="{6111685B-FEE8-4967-8948-AEBBD9749559}" dt="2024-07-29T08:29:22.489" v="4539" actId="478"/>
          <ac:spMkLst>
            <pc:docMk/>
            <pc:sldMk cId="1345472074" sldId="257"/>
            <ac:spMk id="190" creationId="{938FB445-BBA5-424A-92DB-B0FDF2ABEB0C}"/>
          </ac:spMkLst>
        </pc:spChg>
        <pc:spChg chg="mod topLvl">
          <ac:chgData name="" userId="b485d7b0952f805e" providerId="LiveId" clId="{6111685B-FEE8-4967-8948-AEBBD9749559}" dt="2024-07-29T08:44:03.323" v="4600" actId="164"/>
          <ac:spMkLst>
            <pc:docMk/>
            <pc:sldMk cId="1345472074" sldId="257"/>
            <ac:spMk id="191" creationId="{22C95480-B3D4-4825-9397-95E19DC44DB6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192" creationId="{BCF2FD2E-0687-D04B-46CA-0A983B4B3F10}"/>
          </ac:spMkLst>
        </pc:spChg>
        <pc:spChg chg="del">
          <ac:chgData name="" userId="b485d7b0952f805e" providerId="LiveId" clId="{6111685B-FEE8-4967-8948-AEBBD9749559}" dt="2024-07-26T13:33:08.751" v="3342" actId="478"/>
          <ac:spMkLst>
            <pc:docMk/>
            <pc:sldMk cId="1345472074" sldId="257"/>
            <ac:spMk id="209" creationId="{115B4E1D-C4F3-BA58-A598-9A5DE2EDAEEB}"/>
          </ac:spMkLst>
        </pc:spChg>
        <pc:spChg chg="mod topLvl">
          <ac:chgData name="" userId="b485d7b0952f805e" providerId="LiveId" clId="{6111685B-FEE8-4967-8948-AEBBD9749559}" dt="2024-07-29T08:44:03.323" v="4600" actId="164"/>
          <ac:spMkLst>
            <pc:docMk/>
            <pc:sldMk cId="1345472074" sldId="257"/>
            <ac:spMk id="219" creationId="{DBE1EFC4-1BD0-44E8-A11A-B7249B715DCC}"/>
          </ac:spMkLst>
        </pc:spChg>
        <pc:spChg chg="mod topLvl">
          <ac:chgData name="" userId="b485d7b0952f805e" providerId="LiveId" clId="{6111685B-FEE8-4967-8948-AEBBD9749559}" dt="2024-07-29T08:44:03.323" v="4600" actId="164"/>
          <ac:spMkLst>
            <pc:docMk/>
            <pc:sldMk cId="1345472074" sldId="257"/>
            <ac:spMk id="222" creationId="{F653C2E6-6154-4212-87F6-6263F985A678}"/>
          </ac:spMkLst>
        </pc:spChg>
        <pc:spChg chg="add 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225" creationId="{6DCBD5A1-040F-4655-8683-4DBD142D9D1D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26" creationId="{4D10E4C6-DF5E-482E-BD5B-238151B3AB61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27" creationId="{BA6526B2-2B51-45B8-BAA7-0E238670C316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28" creationId="{84136AC5-CFF6-44D1-B307-74E9CFA8B395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29" creationId="{E7EFFB5A-957C-4D6F-8E1F-49A421892492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30" creationId="{13AE5D7C-71AF-4268-9EF4-4CCAA312EA4F}"/>
          </ac:spMkLst>
        </pc:spChg>
        <pc:spChg chg="add del mod">
          <ac:chgData name="" userId="b485d7b0952f805e" providerId="LiveId" clId="{6111685B-FEE8-4967-8948-AEBBD9749559}" dt="2024-07-25T14:46:27.577" v="1537"/>
          <ac:spMkLst>
            <pc:docMk/>
            <pc:sldMk cId="1345472074" sldId="257"/>
            <ac:spMk id="231" creationId="{46141A3B-D458-40E2-A1CB-71AF68095BE6}"/>
          </ac:spMkLst>
        </pc:spChg>
        <pc:spChg chg="add mod topLvl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31" creationId="{D75C2B52-46F2-43AD-B3DB-3E97A0F77B71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32" creationId="{F20676E6-E3D6-4D0D-845D-9933521F380D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33" creationId="{BA415BED-7094-47F3-975B-F649CB8ECDFF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34" creationId="{DEAC20FF-5899-4770-A139-CFB6A31FCBFC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35" creationId="{493562D2-095C-4A30-9FE0-E9C25AF7560C}"/>
          </ac:spMkLst>
        </pc:spChg>
        <pc:spChg chg="add mod topLvl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36" creationId="{664609E5-847D-4BE1-B462-2B1350CC98C4}"/>
          </ac:spMkLst>
        </pc:spChg>
        <pc:spChg chg="add del mod">
          <ac:chgData name="" userId="b485d7b0952f805e" providerId="LiveId" clId="{6111685B-FEE8-4967-8948-AEBBD9749559}" dt="2024-07-26T08:02:07.100" v="1877" actId="478"/>
          <ac:spMkLst>
            <pc:docMk/>
            <pc:sldMk cId="1345472074" sldId="257"/>
            <ac:spMk id="237" creationId="{7D4632F6-7DCB-477D-87A0-1D4C6D3FD5D3}"/>
          </ac:spMkLst>
        </pc:spChg>
        <pc:spChg chg="mod topLvl">
          <ac:chgData name="" userId="b485d7b0952f805e" providerId="LiveId" clId="{6111685B-FEE8-4967-8948-AEBBD9749559}" dt="2024-07-30T09:51:06.674" v="5089"/>
          <ac:spMkLst>
            <pc:docMk/>
            <pc:sldMk cId="1345472074" sldId="257"/>
            <ac:spMk id="238" creationId="{412D4FDC-D0B0-4BD6-9920-4E84B70F34EF}"/>
          </ac:spMkLst>
        </pc:spChg>
        <pc:spChg chg="add mod topLvl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39" creationId="{8A309791-E3D0-43D9-A242-EE5001CD5754}"/>
          </ac:spMkLst>
        </pc:spChg>
        <pc:spChg chg="add mod topLvl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40" creationId="{63DE9DC9-6746-4CA5-ABA2-FF8B71F6C0E9}"/>
          </ac:spMkLst>
        </pc:spChg>
        <pc:spChg chg="add del">
          <ac:chgData name="" userId="b485d7b0952f805e" providerId="LiveId" clId="{6111685B-FEE8-4967-8948-AEBBD9749559}" dt="2024-07-26T08:02:14.548" v="1883"/>
          <ac:spMkLst>
            <pc:docMk/>
            <pc:sldMk cId="1345472074" sldId="257"/>
            <ac:spMk id="241" creationId="{62161D14-A15E-465A-811B-10020CDEE6BE}"/>
          </ac:spMkLst>
        </pc:spChg>
        <pc:spChg chg="add del">
          <ac:chgData name="" userId="b485d7b0952f805e" providerId="LiveId" clId="{6111685B-FEE8-4967-8948-AEBBD9749559}" dt="2024-07-26T08:02:14.548" v="1883"/>
          <ac:spMkLst>
            <pc:docMk/>
            <pc:sldMk cId="1345472074" sldId="257"/>
            <ac:spMk id="242" creationId="{E82E681A-3C1C-4250-A8FA-FDB4970348C8}"/>
          </ac:spMkLst>
        </pc:spChg>
        <pc:spChg chg="add del">
          <ac:chgData name="" userId="b485d7b0952f805e" providerId="LiveId" clId="{6111685B-FEE8-4967-8948-AEBBD9749559}" dt="2024-07-26T08:02:14.548" v="1883"/>
          <ac:spMkLst>
            <pc:docMk/>
            <pc:sldMk cId="1345472074" sldId="257"/>
            <ac:spMk id="244" creationId="{DAB2ED95-0893-46D4-972D-19FA75C49136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45" creationId="{F61BDC72-2D6B-EF31-4FBA-5F217AFB5B4F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46" creationId="{497529A2-599A-614E-3F6B-36405C38BC2D}"/>
          </ac:spMkLst>
        </pc:spChg>
        <pc:spChg chg="add del">
          <ac:chgData name="" userId="b485d7b0952f805e" providerId="LiveId" clId="{6111685B-FEE8-4967-8948-AEBBD9749559}" dt="2024-07-26T08:02:14.548" v="1883"/>
          <ac:spMkLst>
            <pc:docMk/>
            <pc:sldMk cId="1345472074" sldId="257"/>
            <ac:spMk id="247" creationId="{10778EA0-BEAC-4105-9BB1-156C814A821B}"/>
          </ac:spMkLst>
        </pc:spChg>
        <pc:spChg chg="add del">
          <ac:chgData name="" userId="b485d7b0952f805e" providerId="LiveId" clId="{6111685B-FEE8-4967-8948-AEBBD9749559}" dt="2024-07-26T08:02:14.543" v="1882"/>
          <ac:spMkLst>
            <pc:docMk/>
            <pc:sldMk cId="1345472074" sldId="257"/>
            <ac:spMk id="248" creationId="{7870A419-0AB0-4F72-B43E-E281B8B7301C}"/>
          </ac:spMkLst>
        </pc:spChg>
        <pc:spChg chg="add del">
          <ac:chgData name="" userId="b485d7b0952f805e" providerId="LiveId" clId="{6111685B-FEE8-4967-8948-AEBBD9749559}" dt="2024-07-26T08:02:14.543" v="1882"/>
          <ac:spMkLst>
            <pc:docMk/>
            <pc:sldMk cId="1345472074" sldId="257"/>
            <ac:spMk id="249" creationId="{10905516-94D1-4420-9C3D-781ED21B69F7}"/>
          </ac:spMkLst>
        </pc:spChg>
        <pc:spChg chg="add del">
          <ac:chgData name="" userId="b485d7b0952f805e" providerId="LiveId" clId="{6111685B-FEE8-4967-8948-AEBBD9749559}" dt="2024-07-26T08:02:14.543" v="1882"/>
          <ac:spMkLst>
            <pc:docMk/>
            <pc:sldMk cId="1345472074" sldId="257"/>
            <ac:spMk id="250" creationId="{A0E0022B-D8B1-4921-8078-B7F6A2334C4D}"/>
          </ac:spMkLst>
        </pc:spChg>
        <pc:spChg chg="add del">
          <ac:chgData name="" userId="b485d7b0952f805e" providerId="LiveId" clId="{6111685B-FEE8-4967-8948-AEBBD9749559}" dt="2024-07-26T08:02:14.543" v="1882"/>
          <ac:spMkLst>
            <pc:docMk/>
            <pc:sldMk cId="1345472074" sldId="257"/>
            <ac:spMk id="251" creationId="{B223A61C-482A-433E-9529-11AED3EBAC0B}"/>
          </ac:spMkLst>
        </pc:spChg>
        <pc:spChg chg="add mod topLvl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52" creationId="{6A0E31F9-CB89-47DD-8789-6ECA042599F4}"/>
          </ac:spMkLst>
        </pc:spChg>
        <pc:spChg chg="add mod topLvl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53" creationId="{7276E425-3E06-4693-9796-759ED786E932}"/>
          </ac:spMkLst>
        </pc:spChg>
        <pc:spChg chg="add mod ord topLvl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54" creationId="{DB1F206D-5D43-4E60-B68C-A9AF1BD0EDB6}"/>
          </ac:spMkLst>
        </pc:spChg>
        <pc:spChg chg="add del mod topLvl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55" creationId="{F5AA5711-C73F-4945-BAF9-7BCAD471A24F}"/>
          </ac:spMkLst>
        </pc:spChg>
        <pc:spChg chg="add mod topLvl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56" creationId="{FF9641E5-A74D-4F9F-9F0F-12A928D78F6F}"/>
          </ac:spMkLst>
        </pc:spChg>
        <pc:spChg chg="add mod topLvl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57" creationId="{54A4A793-3F58-47FF-9293-2AC51B638047}"/>
          </ac:spMkLst>
        </pc:spChg>
        <pc:spChg chg="add del mod topLvl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59" creationId="{BB406AF9-3BB0-4813-B4E2-4B880C0B7543}"/>
          </ac:spMkLst>
        </pc:spChg>
        <pc:spChg chg="mod topLvl">
          <ac:chgData name="" userId="b485d7b0952f805e" providerId="LiveId" clId="{6111685B-FEE8-4967-8948-AEBBD9749559}" dt="2024-07-29T08:44:03.323" v="4600" actId="164"/>
          <ac:spMkLst>
            <pc:docMk/>
            <pc:sldMk cId="1345472074" sldId="257"/>
            <ac:spMk id="260" creationId="{4168C081-29E4-4486-81DC-F9EA507C6F48}"/>
          </ac:spMkLst>
        </pc:spChg>
        <pc:spChg chg="add mod topLvl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61" creationId="{9B58B781-B454-4A1D-9500-789C25878CB8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262" creationId="{EAB7C5E8-2EDE-450D-B10A-C16C14334E22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263" creationId="{14A93CCF-04E0-44FD-AA1E-EB73D0F9BF65}"/>
          </ac:spMkLst>
        </pc:spChg>
        <pc:spChg chg="add 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264" creationId="{19F6B880-D527-4B2D-A1E8-13FDE29FD994}"/>
          </ac:spMkLst>
        </pc:spChg>
        <pc:spChg chg="del">
          <ac:chgData name="" userId="b485d7b0952f805e" providerId="LiveId" clId="{6111685B-FEE8-4967-8948-AEBBD9749559}" dt="2024-07-26T13:32:52.824" v="3338" actId="478"/>
          <ac:spMkLst>
            <pc:docMk/>
            <pc:sldMk cId="1345472074" sldId="257"/>
            <ac:spMk id="265" creationId="{E2244784-1AA7-4C06-84A4-EEE5F716B5D9}"/>
          </ac:spMkLst>
        </pc:spChg>
        <pc:spChg chg="add del mod topLvl">
          <ac:chgData name="" userId="b485d7b0952f805e" providerId="LiveId" clId="{6111685B-FEE8-4967-8948-AEBBD9749559}" dt="2024-07-26T08:38:57.477" v="2501" actId="478"/>
          <ac:spMkLst>
            <pc:docMk/>
            <pc:sldMk cId="1345472074" sldId="257"/>
            <ac:spMk id="266" creationId="{284E688C-CF46-4A8E-A070-ED474E2AF411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274" creationId="{544F541A-2644-464B-8CD8-C95B32839727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275" creationId="{01B799AD-79F2-4789-8FF9-0BC8D45B0F25}"/>
          </ac:spMkLst>
        </pc:spChg>
        <pc:spChg chg="add del mod">
          <ac:chgData name="" userId="b485d7b0952f805e" providerId="LiveId" clId="{6111685B-FEE8-4967-8948-AEBBD9749559}" dt="2024-07-26T13:55:23.672" v="3666"/>
          <ac:spMkLst>
            <pc:docMk/>
            <pc:sldMk cId="1345472074" sldId="257"/>
            <ac:spMk id="293" creationId="{7BF72588-CEC3-423B-8076-D49F89ADD7E9}"/>
          </ac:spMkLst>
        </pc:spChg>
        <pc:spChg chg="add del mod">
          <ac:chgData name="" userId="b485d7b0952f805e" providerId="LiveId" clId="{6111685B-FEE8-4967-8948-AEBBD9749559}" dt="2024-07-26T08:13:09.929" v="2068" actId="478"/>
          <ac:spMkLst>
            <pc:docMk/>
            <pc:sldMk cId="1345472074" sldId="257"/>
            <ac:spMk id="294" creationId="{BD7CE889-2470-4099-B2AE-97CC566ED12F}"/>
          </ac:spMkLst>
        </pc:spChg>
        <pc:spChg chg="add del mod topLvl">
          <ac:chgData name="" userId="b485d7b0952f805e" providerId="LiveId" clId="{6111685B-FEE8-4967-8948-AEBBD9749559}" dt="2024-07-26T08:38:59.424" v="2502" actId="478"/>
          <ac:spMkLst>
            <pc:docMk/>
            <pc:sldMk cId="1345472074" sldId="257"/>
            <ac:spMk id="299" creationId="{692C1E53-55C4-40AC-9FD7-F3442A0BB76F}"/>
          </ac:spMkLst>
        </pc:spChg>
        <pc:spChg chg="add del mod topLvl">
          <ac:chgData name="" userId="b485d7b0952f805e" providerId="LiveId" clId="{6111685B-FEE8-4967-8948-AEBBD9749559}" dt="2024-07-26T08:39:02.080" v="2503" actId="478"/>
          <ac:spMkLst>
            <pc:docMk/>
            <pc:sldMk cId="1345472074" sldId="257"/>
            <ac:spMk id="300" creationId="{7AF416A8-FC50-49B1-A2B7-501E096655A0}"/>
          </ac:spMkLst>
        </pc:spChg>
        <pc:spChg chg="add del">
          <ac:chgData name="" userId="b485d7b0952f805e" providerId="LiveId" clId="{6111685B-FEE8-4967-8948-AEBBD9749559}" dt="2024-07-26T08:33:31.092" v="2323"/>
          <ac:spMkLst>
            <pc:docMk/>
            <pc:sldMk cId="1345472074" sldId="257"/>
            <ac:spMk id="305" creationId="{A246E12F-6F54-4413-A29B-FCC4601B7AD0}"/>
          </ac:spMkLst>
        </pc:spChg>
        <pc:spChg chg="add del">
          <ac:chgData name="" userId="b485d7b0952f805e" providerId="LiveId" clId="{6111685B-FEE8-4967-8948-AEBBD9749559}" dt="2024-07-26T08:33:32.805" v="2325"/>
          <ac:spMkLst>
            <pc:docMk/>
            <pc:sldMk cId="1345472074" sldId="257"/>
            <ac:spMk id="306" creationId="{CD4364DD-4416-4F94-A73F-569C3B09FCB5}"/>
          </ac:spMkLst>
        </pc:spChg>
        <pc:spChg chg="add del mod">
          <ac:chgData name="" userId="b485d7b0952f805e" providerId="LiveId" clId="{6111685B-FEE8-4967-8948-AEBBD9749559}" dt="2024-07-26T08:35:08.265" v="2349" actId="478"/>
          <ac:spMkLst>
            <pc:docMk/>
            <pc:sldMk cId="1345472074" sldId="257"/>
            <ac:spMk id="307" creationId="{EEB59C4F-0544-46D3-A8AB-E0002E3BB903}"/>
          </ac:spMkLst>
        </pc:spChg>
        <pc:spChg chg="add 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08" creationId="{C5086F39-97FF-4778-92FB-0C985B589686}"/>
          </ac:spMkLst>
        </pc:spChg>
        <pc:spChg chg="add del mod">
          <ac:chgData name="" userId="b485d7b0952f805e" providerId="LiveId" clId="{6111685B-FEE8-4967-8948-AEBBD9749559}" dt="2024-07-26T08:43:54.048" v="2580" actId="478"/>
          <ac:spMkLst>
            <pc:docMk/>
            <pc:sldMk cId="1345472074" sldId="257"/>
            <ac:spMk id="309" creationId="{A1134160-EF92-4540-80B8-AC7763BFBEB0}"/>
          </ac:spMkLst>
        </pc:spChg>
        <pc:spChg chg="add del mod">
          <ac:chgData name="" userId="b485d7b0952f805e" providerId="LiveId" clId="{6111685B-FEE8-4967-8948-AEBBD9749559}" dt="2024-07-26T10:13:22.834" v="2725" actId="478"/>
          <ac:spMkLst>
            <pc:docMk/>
            <pc:sldMk cId="1345472074" sldId="257"/>
            <ac:spMk id="310" creationId="{513C378A-4172-4280-9AA3-D21FE74EB525}"/>
          </ac:spMkLst>
        </pc:spChg>
        <pc:spChg chg="add del">
          <ac:chgData name="" userId="b485d7b0952f805e" providerId="LiveId" clId="{6111685B-FEE8-4967-8948-AEBBD9749559}" dt="2024-07-26T08:42:29.069" v="2561" actId="478"/>
          <ac:spMkLst>
            <pc:docMk/>
            <pc:sldMk cId="1345472074" sldId="257"/>
            <ac:spMk id="311" creationId="{E1072FA0-16D2-47E5-8D88-0DF337BF7817}"/>
          </ac:spMkLst>
        </pc:spChg>
        <pc:spChg chg="add del mod">
          <ac:chgData name="" userId="b485d7b0952f805e" providerId="LiveId" clId="{6111685B-FEE8-4967-8948-AEBBD9749559}" dt="2024-07-26T10:16:54.163" v="2786" actId="478"/>
          <ac:spMkLst>
            <pc:docMk/>
            <pc:sldMk cId="1345472074" sldId="257"/>
            <ac:spMk id="312" creationId="{FC10A16F-B12B-4777-8EDF-56AB04530466}"/>
          </ac:spMkLst>
        </pc:spChg>
        <pc:spChg chg="add del mod">
          <ac:chgData name="" userId="b485d7b0952f805e" providerId="LiveId" clId="{6111685B-FEE8-4967-8948-AEBBD9749559}" dt="2024-07-26T13:33:22.512" v="3346" actId="478"/>
          <ac:spMkLst>
            <pc:docMk/>
            <pc:sldMk cId="1345472074" sldId="257"/>
            <ac:spMk id="313" creationId="{4BDFF9C3-358D-43DA-B7DD-A604D8CFC76E}"/>
          </ac:spMkLst>
        </pc:spChg>
        <pc:spChg chg="add del mod">
          <ac:chgData name="" userId="b485d7b0952f805e" providerId="LiveId" clId="{6111685B-FEE8-4967-8948-AEBBD9749559}" dt="2024-07-26T11:57:15.547" v="2974" actId="478"/>
          <ac:spMkLst>
            <pc:docMk/>
            <pc:sldMk cId="1345472074" sldId="257"/>
            <ac:spMk id="315" creationId="{E40E8304-4C15-4A03-AEFF-1C72CC6CCC14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16" creationId="{6423BFA0-B61B-473B-84DD-A75D07B507FA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17" creationId="{36082B5C-15E8-419C-97F8-D87F6E85F7B0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18" creationId="{B8A1B146-0A02-4690-8483-596F207E239F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19" creationId="{8CE9687F-B50E-4E50-A361-4A9E732534E4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20" creationId="{CEC8E933-C68B-4E4A-08CA-B291655B6461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21" creationId="{BFAC87F9-338F-25B0-D584-89D4D076A2D3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22" creationId="{0B15FB63-1CCF-307B-7BD5-AAC4AA99C444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24" creationId="{33CA0CAA-2A93-5A0C-4D81-35A31C4C1E43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25" creationId="{7B86D8B1-3C58-48FC-BB44-E1A6F6B038E6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26" creationId="{E3BC8F28-6C5B-1038-FEC3-9F4ED9499D63}"/>
          </ac:spMkLst>
        </pc:spChg>
        <pc:spChg chg="add del mod">
          <ac:chgData name="" userId="b485d7b0952f805e" providerId="LiveId" clId="{6111685B-FEE8-4967-8948-AEBBD9749559}" dt="2024-07-26T13:33:22.512" v="3346" actId="478"/>
          <ac:spMkLst>
            <pc:docMk/>
            <pc:sldMk cId="1345472074" sldId="257"/>
            <ac:spMk id="328" creationId="{7F3BD59C-CB07-4A6A-948D-C3AA1B25646F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29" creationId="{0EA908A4-2A5B-409C-98CE-D5B30CCDD49A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30" creationId="{782D24DF-0E3D-9FEB-60B9-BBB89664F1ED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31" creationId="{728968E4-12F7-4931-8B46-635A2799801D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32" creationId="{C021C0AE-84EF-1481-518E-AB0D2B201EBE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33" creationId="{E46A5925-1555-404C-9E5A-B1DFBA9F4CDD}"/>
          </ac:spMkLst>
        </pc:spChg>
        <pc:spChg chg="mod">
          <ac:chgData name="" userId="b485d7b0952f805e" providerId="LiveId" clId="{6111685B-FEE8-4967-8948-AEBBD9749559}" dt="2024-07-30T14:19:47.852" v="5156" actId="20577"/>
          <ac:spMkLst>
            <pc:docMk/>
            <pc:sldMk cId="1345472074" sldId="257"/>
            <ac:spMk id="334" creationId="{3BB7583E-E210-484C-AD48-7F02CDE3912F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35" creationId="{192A5195-EFEA-21A8-04AC-07C0D35090DC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37" creationId="{216CCB39-04F6-2E47-05AE-A7ED7A78532D}"/>
          </ac:spMkLst>
        </pc:spChg>
        <pc:spChg chg="add del mod">
          <ac:chgData name="" userId="b485d7b0952f805e" providerId="LiveId" clId="{6111685B-FEE8-4967-8948-AEBBD9749559}" dt="2024-07-30T09:52:17.067" v="5122" actId="478"/>
          <ac:spMkLst>
            <pc:docMk/>
            <pc:sldMk cId="1345472074" sldId="257"/>
            <ac:spMk id="338" creationId="{B6790510-08DA-41E5-AD89-BA48F94B7D70}"/>
          </ac:spMkLst>
        </pc:spChg>
        <pc:spChg chg="add del mod">
          <ac:chgData name="" userId="b485d7b0952f805e" providerId="LiveId" clId="{6111685B-FEE8-4967-8948-AEBBD9749559}" dt="2024-07-26T13:33:22.512" v="3346" actId="478"/>
          <ac:spMkLst>
            <pc:docMk/>
            <pc:sldMk cId="1345472074" sldId="257"/>
            <ac:spMk id="338" creationId="{CD311411-41C7-49E6-B692-495C7C01670F}"/>
          </ac:spMkLst>
        </pc:spChg>
        <pc:spChg chg="add del mod">
          <ac:chgData name="" userId="b485d7b0952f805e" providerId="LiveId" clId="{6111685B-FEE8-4967-8948-AEBBD9749559}" dt="2024-07-29T10:04:02.282" v="5084" actId="478"/>
          <ac:spMkLst>
            <pc:docMk/>
            <pc:sldMk cId="1345472074" sldId="257"/>
            <ac:spMk id="339" creationId="{5137B7EC-A2F7-40A4-B2E8-1C3897C57B64}"/>
          </ac:spMkLst>
        </pc:spChg>
        <pc:spChg chg="add del mod">
          <ac:chgData name="" userId="b485d7b0952f805e" providerId="LiveId" clId="{6111685B-FEE8-4967-8948-AEBBD9749559}" dt="2024-07-26T10:11:30.597" v="2708"/>
          <ac:spMkLst>
            <pc:docMk/>
            <pc:sldMk cId="1345472074" sldId="257"/>
            <ac:spMk id="340" creationId="{22171950-1192-4FD5-988D-2BEF34D1F160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42" creationId="{FB0DC9DD-0C0F-BB5B-6817-E93EA4529B24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43" creationId="{26011337-86B6-0D3F-E1EB-A2C3DA1A7BB9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44" creationId="{FD9CCBB2-F0CD-0579-1B87-0FD59651C418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48" creationId="{C80BEA42-9954-4889-A0AF-90CF4F484FEC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49" creationId="{86D1E693-0BD7-EF70-C091-361A48325ACF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50" creationId="{CBCDDF44-8985-CEA8-2DA7-60F456881D44}"/>
          </ac:spMkLst>
        </pc:spChg>
        <pc:spChg chg="mod topLvl">
          <ac:chgData name="" userId="b485d7b0952f805e" providerId="LiveId" clId="{6111685B-FEE8-4967-8948-AEBBD9749559}" dt="2024-07-30T14:20:48.602" v="5157" actId="1035"/>
          <ac:spMkLst>
            <pc:docMk/>
            <pc:sldMk cId="1345472074" sldId="257"/>
            <ac:spMk id="351" creationId="{9510DD0D-C760-7456-9447-4C0BD88781D8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52" creationId="{4A54F13F-C3B7-4F0C-84D3-7EDE4EE6C2A0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53" creationId="{9314EAF7-3E7E-48E7-80A4-2E208114288D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54" creationId="{3AE32F3B-045D-4A9C-BDC4-3CF5080B26DC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56" creationId="{A5B65D4E-EB0B-44AF-AAD7-8758C5CA59F9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57" creationId="{1700325F-F3DD-45F7-8A77-B8892D3C53F1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58" creationId="{D0F81BC2-D31E-41DD-9862-3D29B9A05803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59" creationId="{CC9F8CF8-6C4A-4A78-BCA9-81CEF9491AD6}"/>
          </ac:spMkLst>
        </pc:spChg>
        <pc:spChg chg="add mod or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64" creationId="{D6B81C88-AD72-46CA-93A2-4C27B72F20AE}"/>
          </ac:spMkLst>
        </pc:spChg>
        <pc:spChg chg="add del mod">
          <ac:chgData name="" userId="b485d7b0952f805e" providerId="LiveId" clId="{6111685B-FEE8-4967-8948-AEBBD9749559}" dt="2024-07-29T08:29:20.896" v="4538" actId="478"/>
          <ac:spMkLst>
            <pc:docMk/>
            <pc:sldMk cId="1345472074" sldId="257"/>
            <ac:spMk id="365" creationId="{3728D9F2-C1A4-4772-8274-E37DD5C8DEA4}"/>
          </ac:spMkLst>
        </pc:spChg>
        <pc:spChg chg="add del mod ord">
          <ac:chgData name="" userId="b485d7b0952f805e" providerId="LiveId" clId="{6111685B-FEE8-4967-8948-AEBBD9749559}" dt="2024-07-26T10:16:56.764" v="2787" actId="478"/>
          <ac:spMkLst>
            <pc:docMk/>
            <pc:sldMk cId="1345472074" sldId="257"/>
            <ac:spMk id="366" creationId="{2E17A646-D4F8-4E6B-9EF7-1CCCE65ACFE0}"/>
          </ac:spMkLst>
        </pc:spChg>
        <pc:spChg chg="add del mod ord">
          <ac:chgData name="" userId="b485d7b0952f805e" providerId="LiveId" clId="{6111685B-FEE8-4967-8948-AEBBD9749559}" dt="2024-07-26T10:16:52.444" v="2785" actId="478"/>
          <ac:spMkLst>
            <pc:docMk/>
            <pc:sldMk cId="1345472074" sldId="257"/>
            <ac:spMk id="367" creationId="{B13EDC42-E3B6-4234-8411-58DB9635B69C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68" creationId="{A211125B-C85D-4076-A93E-8DF4DE182E6F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69" creationId="{1A10A204-ACEF-4806-B74C-D3A0FBF29B2C}"/>
          </ac:spMkLst>
        </pc:spChg>
        <pc:spChg chg="add mod or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70" creationId="{ABDECD38-0236-4423-AB13-E7ED8096A136}"/>
          </ac:spMkLst>
        </pc:spChg>
        <pc:spChg chg="add 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71" creationId="{F6950A04-D31F-4773-93E5-C7B756DB28A4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72" creationId="{42C96EB9-487A-402D-8A22-D6F5C61CA07C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73" creationId="{6EE0D0B1-EB0C-40FC-839C-2DF6E5AF38C5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74" creationId="{0505F5D3-8685-4A57-ADFA-E58879F5E34E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75" creationId="{F365E746-3677-4134-A07D-D3F43E164A30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76" creationId="{EB41799C-37C8-4825-B588-9C23B8C4B7F5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77" creationId="{1F7C2F98-E517-414A-BB61-904EE96011FB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78" creationId="{DE4C4CCE-304D-4239-9C8F-6B657B77CAA6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79" creationId="{0175C169-E404-41CF-826A-5D6CEEC31438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80" creationId="{A94441A5-A0C6-4851-8CA7-E9C68750FE95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82" creationId="{BBDE0CA4-56B8-4AF6-B6D7-4C2372314459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84" creationId="{9FB080FD-532A-486F-90BA-BD6A616DFB73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86" creationId="{EC6F1056-CDD3-43FE-8AA9-6016B2D03B4F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87" creationId="{D8B10F2B-893F-4DDB-92CB-A0542633A633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91" creationId="{10F701B2-17CE-4606-BB74-B25D743DCBAC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92" creationId="{0E0ADEA6-770D-4977-B71D-5941FDE476C8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93" creationId="{494F41DD-92A6-437E-BE8A-06E69031FC11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94" creationId="{FADFB1B0-4F32-4A6B-B638-2AFA0BDDFA75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95" creationId="{11E0FFD2-056C-4C83-A5C7-94748B063109}"/>
          </ac:spMkLst>
        </pc:spChg>
        <pc:spChg chg="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96" creationId="{EC86C59F-4025-4A5F-AA36-C0BDFF8D47E2}"/>
          </ac:spMkLst>
        </pc:spChg>
        <pc:spChg chg="add 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399" creationId="{C3776850-1C08-4FA0-A560-60CCD970997A}"/>
          </ac:spMkLst>
        </pc:spChg>
        <pc:spChg chg="add del mod">
          <ac:chgData name="" userId="b485d7b0952f805e" providerId="LiveId" clId="{6111685B-FEE8-4967-8948-AEBBD9749559}" dt="2024-07-29T08:29:20.896" v="4538" actId="478"/>
          <ac:spMkLst>
            <pc:docMk/>
            <pc:sldMk cId="1345472074" sldId="257"/>
            <ac:spMk id="400" creationId="{32FF7B37-4982-4409-8CE8-703FF0CF804A}"/>
          </ac:spMkLst>
        </pc:spChg>
        <pc:spChg chg="add 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401" creationId="{5F668DBF-1EA6-4B67-8E2C-1AEB168786A6}"/>
          </ac:spMkLst>
        </pc:spChg>
        <pc:spChg chg="add del mod">
          <ac:chgData name="" userId="b485d7b0952f805e" providerId="LiveId" clId="{6111685B-FEE8-4967-8948-AEBBD9749559}" dt="2024-07-29T08:29:20.896" v="4538" actId="478"/>
          <ac:spMkLst>
            <pc:docMk/>
            <pc:sldMk cId="1345472074" sldId="257"/>
            <ac:spMk id="402" creationId="{DEA72A0F-30F9-497D-9CCB-68C59339D3D9}"/>
          </ac:spMkLst>
        </pc:spChg>
        <pc:spChg chg="add del mod">
          <ac:chgData name="" userId="b485d7b0952f805e" providerId="LiveId" clId="{6111685B-FEE8-4967-8948-AEBBD9749559}" dt="2024-07-29T08:29:20.896" v="4538" actId="478"/>
          <ac:spMkLst>
            <pc:docMk/>
            <pc:sldMk cId="1345472074" sldId="257"/>
            <ac:spMk id="403" creationId="{411E5F53-D85F-4E70-AF79-ACF286C18682}"/>
          </ac:spMkLst>
        </pc:spChg>
        <pc:spChg chg="add mod or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404" creationId="{4271C77D-3E6D-4051-BCD0-0E5EEDAAFF63}"/>
          </ac:spMkLst>
        </pc:spChg>
        <pc:spChg chg="add mod topLvl">
          <ac:chgData name="" userId="b485d7b0952f805e" providerId="LiveId" clId="{6111685B-FEE8-4967-8948-AEBBD9749559}" dt="2024-07-29T08:53:35.965" v="4682" actId="164"/>
          <ac:spMkLst>
            <pc:docMk/>
            <pc:sldMk cId="1345472074" sldId="257"/>
            <ac:spMk id="406" creationId="{06521930-17F9-4708-AA66-ADF99D2F4EE6}"/>
          </ac:spMkLst>
        </pc:spChg>
        <pc:spChg chg="add mod topLvl">
          <ac:chgData name="" userId="b485d7b0952f805e" providerId="LiveId" clId="{6111685B-FEE8-4967-8948-AEBBD9749559}" dt="2024-07-29T09:13:19.586" v="4793" actId="20577"/>
          <ac:spMkLst>
            <pc:docMk/>
            <pc:sldMk cId="1345472074" sldId="257"/>
            <ac:spMk id="407" creationId="{0B146B09-F476-4331-BA92-2F4D44A791CC}"/>
          </ac:spMkLst>
        </pc:spChg>
        <pc:spChg chg="add del mod">
          <ac:chgData name="" userId="b485d7b0952f805e" providerId="LiveId" clId="{6111685B-FEE8-4967-8948-AEBBD9749559}" dt="2024-07-29T08:29:03.162" v="4525" actId="478"/>
          <ac:spMkLst>
            <pc:docMk/>
            <pc:sldMk cId="1345472074" sldId="257"/>
            <ac:spMk id="408" creationId="{13563A6D-C730-4525-A1B7-DB945C2084D4}"/>
          </ac:spMkLst>
        </pc:spChg>
        <pc:spChg chg="add 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417" creationId="{5988106E-FB17-446F-BB61-B57C7548E3E9}"/>
          </ac:spMkLst>
        </pc:spChg>
        <pc:spChg chg="add 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422" creationId="{2AC69659-D660-4F14-B1DB-BC71A6FD96CE}"/>
          </ac:spMkLst>
        </pc:spChg>
        <pc:spChg chg="add mod or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423" creationId="{5C300DA7-19D4-4406-91EA-082AE4B769DB}"/>
          </ac:spMkLst>
        </pc:spChg>
        <pc:spChg chg="add 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424" creationId="{FE02BD1D-992A-4182-A404-4EAFFB36DFF3}"/>
          </ac:spMkLst>
        </pc:spChg>
        <pc:spChg chg="add del mod">
          <ac:chgData name="" userId="b485d7b0952f805e" providerId="LiveId" clId="{6111685B-FEE8-4967-8948-AEBBD9749559}" dt="2024-07-29T09:38:26.674" v="4893" actId="478"/>
          <ac:spMkLst>
            <pc:docMk/>
            <pc:sldMk cId="1345472074" sldId="257"/>
            <ac:spMk id="425" creationId="{A626DD4D-C216-4953-8613-F9BB3D333DE0}"/>
          </ac:spMkLst>
        </pc:spChg>
        <pc:spChg chg="add del mod">
          <ac:chgData name="" userId="b485d7b0952f805e" providerId="LiveId" clId="{6111685B-FEE8-4967-8948-AEBBD9749559}" dt="2024-07-29T09:38:26.674" v="4893" actId="478"/>
          <ac:spMkLst>
            <pc:docMk/>
            <pc:sldMk cId="1345472074" sldId="257"/>
            <ac:spMk id="427" creationId="{D1818C30-8909-4FE3-BC7D-C6290C6C516E}"/>
          </ac:spMkLst>
        </pc:spChg>
        <pc:spChg chg="add del">
          <ac:chgData name="" userId="b485d7b0952f805e" providerId="LiveId" clId="{6111685B-FEE8-4967-8948-AEBBD9749559}" dt="2024-07-26T13:46:03.295" v="3500" actId="478"/>
          <ac:spMkLst>
            <pc:docMk/>
            <pc:sldMk cId="1345472074" sldId="257"/>
            <ac:spMk id="428" creationId="{776EE527-55D3-4D15-8807-B7DC691FB35D}"/>
          </ac:spMkLst>
        </pc:spChg>
        <pc:spChg chg="add del mod">
          <ac:chgData name="" userId="b485d7b0952f805e" providerId="LiveId" clId="{6111685B-FEE8-4967-8948-AEBBD9749559}" dt="2024-07-26T13:52:25.432" v="3603" actId="478"/>
          <ac:spMkLst>
            <pc:docMk/>
            <pc:sldMk cId="1345472074" sldId="257"/>
            <ac:spMk id="429" creationId="{3D3A5EF0-684E-4C98-9F6D-F7F8E150D9E1}"/>
          </ac:spMkLst>
        </pc:spChg>
        <pc:spChg chg="add mod">
          <ac:chgData name="" userId="b485d7b0952f805e" providerId="LiveId" clId="{6111685B-FEE8-4967-8948-AEBBD9749559}" dt="2024-07-30T09:51:46.866" v="5097" actId="1036"/>
          <ac:spMkLst>
            <pc:docMk/>
            <pc:sldMk cId="1345472074" sldId="257"/>
            <ac:spMk id="430" creationId="{B2F1C5E3-C37E-4090-BE77-D79870E48480}"/>
          </ac:spMkLst>
        </pc:spChg>
        <pc:spChg chg="add del mod">
          <ac:chgData name="" userId="b485d7b0952f805e" providerId="LiveId" clId="{6111685B-FEE8-4967-8948-AEBBD9749559}" dt="2024-07-30T09:51:46.866" v="5097" actId="1036"/>
          <ac:spMkLst>
            <pc:docMk/>
            <pc:sldMk cId="1345472074" sldId="257"/>
            <ac:spMk id="431" creationId="{9A886B75-A39D-4FEE-B6DF-01CAA061B0BC}"/>
          </ac:spMkLst>
        </pc:spChg>
        <pc:spChg chg="add del mod">
          <ac:chgData name="" userId="b485d7b0952f805e" providerId="LiveId" clId="{6111685B-FEE8-4967-8948-AEBBD9749559}" dt="2024-07-26T13:52:48.115" v="3617"/>
          <ac:spMkLst>
            <pc:docMk/>
            <pc:sldMk cId="1345472074" sldId="257"/>
            <ac:spMk id="432" creationId="{1D44C03B-44CD-41AE-9AB7-CB79156A524C}"/>
          </ac:spMkLst>
        </pc:spChg>
        <pc:spChg chg="add mod">
          <ac:chgData name="" userId="b485d7b0952f805e" providerId="LiveId" clId="{6111685B-FEE8-4967-8948-AEBBD9749559}" dt="2024-07-30T14:21:16.183" v="5158" actId="1035"/>
          <ac:spMkLst>
            <pc:docMk/>
            <pc:sldMk cId="1345472074" sldId="257"/>
            <ac:spMk id="435" creationId="{1C53F3B7-BF1E-42F8-A291-601C616EFA19}"/>
          </ac:spMkLst>
        </pc:spChg>
        <pc:spChg chg="add del mod">
          <ac:chgData name="" userId="b485d7b0952f805e" providerId="LiveId" clId="{6111685B-FEE8-4967-8948-AEBBD9749559}" dt="2024-07-30T14:18:15.084" v="5144" actId="478"/>
          <ac:spMkLst>
            <pc:docMk/>
            <pc:sldMk cId="1345472074" sldId="257"/>
            <ac:spMk id="436" creationId="{1AE29E8F-B228-4B6A-90BF-E1E27E93807E}"/>
          </ac:spMkLst>
        </pc:spChg>
        <pc:spChg chg="add del mod">
          <ac:chgData name="" userId="b485d7b0952f805e" providerId="LiveId" clId="{6111685B-FEE8-4967-8948-AEBBD9749559}" dt="2024-07-26T14:58:38.267" v="4147" actId="478"/>
          <ac:spMkLst>
            <pc:docMk/>
            <pc:sldMk cId="1345472074" sldId="257"/>
            <ac:spMk id="437" creationId="{AECDE09D-44D3-4FF5-BB29-5CC2CB88A89D}"/>
          </ac:spMkLst>
        </pc:spChg>
        <pc:spChg chg="add del mod">
          <ac:chgData name="" userId="b485d7b0952f805e" providerId="LiveId" clId="{6111685B-FEE8-4967-8948-AEBBD9749559}" dt="2024-07-29T08:29:15.767" v="4537" actId="478"/>
          <ac:spMkLst>
            <pc:docMk/>
            <pc:sldMk cId="1345472074" sldId="257"/>
            <ac:spMk id="439" creationId="{0883B4ED-979E-442F-A501-B5361929FE19}"/>
          </ac:spMkLst>
        </pc:spChg>
        <pc:grpChg chg="add del mod">
          <ac:chgData name="" userId="b485d7b0952f805e" providerId="LiveId" clId="{6111685B-FEE8-4967-8948-AEBBD9749559}" dt="2024-07-26T08:18:59.019" v="2201" actId="165"/>
          <ac:grpSpMkLst>
            <pc:docMk/>
            <pc:sldMk cId="1345472074" sldId="257"/>
            <ac:grpSpMk id="18" creationId="{F0D80B29-8B19-474B-A759-06119C88973B}"/>
          </ac:grpSpMkLst>
        </pc:grpChg>
        <pc:grpChg chg="add del mod">
          <ac:chgData name="" userId="b485d7b0952f805e" providerId="LiveId" clId="{6111685B-FEE8-4967-8948-AEBBD9749559}" dt="2024-07-29T08:29:06.007" v="4528" actId="478"/>
          <ac:grpSpMkLst>
            <pc:docMk/>
            <pc:sldMk cId="1345472074" sldId="257"/>
            <ac:grpSpMk id="30" creationId="{BB8DB77E-04D0-4CEE-8888-94508C084BF5}"/>
          </ac:grpSpMkLst>
        </pc:grpChg>
        <pc:grpChg chg="add del mod">
          <ac:chgData name="" userId="b485d7b0952f805e" providerId="LiveId" clId="{6111685B-FEE8-4967-8948-AEBBD9749559}" dt="2024-07-29T08:29:05.496" v="4527" actId="478"/>
          <ac:grpSpMkLst>
            <pc:docMk/>
            <pc:sldMk cId="1345472074" sldId="257"/>
            <ac:grpSpMk id="31" creationId="{AC87AD8D-94F8-471A-B8F3-F31B396C86EF}"/>
          </ac:grpSpMkLst>
        </pc:grpChg>
        <pc:grpChg chg="mod topLvl">
          <ac:chgData name="" userId="b485d7b0952f805e" providerId="LiveId" clId="{6111685B-FEE8-4967-8948-AEBBD9749559}" dt="2024-07-30T09:51:06.674" v="5089"/>
          <ac:grpSpMkLst>
            <pc:docMk/>
            <pc:sldMk cId="1345472074" sldId="257"/>
            <ac:grpSpMk id="33" creationId="{83AA906E-3FFF-47CF-86B0-E7AF8E6CEC49}"/>
          </ac:grpSpMkLst>
        </pc:grpChg>
        <pc:grpChg chg="mod">
          <ac:chgData name="" userId="b485d7b0952f805e" providerId="LiveId" clId="{6111685B-FEE8-4967-8948-AEBBD9749559}" dt="2024-07-30T14:21:16.183" v="5158" actId="1035"/>
          <ac:grpSpMkLst>
            <pc:docMk/>
            <pc:sldMk cId="1345472074" sldId="257"/>
            <ac:grpSpMk id="34" creationId="{55D6296C-246E-4D4B-B441-5BC18645DFE8}"/>
          </ac:grpSpMkLst>
        </pc:grpChg>
        <pc:grpChg chg="mod topLvl">
          <ac:chgData name="" userId="b485d7b0952f805e" providerId="LiveId" clId="{6111685B-FEE8-4967-8948-AEBBD9749559}" dt="2024-07-30T09:51:06.674" v="5089"/>
          <ac:grpSpMkLst>
            <pc:docMk/>
            <pc:sldMk cId="1345472074" sldId="257"/>
            <ac:grpSpMk id="36" creationId="{6A7C4F3C-C215-43B1-B248-55D7E7694974}"/>
          </ac:grpSpMkLst>
        </pc:grpChg>
        <pc:grpChg chg="add del mod">
          <ac:chgData name="" userId="b485d7b0952f805e" providerId="LiveId" clId="{6111685B-FEE8-4967-8948-AEBBD9749559}" dt="2024-07-29T08:33:31.579" v="4581" actId="165"/>
          <ac:grpSpMkLst>
            <pc:docMk/>
            <pc:sldMk cId="1345472074" sldId="257"/>
            <ac:grpSpMk id="46" creationId="{D683224C-34B2-4A79-A8BC-7CBBB13FC9BC}"/>
          </ac:grpSpMkLst>
        </pc:grpChg>
        <pc:grpChg chg="mod">
          <ac:chgData name="" userId="b485d7b0952f805e" providerId="LiveId" clId="{6111685B-FEE8-4967-8948-AEBBD9749559}" dt="2024-07-30T14:21:16.183" v="5158" actId="1035"/>
          <ac:grpSpMkLst>
            <pc:docMk/>
            <pc:sldMk cId="1345472074" sldId="257"/>
            <ac:grpSpMk id="54" creationId="{449EF035-85C1-4098-A713-C465F86FB5E7}"/>
          </ac:grpSpMkLst>
        </pc:grpChg>
        <pc:grpChg chg="add mod">
          <ac:chgData name="" userId="b485d7b0952f805e" providerId="LiveId" clId="{6111685B-FEE8-4967-8948-AEBBD9749559}" dt="2024-07-30T09:52:55.870" v="5125" actId="1035"/>
          <ac:grpSpMkLst>
            <pc:docMk/>
            <pc:sldMk cId="1345472074" sldId="257"/>
            <ac:grpSpMk id="55" creationId="{6D191286-7528-409A-B4DD-6BF139E6271F}"/>
          </ac:grpSpMkLst>
        </pc:grpChg>
        <pc:grpChg chg="add del mod">
          <ac:chgData name="" userId="b485d7b0952f805e" providerId="LiveId" clId="{6111685B-FEE8-4967-8948-AEBBD9749559}" dt="2024-07-29T08:48:46.502" v="4627" actId="165"/>
          <ac:grpSpMkLst>
            <pc:docMk/>
            <pc:sldMk cId="1345472074" sldId="257"/>
            <ac:grpSpMk id="56" creationId="{DB13A172-E3F2-417F-8038-8469ED1F8FDE}"/>
          </ac:grpSpMkLst>
        </pc:grpChg>
        <pc:grpChg chg="add mod">
          <ac:chgData name="" userId="b485d7b0952f805e" providerId="LiveId" clId="{6111685B-FEE8-4967-8948-AEBBD9749559}" dt="2024-07-30T14:20:48.602" v="5157" actId="1035"/>
          <ac:grpSpMkLst>
            <pc:docMk/>
            <pc:sldMk cId="1345472074" sldId="257"/>
            <ac:grpSpMk id="57" creationId="{8CDA195E-1713-4A0E-8484-C12006528049}"/>
          </ac:grpSpMkLst>
        </pc:grpChg>
        <pc:grpChg chg="add mod">
          <ac:chgData name="" userId="b485d7b0952f805e" providerId="LiveId" clId="{6111685B-FEE8-4967-8948-AEBBD9749559}" dt="2024-07-30T14:20:48.602" v="5157" actId="1035"/>
          <ac:grpSpMkLst>
            <pc:docMk/>
            <pc:sldMk cId="1345472074" sldId="257"/>
            <ac:grpSpMk id="59" creationId="{A1CF6DC6-D41F-4D40-83C1-0EFB15BF275F}"/>
          </ac:grpSpMkLst>
        </pc:grpChg>
        <pc:grpChg chg="mod ord topLvl">
          <ac:chgData name="" userId="b485d7b0952f805e" providerId="LiveId" clId="{6111685B-FEE8-4967-8948-AEBBD9749559}" dt="2024-07-30T14:21:16.183" v="5158" actId="1035"/>
          <ac:grpSpMkLst>
            <pc:docMk/>
            <pc:sldMk cId="1345472074" sldId="257"/>
            <ac:grpSpMk id="201" creationId="{4BA1FBB2-A60B-4807-A7A8-E7F74AD5B262}"/>
          </ac:grpSpMkLst>
        </pc:grpChg>
        <pc:grpChg chg="mod">
          <ac:chgData name="" userId="b485d7b0952f805e" providerId="LiveId" clId="{6111685B-FEE8-4967-8948-AEBBD9749559}" dt="2024-07-30T14:21:16.183" v="5158" actId="1035"/>
          <ac:grpSpMkLst>
            <pc:docMk/>
            <pc:sldMk cId="1345472074" sldId="257"/>
            <ac:grpSpMk id="212" creationId="{539E01A0-7BB5-4D97-BA33-4F6E0E70C8AF}"/>
          </ac:grpSpMkLst>
        </pc:grpChg>
        <pc:grpChg chg="mod">
          <ac:chgData name="" userId="b485d7b0952f805e" providerId="LiveId" clId="{6111685B-FEE8-4967-8948-AEBBD9749559}" dt="2024-07-30T14:21:16.183" v="5158" actId="1035"/>
          <ac:grpSpMkLst>
            <pc:docMk/>
            <pc:sldMk cId="1345472074" sldId="257"/>
            <ac:grpSpMk id="216" creationId="{2CA20ADE-530B-4593-81AB-3D26B6A97EA8}"/>
          </ac:grpSpMkLst>
        </pc:grpChg>
        <pc:grpChg chg="add mod ord">
          <ac:chgData name="" userId="b485d7b0952f805e" providerId="LiveId" clId="{6111685B-FEE8-4967-8948-AEBBD9749559}" dt="2024-07-30T14:21:16.183" v="5158" actId="1035"/>
          <ac:grpSpMkLst>
            <pc:docMk/>
            <pc:sldMk cId="1345472074" sldId="257"/>
            <ac:grpSpMk id="267" creationId="{B54EF5E9-014F-4792-ADBB-8DA092A46EDB}"/>
          </ac:grpSpMkLst>
        </pc:grpChg>
        <pc:grpChg chg="add mod ord topLvl">
          <ac:chgData name="" userId="b485d7b0952f805e" providerId="LiveId" clId="{6111685B-FEE8-4967-8948-AEBBD9749559}" dt="2024-07-30T14:21:16.183" v="5158" actId="1035"/>
          <ac:grpSpMkLst>
            <pc:docMk/>
            <pc:sldMk cId="1345472074" sldId="257"/>
            <ac:grpSpMk id="271" creationId="{53A3FA1C-477D-4C17-B3AB-BD0F2C487A4F}"/>
          </ac:grpSpMkLst>
        </pc:grpChg>
        <pc:grpChg chg="add del mod ord topLvl">
          <ac:chgData name="" userId="b485d7b0952f805e" providerId="LiveId" clId="{6111685B-FEE8-4967-8948-AEBBD9749559}" dt="2024-07-30T14:21:16.183" v="5158" actId="1035"/>
          <ac:grpSpMkLst>
            <pc:docMk/>
            <pc:sldMk cId="1345472074" sldId="257"/>
            <ac:grpSpMk id="277" creationId="{422670DA-36EF-41AE-820F-6093D90C430D}"/>
          </ac:grpSpMkLst>
        </pc:grpChg>
        <pc:grpChg chg="add del mod ord topLvl">
          <ac:chgData name="" userId="b485d7b0952f805e" providerId="LiveId" clId="{6111685B-FEE8-4967-8948-AEBBD9749559}" dt="2024-07-29T08:29:20.896" v="4538" actId="478"/>
          <ac:grpSpMkLst>
            <pc:docMk/>
            <pc:sldMk cId="1345472074" sldId="257"/>
            <ac:grpSpMk id="281" creationId="{702CC490-281B-4827-BB8F-C84F4C6D3887}"/>
          </ac:grpSpMkLst>
        </pc:grpChg>
        <pc:grpChg chg="add del mod ord">
          <ac:chgData name="" userId="b485d7b0952f805e" providerId="LiveId" clId="{6111685B-FEE8-4967-8948-AEBBD9749559}" dt="2024-07-26T08:13:13.742" v="2069" actId="478"/>
          <ac:grpSpMkLst>
            <pc:docMk/>
            <pc:sldMk cId="1345472074" sldId="257"/>
            <ac:grpSpMk id="285" creationId="{A72E30BF-D137-4D32-9DFB-36F2ED2B75ED}"/>
          </ac:grpSpMkLst>
        </pc:grpChg>
        <pc:grpChg chg="add del mod ord topLvl">
          <ac:chgData name="" userId="b485d7b0952f805e" providerId="LiveId" clId="{6111685B-FEE8-4967-8948-AEBBD9749559}" dt="2024-07-29T09:54:56.464" v="4982" actId="478"/>
          <ac:grpSpMkLst>
            <pc:docMk/>
            <pc:sldMk cId="1345472074" sldId="257"/>
            <ac:grpSpMk id="289" creationId="{9B00746A-1C20-47A4-B20E-3BD35C863FC8}"/>
          </ac:grpSpMkLst>
        </pc:grpChg>
        <pc:grpChg chg="add mod ord topLvl">
          <ac:chgData name="" userId="b485d7b0952f805e" providerId="LiveId" clId="{6111685B-FEE8-4967-8948-AEBBD9749559}" dt="2024-07-30T14:21:16.183" v="5158" actId="1035"/>
          <ac:grpSpMkLst>
            <pc:docMk/>
            <pc:sldMk cId="1345472074" sldId="257"/>
            <ac:grpSpMk id="295" creationId="{6A6C4E5C-2049-459B-9D9A-648CCC7A5275}"/>
          </ac:grpSpMkLst>
        </pc:grpChg>
        <pc:grpChg chg="add del mod">
          <ac:chgData name="" userId="b485d7b0952f805e" providerId="LiveId" clId="{6111685B-FEE8-4967-8948-AEBBD9749559}" dt="2024-07-26T08:19:14.737" v="2206"/>
          <ac:grpSpMkLst>
            <pc:docMk/>
            <pc:sldMk cId="1345472074" sldId="257"/>
            <ac:grpSpMk id="301" creationId="{67FFA040-3828-4714-B9C9-18FB816F9BD0}"/>
          </ac:grpSpMkLst>
        </pc:grpChg>
        <pc:grpChg chg="add mod ord">
          <ac:chgData name="" userId="b485d7b0952f805e" providerId="LiveId" clId="{6111685B-FEE8-4967-8948-AEBBD9749559}" dt="2024-07-30T14:21:16.183" v="5158" actId="1035"/>
          <ac:grpSpMkLst>
            <pc:docMk/>
            <pc:sldMk cId="1345472074" sldId="257"/>
            <ac:grpSpMk id="345" creationId="{7F29518E-4C4C-490B-B053-0983A28641EF}"/>
          </ac:grpSpMkLst>
        </pc:grpChg>
        <pc:grpChg chg="add mod ord">
          <ac:chgData name="" userId="b485d7b0952f805e" providerId="LiveId" clId="{6111685B-FEE8-4967-8948-AEBBD9749559}" dt="2024-07-30T14:21:16.183" v="5158" actId="1035"/>
          <ac:grpSpMkLst>
            <pc:docMk/>
            <pc:sldMk cId="1345472074" sldId="257"/>
            <ac:grpSpMk id="360" creationId="{CDF819BA-3697-47B4-9A58-BCDEFFF32F7B}"/>
          </ac:grpSpMkLst>
        </pc:grpChg>
        <pc:grpChg chg="mod">
          <ac:chgData name="" userId="b485d7b0952f805e" providerId="LiveId" clId="{6111685B-FEE8-4967-8948-AEBBD9749559}" dt="2024-07-30T14:21:16.183" v="5158" actId="1035"/>
          <ac:grpSpMkLst>
            <pc:docMk/>
            <pc:sldMk cId="1345472074" sldId="257"/>
            <ac:grpSpMk id="388" creationId="{8CCF5E1E-C88E-4DC9-9545-CE11D122558C}"/>
          </ac:grpSpMkLst>
        </pc:grpChg>
        <pc:grpChg chg="add mod ord">
          <ac:chgData name="" userId="b485d7b0952f805e" providerId="LiveId" clId="{6111685B-FEE8-4967-8948-AEBBD9749559}" dt="2024-07-30T14:21:16.183" v="5158" actId="1035"/>
          <ac:grpSpMkLst>
            <pc:docMk/>
            <pc:sldMk cId="1345472074" sldId="257"/>
            <ac:grpSpMk id="409" creationId="{81CE4266-582B-4738-B31E-787593932886}"/>
          </ac:grpSpMkLst>
        </pc:grpChg>
        <pc:grpChg chg="add mod ord">
          <ac:chgData name="" userId="b485d7b0952f805e" providerId="LiveId" clId="{6111685B-FEE8-4967-8948-AEBBD9749559}" dt="2024-07-30T14:21:16.183" v="5158" actId="1035"/>
          <ac:grpSpMkLst>
            <pc:docMk/>
            <pc:sldMk cId="1345472074" sldId="257"/>
            <ac:grpSpMk id="413" creationId="{88DDA868-858D-4DEF-99A8-61857DBA0014}"/>
          </ac:grpSpMkLst>
        </pc:grpChg>
        <pc:grpChg chg="add del mod ord">
          <ac:chgData name="" userId="b485d7b0952f805e" providerId="LiveId" clId="{6111685B-FEE8-4967-8948-AEBBD9749559}" dt="2024-07-26T12:21:00.512" v="3104" actId="478"/>
          <ac:grpSpMkLst>
            <pc:docMk/>
            <pc:sldMk cId="1345472074" sldId="257"/>
            <ac:grpSpMk id="418" creationId="{E58ED255-4A2F-46BF-AE96-632D4EC5B8D7}"/>
          </ac:grpSpMkLst>
        </pc:grpChg>
        <pc:graphicFrameChg chg="add del mod modGraphic">
          <ac:chgData name="" userId="b485d7b0952f805e" providerId="LiveId" clId="{6111685B-FEE8-4967-8948-AEBBD9749559}" dt="2024-07-26T11:51:19.127" v="2926" actId="478"/>
          <ac:graphicFrameMkLst>
            <pc:docMk/>
            <pc:sldMk cId="1345472074" sldId="257"/>
            <ac:graphicFrameMk id="65" creationId="{45589ED0-5DD6-45C5-AD17-13C8F0CB97D8}"/>
          </ac:graphicFrameMkLst>
        </pc:graphicFrameChg>
        <pc:picChg chg="del mod">
          <ac:chgData name="" userId="b485d7b0952f805e" providerId="LiveId" clId="{6111685B-FEE8-4967-8948-AEBBD9749559}" dt="2024-07-29T08:31:49.554" v="4578" actId="478"/>
          <ac:picMkLst>
            <pc:docMk/>
            <pc:sldMk cId="1345472074" sldId="257"/>
            <ac:picMk id="2" creationId="{E9FAFCB1-4E9D-451E-8C99-B96A51261FF7}"/>
          </ac:picMkLst>
        </pc:picChg>
        <pc:picChg chg="add mod">
          <ac:chgData name="" userId="b485d7b0952f805e" providerId="LiveId" clId="{6111685B-FEE8-4967-8948-AEBBD9749559}" dt="2024-07-30T14:25:17.285" v="5171" actId="1076"/>
          <ac:picMkLst>
            <pc:docMk/>
            <pc:sldMk cId="1345472074" sldId="257"/>
            <ac:picMk id="7" creationId="{73F2E43D-73E8-4143-87C5-DDFFCEC26613}"/>
          </ac:picMkLst>
        </pc:picChg>
        <pc:picChg chg="del mod">
          <ac:chgData name="" userId="b485d7b0952f805e" providerId="LiveId" clId="{6111685B-FEE8-4967-8948-AEBBD9749559}" dt="2024-07-29T08:31:49.554" v="4578" actId="478"/>
          <ac:picMkLst>
            <pc:docMk/>
            <pc:sldMk cId="1345472074" sldId="257"/>
            <ac:picMk id="8" creationId="{F07ED993-DEED-4E5C-84D0-C1CCE28523B8}"/>
          </ac:picMkLst>
        </pc:picChg>
        <pc:picChg chg="add del mod modCrop">
          <ac:chgData name="" userId="b485d7b0952f805e" providerId="LiveId" clId="{6111685B-FEE8-4967-8948-AEBBD9749559}" dt="2024-07-29T08:29:11.288" v="4533" actId="478"/>
          <ac:picMkLst>
            <pc:docMk/>
            <pc:sldMk cId="1345472074" sldId="257"/>
            <ac:picMk id="14" creationId="{72854594-76D8-4ECD-9846-A800BF69F74E}"/>
          </ac:picMkLst>
        </pc:picChg>
        <pc:picChg chg="del mod">
          <ac:chgData name="" userId="b485d7b0952f805e" providerId="LiveId" clId="{6111685B-FEE8-4967-8948-AEBBD9749559}" dt="2024-07-29T08:31:49.554" v="4578" actId="478"/>
          <ac:picMkLst>
            <pc:docMk/>
            <pc:sldMk cId="1345472074" sldId="257"/>
            <ac:picMk id="15" creationId="{1E690AEA-0B11-4AD3-B58B-4491448435A6}"/>
          </ac:picMkLst>
        </pc:picChg>
        <pc:picChg chg="mod">
          <ac:chgData name="" userId="b485d7b0952f805e" providerId="LiveId" clId="{6111685B-FEE8-4967-8948-AEBBD9749559}" dt="2024-07-30T09:52:09.358" v="5117" actId="1035"/>
          <ac:picMkLst>
            <pc:docMk/>
            <pc:sldMk cId="1345472074" sldId="257"/>
            <ac:picMk id="17" creationId="{6B34AD0A-A007-422E-88FC-0A3E815F466C}"/>
          </ac:picMkLst>
        </pc:picChg>
        <pc:picChg chg="del">
          <ac:chgData name="" userId="b485d7b0952f805e" providerId="LiveId" clId="{6111685B-FEE8-4967-8948-AEBBD9749559}" dt="2024-07-29T08:29:22.489" v="4539" actId="478"/>
          <ac:picMkLst>
            <pc:docMk/>
            <pc:sldMk cId="1345472074" sldId="257"/>
            <ac:picMk id="25" creationId="{C4FD75FA-C840-4594-9F78-8F657EC70BA5}"/>
          </ac:picMkLst>
        </pc:picChg>
        <pc:picChg chg="del mod">
          <ac:chgData name="" userId="b485d7b0952f805e" providerId="LiveId" clId="{6111685B-FEE8-4967-8948-AEBBD9749559}" dt="2024-07-29T08:31:49.554" v="4578" actId="478"/>
          <ac:picMkLst>
            <pc:docMk/>
            <pc:sldMk cId="1345472074" sldId="257"/>
            <ac:picMk id="32" creationId="{E5ACF6FD-9B08-FEB2-3EA7-FE66176A70F1}"/>
          </ac:picMkLst>
        </pc:picChg>
        <pc:picChg chg="del mod">
          <ac:chgData name="" userId="b485d7b0952f805e" providerId="LiveId" clId="{6111685B-FEE8-4967-8948-AEBBD9749559}" dt="2024-07-26T13:32:50.845" v="3337" actId="478"/>
          <ac:picMkLst>
            <pc:docMk/>
            <pc:sldMk cId="1345472074" sldId="257"/>
            <ac:picMk id="46" creationId="{CE2ED4F5-C432-43BF-BB84-89B58C95E64A}"/>
          </ac:picMkLst>
        </pc:picChg>
        <pc:picChg chg="mod topLvl">
          <ac:chgData name="" userId="b485d7b0952f805e" providerId="LiveId" clId="{6111685B-FEE8-4967-8948-AEBBD9749559}" dt="2024-07-30T14:20:48.602" v="5157" actId="1035"/>
          <ac:picMkLst>
            <pc:docMk/>
            <pc:sldMk cId="1345472074" sldId="257"/>
            <ac:picMk id="48" creationId="{87F26D05-9BFA-412A-802D-D3F20BEC9991}"/>
          </ac:picMkLst>
        </pc:picChg>
        <pc:picChg chg="del mod">
          <ac:chgData name="" userId="b485d7b0952f805e" providerId="LiveId" clId="{6111685B-FEE8-4967-8948-AEBBD9749559}" dt="2024-07-29T08:29:06.960" v="4531" actId="478"/>
          <ac:picMkLst>
            <pc:docMk/>
            <pc:sldMk cId="1345472074" sldId="257"/>
            <ac:picMk id="51" creationId="{33FD8C6B-44AE-438F-8394-963BBDCA12FA}"/>
          </ac:picMkLst>
        </pc:picChg>
        <pc:picChg chg="add del mod">
          <ac:chgData name="" userId="b485d7b0952f805e" providerId="LiveId" clId="{6111685B-FEE8-4967-8948-AEBBD9749559}" dt="2024-07-29T08:29:07.439" v="4532" actId="478"/>
          <ac:picMkLst>
            <pc:docMk/>
            <pc:sldMk cId="1345472074" sldId="257"/>
            <ac:picMk id="53" creationId="{6ED6E17A-6946-4CF3-B7B2-93B689D4EF0D}"/>
          </ac:picMkLst>
        </pc:picChg>
        <pc:picChg chg="add del mod">
          <ac:chgData name="" userId="b485d7b0952f805e" providerId="LiveId" clId="{6111685B-FEE8-4967-8948-AEBBD9749559}" dt="2024-07-26T10:04:00.168" v="2679" actId="478"/>
          <ac:picMkLst>
            <pc:docMk/>
            <pc:sldMk cId="1345472074" sldId="257"/>
            <ac:picMk id="59" creationId="{E2ADC9D0-FF9F-44B8-9532-3E87B4CD3CE5}"/>
          </ac:picMkLst>
        </pc:picChg>
        <pc:picChg chg="add del mod">
          <ac:chgData name="" userId="b485d7b0952f805e" providerId="LiveId" clId="{6111685B-FEE8-4967-8948-AEBBD9749559}" dt="2024-07-26T10:09:46.509" v="2683" actId="478"/>
          <ac:picMkLst>
            <pc:docMk/>
            <pc:sldMk cId="1345472074" sldId="257"/>
            <ac:picMk id="61" creationId="{BE357398-36AD-4195-A451-654B7D104BB0}"/>
          </ac:picMkLst>
        </pc:picChg>
        <pc:picChg chg="add del mod ord modCrop">
          <ac:chgData name="" userId="b485d7b0952f805e" providerId="LiveId" clId="{6111685B-FEE8-4967-8948-AEBBD9749559}" dt="2024-07-29T08:29:25.024" v="4540" actId="478"/>
          <ac:picMkLst>
            <pc:docMk/>
            <pc:sldMk cId="1345472074" sldId="257"/>
            <ac:picMk id="64" creationId="{A2037900-6E65-40A0-A312-6D0397022456}"/>
          </ac:picMkLst>
        </pc:picChg>
        <pc:picChg chg="add mod">
          <ac:chgData name="" userId="b485d7b0952f805e" providerId="LiveId" clId="{6111685B-FEE8-4967-8948-AEBBD9749559}" dt="2024-07-30T14:21:16.183" v="5158" actId="1035"/>
          <ac:picMkLst>
            <pc:docMk/>
            <pc:sldMk cId="1345472074" sldId="257"/>
            <ac:picMk id="68" creationId="{220C4789-2822-465E-AE5E-8692E15929EA}"/>
          </ac:picMkLst>
        </pc:picChg>
        <pc:picChg chg="add del mod modCrop">
          <ac:chgData name="" userId="b485d7b0952f805e" providerId="LiveId" clId="{6111685B-FEE8-4967-8948-AEBBD9749559}" dt="2024-07-26T13:03:25.220" v="3266" actId="478"/>
          <ac:picMkLst>
            <pc:docMk/>
            <pc:sldMk cId="1345472074" sldId="257"/>
            <ac:picMk id="70" creationId="{95D01052-90C1-4E74-BC67-6FE6351DC950}"/>
          </ac:picMkLst>
        </pc:picChg>
        <pc:picChg chg="add mod modCrop">
          <ac:chgData name="" userId="b485d7b0952f805e" providerId="LiveId" clId="{6111685B-FEE8-4967-8948-AEBBD9749559}" dt="2024-07-30T14:21:16.183" v="5158" actId="1035"/>
          <ac:picMkLst>
            <pc:docMk/>
            <pc:sldMk cId="1345472074" sldId="257"/>
            <ac:picMk id="72" creationId="{4A85141A-E5E4-41A3-8BFA-7D43B6359CA1}"/>
          </ac:picMkLst>
        </pc:picChg>
        <pc:picChg chg="add del mod">
          <ac:chgData name="" userId="b485d7b0952f805e" providerId="LiveId" clId="{6111685B-FEE8-4967-8948-AEBBD9749559}" dt="2024-07-26T13:30:42.607" v="3325" actId="478"/>
          <ac:picMkLst>
            <pc:docMk/>
            <pc:sldMk cId="1345472074" sldId="257"/>
            <ac:picMk id="75" creationId="{D8EF012C-E8A9-479F-B546-4C69DFB70EE6}"/>
          </ac:picMkLst>
        </pc:picChg>
        <pc:picChg chg="add del mod">
          <ac:chgData name="" userId="b485d7b0952f805e" providerId="LiveId" clId="{6111685B-FEE8-4967-8948-AEBBD9749559}" dt="2024-07-30T14:18:15.618" v="5145" actId="478"/>
          <ac:picMkLst>
            <pc:docMk/>
            <pc:sldMk cId="1345472074" sldId="257"/>
            <ac:picMk id="78" creationId="{4037B554-EC64-4383-8ABA-88836C00D37C}"/>
          </ac:picMkLst>
        </pc:picChg>
        <pc:picChg chg="add del mod">
          <ac:chgData name="" userId="b485d7b0952f805e" providerId="LiveId" clId="{6111685B-FEE8-4967-8948-AEBBD9749559}" dt="2024-07-26T13:51:51.546" v="3592" actId="478"/>
          <ac:picMkLst>
            <pc:docMk/>
            <pc:sldMk cId="1345472074" sldId="257"/>
            <ac:picMk id="84" creationId="{A5C0FCD2-DC5A-4C7D-942C-FF95AC7B0982}"/>
          </ac:picMkLst>
        </pc:picChg>
        <pc:picChg chg="add del mod">
          <ac:chgData name="" userId="b485d7b0952f805e" providerId="LiveId" clId="{6111685B-FEE8-4967-8948-AEBBD9749559}" dt="2024-07-26T13:52:53.885" v="3622"/>
          <ac:picMkLst>
            <pc:docMk/>
            <pc:sldMk cId="1345472074" sldId="257"/>
            <ac:picMk id="86" creationId="{5BCA3FE2-940D-4130-BACB-667F6006A01D}"/>
          </ac:picMkLst>
        </pc:picChg>
        <pc:picChg chg="mod">
          <ac:chgData name="" userId="b485d7b0952f805e" providerId="LiveId" clId="{6111685B-FEE8-4967-8948-AEBBD9749559}" dt="2024-07-30T09:52:09.358" v="5117" actId="1035"/>
          <ac:picMkLst>
            <pc:docMk/>
            <pc:sldMk cId="1345472074" sldId="257"/>
            <ac:picMk id="87" creationId="{3EC32EA8-935D-B763-92A2-CF99A802F3C4}"/>
          </ac:picMkLst>
        </pc:picChg>
        <pc:picChg chg="mod">
          <ac:chgData name="" userId="b485d7b0952f805e" providerId="LiveId" clId="{6111685B-FEE8-4967-8948-AEBBD9749559}" dt="2024-07-30T09:52:09.358" v="5117" actId="1035"/>
          <ac:picMkLst>
            <pc:docMk/>
            <pc:sldMk cId="1345472074" sldId="257"/>
            <ac:picMk id="89" creationId="{0617ABE2-A586-C87E-A23C-C52A3104BE81}"/>
          </ac:picMkLst>
        </pc:picChg>
        <pc:picChg chg="add mod topLvl modCrop">
          <ac:chgData name="" userId="b485d7b0952f805e" providerId="LiveId" clId="{6111685B-FEE8-4967-8948-AEBBD9749559}" dt="2024-07-30T14:20:48.602" v="5157" actId="1035"/>
          <ac:picMkLst>
            <pc:docMk/>
            <pc:sldMk cId="1345472074" sldId="257"/>
            <ac:picMk id="90" creationId="{39A6FF52-BE4C-4600-A6FB-AF66411A0348}"/>
          </ac:picMkLst>
        </pc:picChg>
        <pc:picChg chg="add mod topLvl">
          <ac:chgData name="" userId="b485d7b0952f805e" providerId="LiveId" clId="{6111685B-FEE8-4967-8948-AEBBD9749559}" dt="2024-07-30T14:20:48.602" v="5157" actId="1035"/>
          <ac:picMkLst>
            <pc:docMk/>
            <pc:sldMk cId="1345472074" sldId="257"/>
            <ac:picMk id="92" creationId="{050EA5C9-9F0C-423C-9A4F-CF88FB76B5B6}"/>
          </ac:picMkLst>
        </pc:picChg>
        <pc:picChg chg="add mod topLvl modCrop">
          <ac:chgData name="" userId="b485d7b0952f805e" providerId="LiveId" clId="{6111685B-FEE8-4967-8948-AEBBD9749559}" dt="2024-07-30T14:20:48.602" v="5157" actId="1035"/>
          <ac:picMkLst>
            <pc:docMk/>
            <pc:sldMk cId="1345472074" sldId="257"/>
            <ac:picMk id="94" creationId="{691B3D04-10CA-4E39-BB15-36CFFB514049}"/>
          </ac:picMkLst>
        </pc:picChg>
        <pc:picChg chg="add del mod modCrop">
          <ac:chgData name="" userId="b485d7b0952f805e" providerId="LiveId" clId="{6111685B-FEE8-4967-8948-AEBBD9749559}" dt="2024-07-26T15:05:02.287" v="4232"/>
          <ac:picMkLst>
            <pc:docMk/>
            <pc:sldMk cId="1345472074" sldId="257"/>
            <ac:picMk id="101" creationId="{B6F9A62B-5855-4226-9AE6-BB1C25BD37A5}"/>
          </ac:picMkLst>
        </pc:picChg>
        <pc:picChg chg="mod">
          <ac:chgData name="" userId="b485d7b0952f805e" providerId="LiveId" clId="{6111685B-FEE8-4967-8948-AEBBD9749559}" dt="2024-07-30T09:52:09.358" v="5117" actId="1035"/>
          <ac:picMkLst>
            <pc:docMk/>
            <pc:sldMk cId="1345472074" sldId="257"/>
            <ac:picMk id="136" creationId="{96775C04-7F5B-44D0-1288-03ACDFC08E25}"/>
          </ac:picMkLst>
        </pc:picChg>
        <pc:picChg chg="mod">
          <ac:chgData name="" userId="b485d7b0952f805e" providerId="LiveId" clId="{6111685B-FEE8-4967-8948-AEBBD9749559}" dt="2024-07-29T08:47:54.267" v="4617" actId="14100"/>
          <ac:picMkLst>
            <pc:docMk/>
            <pc:sldMk cId="1345472074" sldId="257"/>
            <ac:picMk id="138" creationId="{C18DDAF9-12B9-498A-9BC7-4DCE5018C13B}"/>
          </ac:picMkLst>
        </pc:picChg>
        <pc:picChg chg="del">
          <ac:chgData name="" userId="b485d7b0952f805e" providerId="LiveId" clId="{6111685B-FEE8-4967-8948-AEBBD9749559}" dt="2024-07-29T08:29:06.416" v="4529" actId="478"/>
          <ac:picMkLst>
            <pc:docMk/>
            <pc:sldMk cId="1345472074" sldId="257"/>
            <ac:picMk id="160" creationId="{D3B14428-2B46-4325-BCCA-3253EE0DC858}"/>
          </ac:picMkLst>
        </pc:picChg>
        <pc:picChg chg="mod topLvl">
          <ac:chgData name="" userId="b485d7b0952f805e" providerId="LiveId" clId="{6111685B-FEE8-4967-8948-AEBBD9749559}" dt="2024-07-29T08:44:03.323" v="4600" actId="164"/>
          <ac:picMkLst>
            <pc:docMk/>
            <pc:sldMk cId="1345472074" sldId="257"/>
            <ac:picMk id="181" creationId="{640A24C3-CD22-4A94-A50E-D6D71B8C058B}"/>
          </ac:picMkLst>
        </pc:picChg>
        <pc:picChg chg="mod topLvl">
          <ac:chgData name="" userId="b485d7b0952f805e" providerId="LiveId" clId="{6111685B-FEE8-4967-8948-AEBBD9749559}" dt="2024-07-29T08:44:03.323" v="4600" actId="164"/>
          <ac:picMkLst>
            <pc:docMk/>
            <pc:sldMk cId="1345472074" sldId="257"/>
            <ac:picMk id="184" creationId="{D8F13B51-2FD8-4938-9F00-E89FAA651D53}"/>
          </ac:picMkLst>
        </pc:picChg>
        <pc:picChg chg="mod topLvl">
          <ac:chgData name="" userId="b485d7b0952f805e" providerId="LiveId" clId="{6111685B-FEE8-4967-8948-AEBBD9749559}" dt="2024-07-29T08:44:03.323" v="4600" actId="164"/>
          <ac:picMkLst>
            <pc:docMk/>
            <pc:sldMk cId="1345472074" sldId="257"/>
            <ac:picMk id="186" creationId="{F0EEC533-B618-4228-B1AE-57D2E14392CB}"/>
          </ac:picMkLst>
        </pc:picChg>
        <pc:picChg chg="mod topLvl">
          <ac:chgData name="" userId="b485d7b0952f805e" providerId="LiveId" clId="{6111685B-FEE8-4967-8948-AEBBD9749559}" dt="2024-07-29T08:44:03.323" v="4600" actId="164"/>
          <ac:picMkLst>
            <pc:docMk/>
            <pc:sldMk cId="1345472074" sldId="257"/>
            <ac:picMk id="187" creationId="{2B347CDE-249F-4B54-B4BE-7B06C6BFE433}"/>
          </ac:picMkLst>
        </pc:picChg>
        <pc:picChg chg="mod topLvl">
          <ac:chgData name="" userId="b485d7b0952f805e" providerId="LiveId" clId="{6111685B-FEE8-4967-8948-AEBBD9749559}" dt="2024-07-29T08:44:03.323" v="4600" actId="164"/>
          <ac:picMkLst>
            <pc:docMk/>
            <pc:sldMk cId="1345472074" sldId="257"/>
            <ac:picMk id="188" creationId="{78A9DBCB-4FF9-4374-8B84-12829D6E3926}"/>
          </ac:picMkLst>
        </pc:picChg>
        <pc:picChg chg="mod">
          <ac:chgData name="" userId="b485d7b0952f805e" providerId="LiveId" clId="{6111685B-FEE8-4967-8948-AEBBD9749559}" dt="2024-07-30T09:52:09.358" v="5117" actId="1035"/>
          <ac:picMkLst>
            <pc:docMk/>
            <pc:sldMk cId="1345472074" sldId="257"/>
            <ac:picMk id="205" creationId="{525C254D-C71E-4D88-B508-02C454885A95}"/>
          </ac:picMkLst>
        </pc:picChg>
        <pc:picChg chg="mod topLvl">
          <ac:chgData name="" userId="b485d7b0952f805e" providerId="LiveId" clId="{6111685B-FEE8-4967-8948-AEBBD9749559}" dt="2024-07-30T14:20:48.602" v="5157" actId="1035"/>
          <ac:picMkLst>
            <pc:docMk/>
            <pc:sldMk cId="1345472074" sldId="257"/>
            <ac:picMk id="206" creationId="{6D82D521-59B3-44DF-8A30-ED3D6D8419F6}"/>
          </ac:picMkLst>
        </pc:picChg>
        <pc:picChg chg="mod topLvl">
          <ac:chgData name="" userId="b485d7b0952f805e" providerId="LiveId" clId="{6111685B-FEE8-4967-8948-AEBBD9749559}" dt="2024-07-29T08:44:03.323" v="4600" actId="164"/>
          <ac:picMkLst>
            <pc:docMk/>
            <pc:sldMk cId="1345472074" sldId="257"/>
            <ac:picMk id="223" creationId="{CDE7871F-9BB8-4667-BFE9-E3F1D75CBCF0}"/>
          </ac:picMkLst>
        </pc:picChg>
        <pc:picChg chg="mod topLvl">
          <ac:chgData name="" userId="b485d7b0952f805e" providerId="LiveId" clId="{6111685B-FEE8-4967-8948-AEBBD9749559}" dt="2024-07-29T08:44:03.323" v="4600" actId="164"/>
          <ac:picMkLst>
            <pc:docMk/>
            <pc:sldMk cId="1345472074" sldId="257"/>
            <ac:picMk id="243" creationId="{D625CBE9-FA70-4ACD-B2C6-C7CB878ED3EC}"/>
          </ac:picMkLst>
        </pc:picChg>
        <pc:picChg chg="mod topLvl">
          <ac:chgData name="" userId="b485d7b0952f805e" providerId="LiveId" clId="{6111685B-FEE8-4967-8948-AEBBD9749559}" dt="2024-07-29T08:44:03.323" v="4600" actId="164"/>
          <ac:picMkLst>
            <pc:docMk/>
            <pc:sldMk cId="1345472074" sldId="257"/>
            <ac:picMk id="258" creationId="{D3522A84-76D9-4787-82E4-044FFBD614E2}"/>
          </ac:picMkLst>
        </pc:picChg>
        <pc:picChg chg="mod topLvl">
          <ac:chgData name="" userId="b485d7b0952f805e" providerId="LiveId" clId="{6111685B-FEE8-4967-8948-AEBBD9749559}" dt="2024-07-30T14:20:48.602" v="5157" actId="1035"/>
          <ac:picMkLst>
            <pc:docMk/>
            <pc:sldMk cId="1345472074" sldId="257"/>
            <ac:picMk id="327" creationId="{A2155CAB-39DB-2E9B-2811-7461FBAF6318}"/>
          </ac:picMkLst>
        </pc:picChg>
        <pc:picChg chg="mod topLvl">
          <ac:chgData name="" userId="b485d7b0952f805e" providerId="LiveId" clId="{6111685B-FEE8-4967-8948-AEBBD9749559}" dt="2024-07-30T14:20:48.602" v="5157" actId="1035"/>
          <ac:picMkLst>
            <pc:docMk/>
            <pc:sldMk cId="1345472074" sldId="257"/>
            <ac:picMk id="341" creationId="{A74CC1E0-CBD2-A69C-DAB3-5DD4DAAEB1AC}"/>
          </ac:picMkLst>
        </pc:picChg>
        <pc:picChg chg="del mod">
          <ac:chgData name="" userId="b485d7b0952f805e" providerId="LiveId" clId="{6111685B-FEE8-4967-8948-AEBBD9749559}" dt="2024-07-26T11:59:13.394" v="3016" actId="478"/>
          <ac:picMkLst>
            <pc:docMk/>
            <pc:sldMk cId="1345472074" sldId="257"/>
            <ac:picMk id="397" creationId="{F138EDC8-CB4F-45EE-A6BD-2C24DEC47EAD}"/>
          </ac:picMkLst>
        </pc:picChg>
        <pc:picChg chg="del">
          <ac:chgData name="" userId="b485d7b0952f805e" providerId="LiveId" clId="{6111685B-FEE8-4967-8948-AEBBD9749559}" dt="2024-07-26T13:32:50.465" v="3336" actId="478"/>
          <ac:picMkLst>
            <pc:docMk/>
            <pc:sldMk cId="1345472074" sldId="257"/>
            <ac:picMk id="398" creationId="{55A345F4-E4ED-435B-877F-95283AD6AE0F}"/>
          </ac:picMkLst>
        </pc:picChg>
        <pc:picChg chg="add del mod modCrop">
          <ac:chgData name="" userId="b485d7b0952f805e" providerId="LiveId" clId="{6111685B-FEE8-4967-8948-AEBBD9749559}" dt="2024-07-29T08:29:20.896" v="4538" actId="478"/>
          <ac:picMkLst>
            <pc:docMk/>
            <pc:sldMk cId="1345472074" sldId="257"/>
            <ac:picMk id="405" creationId="{5F0A3C0E-FD47-4A79-B461-51EFB11220B5}"/>
          </ac:picMkLst>
        </pc:picChg>
        <pc:picChg chg="add del mod">
          <ac:chgData name="" userId="b485d7b0952f805e" providerId="LiveId" clId="{6111685B-FEE8-4967-8948-AEBBD9749559}" dt="2024-07-26T13:52:58.658" v="3625"/>
          <ac:picMkLst>
            <pc:docMk/>
            <pc:sldMk cId="1345472074" sldId="257"/>
            <ac:picMk id="433" creationId="{CFA2DF86-5082-4ED2-95BD-7D240223289A}"/>
          </ac:picMkLst>
        </pc:picChg>
        <pc:picChg chg="add mod">
          <ac:chgData name="" userId="b485d7b0952f805e" providerId="LiveId" clId="{6111685B-FEE8-4967-8948-AEBBD9749559}" dt="2024-07-30T09:51:46.866" v="5097" actId="1036"/>
          <ac:picMkLst>
            <pc:docMk/>
            <pc:sldMk cId="1345472074" sldId="257"/>
            <ac:picMk id="434" creationId="{32156664-1F5E-4C19-852B-1E92FD068021}"/>
          </ac:picMkLst>
        </pc:picChg>
        <pc:picChg chg="add mod">
          <ac:chgData name="" userId="b485d7b0952f805e" providerId="LiveId" clId="{6111685B-FEE8-4967-8948-AEBBD9749559}" dt="2024-07-26T13:56:56.526" v="3687" actId="571"/>
          <ac:picMkLst>
            <pc:docMk/>
            <pc:sldMk cId="1345472074" sldId="257"/>
            <ac:picMk id="438" creationId="{C6E9254D-9E7B-471E-856B-75C2423E30FC}"/>
          </ac:picMkLst>
        </pc:picChg>
        <pc:picChg chg="add del mod ord">
          <ac:chgData name="" userId="b485d7b0952f805e" providerId="LiveId" clId="{6111685B-FEE8-4967-8948-AEBBD9749559}" dt="2024-07-29T08:29:03.872" v="4526" actId="478"/>
          <ac:picMkLst>
            <pc:docMk/>
            <pc:sldMk cId="1345472074" sldId="257"/>
            <ac:picMk id="440" creationId="{B0C23216-19C4-410D-B9AE-22A047167E45}"/>
          </ac:picMkLst>
        </pc:picChg>
        <pc:picChg chg="add mod topLvl modCrop">
          <ac:chgData name="" userId="b485d7b0952f805e" providerId="LiveId" clId="{6111685B-FEE8-4967-8948-AEBBD9749559}" dt="2024-07-30T14:20:48.602" v="5157" actId="1035"/>
          <ac:picMkLst>
            <pc:docMk/>
            <pc:sldMk cId="1345472074" sldId="257"/>
            <ac:picMk id="441" creationId="{E14AA9FD-7580-478F-AC88-31625293F156}"/>
          </ac:picMkLst>
        </pc:picChg>
        <pc:picChg chg="add mod topLvl modCrop">
          <ac:chgData name="" userId="b485d7b0952f805e" providerId="LiveId" clId="{6111685B-FEE8-4967-8948-AEBBD9749559}" dt="2024-07-30T14:20:48.602" v="5157" actId="1035"/>
          <ac:picMkLst>
            <pc:docMk/>
            <pc:sldMk cId="1345472074" sldId="257"/>
            <ac:picMk id="442" creationId="{931F37E5-8CFC-4DD0-A452-1940377116FA}"/>
          </ac:picMkLst>
        </pc:picChg>
        <pc:picChg chg="add del mod modCrop">
          <ac:chgData name="" userId="b485d7b0952f805e" providerId="LiveId" clId="{6111685B-FEE8-4967-8948-AEBBD9749559}" dt="2024-07-26T15:06:50.505" v="4253" actId="478"/>
          <ac:picMkLst>
            <pc:docMk/>
            <pc:sldMk cId="1345472074" sldId="257"/>
            <ac:picMk id="443" creationId="{CF72DB08-B9D7-4239-B6AC-BBDC4D044549}"/>
          </ac:picMkLst>
        </pc:picChg>
        <pc:picChg chg="add mod topLvl modCrop">
          <ac:chgData name="" userId="b485d7b0952f805e" providerId="LiveId" clId="{6111685B-FEE8-4967-8948-AEBBD9749559}" dt="2024-07-30T14:20:48.602" v="5157" actId="1035"/>
          <ac:picMkLst>
            <pc:docMk/>
            <pc:sldMk cId="1345472074" sldId="257"/>
            <ac:picMk id="444" creationId="{30EE3E0B-F2F5-4FEA-A7AA-F3F7F023AD77}"/>
          </ac:picMkLst>
        </pc:picChg>
        <pc:picChg chg="add del mod">
          <ac:chgData name="" userId="b485d7b0952f805e" providerId="LiveId" clId="{6111685B-FEE8-4967-8948-AEBBD9749559}" dt="2024-07-26T15:01:20.904" v="4193" actId="478"/>
          <ac:picMkLst>
            <pc:docMk/>
            <pc:sldMk cId="1345472074" sldId="257"/>
            <ac:picMk id="445" creationId="{E0977064-919F-4B37-8689-2F80640E6907}"/>
          </ac:picMkLst>
        </pc:picChg>
        <pc:picChg chg="add mod topLvl modCrop">
          <ac:chgData name="" userId="b485d7b0952f805e" providerId="LiveId" clId="{6111685B-FEE8-4967-8948-AEBBD9749559}" dt="2024-07-30T14:20:48.602" v="5157" actId="1035"/>
          <ac:picMkLst>
            <pc:docMk/>
            <pc:sldMk cId="1345472074" sldId="257"/>
            <ac:picMk id="446" creationId="{7573C278-AE24-4A28-B34A-192489B88671}"/>
          </ac:picMkLst>
        </pc:picChg>
        <pc:picChg chg="add mod topLvl modCrop">
          <ac:chgData name="" userId="b485d7b0952f805e" providerId="LiveId" clId="{6111685B-FEE8-4967-8948-AEBBD9749559}" dt="2024-07-30T14:20:48.602" v="5157" actId="1035"/>
          <ac:picMkLst>
            <pc:docMk/>
            <pc:sldMk cId="1345472074" sldId="257"/>
            <ac:picMk id="447" creationId="{30E02134-2BC1-4DEB-99F9-2EEEE8043DF4}"/>
          </ac:picMkLst>
        </pc:picChg>
        <pc:picChg chg="add mod topLvl">
          <ac:chgData name="" userId="b485d7b0952f805e" providerId="LiveId" clId="{6111685B-FEE8-4967-8948-AEBBD9749559}" dt="2024-07-30T14:20:48.602" v="5157" actId="1035"/>
          <ac:picMkLst>
            <pc:docMk/>
            <pc:sldMk cId="1345472074" sldId="257"/>
            <ac:picMk id="451" creationId="{FF036B4D-CDE9-4875-ADAE-0B34AE566093}"/>
          </ac:picMkLst>
        </pc:picChg>
        <pc:picChg chg="add del mod">
          <ac:chgData name="" userId="b485d7b0952f805e" providerId="LiveId" clId="{6111685B-FEE8-4967-8948-AEBBD9749559}" dt="2024-07-26T15:07:01.286" v="4257" actId="478"/>
          <ac:picMkLst>
            <pc:docMk/>
            <pc:sldMk cId="1345472074" sldId="257"/>
            <ac:picMk id="452" creationId="{0C02B7B3-CEA8-4D19-AB9E-8EEDCD1051D9}"/>
          </ac:picMkLst>
        </pc:picChg>
        <pc:picChg chg="add mod topLvl modCrop">
          <ac:chgData name="" userId="b485d7b0952f805e" providerId="LiveId" clId="{6111685B-FEE8-4967-8948-AEBBD9749559}" dt="2024-07-30T14:20:48.602" v="5157" actId="1035"/>
          <ac:picMkLst>
            <pc:docMk/>
            <pc:sldMk cId="1345472074" sldId="257"/>
            <ac:picMk id="453" creationId="{551E27C7-20A2-4275-A4BC-D9FB9EEC41D1}"/>
          </ac:picMkLst>
        </pc:picChg>
        <pc:cxnChg chg="add del mod">
          <ac:chgData name="" userId="b485d7b0952f805e" providerId="LiveId" clId="{6111685B-FEE8-4967-8948-AEBBD9749559}" dt="2024-07-29T08:12:59.141" v="4478" actId="478"/>
          <ac:cxnSpMkLst>
            <pc:docMk/>
            <pc:sldMk cId="1345472074" sldId="257"/>
            <ac:cxnSpMk id="16" creationId="{B52BD5FF-22D8-4E3F-80CF-EECD8B390776}"/>
          </ac:cxnSpMkLst>
        </pc:cxnChg>
        <pc:cxnChg chg="add del mod">
          <ac:chgData name="" userId="b485d7b0952f805e" providerId="LiveId" clId="{6111685B-FEE8-4967-8948-AEBBD9749559}" dt="2024-07-26T13:33:22.512" v="3346" actId="478"/>
          <ac:cxnSpMkLst>
            <pc:docMk/>
            <pc:sldMk cId="1345472074" sldId="257"/>
            <ac:cxnSpMk id="38" creationId="{6DBC8B48-B1B7-4766-8C5D-488EA8A82D91}"/>
          </ac:cxnSpMkLst>
        </pc:cxnChg>
        <pc:cxnChg chg="mod topLvl">
          <ac:chgData name="" userId="b485d7b0952f805e" providerId="LiveId" clId="{6111685B-FEE8-4967-8948-AEBBD9749559}" dt="2024-07-30T14:20:48.602" v="5157" actId="1035"/>
          <ac:cxnSpMkLst>
            <pc:docMk/>
            <pc:sldMk cId="1345472074" sldId="257"/>
            <ac:cxnSpMk id="77" creationId="{2AB7C466-5190-3255-77CE-F949CE45379D}"/>
          </ac:cxnSpMkLst>
        </pc:cxnChg>
        <pc:cxnChg chg="add del mod">
          <ac:chgData name="" userId="b485d7b0952f805e" providerId="LiveId" clId="{6111685B-FEE8-4967-8948-AEBBD9749559}" dt="2024-07-26T15:05:53.578" v="4245" actId="478"/>
          <ac:cxnSpMkLst>
            <pc:docMk/>
            <pc:sldMk cId="1345472074" sldId="257"/>
            <ac:cxnSpMk id="103" creationId="{7AD9621B-3E75-450C-B4ED-AAAE7D09D5C0}"/>
          </ac:cxnSpMkLst>
        </pc:cxnChg>
        <pc:cxnChg chg="add del mod">
          <ac:chgData name="" userId="b485d7b0952f805e" providerId="LiveId" clId="{6111685B-FEE8-4967-8948-AEBBD9749559}" dt="2024-07-29T08:12:58.140" v="4477" actId="478"/>
          <ac:cxnSpMkLst>
            <pc:docMk/>
            <pc:sldMk cId="1345472074" sldId="257"/>
            <ac:cxnSpMk id="310" creationId="{DBDFDC4B-CEC7-407F-A9FE-361CBA7EF807}"/>
          </ac:cxnSpMkLst>
        </pc:cxnChg>
        <pc:cxnChg chg="add del mod">
          <ac:chgData name="" userId="b485d7b0952f805e" providerId="LiveId" clId="{6111685B-FEE8-4967-8948-AEBBD9749559}" dt="2024-07-29T08:12:57.328" v="4476" actId="478"/>
          <ac:cxnSpMkLst>
            <pc:docMk/>
            <pc:sldMk cId="1345472074" sldId="257"/>
            <ac:cxnSpMk id="312" creationId="{3ADC82CB-A1C9-42CD-84A4-F87DC8113019}"/>
          </ac:cxnSpMkLst>
        </pc:cxnChg>
        <pc:cxnChg chg="add del mod">
          <ac:chgData name="" userId="b485d7b0952f805e" providerId="LiveId" clId="{6111685B-FEE8-4967-8948-AEBBD9749559}" dt="2024-07-26T13:33:22.512" v="3346" actId="478"/>
          <ac:cxnSpMkLst>
            <pc:docMk/>
            <pc:sldMk cId="1345472074" sldId="257"/>
            <ac:cxnSpMk id="314" creationId="{E54BD63C-650A-40CE-99BD-A8EADE1DCE38}"/>
          </ac:cxnSpMkLst>
        </pc:cxnChg>
        <pc:cxnChg chg="add del mod">
          <ac:chgData name="" userId="b485d7b0952f805e" providerId="LiveId" clId="{6111685B-FEE8-4967-8948-AEBBD9749559}" dt="2024-07-29T08:13:01.935" v="4481" actId="478"/>
          <ac:cxnSpMkLst>
            <pc:docMk/>
            <pc:sldMk cId="1345472074" sldId="257"/>
            <ac:cxnSpMk id="314" creationId="{E8D1A123-AF7C-4FD3-A95E-8A043F4A7827}"/>
          </ac:cxnSpMkLst>
        </pc:cxnChg>
        <pc:cxnChg chg="mod topLvl">
          <ac:chgData name="" userId="b485d7b0952f805e" providerId="LiveId" clId="{6111685B-FEE8-4967-8948-AEBBD9749559}" dt="2024-07-30T14:20:48.602" v="5157" actId="1035"/>
          <ac:cxnSpMkLst>
            <pc:docMk/>
            <pc:sldMk cId="1345472074" sldId="257"/>
            <ac:cxnSpMk id="323" creationId="{ABA0C60F-6888-79E6-AACF-041057377318}"/>
          </ac:cxnSpMkLst>
        </pc:cxnChg>
        <pc:cxnChg chg="add del mod">
          <ac:chgData name="" userId="b485d7b0952f805e" providerId="LiveId" clId="{6111685B-FEE8-4967-8948-AEBBD9749559}" dt="2024-07-29T08:13:01.149" v="4480" actId="478"/>
          <ac:cxnSpMkLst>
            <pc:docMk/>
            <pc:sldMk cId="1345472074" sldId="257"/>
            <ac:cxnSpMk id="328" creationId="{60D8E118-521F-49A6-B2E3-03F1AA5A370D}"/>
          </ac:cxnSpMkLst>
        </pc:cxnChg>
        <pc:cxnChg chg="add del mod">
          <ac:chgData name="" userId="b485d7b0952f805e" providerId="LiveId" clId="{6111685B-FEE8-4967-8948-AEBBD9749559}" dt="2024-07-26T13:33:22.512" v="3346" actId="478"/>
          <ac:cxnSpMkLst>
            <pc:docMk/>
            <pc:sldMk cId="1345472074" sldId="257"/>
            <ac:cxnSpMk id="336" creationId="{B562B7B6-1B53-4D28-A87B-538B81A5F97E}"/>
          </ac:cxnSpMkLst>
        </pc:cxnChg>
        <pc:cxnChg chg="add del mod">
          <ac:chgData name="" userId="b485d7b0952f805e" providerId="LiveId" clId="{6111685B-FEE8-4967-8948-AEBBD9749559}" dt="2024-07-29T08:13:00.253" v="4479" actId="478"/>
          <ac:cxnSpMkLst>
            <pc:docMk/>
            <pc:sldMk cId="1345472074" sldId="257"/>
            <ac:cxnSpMk id="336" creationId="{D4E3B0DE-E473-4BBA-BE85-D5BCBA6BEE4E}"/>
          </ac:cxnSpMkLst>
        </pc:cxnChg>
        <pc:cxnChg chg="add del mod">
          <ac:chgData name="" userId="b485d7b0952f805e" providerId="LiveId" clId="{6111685B-FEE8-4967-8948-AEBBD9749559}" dt="2024-07-26T13:33:22.512" v="3346" actId="478"/>
          <ac:cxnSpMkLst>
            <pc:docMk/>
            <pc:sldMk cId="1345472074" sldId="257"/>
            <ac:cxnSpMk id="339" creationId="{17FF812D-E895-4078-B348-10F0F3D0C6FB}"/>
          </ac:cxnSpMkLst>
        </pc:cxnChg>
        <pc:cxnChg chg="mod topLvl">
          <ac:chgData name="" userId="b485d7b0952f805e" providerId="LiveId" clId="{6111685B-FEE8-4967-8948-AEBBD9749559}" dt="2024-07-30T14:20:48.602" v="5157" actId="1035"/>
          <ac:cxnSpMkLst>
            <pc:docMk/>
            <pc:sldMk cId="1345472074" sldId="257"/>
            <ac:cxnSpMk id="381" creationId="{0EB3FE40-ADBC-0DA7-5E49-4378565B1D22}"/>
          </ac:cxnSpMkLst>
        </pc:cxnChg>
        <pc:cxnChg chg="mod topLvl">
          <ac:chgData name="" userId="b485d7b0952f805e" providerId="LiveId" clId="{6111685B-FEE8-4967-8948-AEBBD9749559}" dt="2024-07-30T14:20:48.602" v="5157" actId="1035"/>
          <ac:cxnSpMkLst>
            <pc:docMk/>
            <pc:sldMk cId="1345472074" sldId="257"/>
            <ac:cxnSpMk id="383" creationId="{926D9E40-7EC8-4274-AAB5-48C744914194}"/>
          </ac:cxnSpMkLst>
        </pc:cxnChg>
        <pc:cxnChg chg="add del mod">
          <ac:chgData name="" userId="b485d7b0952f805e" providerId="LiveId" clId="{6111685B-FEE8-4967-8948-AEBBD9749559}" dt="2024-07-29T09:38:26.674" v="4893" actId="478"/>
          <ac:cxnSpMkLst>
            <pc:docMk/>
            <pc:sldMk cId="1345472074" sldId="257"/>
            <ac:cxnSpMk id="426" creationId="{9E367873-691B-453B-95AC-275AC65ECD3E}"/>
          </ac:cxnSpMkLst>
        </pc:cxnChg>
        <pc:cxnChg chg="add del mod">
          <ac:chgData name="" userId="b485d7b0952f805e" providerId="LiveId" clId="{6111685B-FEE8-4967-8948-AEBBD9749559}" dt="2024-07-26T15:05:52.838" v="4244" actId="478"/>
          <ac:cxnSpMkLst>
            <pc:docMk/>
            <pc:sldMk cId="1345472074" sldId="257"/>
            <ac:cxnSpMk id="448" creationId="{57CC8865-CD04-4941-85BB-7769ED35C34A}"/>
          </ac:cxnSpMkLst>
        </pc:cxnChg>
        <pc:cxnChg chg="add del mod">
          <ac:chgData name="" userId="b485d7b0952f805e" providerId="LiveId" clId="{6111685B-FEE8-4967-8948-AEBBD9749559}" dt="2024-07-26T15:05:50.504" v="4242" actId="478"/>
          <ac:cxnSpMkLst>
            <pc:docMk/>
            <pc:sldMk cId="1345472074" sldId="257"/>
            <ac:cxnSpMk id="449" creationId="{EB5B6157-2678-4616-9190-8AE974C4284C}"/>
          </ac:cxnSpMkLst>
        </pc:cxnChg>
        <pc:cxnChg chg="add del mod">
          <ac:chgData name="" userId="b485d7b0952f805e" providerId="LiveId" clId="{6111685B-FEE8-4967-8948-AEBBD9749559}" dt="2024-07-26T15:05:51.646" v="4243" actId="478"/>
          <ac:cxnSpMkLst>
            <pc:docMk/>
            <pc:sldMk cId="1345472074" sldId="257"/>
            <ac:cxnSpMk id="450" creationId="{512E0027-0177-4C88-911C-8A84E33D4B98}"/>
          </ac:cxnSpMkLst>
        </pc:cxnChg>
      </pc:sldChg>
      <pc:sldMasterChg chg="addSp modSp modSldLayout">
        <pc:chgData name="" userId="b485d7b0952f805e" providerId="LiveId" clId="{6111685B-FEE8-4967-8948-AEBBD9749559}" dt="2024-07-30T09:51:06.674" v="5089"/>
        <pc:sldMasterMkLst>
          <pc:docMk/>
          <pc:sldMasterMk cId="2121801419" sldId="2147483687"/>
        </pc:sldMasterMkLst>
        <pc:spChg chg="mod">
          <ac:chgData name="" userId="b485d7b0952f805e" providerId="LiveId" clId="{6111685B-FEE8-4967-8948-AEBBD9749559}" dt="2024-07-30T09:51:06.674" v="5089"/>
          <ac:spMkLst>
            <pc:docMk/>
            <pc:sldMasterMk cId="2121801419" sldId="2147483687"/>
            <ac:spMk id="2" creationId="{00000000-0000-0000-0000-000000000000}"/>
          </ac:spMkLst>
        </pc:spChg>
        <pc:spChg chg="mod">
          <ac:chgData name="" userId="b485d7b0952f805e" providerId="LiveId" clId="{6111685B-FEE8-4967-8948-AEBBD9749559}" dt="2024-07-30T09:51:06.674" v="5089"/>
          <ac:spMkLst>
            <pc:docMk/>
            <pc:sldMasterMk cId="2121801419" sldId="2147483687"/>
            <ac:spMk id="3" creationId="{00000000-0000-0000-0000-000000000000}"/>
          </ac:spMkLst>
        </pc:spChg>
        <pc:spChg chg="mod">
          <ac:chgData name="" userId="b485d7b0952f805e" providerId="LiveId" clId="{6111685B-FEE8-4967-8948-AEBBD9749559}" dt="2024-07-30T09:51:06.674" v="5089"/>
          <ac:spMkLst>
            <pc:docMk/>
            <pc:sldMasterMk cId="2121801419" sldId="2147483687"/>
            <ac:spMk id="4" creationId="{00000000-0000-0000-0000-000000000000}"/>
          </ac:spMkLst>
        </pc:spChg>
        <pc:spChg chg="mod">
          <ac:chgData name="" userId="b485d7b0952f805e" providerId="LiveId" clId="{6111685B-FEE8-4967-8948-AEBBD9749559}" dt="2024-07-30T09:51:06.674" v="5089"/>
          <ac:spMkLst>
            <pc:docMk/>
            <pc:sldMasterMk cId="2121801419" sldId="2147483687"/>
            <ac:spMk id="5" creationId="{00000000-0000-0000-0000-000000000000}"/>
          </ac:spMkLst>
        </pc:spChg>
        <pc:spChg chg="mod">
          <ac:chgData name="" userId="b485d7b0952f805e" providerId="LiveId" clId="{6111685B-FEE8-4967-8948-AEBBD9749559}" dt="2024-07-30T09:51:06.674" v="5089"/>
          <ac:spMkLst>
            <pc:docMk/>
            <pc:sldMasterMk cId="2121801419" sldId="2147483687"/>
            <ac:spMk id="6" creationId="{00000000-0000-0000-0000-000000000000}"/>
          </ac:spMkLst>
        </pc:spChg>
        <pc:picChg chg="add mod">
          <ac:chgData name="" userId="b485d7b0952f805e" providerId="LiveId" clId="{6111685B-FEE8-4967-8948-AEBBD9749559}" dt="2024-07-30T09:51:06.674" v="5089"/>
          <ac:picMkLst>
            <pc:docMk/>
            <pc:sldMasterMk cId="2121801419" sldId="2147483687"/>
            <ac:picMk id="7" creationId="{D66727B0-0983-4B7B-9E4A-E5949C471E6E}"/>
          </ac:picMkLst>
        </pc:picChg>
        <pc:picChg chg="add mod">
          <ac:chgData name="" userId="b485d7b0952f805e" providerId="LiveId" clId="{6111685B-FEE8-4967-8948-AEBBD9749559}" dt="2024-07-30T09:51:06.674" v="5089"/>
          <ac:picMkLst>
            <pc:docMk/>
            <pc:sldMasterMk cId="2121801419" sldId="2147483687"/>
            <ac:picMk id="8" creationId="{1A3BEAA2-037C-4F96-BBA1-82B204404F61}"/>
          </ac:picMkLst>
        </pc:picChg>
        <pc:picChg chg="add mod">
          <ac:chgData name="" userId="b485d7b0952f805e" providerId="LiveId" clId="{6111685B-FEE8-4967-8948-AEBBD9749559}" dt="2024-07-30T09:51:06.674" v="5089"/>
          <ac:picMkLst>
            <pc:docMk/>
            <pc:sldMasterMk cId="2121801419" sldId="2147483687"/>
            <ac:picMk id="9" creationId="{F51F5140-CC8C-4AFA-A96E-A666EF448C8C}"/>
          </ac:picMkLst>
        </pc:picChg>
        <pc:sldLayoutChg chg="modSp">
          <pc:chgData name="" userId="b485d7b0952f805e" providerId="LiveId" clId="{6111685B-FEE8-4967-8948-AEBBD9749559}" dt="2024-07-30T09:51:06.674" v="5089"/>
          <pc:sldLayoutMkLst>
            <pc:docMk/>
            <pc:sldMasterMk cId="2121801419" sldId="2147483687"/>
            <pc:sldLayoutMk cId="2731223056" sldId="2147483688"/>
          </pc:sldLayoutMkLst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2731223056" sldId="2147483688"/>
              <ac:spMk id="2" creationId="{00000000-0000-0000-0000-000000000000}"/>
            </ac:spMkLst>
          </pc:spChg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2731223056" sldId="2147483688"/>
              <ac:spMk id="3" creationId="{00000000-0000-0000-0000-000000000000}"/>
            </ac:spMkLst>
          </pc:spChg>
        </pc:sldLayoutChg>
        <pc:sldLayoutChg chg="modSp">
          <pc:chgData name="" userId="b485d7b0952f805e" providerId="LiveId" clId="{6111685B-FEE8-4967-8948-AEBBD9749559}" dt="2024-07-30T09:51:06.674" v="5089"/>
          <pc:sldLayoutMkLst>
            <pc:docMk/>
            <pc:sldMasterMk cId="2121801419" sldId="2147483687"/>
            <pc:sldLayoutMk cId="1714756052" sldId="2147483690"/>
          </pc:sldLayoutMkLst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1714756052" sldId="2147483690"/>
              <ac:spMk id="2" creationId="{00000000-0000-0000-0000-000000000000}"/>
            </ac:spMkLst>
          </pc:spChg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1714756052" sldId="2147483690"/>
              <ac:spMk id="3" creationId="{00000000-0000-0000-0000-000000000000}"/>
            </ac:spMkLst>
          </pc:spChg>
        </pc:sldLayoutChg>
        <pc:sldLayoutChg chg="modSp">
          <pc:chgData name="" userId="b485d7b0952f805e" providerId="LiveId" clId="{6111685B-FEE8-4967-8948-AEBBD9749559}" dt="2024-07-30T09:51:06.674" v="5089"/>
          <pc:sldLayoutMkLst>
            <pc:docMk/>
            <pc:sldMasterMk cId="2121801419" sldId="2147483687"/>
            <pc:sldLayoutMk cId="782535046" sldId="2147483691"/>
          </pc:sldLayoutMkLst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782535046" sldId="2147483691"/>
              <ac:spMk id="3" creationId="{00000000-0000-0000-0000-000000000000}"/>
            </ac:spMkLst>
          </pc:spChg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782535046" sldId="2147483691"/>
              <ac:spMk id="4" creationId="{00000000-0000-0000-0000-000000000000}"/>
            </ac:spMkLst>
          </pc:spChg>
        </pc:sldLayoutChg>
        <pc:sldLayoutChg chg="modSp">
          <pc:chgData name="" userId="b485d7b0952f805e" providerId="LiveId" clId="{6111685B-FEE8-4967-8948-AEBBD9749559}" dt="2024-07-30T09:51:06.674" v="5089"/>
          <pc:sldLayoutMkLst>
            <pc:docMk/>
            <pc:sldMasterMk cId="2121801419" sldId="2147483687"/>
            <pc:sldLayoutMk cId="3775351166" sldId="2147483692"/>
          </pc:sldLayoutMkLst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3775351166" sldId="2147483692"/>
              <ac:spMk id="2" creationId="{00000000-0000-0000-0000-000000000000}"/>
            </ac:spMkLst>
          </pc:spChg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3775351166" sldId="2147483692"/>
              <ac:spMk id="3" creationId="{00000000-0000-0000-0000-000000000000}"/>
            </ac:spMkLst>
          </pc:spChg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3775351166" sldId="2147483692"/>
              <ac:spMk id="4" creationId="{00000000-0000-0000-0000-000000000000}"/>
            </ac:spMkLst>
          </pc:spChg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3775351166" sldId="2147483692"/>
              <ac:spMk id="5" creationId="{00000000-0000-0000-0000-000000000000}"/>
            </ac:spMkLst>
          </pc:spChg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3775351166" sldId="2147483692"/>
              <ac:spMk id="6" creationId="{00000000-0000-0000-0000-000000000000}"/>
            </ac:spMkLst>
          </pc:spChg>
        </pc:sldLayoutChg>
        <pc:sldLayoutChg chg="modSp">
          <pc:chgData name="" userId="b485d7b0952f805e" providerId="LiveId" clId="{6111685B-FEE8-4967-8948-AEBBD9749559}" dt="2024-07-30T09:51:06.674" v="5089"/>
          <pc:sldLayoutMkLst>
            <pc:docMk/>
            <pc:sldMasterMk cId="2121801419" sldId="2147483687"/>
            <pc:sldLayoutMk cId="788298239" sldId="2147483695"/>
          </pc:sldLayoutMkLst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788298239" sldId="2147483695"/>
              <ac:spMk id="2" creationId="{00000000-0000-0000-0000-000000000000}"/>
            </ac:spMkLst>
          </pc:spChg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788298239" sldId="2147483695"/>
              <ac:spMk id="3" creationId="{00000000-0000-0000-0000-000000000000}"/>
            </ac:spMkLst>
          </pc:spChg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788298239" sldId="2147483695"/>
              <ac:spMk id="4" creationId="{00000000-0000-0000-0000-000000000000}"/>
            </ac:spMkLst>
          </pc:spChg>
        </pc:sldLayoutChg>
        <pc:sldLayoutChg chg="modSp">
          <pc:chgData name="" userId="b485d7b0952f805e" providerId="LiveId" clId="{6111685B-FEE8-4967-8948-AEBBD9749559}" dt="2024-07-30T09:51:06.674" v="5089"/>
          <pc:sldLayoutMkLst>
            <pc:docMk/>
            <pc:sldMasterMk cId="2121801419" sldId="2147483687"/>
            <pc:sldLayoutMk cId="531708159" sldId="2147483696"/>
          </pc:sldLayoutMkLst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531708159" sldId="2147483696"/>
              <ac:spMk id="2" creationId="{00000000-0000-0000-0000-000000000000}"/>
            </ac:spMkLst>
          </pc:spChg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531708159" sldId="2147483696"/>
              <ac:spMk id="3" creationId="{00000000-0000-0000-0000-000000000000}"/>
            </ac:spMkLst>
          </pc:spChg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531708159" sldId="2147483696"/>
              <ac:spMk id="4" creationId="{00000000-0000-0000-0000-000000000000}"/>
            </ac:spMkLst>
          </pc:spChg>
        </pc:sldLayoutChg>
        <pc:sldLayoutChg chg="modSp">
          <pc:chgData name="" userId="b485d7b0952f805e" providerId="LiveId" clId="{6111685B-FEE8-4967-8948-AEBBD9749559}" dt="2024-07-30T09:51:06.674" v="5089"/>
          <pc:sldLayoutMkLst>
            <pc:docMk/>
            <pc:sldMasterMk cId="2121801419" sldId="2147483687"/>
            <pc:sldLayoutMk cId="617354847" sldId="2147483698"/>
          </pc:sldLayoutMkLst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617354847" sldId="2147483698"/>
              <ac:spMk id="2" creationId="{00000000-0000-0000-0000-000000000000}"/>
            </ac:spMkLst>
          </pc:spChg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617354847" sldId="2147483698"/>
              <ac:spMk id="3" creationId="{00000000-0000-0000-0000-000000000000}"/>
            </ac:spMkLst>
          </pc:spChg>
        </pc:sldLayoutChg>
        <pc:sldLayoutChg chg="addSp delSp modSp">
          <pc:chgData name="" userId="b485d7b0952f805e" providerId="LiveId" clId="{6111685B-FEE8-4967-8948-AEBBD9749559}" dt="2024-07-30T09:51:06.674" v="5089"/>
          <pc:sldLayoutMkLst>
            <pc:docMk/>
            <pc:sldMasterMk cId="2121801419" sldId="2147483687"/>
            <pc:sldLayoutMk cId="4232407340" sldId="2147483699"/>
          </pc:sldLayoutMkLst>
          <pc:spChg chg="mod">
            <ac:chgData name="" userId="b485d7b0952f805e" providerId="LiveId" clId="{6111685B-FEE8-4967-8948-AEBBD9749559}" dt="2024-07-30T09:51:06.674" v="5089"/>
            <ac:spMkLst>
              <pc:docMk/>
              <pc:sldMasterMk cId="2121801419" sldId="2147483687"/>
              <pc:sldLayoutMk cId="4232407340" sldId="2147483699"/>
              <ac:spMk id="16" creationId="{00000000-0000-0000-0000-000000000000}"/>
            </ac:spMkLst>
          </pc:spChg>
          <pc:picChg chg="add del mod">
            <ac:chgData name="" userId="b485d7b0952f805e" providerId="LiveId" clId="{6111685B-FEE8-4967-8948-AEBBD9749559}" dt="2024-07-29T08:31:42.580" v="4577" actId="478"/>
            <ac:picMkLst>
              <pc:docMk/>
              <pc:sldMasterMk cId="2121801419" sldId="2147483687"/>
              <pc:sldLayoutMk cId="4232407340" sldId="2147483699"/>
              <ac:picMk id="3" creationId="{0D9A138E-26FA-408D-B31C-2E9C3621B49E}"/>
            </ac:picMkLst>
          </pc:picChg>
          <pc:picChg chg="add del mod">
            <ac:chgData name="" userId="b485d7b0952f805e" providerId="LiveId" clId="{6111685B-FEE8-4967-8948-AEBBD9749559}" dt="2024-07-29T08:31:39.849" v="4576" actId="478"/>
            <ac:picMkLst>
              <pc:docMk/>
              <pc:sldMasterMk cId="2121801419" sldId="2147483687"/>
              <pc:sldLayoutMk cId="4232407340" sldId="2147483699"/>
              <ac:picMk id="4" creationId="{210C6650-AFC5-41FB-A190-CEFEA4F2D492}"/>
            </ac:picMkLst>
          </pc:picChg>
          <pc:picChg chg="add del mod">
            <ac:chgData name="" userId="b485d7b0952f805e" providerId="LiveId" clId="{6111685B-FEE8-4967-8948-AEBBD9749559}" dt="2024-07-29T08:31:39.098" v="4575" actId="478"/>
            <ac:picMkLst>
              <pc:docMk/>
              <pc:sldMasterMk cId="2121801419" sldId="2147483687"/>
              <pc:sldLayoutMk cId="4232407340" sldId="2147483699"/>
              <ac:picMk id="5" creationId="{5033C987-0E63-4452-BF21-7C77E139A93B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17208-6A7E-41D6-9210-D5716FE8506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2291F-B118-4400-81E8-E1F6D33512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85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60058" rtl="0" eaLnBrk="1" latinLnBrk="0" hangingPunct="1">
      <a:defRPr sz="2047" kern="1200">
        <a:solidFill>
          <a:schemeClr val="tx1"/>
        </a:solidFill>
        <a:latin typeface="+mn-lt"/>
        <a:ea typeface="+mn-ea"/>
        <a:cs typeface="+mn-cs"/>
      </a:defRPr>
    </a:lvl1pPr>
    <a:lvl2pPr marL="780029" algn="l" defTabSz="1560058" rtl="0" eaLnBrk="1" latinLnBrk="0" hangingPunct="1">
      <a:defRPr sz="2047" kern="1200">
        <a:solidFill>
          <a:schemeClr val="tx1"/>
        </a:solidFill>
        <a:latin typeface="+mn-lt"/>
        <a:ea typeface="+mn-ea"/>
        <a:cs typeface="+mn-cs"/>
      </a:defRPr>
    </a:lvl2pPr>
    <a:lvl3pPr marL="1560058" algn="l" defTabSz="1560058" rtl="0" eaLnBrk="1" latinLnBrk="0" hangingPunct="1">
      <a:defRPr sz="2047" kern="1200">
        <a:solidFill>
          <a:schemeClr val="tx1"/>
        </a:solidFill>
        <a:latin typeface="+mn-lt"/>
        <a:ea typeface="+mn-ea"/>
        <a:cs typeface="+mn-cs"/>
      </a:defRPr>
    </a:lvl3pPr>
    <a:lvl4pPr marL="2340087" algn="l" defTabSz="1560058" rtl="0" eaLnBrk="1" latinLnBrk="0" hangingPunct="1">
      <a:defRPr sz="2047" kern="1200">
        <a:solidFill>
          <a:schemeClr val="tx1"/>
        </a:solidFill>
        <a:latin typeface="+mn-lt"/>
        <a:ea typeface="+mn-ea"/>
        <a:cs typeface="+mn-cs"/>
      </a:defRPr>
    </a:lvl4pPr>
    <a:lvl5pPr marL="3120116" algn="l" defTabSz="1560058" rtl="0" eaLnBrk="1" latinLnBrk="0" hangingPunct="1">
      <a:defRPr sz="2047" kern="1200">
        <a:solidFill>
          <a:schemeClr val="tx1"/>
        </a:solidFill>
        <a:latin typeface="+mn-lt"/>
        <a:ea typeface="+mn-ea"/>
        <a:cs typeface="+mn-cs"/>
      </a:defRPr>
    </a:lvl5pPr>
    <a:lvl6pPr marL="3900145" algn="l" defTabSz="1560058" rtl="0" eaLnBrk="1" latinLnBrk="0" hangingPunct="1">
      <a:defRPr sz="2047" kern="1200">
        <a:solidFill>
          <a:schemeClr val="tx1"/>
        </a:solidFill>
        <a:latin typeface="+mn-lt"/>
        <a:ea typeface="+mn-ea"/>
        <a:cs typeface="+mn-cs"/>
      </a:defRPr>
    </a:lvl6pPr>
    <a:lvl7pPr marL="4680174" algn="l" defTabSz="1560058" rtl="0" eaLnBrk="1" latinLnBrk="0" hangingPunct="1">
      <a:defRPr sz="2047" kern="1200">
        <a:solidFill>
          <a:schemeClr val="tx1"/>
        </a:solidFill>
        <a:latin typeface="+mn-lt"/>
        <a:ea typeface="+mn-ea"/>
        <a:cs typeface="+mn-cs"/>
      </a:defRPr>
    </a:lvl7pPr>
    <a:lvl8pPr marL="5460202" algn="l" defTabSz="1560058" rtl="0" eaLnBrk="1" latinLnBrk="0" hangingPunct="1">
      <a:defRPr sz="2047" kern="1200">
        <a:solidFill>
          <a:schemeClr val="tx1"/>
        </a:solidFill>
        <a:latin typeface="+mn-lt"/>
        <a:ea typeface="+mn-ea"/>
        <a:cs typeface="+mn-cs"/>
      </a:defRPr>
    </a:lvl8pPr>
    <a:lvl9pPr marL="6240231" algn="l" defTabSz="1560058" rtl="0" eaLnBrk="1" latinLnBrk="0" hangingPunct="1">
      <a:defRPr sz="204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1919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EE84-F8C9-44C6-AF95-A24073D7E8FB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B5D8-62F0-4000-9019-11258B5A9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3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EE84-F8C9-44C6-AF95-A24073D7E8FB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B5D8-62F0-4000-9019-11258B5A9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EE84-F8C9-44C6-AF95-A24073D7E8FB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B5D8-62F0-4000-9019-11258B5A9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6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x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0088461" y="38880645"/>
            <a:ext cx="1596640" cy="15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2975" tIns="452975" rIns="452975" bIns="45297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Arial"/>
              <a:buNone/>
              <a:defRPr sz="191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Arial"/>
              <a:buNone/>
              <a:defRPr sz="191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Arial"/>
              <a:buNone/>
              <a:defRPr sz="191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Arial"/>
              <a:buNone/>
              <a:defRPr sz="191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Arial"/>
              <a:buNone/>
              <a:defRPr sz="191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Arial"/>
              <a:buNone/>
              <a:defRPr sz="191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Arial"/>
              <a:buNone/>
              <a:defRPr sz="191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Arial"/>
              <a:buNone/>
              <a:defRPr sz="191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Arial"/>
              <a:buNone/>
              <a:defRPr sz="1911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0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EE84-F8C9-44C6-AF95-A24073D7E8FB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B5D8-62F0-4000-9019-11258B5A9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6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EE84-F8C9-44C6-AF95-A24073D7E8FB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B5D8-62F0-4000-9019-11258B5A9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3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EE84-F8C9-44C6-AF95-A24073D7E8FB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B5D8-62F0-4000-9019-11258B5A9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4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EE84-F8C9-44C6-AF95-A24073D7E8FB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B5D8-62F0-4000-9019-11258B5A9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9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EE84-F8C9-44C6-AF95-A24073D7E8FB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B5D8-62F0-4000-9019-11258B5A9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1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EE84-F8C9-44C6-AF95-A24073D7E8FB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B5D8-62F0-4000-9019-11258B5A9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6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EE84-F8C9-44C6-AF95-A24073D7E8FB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B5D8-62F0-4000-9019-11258B5A9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9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EE84-F8C9-44C6-AF95-A24073D7E8FB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B5D8-62F0-4000-9019-11258B5A9B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8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1EE84-F8C9-44C6-AF95-A24073D7E8FB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CB5D8-62F0-4000-9019-11258B5A9B4E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9B9305-B9CA-42F6-BFF8-EE80492FCB6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-12945745" y="8551340"/>
            <a:ext cx="11482788" cy="2778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C669C5-E6C7-4DE3-A7AC-F206D5418DA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-12945745" y="5485598"/>
            <a:ext cx="11934108" cy="2778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6584D3-DA1E-408A-9946-4D3E7673EFBB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-16619631" y="12625025"/>
            <a:ext cx="15990652" cy="922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5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FFD0C0-1372-0706-F0CB-5E1A3DF9B1D0}"/>
              </a:ext>
            </a:extLst>
          </p:cNvPr>
          <p:cNvSpPr txBox="1"/>
          <p:nvPr/>
        </p:nvSpPr>
        <p:spPr>
          <a:xfrm>
            <a:off x="3014956" y="288359"/>
            <a:ext cx="20943711" cy="2158989"/>
          </a:xfrm>
          <a:prstGeom prst="roundRect">
            <a:avLst>
              <a:gd name="adj" fmla="val 0"/>
            </a:avLst>
          </a:prstGeom>
          <a:solidFill>
            <a:srgbClr val="06436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quantum computation simulation framework</a:t>
            </a:r>
          </a:p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Vladislav Guschakowski, Anantha Vasuvedan 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Friedrich-Schiller-Universität Jena, Max-Wien-Platz 1, 07743 Jena, Germany</a:t>
            </a:r>
          </a:p>
        </p:txBody>
      </p:sp>
      <p:pic>
        <p:nvPicPr>
          <p:cNvPr id="205" name="Picture 204">
            <a:extLst>
              <a:ext uri="{FF2B5EF4-FFF2-40B4-BE49-F238E27FC236}">
                <a16:creationId xmlns:a16="http://schemas.microsoft.com/office/drawing/2014/main" id="{525C254D-C71E-4D88-B508-02C454885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0435" y="500599"/>
            <a:ext cx="5812437" cy="19467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B90B68D-D9E4-4D77-889B-9B5856836939}"/>
              </a:ext>
            </a:extLst>
          </p:cNvPr>
          <p:cNvSpPr txBox="1"/>
          <p:nvPr/>
        </p:nvSpPr>
        <p:spPr>
          <a:xfrm>
            <a:off x="2954052" y="2560218"/>
            <a:ext cx="3107069" cy="530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arXiv:2312.04211</a:t>
            </a:r>
            <a:endParaRPr lang="en-DE" sz="2800" b="1" dirty="0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D191286-7528-409A-B4DD-6BF139E6271F}"/>
              </a:ext>
            </a:extLst>
          </p:cNvPr>
          <p:cNvGrpSpPr/>
          <p:nvPr/>
        </p:nvGrpSpPr>
        <p:grpSpPr>
          <a:xfrm>
            <a:off x="372610" y="3551190"/>
            <a:ext cx="29529989" cy="5925492"/>
            <a:chOff x="293391" y="3314779"/>
            <a:chExt cx="29529989" cy="59254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EA8E5C8-0F7B-BEFB-5D1F-AD7712EF703B}"/>
                    </a:ext>
                  </a:extLst>
                </p:cNvPr>
                <p:cNvSpPr/>
                <p:nvPr/>
              </p:nvSpPr>
              <p:spPr>
                <a:xfrm>
                  <a:off x="293392" y="3314780"/>
                  <a:ext cx="29529988" cy="5925491"/>
                </a:xfrm>
                <a:prstGeom prst="rect">
                  <a:avLst/>
                </a:prstGeom>
                <a:noFill/>
                <a:ln w="76200">
                  <a:solidFill>
                    <a:srgbClr val="06436E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EA8E5C8-0F7B-BEFB-5D1F-AD7712EF70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92" y="3314780"/>
                  <a:ext cx="29529988" cy="59254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76200">
                  <a:solidFill>
                    <a:srgbClr val="06436E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DC91E9E-40D5-7F8C-DE3A-EB8CF1B5623C}"/>
                </a:ext>
              </a:extLst>
            </p:cNvPr>
            <p:cNvSpPr txBox="1"/>
            <p:nvPr/>
          </p:nvSpPr>
          <p:spPr>
            <a:xfrm>
              <a:off x="293391" y="3314779"/>
              <a:ext cx="29529989" cy="749757"/>
            </a:xfrm>
            <a:prstGeom prst="rect">
              <a:avLst/>
            </a:prstGeom>
            <a:solidFill>
              <a:srgbClr val="06436E"/>
            </a:solidFill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4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Motivation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787C62AF-EEC1-4E3E-A830-E1659AB05EBC}"/>
                    </a:ext>
                  </a:extLst>
                </p:cNvPr>
                <p:cNvSpPr txBox="1"/>
                <p:nvPr/>
              </p:nvSpPr>
              <p:spPr>
                <a:xfrm>
                  <a:off x="25097582" y="5049103"/>
                  <a:ext cx="339837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lit/>
                          </m:rPr>
                          <a:rPr lang="en-US" sz="4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DE" sz="4000" dirty="0"/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787C62AF-EEC1-4E3E-A830-E1659AB05E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97582" y="5049103"/>
                  <a:ext cx="339837" cy="61555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10A11D0D-48C7-4734-B0A6-55A3BBE2BFA8}"/>
                </a:ext>
              </a:extLst>
            </p:cNvPr>
            <p:cNvSpPr txBox="1"/>
            <p:nvPr/>
          </p:nvSpPr>
          <p:spPr>
            <a:xfrm>
              <a:off x="662394" y="4125050"/>
              <a:ext cx="28976387" cy="4970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Powerful quantum algorithms have been discovered a long time ago. But the experimental realization still presents a large obstacle, due to very high error proneness of qubits. Thus, the simulation of quantum circuits is still necessary. </a:t>
              </a:r>
            </a:p>
            <a:p>
              <a:endParaRPr lang="en-US" sz="3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3500" b="1" dirty="0">
                  <a:solidFill>
                    <a:srgbClr val="DC65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Our goal </a:t>
              </a:r>
              <a:r>
                <a:rPr lang="en-GB" sz="3500" dirty="0">
                  <a:latin typeface="Arial" panose="020B0604020202020204" pitchFamily="34" charset="0"/>
                  <a:cs typeface="Arial" panose="020B0604020202020204" pitchFamily="34" charset="0"/>
                </a:rPr>
                <a:t>is to create a </a:t>
              </a:r>
              <a:r>
                <a:rPr lang="en-GB" sz="3500" b="1" dirty="0">
                  <a:latin typeface="Arial" panose="020B0604020202020204" pitchFamily="34" charset="0"/>
                  <a:cs typeface="Arial" panose="020B0604020202020204" pitchFamily="34" charset="0"/>
                </a:rPr>
                <a:t>scalable </a:t>
              </a:r>
              <a:r>
                <a:rPr lang="en-GB" sz="3500" dirty="0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en-GB" sz="3500" b="1" dirty="0">
                  <a:latin typeface="Arial" panose="020B0604020202020204" pitchFamily="34" charset="0"/>
                  <a:cs typeface="Arial" panose="020B0604020202020204" pitchFamily="34" charset="0"/>
                </a:rPr>
                <a:t> simple-to-use</a:t>
              </a:r>
              <a:r>
                <a:rPr lang="en-GB" sz="35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GB" sz="3500" b="1" dirty="0">
                  <a:solidFill>
                    <a:srgbClr val="DC65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r>
                <a:rPr lang="en-GB" sz="3500" dirty="0">
                  <a:latin typeface="Arial" panose="020B0604020202020204" pitchFamily="34" charset="0"/>
                  <a:cs typeface="Arial" panose="020B0604020202020204" pitchFamily="34" charset="0"/>
                </a:rPr>
                <a:t> framework for </a:t>
              </a:r>
              <a:r>
                <a:rPr lang="en-GB" sz="3500" b="1" dirty="0">
                  <a:latin typeface="Arial" panose="020B0604020202020204" pitchFamily="34" charset="0"/>
                  <a:cs typeface="Arial" panose="020B0604020202020204" pitchFamily="34" charset="0"/>
                </a:rPr>
                <a:t>simulating quantum circuits</a:t>
              </a:r>
              <a:r>
                <a:rPr lang="en-GB" sz="35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en-GB" sz="35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GB" sz="3500" dirty="0">
                  <a:latin typeface="Arial" panose="020B0604020202020204" pitchFamily="34" charset="0"/>
                  <a:cs typeface="Arial" panose="020B0604020202020204" pitchFamily="34" charset="0"/>
                </a:rPr>
                <a:t>The framework should be organized in a </a:t>
              </a:r>
              <a:r>
                <a:rPr lang="en-GB" sz="3500" b="1" dirty="0">
                  <a:latin typeface="Arial" panose="020B0604020202020204" pitchFamily="34" charset="0"/>
                  <a:cs typeface="Arial" panose="020B0604020202020204" pitchFamily="34" charset="0"/>
                </a:rPr>
                <a:t>robust</a:t>
              </a:r>
              <a:r>
                <a:rPr lang="en-GB" sz="3500" dirty="0">
                  <a:latin typeface="Arial" panose="020B0604020202020204" pitchFamily="34" charset="0"/>
                  <a:cs typeface="Arial" panose="020B0604020202020204" pitchFamily="34" charset="0"/>
                </a:rPr>
                <a:t> manner, with usage of multiple people and feature updates in mind. </a:t>
              </a:r>
            </a:p>
            <a:p>
              <a:endParaRPr lang="en-GB" sz="3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3500" b="1" dirty="0">
                  <a:solidFill>
                    <a:srgbClr val="DC65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Our project focuses </a:t>
              </a:r>
              <a:r>
                <a:rPr lang="en-US" sz="3500" dirty="0">
                  <a:latin typeface="Arial" panose="020B0604020202020204" pitchFamily="34" charset="0"/>
                  <a:cs typeface="Arial" panose="020B0604020202020204" pitchFamily="34" charset="0"/>
                </a:rPr>
                <a:t>on two aspects:</a:t>
              </a:r>
            </a:p>
            <a:p>
              <a:pPr marL="514356" indent="-514356">
                <a:buFont typeface="+mj-lt"/>
                <a:buAutoNum type="arabicPeriod"/>
              </a:pPr>
              <a:r>
                <a:rPr lang="en-GB" sz="3500" b="1" dirty="0">
                  <a:latin typeface="Arial" panose="020B0604020202020204" pitchFamily="34" charset="0"/>
                  <a:cs typeface="Arial" panose="020B0604020202020204" pitchFamily="34" charset="0"/>
                </a:rPr>
                <a:t>Learning how to create and maintain usable and expandable frameworks in a research context.</a:t>
              </a:r>
            </a:p>
            <a:p>
              <a:pPr marL="514356" indent="-514356">
                <a:buFont typeface="+mj-lt"/>
                <a:buAutoNum type="arabicPeriod"/>
              </a:pPr>
              <a:r>
                <a:rPr lang="en-GB" sz="3500" b="1" dirty="0">
                  <a:latin typeface="Arial" panose="020B0604020202020204" pitchFamily="34" charset="0"/>
                  <a:cs typeface="Arial" panose="020B0604020202020204" pitchFamily="34" charset="0"/>
                </a:rPr>
                <a:t>Applying the framework to investigate the error-proneness of the Deutsch-</a:t>
              </a:r>
              <a:r>
                <a:rPr lang="en-GB" sz="3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Josza</a:t>
              </a:r>
              <a:r>
                <a:rPr lang="en-GB" sz="3500" b="1" dirty="0">
                  <a:latin typeface="Arial" panose="020B0604020202020204" pitchFamily="34" charset="0"/>
                  <a:cs typeface="Arial" panose="020B0604020202020204" pitchFamily="34" charset="0"/>
                </a:rPr>
                <a:t> algorithm. </a:t>
              </a:r>
            </a:p>
          </p:txBody>
        </p:sp>
      </p:grpSp>
      <p:sp>
        <p:nvSpPr>
          <p:cNvPr id="334" name="TextBox 333">
            <a:extLst>
              <a:ext uri="{FF2B5EF4-FFF2-40B4-BE49-F238E27FC236}">
                <a16:creationId xmlns:a16="http://schemas.microsoft.com/office/drawing/2014/main" id="{3BB7583E-E210-484C-AD48-7F02CDE3912F}"/>
              </a:ext>
            </a:extLst>
          </p:cNvPr>
          <p:cNvSpPr txBox="1"/>
          <p:nvPr/>
        </p:nvSpPr>
        <p:spPr>
          <a:xfrm>
            <a:off x="372611" y="41453785"/>
            <a:ext cx="22220689" cy="400110"/>
          </a:xfrm>
          <a:prstGeom prst="rect">
            <a:avLst/>
          </a:prstGeom>
          <a:solidFill>
            <a:srgbClr val="DAFAE5"/>
          </a:solidFill>
          <a:ln w="57150">
            <a:solidFill>
              <a:srgbClr val="0B4524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Guschakowski, Vladislav; Vasuvedan, Anantha. "quantum-computer-simulation." 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GitHub repository.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B2F1C5E3-C37E-4090-BE77-D79870E48480}"/>
              </a:ext>
            </a:extLst>
          </p:cNvPr>
          <p:cNvSpPr/>
          <p:nvPr/>
        </p:nvSpPr>
        <p:spPr>
          <a:xfrm>
            <a:off x="22822494" y="41256644"/>
            <a:ext cx="5604400" cy="1205764"/>
          </a:xfrm>
          <a:prstGeom prst="rect">
            <a:avLst/>
          </a:prstGeom>
          <a:solidFill>
            <a:srgbClr val="DAFAE5"/>
          </a:solidFill>
          <a:ln w="57150">
            <a:solidFill>
              <a:srgbClr val="0B4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9A886B75-A39D-4FEE-B6DF-01CAA061B0BC}"/>
              </a:ext>
            </a:extLst>
          </p:cNvPr>
          <p:cNvSpPr txBox="1"/>
          <p:nvPr/>
        </p:nvSpPr>
        <p:spPr>
          <a:xfrm>
            <a:off x="22822493" y="41269119"/>
            <a:ext cx="5786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Contact us: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vladislav.guschakowski@uni-jena.de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anantha.vasudevan@uni-jena.de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07B5E7-5F2D-BF66-95C0-363E453E83CC}"/>
              </a:ext>
            </a:extLst>
          </p:cNvPr>
          <p:cNvSpPr/>
          <p:nvPr/>
        </p:nvSpPr>
        <p:spPr>
          <a:xfrm>
            <a:off x="372613" y="9677399"/>
            <a:ext cx="14537665" cy="31369601"/>
          </a:xfrm>
          <a:prstGeom prst="rect">
            <a:avLst/>
          </a:prstGeom>
          <a:noFill/>
          <a:ln w="76200">
            <a:solidFill>
              <a:srgbClr val="06436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Ins="90000" rtlCol="0" anchor="t"/>
          <a:lstStyle/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36C33B-B2B8-999B-A673-5AD41D5F802A}"/>
              </a:ext>
            </a:extLst>
          </p:cNvPr>
          <p:cNvSpPr txBox="1"/>
          <p:nvPr/>
        </p:nvSpPr>
        <p:spPr>
          <a:xfrm>
            <a:off x="371158" y="9669495"/>
            <a:ext cx="14537664" cy="749757"/>
          </a:xfrm>
          <a:prstGeom prst="rect">
            <a:avLst/>
          </a:prstGeom>
          <a:solidFill>
            <a:srgbClr val="06436E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D953E8-81E9-5F42-F81C-C17F86C631DA}"/>
              </a:ext>
            </a:extLst>
          </p:cNvPr>
          <p:cNvSpPr txBox="1"/>
          <p:nvPr/>
        </p:nvSpPr>
        <p:spPr>
          <a:xfrm>
            <a:off x="623518" y="16774243"/>
            <a:ext cx="4916120" cy="530594"/>
          </a:xfrm>
          <a:prstGeom prst="rect">
            <a:avLst/>
          </a:prstGeom>
          <a:solidFill>
            <a:srgbClr val="DC6513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88FC71-E22C-8333-811F-6B17CFB1B42E}"/>
              </a:ext>
            </a:extLst>
          </p:cNvPr>
          <p:cNvSpPr txBox="1"/>
          <p:nvPr/>
        </p:nvSpPr>
        <p:spPr>
          <a:xfrm>
            <a:off x="623518" y="11535695"/>
            <a:ext cx="1397777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Collaborative coding projects require a </a:t>
            </a: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strong maintenance structure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. Helpful practices for this purpose are: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b="1" dirty="0">
                <a:solidFill>
                  <a:srgbClr val="DC65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control</a:t>
            </a: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logging changes between versions with the possibility to create development branches (</a:t>
            </a: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b="1" dirty="0">
                <a:solidFill>
                  <a:srgbClr val="DC65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testing</a:t>
            </a: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testing single units of a framework, thus assuring all former features don’t break during updates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b="1" dirty="0">
                <a:solidFill>
                  <a:srgbClr val="DC65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 Notebooks</a:t>
            </a: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prepared coding environments </a:t>
            </a:r>
            <a:b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showing how to use a tool and allowing for quick </a:t>
            </a:r>
            <a:b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experimentation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782D24DF-0E3D-9FEB-60B9-BBB89664F1ED}"/>
              </a:ext>
            </a:extLst>
          </p:cNvPr>
          <p:cNvSpPr txBox="1"/>
          <p:nvPr/>
        </p:nvSpPr>
        <p:spPr>
          <a:xfrm>
            <a:off x="623518" y="17522736"/>
            <a:ext cx="12155902" cy="1032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Fully works with </a:t>
            </a:r>
            <a:r>
              <a:rPr lang="en-GB" sz="3500" b="1" dirty="0">
                <a:solidFill>
                  <a:srgbClr val="DC65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pure </a:t>
            </a: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GB" sz="3500" b="1" dirty="0">
                <a:solidFill>
                  <a:srgbClr val="DC65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mixed states </a:t>
            </a: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GB" sz="3500" b="1" dirty="0">
                <a:latin typeface="Arial" panose="020B0604020202020204" pitchFamily="34" charset="0"/>
                <a:cs typeface="Arial" panose="020B0604020202020204" pitchFamily="34" charset="0"/>
              </a:rPr>
              <a:t>numpy arrays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Native</a:t>
            </a:r>
            <a:r>
              <a:rPr lang="en-GB" sz="3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500" b="1" dirty="0">
                <a:solidFill>
                  <a:srgbClr val="DC65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</a:t>
            </a:r>
            <a:r>
              <a:rPr lang="en-GB" sz="3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GB" sz="3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500" b="1" dirty="0">
                <a:solidFill>
                  <a:srgbClr val="DC65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 application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Quick and flexible </a:t>
            </a:r>
            <a:r>
              <a:rPr lang="en-GB" sz="3500" b="1" dirty="0">
                <a:solidFill>
                  <a:srgbClr val="DC65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 list syntax </a:t>
            </a: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using the internal </a:t>
            </a:r>
            <a:r>
              <a:rPr lang="en-GB" sz="3500" b="1" i="1" dirty="0"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r>
              <a:rPr lang="en-GB" sz="3500" b="1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Supports </a:t>
            </a:r>
            <a:r>
              <a:rPr lang="en-GB" sz="3500" b="1" dirty="0">
                <a:solidFill>
                  <a:srgbClr val="DC65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sparse matrices </a:t>
            </a: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for pure states </a:t>
            </a:r>
            <a:r>
              <a:rPr lang="en-GB" sz="3500" b="1" dirty="0">
                <a:latin typeface="Arial" panose="020B0604020202020204" pitchFamily="34" charset="0"/>
                <a:cs typeface="Arial" panose="020B0604020202020204" pitchFamily="34" charset="0"/>
              </a:rPr>
              <a:t>using scipy </a:t>
            </a:r>
            <a:r>
              <a:rPr lang="en-GB" sz="3500" b="1" i="1" dirty="0">
                <a:latin typeface="Arial" panose="020B0604020202020204" pitchFamily="34" charset="0"/>
                <a:cs typeface="Arial" panose="020B0604020202020204" pitchFamily="34" charset="0"/>
              </a:rPr>
              <a:t>csr_matrix </a:t>
            </a: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Contains comfortable functions to create </a:t>
            </a:r>
            <a:r>
              <a:rPr lang="en-GB" sz="3500" b="1" dirty="0">
                <a:solidFill>
                  <a:srgbClr val="DC65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Bloch plots </a:t>
            </a: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GB" sz="3500" b="1" dirty="0" err="1">
                <a:latin typeface="Arial" panose="020B0604020202020204" pitchFamily="34" charset="0"/>
                <a:cs typeface="Arial" panose="020B0604020202020204" pitchFamily="34" charset="0"/>
              </a:rPr>
              <a:t>Qutip</a:t>
            </a:r>
            <a:endParaRPr lang="en-GB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Measurements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Internal sparse speedup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Random state generation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3A9D8C-A953-8B39-9486-84CC53086743}"/>
              </a:ext>
            </a:extLst>
          </p:cNvPr>
          <p:cNvSpPr txBox="1"/>
          <p:nvPr/>
        </p:nvSpPr>
        <p:spPr>
          <a:xfrm>
            <a:off x="15363481" y="9683192"/>
            <a:ext cx="14506702" cy="749757"/>
          </a:xfrm>
          <a:prstGeom prst="rect">
            <a:avLst/>
          </a:prstGeom>
          <a:solidFill>
            <a:srgbClr val="06436E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Deutsch - </a:t>
            </a:r>
            <a:r>
              <a:rPr lang="en-US" sz="4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Josza</a:t>
            </a:r>
            <a:r>
              <a:rPr lang="en-US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algorithm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11E0399-FF50-458F-9EAA-7D81D86BA955}"/>
              </a:ext>
            </a:extLst>
          </p:cNvPr>
          <p:cNvSpPr txBox="1"/>
          <p:nvPr/>
        </p:nvSpPr>
        <p:spPr>
          <a:xfrm>
            <a:off x="15817069" y="20667870"/>
            <a:ext cx="6565064" cy="6558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7FD1FE-96E9-85F5-84B2-780985C56FDB}"/>
              </a:ext>
            </a:extLst>
          </p:cNvPr>
          <p:cNvSpPr/>
          <p:nvPr/>
        </p:nvSpPr>
        <p:spPr>
          <a:xfrm>
            <a:off x="15364937" y="9669495"/>
            <a:ext cx="14537664" cy="14028705"/>
          </a:xfrm>
          <a:prstGeom prst="rect">
            <a:avLst/>
          </a:prstGeom>
          <a:noFill/>
          <a:ln w="76200">
            <a:solidFill>
              <a:srgbClr val="06436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457206" indent="-457206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BD3FF33-0839-4CAB-9FD5-F7EEA591D541}"/>
              </a:ext>
            </a:extLst>
          </p:cNvPr>
          <p:cNvSpPr txBox="1"/>
          <p:nvPr/>
        </p:nvSpPr>
        <p:spPr>
          <a:xfrm>
            <a:off x="623518" y="10780545"/>
            <a:ext cx="4916120" cy="530594"/>
          </a:xfrm>
          <a:prstGeom prst="rect">
            <a:avLst/>
          </a:prstGeom>
          <a:solidFill>
            <a:srgbClr val="DC6513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&amp; Workflow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E55438-1C8C-4ABF-A59E-FAF69AD85823}"/>
              </a:ext>
            </a:extLst>
          </p:cNvPr>
          <p:cNvSpPr txBox="1"/>
          <p:nvPr/>
        </p:nvSpPr>
        <p:spPr>
          <a:xfrm>
            <a:off x="17580744" y="20461360"/>
            <a:ext cx="65" cy="2817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DE" dirty="0"/>
          </a:p>
        </p:txBody>
      </p:sp>
      <p:pic>
        <p:nvPicPr>
          <p:cNvPr id="8" name="Grafik 7" descr="Ein Bild, das Muster enthält.&#10;&#10;Automatisch generierte Beschreibung">
            <a:extLst>
              <a:ext uri="{FF2B5EF4-FFF2-40B4-BE49-F238E27FC236}">
                <a16:creationId xmlns:a16="http://schemas.microsoft.com/office/drawing/2014/main" id="{1855D030-A39B-1F8D-F199-698F57D925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" y="0"/>
            <a:ext cx="3003258" cy="3003258"/>
          </a:xfrm>
          <a:prstGeom prst="rect">
            <a:avLst/>
          </a:prstGeom>
        </p:spPr>
      </p:pic>
      <p:sp>
        <p:nvSpPr>
          <p:cNvPr id="14" name="TextBox 142">
            <a:extLst>
              <a:ext uri="{FF2B5EF4-FFF2-40B4-BE49-F238E27FC236}">
                <a16:creationId xmlns:a16="http://schemas.microsoft.com/office/drawing/2014/main" id="{0789C334-3D68-1E71-3D93-46C373BCA320}"/>
              </a:ext>
            </a:extLst>
          </p:cNvPr>
          <p:cNvSpPr txBox="1"/>
          <p:nvPr/>
        </p:nvSpPr>
        <p:spPr>
          <a:xfrm>
            <a:off x="790266" y="2713469"/>
            <a:ext cx="1822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GitHub¹</a:t>
            </a:r>
          </a:p>
        </p:txBody>
      </p:sp>
      <p:pic>
        <p:nvPicPr>
          <p:cNvPr id="16" name="Grafik 15" descr="Ein Bild, das Katze, Säugetier, Silhouette enthält.&#10;&#10;Automatisch generierte Beschreibung">
            <a:extLst>
              <a:ext uri="{FF2B5EF4-FFF2-40B4-BE49-F238E27FC236}">
                <a16:creationId xmlns:a16="http://schemas.microsoft.com/office/drawing/2014/main" id="{B6BB57D5-27E3-6849-A4AC-38D5F0D5AC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144" y="10634651"/>
            <a:ext cx="1953419" cy="1953419"/>
          </a:xfrm>
          <a:prstGeom prst="rect">
            <a:avLst/>
          </a:prstGeom>
        </p:spPr>
      </p:pic>
      <p:pic>
        <p:nvPicPr>
          <p:cNvPr id="30" name="Grafik 29" descr="Ein Bild, das Grafiken, Schrift, Kreis, Grafikdesign enthält.&#10;&#10;Automatisch generierte Beschreibung">
            <a:extLst>
              <a:ext uri="{FF2B5EF4-FFF2-40B4-BE49-F238E27FC236}">
                <a16:creationId xmlns:a16="http://schemas.microsoft.com/office/drawing/2014/main" id="{62F311F0-4351-4DB3-ED2C-45D866E5E8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4023" y="14165943"/>
            <a:ext cx="2265525" cy="2627086"/>
          </a:xfrm>
          <a:prstGeom prst="rect">
            <a:avLst/>
          </a:prstGeom>
        </p:spPr>
      </p:pic>
      <p:pic>
        <p:nvPicPr>
          <p:cNvPr id="31" name="Grafik 30" descr="Ein Bild, das Katze, Säugetier, Silhouette enthält.&#10;&#10;Automatisch generierte Beschreibung">
            <a:extLst>
              <a:ext uri="{FF2B5EF4-FFF2-40B4-BE49-F238E27FC236}">
                <a16:creationId xmlns:a16="http://schemas.microsoft.com/office/drawing/2014/main" id="{EDDABCD3-C2C3-0BA2-673A-7F3EB93189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02" y="2780458"/>
            <a:ext cx="606361" cy="606361"/>
          </a:xfrm>
          <a:prstGeom prst="rect">
            <a:avLst/>
          </a:prstGeom>
        </p:spPr>
      </p:pic>
      <p:sp>
        <p:nvSpPr>
          <p:cNvPr id="32" name="TextBox 9">
            <a:extLst>
              <a:ext uri="{FF2B5EF4-FFF2-40B4-BE49-F238E27FC236}">
                <a16:creationId xmlns:a16="http://schemas.microsoft.com/office/drawing/2014/main" id="{B0789C95-B92B-0276-83E8-827309A4DA0B}"/>
              </a:ext>
            </a:extLst>
          </p:cNvPr>
          <p:cNvSpPr txBox="1"/>
          <p:nvPr/>
        </p:nvSpPr>
        <p:spPr>
          <a:xfrm>
            <a:off x="15395897" y="24071495"/>
            <a:ext cx="14506702" cy="749757"/>
          </a:xfrm>
          <a:prstGeom prst="rect">
            <a:avLst/>
          </a:prstGeom>
          <a:solidFill>
            <a:srgbClr val="06436E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Noisy Deutsch - </a:t>
            </a:r>
            <a:r>
              <a:rPr lang="en-US" sz="4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Josza</a:t>
            </a:r>
            <a:endParaRPr lang="en-US" sz="4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4E0E5066-2B68-FE59-4AF1-8950F9D29593}"/>
              </a:ext>
            </a:extLst>
          </p:cNvPr>
          <p:cNvSpPr/>
          <p:nvPr/>
        </p:nvSpPr>
        <p:spPr>
          <a:xfrm>
            <a:off x="15364937" y="24040307"/>
            <a:ext cx="14537664" cy="17027970"/>
          </a:xfrm>
          <a:prstGeom prst="rect">
            <a:avLst/>
          </a:prstGeom>
          <a:noFill/>
          <a:ln w="76200">
            <a:solidFill>
              <a:srgbClr val="06436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457206" indent="-457206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47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315</Words>
  <Application>Microsoft Office PowerPoint</Application>
  <PresentationFormat>Benutzerdefiniert</PresentationFormat>
  <Paragraphs>43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Aasen</dc:creator>
  <cp:lastModifiedBy>Administrator</cp:lastModifiedBy>
  <cp:revision>147</cp:revision>
  <dcterms:created xsi:type="dcterms:W3CDTF">2022-09-19T07:54:24Z</dcterms:created>
  <dcterms:modified xsi:type="dcterms:W3CDTF">2025-01-15T16:22:38Z</dcterms:modified>
</cp:coreProperties>
</file>