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4" r:id="rId4"/>
    <p:sldId id="280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48F47-E124-D196-C1B8-A43E8712C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Реєстрація та авторизація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805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EF35A-FA45-2F15-DA56-644A8B68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 виконання домашнього завдання: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90750-D227-E764-5F41-DB155898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uk-UA" dirty="0"/>
              <a:t>Створити форму реєстрації та авторизації.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uk-UA" dirty="0"/>
              <a:t>Написати логіку авторизації та реєстрації в частині відправки запитів і отримати відповідь (перед цим перевірити </a:t>
            </a:r>
            <a:r>
              <a:rPr lang="uk-UA" dirty="0" err="1"/>
              <a:t>роути</a:t>
            </a:r>
            <a:r>
              <a:rPr lang="uk-UA" dirty="0"/>
              <a:t> на </a:t>
            </a:r>
            <a:r>
              <a:rPr lang="uk-UA" dirty="0" err="1"/>
              <a:t>бекенді</a:t>
            </a:r>
            <a:r>
              <a:rPr lang="uk-UA" dirty="0"/>
              <a:t>).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uk-UA" dirty="0"/>
              <a:t>Додати в </a:t>
            </a:r>
            <a:r>
              <a:rPr lang="en-US" dirty="0"/>
              <a:t>Redux </a:t>
            </a:r>
            <a:r>
              <a:rPr lang="uk-UA" dirty="0"/>
              <a:t>додаткову частину </a:t>
            </a:r>
            <a:r>
              <a:rPr lang="en-US" dirty="0"/>
              <a:t>store – user – </a:t>
            </a:r>
            <a:r>
              <a:rPr lang="uk-UA" dirty="0"/>
              <a:t>в якому буде зберігатись інформація о користувачі: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en-US" dirty="0"/>
              <a:t>email;</a:t>
            </a:r>
          </a:p>
          <a:p>
            <a:pPr>
              <a:buFontTx/>
              <a:buChar char="-"/>
            </a:pPr>
            <a:r>
              <a:rPr lang="en-US" dirty="0"/>
              <a:t>name;</a:t>
            </a:r>
          </a:p>
          <a:p>
            <a:pPr>
              <a:buFontTx/>
              <a:buChar char="-"/>
            </a:pPr>
            <a:r>
              <a:rPr lang="en-US" dirty="0"/>
              <a:t>token;</a:t>
            </a:r>
          </a:p>
          <a:p>
            <a:pPr>
              <a:buFontTx/>
              <a:buChar char="-"/>
            </a:pPr>
            <a:r>
              <a:rPr lang="en-US" dirty="0" err="1"/>
              <a:t>isLogin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uk-UA" dirty="0"/>
              <a:t>Переписати логіку отримання, додавання та видалення контактів так, щоб це міг зробити тільки авторизований користувач (для цього додавати токен при запитах).</a:t>
            </a:r>
          </a:p>
          <a:p>
            <a:pPr marL="0" indent="0">
              <a:buNone/>
            </a:pPr>
            <a:r>
              <a:rPr lang="uk-UA" dirty="0"/>
              <a:t>5. Переписати логіку відображення верхнього меню, щоб воно змінювало вигляд в залежності від того авторизований користувач чи ні.</a:t>
            </a:r>
          </a:p>
          <a:p>
            <a:pPr marL="0" indent="0">
              <a:buNone/>
            </a:pPr>
            <a:r>
              <a:rPr lang="uk-UA" dirty="0"/>
              <a:t>6. Створити приватні та публічні маршрути (зробити так, що на окремі сторінки міг зайти тільки авторизований (</a:t>
            </a:r>
            <a:r>
              <a:rPr lang="uk-UA" dirty="0" err="1"/>
              <a:t>залогініний</a:t>
            </a:r>
            <a:r>
              <a:rPr lang="uk-UA" dirty="0"/>
              <a:t>) юзер.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775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41F29-9BE4-5E62-E4B1-85E1420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допуску до закритих ресурсів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4132A-1655-DAD3-5B1C-30B97456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uk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58CB8B-7D71-BD82-E2CA-6D96BB67AD78}"/>
              </a:ext>
            </a:extLst>
          </p:cNvPr>
          <p:cNvSpPr/>
          <p:nvPr/>
        </p:nvSpPr>
        <p:spPr>
          <a:xfrm>
            <a:off x="1231641" y="3429000"/>
            <a:ext cx="2323322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Користувач намагається зайти на закритий ресурс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622A0B-8631-DDA4-9C56-029A83EE4642}"/>
              </a:ext>
            </a:extLst>
          </p:cNvPr>
          <p:cNvSpPr/>
          <p:nvPr/>
        </p:nvSpPr>
        <p:spPr>
          <a:xfrm>
            <a:off x="4332303" y="3429000"/>
            <a:ext cx="2095130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Користувач авторизований?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A121C04-2A2C-4880-FDD4-5B209FDC0994}"/>
              </a:ext>
            </a:extLst>
          </p:cNvPr>
          <p:cNvSpPr/>
          <p:nvPr/>
        </p:nvSpPr>
        <p:spPr>
          <a:xfrm>
            <a:off x="7093258" y="2521837"/>
            <a:ext cx="1233996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Так</a:t>
            </a:r>
            <a:endParaRPr lang="ru-UA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341A82C-DB04-2066-0F91-7C0B458FA227}"/>
              </a:ext>
            </a:extLst>
          </p:cNvPr>
          <p:cNvSpPr/>
          <p:nvPr/>
        </p:nvSpPr>
        <p:spPr>
          <a:xfrm>
            <a:off x="7093258" y="5063232"/>
            <a:ext cx="1233996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Ні</a:t>
            </a:r>
            <a:endParaRPr lang="ru-UA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26A8EAF-E651-E47E-0A5B-105D94AD93AF}"/>
              </a:ext>
            </a:extLst>
          </p:cNvPr>
          <p:cNvSpPr/>
          <p:nvPr/>
        </p:nvSpPr>
        <p:spPr>
          <a:xfrm>
            <a:off x="8886548" y="2299317"/>
            <a:ext cx="2091566" cy="11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Даємо доступ</a:t>
            </a:r>
            <a:endParaRPr lang="ru-UA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F81A226-042F-34B4-C724-6955BF018303}"/>
              </a:ext>
            </a:extLst>
          </p:cNvPr>
          <p:cNvSpPr/>
          <p:nvPr/>
        </p:nvSpPr>
        <p:spPr>
          <a:xfrm>
            <a:off x="8886548" y="4893446"/>
            <a:ext cx="2091566" cy="11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Редіректим</a:t>
            </a:r>
            <a:r>
              <a:rPr lang="uk-UA" dirty="0"/>
              <a:t> </a:t>
            </a:r>
            <a:r>
              <a:rPr lang="uk-UA" dirty="0" err="1"/>
              <a:t>корустувача</a:t>
            </a:r>
            <a:endParaRPr lang="uk-UA" dirty="0"/>
          </a:p>
          <a:p>
            <a:pPr algn="ctr"/>
            <a:r>
              <a:rPr lang="uk-UA" dirty="0"/>
              <a:t>на </a:t>
            </a:r>
            <a:r>
              <a:rPr lang="en-US" dirty="0"/>
              <a:t>/home </a:t>
            </a:r>
            <a:r>
              <a:rPr lang="uk-UA" dirty="0"/>
              <a:t>або </a:t>
            </a:r>
            <a:r>
              <a:rPr lang="en-US" dirty="0"/>
              <a:t>/login</a:t>
            </a:r>
            <a:endParaRPr lang="ru-UA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C2D928-8166-98FE-923C-5FD14B57EDA6}"/>
              </a:ext>
            </a:extLst>
          </p:cNvPr>
          <p:cNvCxnSpPr/>
          <p:nvPr/>
        </p:nvCxnSpPr>
        <p:spPr>
          <a:xfrm>
            <a:off x="3554963" y="4012707"/>
            <a:ext cx="777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37EC3CAA-FDA2-D09C-D59A-B8E1309470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6838" y="3035957"/>
            <a:ext cx="1019928" cy="332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A069B44D-CB96-9E68-0BF7-0B9679CCF725}"/>
              </a:ext>
            </a:extLst>
          </p:cNvPr>
          <p:cNvCxnSpPr>
            <a:cxnSpLocks/>
          </p:cNvCxnSpPr>
          <p:nvPr/>
        </p:nvCxnSpPr>
        <p:spPr>
          <a:xfrm>
            <a:off x="6414116" y="4210049"/>
            <a:ext cx="665825" cy="1425131"/>
          </a:xfrm>
          <a:prstGeom prst="bentConnector3">
            <a:avLst>
              <a:gd name="adj1" fmla="val 48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F77BF6A-4EAD-A7E3-DECC-43D6E424C6A4}"/>
              </a:ext>
            </a:extLst>
          </p:cNvPr>
          <p:cNvCxnSpPr/>
          <p:nvPr/>
        </p:nvCxnSpPr>
        <p:spPr>
          <a:xfrm>
            <a:off x="6427433" y="3714301"/>
            <a:ext cx="33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24BE74B-4179-1A97-A535-DF37D1CA147F}"/>
              </a:ext>
            </a:extLst>
          </p:cNvPr>
          <p:cNvCxnSpPr>
            <a:endCxn id="17" idx="1"/>
          </p:cNvCxnSpPr>
          <p:nvPr/>
        </p:nvCxnSpPr>
        <p:spPr>
          <a:xfrm>
            <a:off x="8327254" y="2769833"/>
            <a:ext cx="559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36798B0-A6E6-4A1D-8D6D-E51AF9A9EC21}"/>
              </a:ext>
            </a:extLst>
          </p:cNvPr>
          <p:cNvCxnSpPr>
            <a:stCxn id="15" idx="3"/>
          </p:cNvCxnSpPr>
          <p:nvPr/>
        </p:nvCxnSpPr>
        <p:spPr>
          <a:xfrm flipV="1">
            <a:off x="8327254" y="5458287"/>
            <a:ext cx="559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8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94C52-BB67-562F-B3DB-155C72FC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роботи з токенам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3932B3-E37E-1A0E-BD43-1D874733D588}"/>
              </a:ext>
            </a:extLst>
          </p:cNvPr>
          <p:cNvSpPr/>
          <p:nvPr/>
        </p:nvSpPr>
        <p:spPr>
          <a:xfrm>
            <a:off x="1069848" y="2494625"/>
            <a:ext cx="2321422" cy="387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C46082-A660-DE8B-9D75-119830CC2B09}"/>
              </a:ext>
            </a:extLst>
          </p:cNvPr>
          <p:cNvSpPr/>
          <p:nvPr/>
        </p:nvSpPr>
        <p:spPr>
          <a:xfrm>
            <a:off x="8800730" y="2494624"/>
            <a:ext cx="2321422" cy="3878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ru-UA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5B223A67-5B43-9424-C264-436FEB2C3029}"/>
              </a:ext>
            </a:extLst>
          </p:cNvPr>
          <p:cNvSpPr/>
          <p:nvPr/>
        </p:nvSpPr>
        <p:spPr>
          <a:xfrm>
            <a:off x="3551068" y="3018408"/>
            <a:ext cx="5149049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1DD40-A9CE-D14D-3F73-CAA776B446CF}"/>
              </a:ext>
            </a:extLst>
          </p:cNvPr>
          <p:cNvSpPr txBox="1"/>
          <p:nvPr/>
        </p:nvSpPr>
        <p:spPr>
          <a:xfrm>
            <a:off x="4894555" y="26668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{email, password}</a:t>
            </a:r>
            <a:endParaRPr lang="ru-UA" dirty="0"/>
          </a:p>
        </p:txBody>
      </p:sp>
      <p:sp>
        <p:nvSpPr>
          <p:cNvPr id="13" name="Стрелка: влево 12">
            <a:extLst>
              <a:ext uri="{FF2B5EF4-FFF2-40B4-BE49-F238E27FC236}">
                <a16:creationId xmlns:a16="http://schemas.microsoft.com/office/drawing/2014/main" id="{C8809AE8-F9E4-494F-C47D-A176C4EAA6BA}"/>
              </a:ext>
            </a:extLst>
          </p:cNvPr>
          <p:cNvSpPr/>
          <p:nvPr/>
        </p:nvSpPr>
        <p:spPr>
          <a:xfrm>
            <a:off x="3552547" y="3599896"/>
            <a:ext cx="5147570" cy="219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005A5-E5CC-781A-56E2-C56F7C14F629}"/>
              </a:ext>
            </a:extLst>
          </p:cNvPr>
          <p:cNvSpPr txBox="1"/>
          <p:nvPr/>
        </p:nvSpPr>
        <p:spPr>
          <a:xfrm>
            <a:off x="5525335" y="32960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  <a:endParaRPr lang="ru-UA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72282C2-2C12-5925-57E9-42E3C6E035B5}"/>
              </a:ext>
            </a:extLst>
          </p:cNvPr>
          <p:cNvGrpSpPr/>
          <p:nvPr/>
        </p:nvGrpSpPr>
        <p:grpSpPr>
          <a:xfrm>
            <a:off x="3521475" y="4339532"/>
            <a:ext cx="5149049" cy="596451"/>
            <a:chOff x="3521475" y="4339532"/>
            <a:chExt cx="5149049" cy="596451"/>
          </a:xfrm>
        </p:grpSpPr>
        <p:sp>
          <p:nvSpPr>
            <p:cNvPr id="15" name="Стрелка: вправо 14">
              <a:extLst>
                <a:ext uri="{FF2B5EF4-FFF2-40B4-BE49-F238E27FC236}">
                  <a16:creationId xmlns:a16="http://schemas.microsoft.com/office/drawing/2014/main" id="{19C45D1B-3C6B-7994-85CD-B62E422A5660}"/>
                </a:ext>
              </a:extLst>
            </p:cNvPr>
            <p:cNvSpPr/>
            <p:nvPr/>
          </p:nvSpPr>
          <p:spPr>
            <a:xfrm>
              <a:off x="3521475" y="4696286"/>
              <a:ext cx="5149049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EE52A7-9B68-5685-14CB-AA76E112C1D6}"/>
                </a:ext>
              </a:extLst>
            </p:cNvPr>
            <p:cNvSpPr txBox="1"/>
            <p:nvPr/>
          </p:nvSpPr>
          <p:spPr>
            <a:xfrm>
              <a:off x="5525335" y="4339532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+token</a:t>
              </a:r>
              <a:endParaRPr lang="ru-UA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B90E2CF-F7AC-53C9-A09F-AC2D6931C3D5}"/>
              </a:ext>
            </a:extLst>
          </p:cNvPr>
          <p:cNvGrpSpPr/>
          <p:nvPr/>
        </p:nvGrpSpPr>
        <p:grpSpPr>
          <a:xfrm>
            <a:off x="3491883" y="4989081"/>
            <a:ext cx="5149049" cy="596451"/>
            <a:chOff x="3521475" y="4339532"/>
            <a:chExt cx="5149049" cy="596451"/>
          </a:xfrm>
        </p:grpSpPr>
        <p:sp>
          <p:nvSpPr>
            <p:cNvPr id="19" name="Стрелка: вправо 18">
              <a:extLst>
                <a:ext uri="{FF2B5EF4-FFF2-40B4-BE49-F238E27FC236}">
                  <a16:creationId xmlns:a16="http://schemas.microsoft.com/office/drawing/2014/main" id="{61D08C9D-A3DD-DD9D-B18F-27901D5EE176}"/>
                </a:ext>
              </a:extLst>
            </p:cNvPr>
            <p:cNvSpPr/>
            <p:nvPr/>
          </p:nvSpPr>
          <p:spPr>
            <a:xfrm>
              <a:off x="3521475" y="4696286"/>
              <a:ext cx="5149049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ABFFDC-4E8E-8388-A197-770CE96B29F4}"/>
                </a:ext>
              </a:extLst>
            </p:cNvPr>
            <p:cNvSpPr txBox="1"/>
            <p:nvPr/>
          </p:nvSpPr>
          <p:spPr>
            <a:xfrm>
              <a:off x="5525335" y="4339532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+token</a:t>
              </a:r>
              <a:endParaRPr lang="ru-UA" dirty="0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CBF1B13-DBC4-4A5B-41B4-2FE1F3743C37}"/>
              </a:ext>
            </a:extLst>
          </p:cNvPr>
          <p:cNvGrpSpPr/>
          <p:nvPr/>
        </p:nvGrpSpPr>
        <p:grpSpPr>
          <a:xfrm>
            <a:off x="3491882" y="5598447"/>
            <a:ext cx="5149049" cy="596451"/>
            <a:chOff x="3521475" y="4339532"/>
            <a:chExt cx="5149049" cy="596451"/>
          </a:xfrm>
        </p:grpSpPr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589B8F60-3E77-360B-2D58-B899B3AF76E4}"/>
                </a:ext>
              </a:extLst>
            </p:cNvPr>
            <p:cNvSpPr/>
            <p:nvPr/>
          </p:nvSpPr>
          <p:spPr>
            <a:xfrm>
              <a:off x="3521475" y="4696286"/>
              <a:ext cx="5149049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623B28-254C-13B2-E7B4-6F229BB1CC90}"/>
                </a:ext>
              </a:extLst>
            </p:cNvPr>
            <p:cNvSpPr txBox="1"/>
            <p:nvPr/>
          </p:nvSpPr>
          <p:spPr>
            <a:xfrm>
              <a:off x="5525335" y="4339532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+token</a:t>
              </a:r>
              <a:endParaRPr lang="ru-UA" dirty="0"/>
            </a:p>
          </p:txBody>
        </p:sp>
      </p:grpSp>
    </p:spTree>
    <p:extLst>
      <p:ext uri="{BB962C8B-B14F-4D97-AF65-F5344CB8AC3E}">
        <p14:creationId xmlns:p14="http://schemas.microsoft.com/office/powerpoint/2010/main" val="37653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94C52-BB67-562F-B3DB-155C72FC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ru-RU" dirty="0"/>
              <a:t>Схема запит</a:t>
            </a:r>
            <a:r>
              <a:rPr lang="uk-UA" dirty="0" err="1"/>
              <a:t>ів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3932B3-E37E-1A0E-BD43-1D874733D588}"/>
              </a:ext>
            </a:extLst>
          </p:cNvPr>
          <p:cNvSpPr/>
          <p:nvPr/>
        </p:nvSpPr>
        <p:spPr>
          <a:xfrm>
            <a:off x="1069848" y="2494625"/>
            <a:ext cx="2321422" cy="387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C46082-A660-DE8B-9D75-119830CC2B09}"/>
              </a:ext>
            </a:extLst>
          </p:cNvPr>
          <p:cNvSpPr/>
          <p:nvPr/>
        </p:nvSpPr>
        <p:spPr>
          <a:xfrm>
            <a:off x="8800730" y="2494624"/>
            <a:ext cx="2321422" cy="3878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ru-UA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E3BA22B-0144-208D-CF37-587172789FF4}"/>
              </a:ext>
            </a:extLst>
          </p:cNvPr>
          <p:cNvGrpSpPr/>
          <p:nvPr/>
        </p:nvGrpSpPr>
        <p:grpSpPr>
          <a:xfrm>
            <a:off x="3510866" y="2342304"/>
            <a:ext cx="5149049" cy="1206624"/>
            <a:chOff x="3551068" y="2612994"/>
            <a:chExt cx="5149049" cy="1206624"/>
          </a:xfrm>
        </p:grpSpPr>
        <p:sp>
          <p:nvSpPr>
            <p:cNvPr id="9" name="Стрелка: вправо 8">
              <a:extLst>
                <a:ext uri="{FF2B5EF4-FFF2-40B4-BE49-F238E27FC236}">
                  <a16:creationId xmlns:a16="http://schemas.microsoft.com/office/drawing/2014/main" id="{5B223A67-5B43-9424-C264-436FEB2C3029}"/>
                </a:ext>
              </a:extLst>
            </p:cNvPr>
            <p:cNvSpPr/>
            <p:nvPr/>
          </p:nvSpPr>
          <p:spPr>
            <a:xfrm>
              <a:off x="3551068" y="3018408"/>
              <a:ext cx="5149049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51DD40-A9CE-D14D-3F73-CAA776B446CF}"/>
                </a:ext>
              </a:extLst>
            </p:cNvPr>
            <p:cNvSpPr txBox="1"/>
            <p:nvPr/>
          </p:nvSpPr>
          <p:spPr>
            <a:xfrm>
              <a:off x="5524594" y="2612994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1</a:t>
              </a:r>
              <a:endParaRPr lang="ru-UA" dirty="0"/>
            </a:p>
          </p:txBody>
        </p:sp>
        <p:sp>
          <p:nvSpPr>
            <p:cNvPr id="13" name="Стрелка: влево 12">
              <a:extLst>
                <a:ext uri="{FF2B5EF4-FFF2-40B4-BE49-F238E27FC236}">
                  <a16:creationId xmlns:a16="http://schemas.microsoft.com/office/drawing/2014/main" id="{C8809AE8-F9E4-494F-C47D-A176C4EAA6BA}"/>
                </a:ext>
              </a:extLst>
            </p:cNvPr>
            <p:cNvSpPr/>
            <p:nvPr/>
          </p:nvSpPr>
          <p:spPr>
            <a:xfrm>
              <a:off x="3552547" y="3599896"/>
              <a:ext cx="5147570" cy="2197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6005A5-E5CC-781A-56E2-C56F7C14F629}"/>
                </a:ext>
              </a:extLst>
            </p:cNvPr>
            <p:cNvSpPr txBox="1"/>
            <p:nvPr/>
          </p:nvSpPr>
          <p:spPr>
            <a:xfrm>
              <a:off x="4894615" y="3251110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 for User 1</a:t>
              </a:r>
              <a:endParaRPr lang="ru-UA"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068141B-9BA3-2CED-B2A5-314866BD974E}"/>
              </a:ext>
            </a:extLst>
          </p:cNvPr>
          <p:cNvGrpSpPr/>
          <p:nvPr/>
        </p:nvGrpSpPr>
        <p:grpSpPr>
          <a:xfrm>
            <a:off x="3521475" y="3757236"/>
            <a:ext cx="5149049" cy="1206624"/>
            <a:chOff x="3551068" y="2612994"/>
            <a:chExt cx="5149049" cy="1206624"/>
          </a:xfrm>
        </p:grpSpPr>
        <p:sp>
          <p:nvSpPr>
            <p:cNvPr id="7" name="Стрелка: вправо 6">
              <a:extLst>
                <a:ext uri="{FF2B5EF4-FFF2-40B4-BE49-F238E27FC236}">
                  <a16:creationId xmlns:a16="http://schemas.microsoft.com/office/drawing/2014/main" id="{FB552F76-98CD-5374-0E25-8027A47C6600}"/>
                </a:ext>
              </a:extLst>
            </p:cNvPr>
            <p:cNvSpPr/>
            <p:nvPr/>
          </p:nvSpPr>
          <p:spPr>
            <a:xfrm>
              <a:off x="3551068" y="3018408"/>
              <a:ext cx="5149049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AE1F4B-410B-80C4-EB78-C62EC2281463}"/>
                </a:ext>
              </a:extLst>
            </p:cNvPr>
            <p:cNvSpPr txBox="1"/>
            <p:nvPr/>
          </p:nvSpPr>
          <p:spPr>
            <a:xfrm>
              <a:off x="5524594" y="2612994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2</a:t>
              </a:r>
              <a:endParaRPr lang="ru-UA" dirty="0"/>
            </a:p>
          </p:txBody>
        </p:sp>
        <p:sp>
          <p:nvSpPr>
            <p:cNvPr id="11" name="Стрелка: влево 10">
              <a:extLst>
                <a:ext uri="{FF2B5EF4-FFF2-40B4-BE49-F238E27FC236}">
                  <a16:creationId xmlns:a16="http://schemas.microsoft.com/office/drawing/2014/main" id="{7124D001-6123-36F5-C834-A28EB03EA3FE}"/>
                </a:ext>
              </a:extLst>
            </p:cNvPr>
            <p:cNvSpPr/>
            <p:nvPr/>
          </p:nvSpPr>
          <p:spPr>
            <a:xfrm>
              <a:off x="3552547" y="3599896"/>
              <a:ext cx="5147570" cy="2197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4C2F80-B8F6-13A8-8398-9DB61D8FCE22}"/>
                </a:ext>
              </a:extLst>
            </p:cNvPr>
            <p:cNvSpPr txBox="1"/>
            <p:nvPr/>
          </p:nvSpPr>
          <p:spPr>
            <a:xfrm>
              <a:off x="4894615" y="3251110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 for User 2</a:t>
              </a:r>
              <a:endParaRPr lang="ru-UA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1623C72-F1FB-4FE5-54D9-53CC6A81CDD8}"/>
              </a:ext>
            </a:extLst>
          </p:cNvPr>
          <p:cNvGrpSpPr/>
          <p:nvPr/>
        </p:nvGrpSpPr>
        <p:grpSpPr>
          <a:xfrm>
            <a:off x="3510865" y="5166743"/>
            <a:ext cx="5149049" cy="1206624"/>
            <a:chOff x="3551068" y="2612994"/>
            <a:chExt cx="5149049" cy="1206624"/>
          </a:xfrm>
        </p:grpSpPr>
        <p:sp>
          <p:nvSpPr>
            <p:cNvPr id="25" name="Стрелка: вправо 24">
              <a:extLst>
                <a:ext uri="{FF2B5EF4-FFF2-40B4-BE49-F238E27FC236}">
                  <a16:creationId xmlns:a16="http://schemas.microsoft.com/office/drawing/2014/main" id="{89DF1F34-1C25-33B1-86EC-EFBFB46AD7EA}"/>
                </a:ext>
              </a:extLst>
            </p:cNvPr>
            <p:cNvSpPr/>
            <p:nvPr/>
          </p:nvSpPr>
          <p:spPr>
            <a:xfrm>
              <a:off x="3551068" y="3018408"/>
              <a:ext cx="5149049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ECF367-1ADA-A300-D055-0BF46E878980}"/>
                </a:ext>
              </a:extLst>
            </p:cNvPr>
            <p:cNvSpPr txBox="1"/>
            <p:nvPr/>
          </p:nvSpPr>
          <p:spPr>
            <a:xfrm>
              <a:off x="5524594" y="2612994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3</a:t>
              </a:r>
              <a:endParaRPr lang="ru-UA" dirty="0"/>
            </a:p>
          </p:txBody>
        </p:sp>
        <p:sp>
          <p:nvSpPr>
            <p:cNvPr id="27" name="Стрелка: влево 26">
              <a:extLst>
                <a:ext uri="{FF2B5EF4-FFF2-40B4-BE49-F238E27FC236}">
                  <a16:creationId xmlns:a16="http://schemas.microsoft.com/office/drawing/2014/main" id="{CFA116EA-D61B-FABC-9442-EA27D2116415}"/>
                </a:ext>
              </a:extLst>
            </p:cNvPr>
            <p:cNvSpPr/>
            <p:nvPr/>
          </p:nvSpPr>
          <p:spPr>
            <a:xfrm>
              <a:off x="3552547" y="3599896"/>
              <a:ext cx="5147570" cy="2197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BAE903-BA14-9364-760C-CB29A2DECF50}"/>
                </a:ext>
              </a:extLst>
            </p:cNvPr>
            <p:cNvSpPr txBox="1"/>
            <p:nvPr/>
          </p:nvSpPr>
          <p:spPr>
            <a:xfrm>
              <a:off x="4894615" y="3251110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 for User 3</a:t>
              </a:r>
              <a:endParaRPr lang="ru-UA" dirty="0"/>
            </a:p>
          </p:txBody>
        </p:sp>
      </p:grpSp>
    </p:spTree>
    <p:extLst>
      <p:ext uri="{BB962C8B-B14F-4D97-AF65-F5344CB8AC3E}">
        <p14:creationId xmlns:p14="http://schemas.microsoft.com/office/powerpoint/2010/main" val="411491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AB036B-9726-4346-CB75-AFE9291142B0}"/>
              </a:ext>
            </a:extLst>
          </p:cNvPr>
          <p:cNvSpPr/>
          <p:nvPr/>
        </p:nvSpPr>
        <p:spPr>
          <a:xfrm>
            <a:off x="929980" y="3089429"/>
            <a:ext cx="10133771" cy="3283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94C52-BB67-562F-B3DB-155C72FC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</a:t>
            </a:r>
            <a:r>
              <a:rPr lang="uk-UA" dirty="0"/>
              <a:t>приклад з реального життя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62A8188-6BCA-7929-6A7A-C254FF073679}"/>
              </a:ext>
            </a:extLst>
          </p:cNvPr>
          <p:cNvSpPr/>
          <p:nvPr/>
        </p:nvSpPr>
        <p:spPr>
          <a:xfrm>
            <a:off x="4527612" y="2681056"/>
            <a:ext cx="2938508" cy="408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Face-control</a:t>
            </a:r>
            <a:endParaRPr lang="ru-UA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C0DD127-30D1-F156-FFEF-F8E90A848213}"/>
              </a:ext>
            </a:extLst>
          </p:cNvPr>
          <p:cNvSpPr/>
          <p:nvPr/>
        </p:nvSpPr>
        <p:spPr>
          <a:xfrm>
            <a:off x="1589103" y="3666478"/>
            <a:ext cx="2858610" cy="9410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Секція 1</a:t>
            </a:r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AE4F951-95D3-E8BC-D5CD-1A987AF465E2}"/>
              </a:ext>
            </a:extLst>
          </p:cNvPr>
          <p:cNvSpPr/>
          <p:nvPr/>
        </p:nvSpPr>
        <p:spPr>
          <a:xfrm>
            <a:off x="7466120" y="3676509"/>
            <a:ext cx="2858610" cy="9410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Секція 2</a:t>
            </a:r>
            <a:endParaRPr lang="ru-UA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0C8D83-24F2-6D8C-0F71-A9B4E572F712}"/>
              </a:ext>
            </a:extLst>
          </p:cNvPr>
          <p:cNvSpPr/>
          <p:nvPr/>
        </p:nvSpPr>
        <p:spPr>
          <a:xfrm>
            <a:off x="1589103" y="5132447"/>
            <a:ext cx="2858610" cy="9410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Кафе</a:t>
            </a:r>
            <a:endParaRPr lang="ru-UA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B506F92-D324-F59F-4EF4-908D59EA178E}"/>
              </a:ext>
            </a:extLst>
          </p:cNvPr>
          <p:cNvSpPr/>
          <p:nvPr/>
        </p:nvSpPr>
        <p:spPr>
          <a:xfrm>
            <a:off x="7466120" y="5132447"/>
            <a:ext cx="2858610" cy="9410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 - </a:t>
            </a:r>
            <a:r>
              <a:rPr lang="uk-UA" dirty="0"/>
              <a:t>зала</a:t>
            </a:r>
            <a:endParaRPr lang="ru-UA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B180FBE-1E36-86B8-3957-42C44A0DFF1A}"/>
              </a:ext>
            </a:extLst>
          </p:cNvPr>
          <p:cNvSpPr/>
          <p:nvPr/>
        </p:nvSpPr>
        <p:spPr>
          <a:xfrm>
            <a:off x="5428695" y="1682929"/>
            <a:ext cx="113634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Ви</a:t>
            </a:r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21D39E-82F5-24D9-96DD-128549083458}"/>
              </a:ext>
            </a:extLst>
          </p:cNvPr>
          <p:cNvSpPr txBox="1"/>
          <p:nvPr/>
        </p:nvSpPr>
        <p:spPr>
          <a:xfrm>
            <a:off x="6606087" y="22223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Білет</a:t>
            </a:r>
            <a:endParaRPr lang="ru-U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1698B-CCBA-BB4F-1ECA-62359E158830}"/>
              </a:ext>
            </a:extLst>
          </p:cNvPr>
          <p:cNvSpPr txBox="1"/>
          <p:nvPr/>
        </p:nvSpPr>
        <p:spPr>
          <a:xfrm>
            <a:off x="4527611" y="223510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Пропуск</a:t>
            </a:r>
            <a:endParaRPr lang="ru-UA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372F339-6086-8492-FD5F-3C4E9F21DA09}"/>
              </a:ext>
            </a:extLst>
          </p:cNvPr>
          <p:cNvCxnSpPr/>
          <p:nvPr/>
        </p:nvCxnSpPr>
        <p:spPr>
          <a:xfrm flipH="1">
            <a:off x="5056762" y="3214870"/>
            <a:ext cx="829133" cy="9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F2E4BC1-05DE-E656-732E-7B4E58382FE2}"/>
              </a:ext>
            </a:extLst>
          </p:cNvPr>
          <p:cNvCxnSpPr/>
          <p:nvPr/>
        </p:nvCxnSpPr>
        <p:spPr>
          <a:xfrm flipH="1">
            <a:off x="4447713" y="3289599"/>
            <a:ext cx="1386671" cy="40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F5274E8-7B38-5BF4-DB40-67407EE9EA59}"/>
              </a:ext>
            </a:extLst>
          </p:cNvPr>
          <p:cNvCxnSpPr/>
          <p:nvPr/>
        </p:nvCxnSpPr>
        <p:spPr>
          <a:xfrm>
            <a:off x="6096000" y="3289599"/>
            <a:ext cx="1041647" cy="96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2BB3D6-52CE-C6B8-1DB0-F5A120B37EBB}"/>
              </a:ext>
            </a:extLst>
          </p:cNvPr>
          <p:cNvSpPr txBox="1"/>
          <p:nvPr/>
        </p:nvSpPr>
        <p:spPr>
          <a:xfrm>
            <a:off x="6739132" y="328227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+Пропуск</a:t>
            </a:r>
            <a:endParaRPr lang="ru-UA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8086631-EAC9-1DF4-30EA-997A7683B13E}"/>
              </a:ext>
            </a:extLst>
          </p:cNvPr>
          <p:cNvCxnSpPr>
            <a:cxnSpLocks/>
          </p:cNvCxnSpPr>
          <p:nvPr/>
        </p:nvCxnSpPr>
        <p:spPr>
          <a:xfrm flipH="1">
            <a:off x="4838656" y="3417103"/>
            <a:ext cx="719092" cy="9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EECF5FA-629A-3650-1D50-4436E636AADA}"/>
              </a:ext>
            </a:extLst>
          </p:cNvPr>
          <p:cNvCxnSpPr>
            <a:cxnSpLocks/>
          </p:cNvCxnSpPr>
          <p:nvPr/>
        </p:nvCxnSpPr>
        <p:spPr>
          <a:xfrm flipH="1">
            <a:off x="4562020" y="3569503"/>
            <a:ext cx="1148128" cy="203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E47C1C-B310-D5BC-9F0C-B09B19AE50C3}"/>
              </a:ext>
            </a:extLst>
          </p:cNvPr>
          <p:cNvCxnSpPr>
            <a:cxnSpLocks/>
          </p:cNvCxnSpPr>
          <p:nvPr/>
        </p:nvCxnSpPr>
        <p:spPr>
          <a:xfrm>
            <a:off x="5965985" y="3566545"/>
            <a:ext cx="1381767" cy="223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3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1434</TotalTime>
  <Words>225</Words>
  <Application>Microsoft Office PowerPoint</Application>
  <PresentationFormat>Широкоэкранный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</vt:lpstr>
      <vt:lpstr>Дерево</vt:lpstr>
      <vt:lpstr>Реєстрація та авторизація</vt:lpstr>
      <vt:lpstr>План виконання домашнього завдання:</vt:lpstr>
      <vt:lpstr>Схема допуску до закритих ресурсів</vt:lpstr>
      <vt:lpstr>Схема роботи з токенам</vt:lpstr>
      <vt:lpstr>HTTP Схема запитів</vt:lpstr>
      <vt:lpstr>JWT приклад з реального життя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Redux</dc:title>
  <dc:creator>Kadysh Pavlo</dc:creator>
  <cp:lastModifiedBy>Kadysh Pavlo</cp:lastModifiedBy>
  <cp:revision>23</cp:revision>
  <dcterms:created xsi:type="dcterms:W3CDTF">2022-10-06T18:50:29Z</dcterms:created>
  <dcterms:modified xsi:type="dcterms:W3CDTF">2022-10-30T19:03:31Z</dcterms:modified>
</cp:coreProperties>
</file>