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10/17/2022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48F47-E124-D196-C1B8-A43E8712C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Основи </a:t>
            </a:r>
            <a:r>
              <a:rPr lang="en-US" dirty="0"/>
              <a:t>Redux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7805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F4191-E217-21F5-5629-2A2B0430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Як зробити підписку компонента на частину </a:t>
            </a:r>
            <a:r>
              <a:rPr lang="en-US" dirty="0"/>
              <a:t>store: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9CF8D5-8911-3CE1-A7A4-5B124A284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1. </a:t>
            </a:r>
            <a:r>
              <a:rPr lang="uk-UA" dirty="0"/>
              <a:t>Імпортуємо функцію </a:t>
            </a:r>
            <a:r>
              <a:rPr lang="en-US" dirty="0" err="1"/>
              <a:t>useSelector</a:t>
            </a:r>
            <a:r>
              <a:rPr lang="en-US" dirty="0"/>
              <a:t> </a:t>
            </a:r>
            <a:r>
              <a:rPr lang="uk-UA" dirty="0"/>
              <a:t>із пакета </a:t>
            </a:r>
            <a:r>
              <a:rPr lang="en-US" dirty="0"/>
              <a:t>“react-redux”.</a:t>
            </a:r>
          </a:p>
          <a:p>
            <a:pPr>
              <a:lnSpc>
                <a:spcPct val="80000"/>
              </a:lnSpc>
            </a:pPr>
            <a:r>
              <a:rPr lang="en-US" sz="19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C000"/>
                  </a:solidFill>
                </a:uFill>
              </a:rPr>
              <a:t>import { </a:t>
            </a:r>
            <a:r>
              <a:rPr lang="en-US" sz="19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C000"/>
                  </a:solidFill>
                </a:uFill>
              </a:rPr>
              <a:t>useSelector</a:t>
            </a:r>
            <a:r>
              <a:rPr lang="en-US" sz="19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C000"/>
                  </a:solidFill>
                </a:uFill>
              </a:rPr>
              <a:t> } from “react-redux”;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uk-UA" dirty="0"/>
              <a:t>Підписуємся на потрібну частину </a:t>
            </a:r>
            <a:r>
              <a:rPr lang="en-US" dirty="0"/>
              <a:t>store,</a:t>
            </a:r>
            <a:r>
              <a:rPr lang="uk-UA" dirty="0"/>
              <a:t> передаючи до</a:t>
            </a:r>
            <a:r>
              <a:rPr lang="en-US" dirty="0"/>
              <a:t> </a:t>
            </a:r>
            <a:r>
              <a:rPr lang="en-US" dirty="0" err="1"/>
              <a:t>useSelector</a:t>
            </a:r>
            <a:r>
              <a:rPr lang="en-US" dirty="0"/>
              <a:t> callback</a:t>
            </a:r>
            <a:r>
              <a:rPr lang="uk-UA" dirty="0"/>
              <a:t>, який в першому аргументі отримує весь </a:t>
            </a:r>
            <a:r>
              <a:rPr lang="en-US" dirty="0"/>
              <a:t>store</a:t>
            </a:r>
            <a:r>
              <a:rPr lang="uk-UA" dirty="0"/>
              <a:t>, і повертає ту частину</a:t>
            </a:r>
            <a:r>
              <a:rPr lang="en-US" dirty="0"/>
              <a:t> store</a:t>
            </a:r>
            <a:r>
              <a:rPr lang="uk-UA" dirty="0"/>
              <a:t>, на яку ми підписались.</a:t>
            </a:r>
          </a:p>
          <a:p>
            <a:pPr>
              <a:lnSpc>
                <a:spcPct val="80000"/>
              </a:lnSpc>
            </a:pPr>
            <a:r>
              <a:rPr lang="en-US" sz="19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C000"/>
                  </a:solidFill>
                </a:uFill>
              </a:rPr>
              <a:t>const books = </a:t>
            </a:r>
            <a:r>
              <a:rPr lang="en-US" sz="19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C000"/>
                  </a:solidFill>
                </a:uFill>
              </a:rPr>
              <a:t>useSelector</a:t>
            </a:r>
            <a:r>
              <a:rPr lang="en-US" sz="19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C000"/>
                  </a:solidFill>
                </a:uFill>
              </a:rPr>
              <a:t>(store =&gt; </a:t>
            </a:r>
            <a:r>
              <a:rPr lang="en-US" sz="19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C000"/>
                  </a:solidFill>
                </a:uFill>
              </a:rPr>
              <a:t>store.books</a:t>
            </a:r>
            <a:r>
              <a:rPr lang="en-US" sz="19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C000"/>
                  </a:solidFill>
                </a:uFill>
              </a:rPr>
              <a:t>);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uk-UA" dirty="0"/>
              <a:t>Для оптимізації продуктивності імпортуємо </a:t>
            </a:r>
            <a:r>
              <a:rPr lang="en-US" dirty="0"/>
              <a:t>“react-redux” </a:t>
            </a:r>
            <a:r>
              <a:rPr lang="uk-UA" dirty="0"/>
              <a:t>функції </a:t>
            </a:r>
            <a:r>
              <a:rPr lang="en-US" dirty="0" err="1"/>
              <a:t>shallowEqual</a:t>
            </a:r>
            <a:r>
              <a:rPr lang="en-US" dirty="0"/>
              <a:t> </a:t>
            </a:r>
            <a:r>
              <a:rPr lang="uk-UA" dirty="0"/>
              <a:t>та передаєм її другим аргументом до </a:t>
            </a:r>
            <a:r>
              <a:rPr lang="en-US" dirty="0" err="1"/>
              <a:t>useSelector</a:t>
            </a:r>
            <a:r>
              <a:rPr lang="uk-UA" dirty="0"/>
              <a:t>:</a:t>
            </a:r>
          </a:p>
          <a:p>
            <a:pPr>
              <a:lnSpc>
                <a:spcPct val="80000"/>
              </a:lnSpc>
            </a:pPr>
            <a:r>
              <a:rPr lang="en-US" sz="19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C000"/>
                  </a:solidFill>
                </a:uFill>
              </a:rPr>
              <a:t>import { </a:t>
            </a:r>
            <a:r>
              <a:rPr lang="en-US" sz="19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C000"/>
                  </a:solidFill>
                </a:uFill>
              </a:rPr>
              <a:t>useSelector</a:t>
            </a:r>
            <a:r>
              <a:rPr lang="en-US" sz="19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C000"/>
                  </a:solidFill>
                </a:uFill>
              </a:rPr>
              <a:t>, </a:t>
            </a:r>
            <a:r>
              <a:rPr lang="en-US" sz="19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C000"/>
                  </a:solidFill>
                </a:uFill>
              </a:rPr>
              <a:t>shallowEqual</a:t>
            </a:r>
            <a:r>
              <a:rPr lang="en-US" sz="19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C000"/>
                  </a:solidFill>
                </a:uFill>
              </a:rPr>
              <a:t> } from “react-redux;</a:t>
            </a:r>
          </a:p>
          <a:p>
            <a:pPr>
              <a:lnSpc>
                <a:spcPct val="80000"/>
              </a:lnSpc>
            </a:pPr>
            <a:r>
              <a:rPr lang="en-US" sz="19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C000"/>
                  </a:solidFill>
                </a:uFill>
              </a:rPr>
              <a:t>const books = </a:t>
            </a:r>
            <a:r>
              <a:rPr lang="en-US" sz="19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C000"/>
                  </a:solidFill>
                </a:uFill>
              </a:rPr>
              <a:t>useSelector</a:t>
            </a:r>
            <a:r>
              <a:rPr lang="en-US" sz="19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C000"/>
                  </a:solidFill>
                </a:uFill>
              </a:rPr>
              <a:t>(store =&gt; </a:t>
            </a:r>
            <a:r>
              <a:rPr lang="en-US" sz="19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C000"/>
                  </a:solidFill>
                </a:uFill>
              </a:rPr>
              <a:t>store.books</a:t>
            </a:r>
            <a:r>
              <a:rPr lang="en-US" sz="19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C000"/>
                  </a:solidFill>
                </a:uFill>
              </a:rPr>
              <a:t>, </a:t>
            </a:r>
            <a:r>
              <a:rPr lang="en-US" sz="19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C000"/>
                  </a:solidFill>
                </a:uFill>
              </a:rPr>
              <a:t>shallowEqual</a:t>
            </a:r>
            <a:r>
              <a:rPr lang="en-US" sz="19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C000"/>
                  </a:solidFill>
                </a:uFill>
              </a:rPr>
              <a:t>);</a:t>
            </a:r>
            <a:endParaRPr lang="ru-UA" sz="19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C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9409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BF11D-36BE-455F-CA11-C1EADB76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Як написати код який вносить зміни до </a:t>
            </a:r>
            <a:r>
              <a:rPr lang="en-US" dirty="0"/>
              <a:t>store: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127067-CDB6-6ADD-772F-B08409177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1. </a:t>
            </a:r>
            <a:r>
              <a:rPr lang="uk-UA" dirty="0"/>
              <a:t>Створюємо змінну, в який буде зберігатися назва дії (</a:t>
            </a:r>
            <a:r>
              <a:rPr lang="en-US" dirty="0"/>
              <a:t>action)</a:t>
            </a:r>
            <a:r>
              <a:rPr lang="uk-UA" dirty="0"/>
              <a:t>, які ми хочемо зробити зі </a:t>
            </a:r>
            <a:r>
              <a:rPr lang="en-US" dirty="0"/>
              <a:t>store (</a:t>
            </a:r>
            <a:r>
              <a:rPr lang="uk-UA" dirty="0"/>
              <a:t>їх називають </a:t>
            </a:r>
            <a:r>
              <a:rPr lang="en-US" dirty="0"/>
              <a:t>types </a:t>
            </a:r>
            <a:r>
              <a:rPr lang="uk-UA" dirty="0"/>
              <a:t>або </a:t>
            </a:r>
            <a:r>
              <a:rPr lang="en-US" dirty="0"/>
              <a:t>constants):</a:t>
            </a:r>
          </a:p>
          <a:p>
            <a:r>
              <a:rPr lang="en-US" dirty="0"/>
              <a:t>- “ADD_BOOK” </a:t>
            </a:r>
            <a:r>
              <a:rPr lang="uk-UA" dirty="0"/>
              <a:t>або </a:t>
            </a:r>
            <a:r>
              <a:rPr lang="en-US" dirty="0"/>
              <a:t>“add/book”;</a:t>
            </a:r>
          </a:p>
          <a:p>
            <a:r>
              <a:rPr lang="en-US" dirty="0"/>
              <a:t>- “REMOVE_BOOK” </a:t>
            </a:r>
            <a:r>
              <a:rPr lang="uk-UA" dirty="0"/>
              <a:t>або </a:t>
            </a:r>
            <a:r>
              <a:rPr lang="en-US" dirty="0"/>
              <a:t>“books/remove”;</a:t>
            </a:r>
          </a:p>
          <a:p>
            <a:endParaRPr lang="en-US" dirty="0"/>
          </a:p>
          <a:p>
            <a:r>
              <a:rPr lang="en-US" dirty="0"/>
              <a:t>2. C</a:t>
            </a:r>
            <a:r>
              <a:rPr lang="uk-UA" dirty="0"/>
              <a:t>творити </a:t>
            </a:r>
            <a:r>
              <a:rPr lang="en-US" dirty="0" err="1"/>
              <a:t>actionCreators</a:t>
            </a:r>
            <a:r>
              <a:rPr lang="en-US" dirty="0"/>
              <a:t> – </a:t>
            </a:r>
            <a:r>
              <a:rPr lang="uk-UA" dirty="0"/>
              <a:t>функції, які будуть отримувати </a:t>
            </a:r>
            <a:r>
              <a:rPr lang="en-US" dirty="0"/>
              <a:t>payload (</a:t>
            </a:r>
            <a:r>
              <a:rPr lang="uk-UA" dirty="0"/>
              <a:t>з яким потрібно виконувати дію) і повертають об'єкт з двома властивостями – </a:t>
            </a:r>
            <a:r>
              <a:rPr lang="en-US" dirty="0"/>
              <a:t>type (</a:t>
            </a:r>
            <a:r>
              <a:rPr lang="uk-UA" dirty="0"/>
              <a:t>що зробити) та </a:t>
            </a:r>
            <a:r>
              <a:rPr lang="en-US" dirty="0"/>
              <a:t>payload</a:t>
            </a:r>
            <a:r>
              <a:rPr lang="uk-UA" dirty="0"/>
              <a:t> (з чим зробити) (для деяких дій </a:t>
            </a:r>
            <a:r>
              <a:rPr lang="en-US" dirty="0"/>
              <a:t>payload </a:t>
            </a:r>
            <a:r>
              <a:rPr lang="uk-UA" dirty="0"/>
              <a:t>може бути не потрібним взагалі):</a:t>
            </a:r>
          </a:p>
          <a:p>
            <a:r>
              <a:rPr lang="uk-UA" dirty="0"/>
              <a:t>- </a:t>
            </a:r>
            <a:r>
              <a:rPr lang="en-US" dirty="0" err="1"/>
              <a:t>addBook</a:t>
            </a:r>
            <a:r>
              <a:rPr lang="en-US" dirty="0"/>
              <a:t>;</a:t>
            </a:r>
          </a:p>
          <a:p>
            <a:r>
              <a:rPr lang="en-US" dirty="0"/>
              <a:t>- </a:t>
            </a:r>
            <a:r>
              <a:rPr lang="en-US" dirty="0" err="1"/>
              <a:t>removeBook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uk-UA" dirty="0"/>
              <a:t>Написати код </a:t>
            </a:r>
            <a:r>
              <a:rPr lang="en-US" dirty="0"/>
              <a:t>reducer – </a:t>
            </a:r>
            <a:r>
              <a:rPr lang="uk-UA" dirty="0"/>
              <a:t>функції, яка отримує певний </a:t>
            </a:r>
            <a:r>
              <a:rPr lang="en-US" dirty="0"/>
              <a:t>action </a:t>
            </a:r>
            <a:r>
              <a:rPr lang="uk-UA" dirty="0"/>
              <a:t>і повертає нове значення в </a:t>
            </a:r>
            <a:r>
              <a:rPr lang="en-US" dirty="0"/>
              <a:t>store.</a:t>
            </a:r>
          </a:p>
          <a:p>
            <a:endParaRPr lang="en-US" dirty="0"/>
          </a:p>
          <a:p>
            <a:r>
              <a:rPr lang="en-US" dirty="0"/>
              <a:t>4. </a:t>
            </a:r>
            <a:r>
              <a:rPr lang="uk-UA" dirty="0"/>
              <a:t>Імпортувати в компонент, який має змінювати значення в </a:t>
            </a:r>
            <a:r>
              <a:rPr lang="en-US" dirty="0"/>
              <a:t>store, </a:t>
            </a:r>
            <a:r>
              <a:rPr lang="ru-RU" dirty="0"/>
              <a:t>хук </a:t>
            </a:r>
            <a:r>
              <a:rPr lang="en-US" dirty="0" err="1"/>
              <a:t>useDispatch</a:t>
            </a:r>
            <a:r>
              <a:rPr lang="en-US" dirty="0"/>
              <a:t> </a:t>
            </a:r>
            <a:r>
              <a:rPr lang="uk-UA" dirty="0"/>
              <a:t>із </a:t>
            </a:r>
            <a:r>
              <a:rPr lang="en-US" dirty="0"/>
              <a:t>“react-redux” </a:t>
            </a:r>
            <a:r>
              <a:rPr lang="uk-UA" dirty="0"/>
              <a:t>та </a:t>
            </a:r>
            <a:r>
              <a:rPr lang="en-US" dirty="0" err="1"/>
              <a:t>actionCreator</a:t>
            </a:r>
            <a:r>
              <a:rPr lang="en-US" dirty="0"/>
              <a:t>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62730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FE479-4700-8945-369F-2FD8DF07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Механізм зміни в </a:t>
            </a:r>
            <a:r>
              <a:rPr lang="en-US" dirty="0"/>
              <a:t>store</a:t>
            </a:r>
            <a:endParaRPr lang="ru-UA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94F76B-B687-8BD8-E869-69FF07D12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717" y="2003454"/>
            <a:ext cx="1807449" cy="446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/>
              <a:t>store</a:t>
            </a:r>
            <a:endParaRPr lang="ru-UA" dirty="0"/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id="{95FA159B-3E0A-4D1B-BE09-AB5547FDF4CA}"/>
              </a:ext>
            </a:extLst>
          </p:cNvPr>
          <p:cNvSpPr txBox="1">
            <a:spLocks/>
          </p:cNvSpPr>
          <p:nvPr/>
        </p:nvSpPr>
        <p:spPr>
          <a:xfrm>
            <a:off x="2638715" y="3063322"/>
            <a:ext cx="1807449" cy="446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/>
              <a:t>reducer</a:t>
            </a:r>
            <a:endParaRPr lang="ru-UA" dirty="0"/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CDEA5F3E-582E-D81B-EC84-A99E1E099BD7}"/>
              </a:ext>
            </a:extLst>
          </p:cNvPr>
          <p:cNvSpPr txBox="1">
            <a:spLocks/>
          </p:cNvSpPr>
          <p:nvPr/>
        </p:nvSpPr>
        <p:spPr>
          <a:xfrm>
            <a:off x="2638714" y="4112363"/>
            <a:ext cx="1807449" cy="446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/>
              <a:t>dispatch</a:t>
            </a:r>
            <a:endParaRPr lang="ru-UA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A31126-96B1-8D12-74F8-FB2EB34C885A}"/>
              </a:ext>
            </a:extLst>
          </p:cNvPr>
          <p:cNvSpPr/>
          <p:nvPr/>
        </p:nvSpPr>
        <p:spPr>
          <a:xfrm>
            <a:off x="4446163" y="3573051"/>
            <a:ext cx="609974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action: {type: “</a:t>
            </a:r>
            <a:r>
              <a:rPr lang="uk-UA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що зробити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payload: “</a:t>
            </a:r>
            <a:r>
              <a:rPr lang="uk-U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 чим зробити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”}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761D1DE-25D2-4AD1-5C53-374B10DBB7E9}"/>
              </a:ext>
            </a:extLst>
          </p:cNvPr>
          <p:cNvCxnSpPr>
            <a:cxnSpLocks/>
          </p:cNvCxnSpPr>
          <p:nvPr/>
        </p:nvCxnSpPr>
        <p:spPr>
          <a:xfrm flipV="1">
            <a:off x="3531763" y="2449585"/>
            <a:ext cx="0" cy="545285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6ABE9F8-3601-EA5A-A377-367450727716}"/>
              </a:ext>
            </a:extLst>
          </p:cNvPr>
          <p:cNvCxnSpPr>
            <a:cxnSpLocks/>
          </p:cNvCxnSpPr>
          <p:nvPr/>
        </p:nvCxnSpPr>
        <p:spPr>
          <a:xfrm flipV="1">
            <a:off x="3531763" y="3567078"/>
            <a:ext cx="0" cy="545285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BF1E818-8AB6-61AD-CFDF-450747B0340A}"/>
              </a:ext>
            </a:extLst>
          </p:cNvPr>
          <p:cNvSpPr/>
          <p:nvPr/>
        </p:nvSpPr>
        <p:spPr>
          <a:xfrm>
            <a:off x="1317170" y="5236792"/>
            <a:ext cx="913917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dispatch: ({type: “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ADD_BOOK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payload: {id: “1”, name: “LOTR”, author: “Tolkien”}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})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FC2E4903-0F95-BDD6-8A26-0AD2B5D3FC30}"/>
              </a:ext>
            </a:extLst>
          </p:cNvPr>
          <p:cNvSpPr txBox="1">
            <a:spLocks/>
          </p:cNvSpPr>
          <p:nvPr/>
        </p:nvSpPr>
        <p:spPr>
          <a:xfrm>
            <a:off x="4225633" y="6130750"/>
            <a:ext cx="1807449" cy="446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/>
              <a:t>reducer(action)</a:t>
            </a:r>
            <a:endParaRPr lang="ru-UA" dirty="0"/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58457017-782B-892E-AF5A-9A9B2E65DD01}"/>
              </a:ext>
            </a:extLst>
          </p:cNvPr>
          <p:cNvSpPr txBox="1">
            <a:spLocks/>
          </p:cNvSpPr>
          <p:nvPr/>
        </p:nvSpPr>
        <p:spPr>
          <a:xfrm>
            <a:off x="8168460" y="6130749"/>
            <a:ext cx="1807449" cy="446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/>
              <a:t>store</a:t>
            </a:r>
            <a:endParaRPr lang="ru-UA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AF56AFD-EABC-49C3-4DA5-9FE8826AA86A}"/>
              </a:ext>
            </a:extLst>
          </p:cNvPr>
          <p:cNvSpPr/>
          <p:nvPr/>
        </p:nvSpPr>
        <p:spPr>
          <a:xfrm>
            <a:off x="6407687" y="5876690"/>
            <a:ext cx="115127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newState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698256B-2382-F482-A1F6-0E1992F562C7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033082" y="6353815"/>
            <a:ext cx="2135378" cy="1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AE614E1-F4E0-A6B5-879E-92994AFDD939}"/>
              </a:ext>
            </a:extLst>
          </p:cNvPr>
          <p:cNvCxnSpPr>
            <a:cxnSpLocks/>
          </p:cNvCxnSpPr>
          <p:nvPr/>
        </p:nvCxnSpPr>
        <p:spPr>
          <a:xfrm>
            <a:off x="4976068" y="5606124"/>
            <a:ext cx="0" cy="455232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969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7E5C6-1F8B-851F-F349-5A1C0A19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Як змінюється </a:t>
            </a:r>
            <a:r>
              <a:rPr lang="en-US" dirty="0"/>
              <a:t>store </a:t>
            </a:r>
            <a:r>
              <a:rPr lang="uk-UA" dirty="0"/>
              <a:t>приклад 1</a:t>
            </a:r>
            <a:r>
              <a:rPr lang="en-US" dirty="0"/>
              <a:t>:</a:t>
            </a:r>
            <a:endParaRPr lang="ru-UA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AD3BC5-E6E2-A296-F151-0AFA14327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571" y="1844063"/>
            <a:ext cx="3200022" cy="72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/>
              <a:t>store (</a:t>
            </a:r>
            <a:r>
              <a:rPr lang="uk-UA" dirty="0"/>
              <a:t>глобальний стан)</a:t>
            </a:r>
            <a:endParaRPr lang="ru-UA" dirty="0"/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id="{3B51256A-1932-7229-C726-9CB7905003D8}"/>
              </a:ext>
            </a:extLst>
          </p:cNvPr>
          <p:cNvSpPr txBox="1">
            <a:spLocks/>
          </p:cNvSpPr>
          <p:nvPr/>
        </p:nvSpPr>
        <p:spPr>
          <a:xfrm>
            <a:off x="5176008" y="2562044"/>
            <a:ext cx="1778466" cy="562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/>
              <a:t>reducer</a:t>
            </a:r>
            <a:endParaRPr lang="ru-UA" dirty="0"/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73D8DA3E-BF0F-E6B5-4F51-1FA06F12A3EA}"/>
              </a:ext>
            </a:extLst>
          </p:cNvPr>
          <p:cNvSpPr txBox="1">
            <a:spLocks/>
          </p:cNvSpPr>
          <p:nvPr/>
        </p:nvSpPr>
        <p:spPr>
          <a:xfrm>
            <a:off x="5176008" y="3828114"/>
            <a:ext cx="1778466" cy="562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/>
              <a:t>dispatch</a:t>
            </a:r>
            <a:endParaRPr lang="ru-UA" dirty="0"/>
          </a:p>
        </p:txBody>
      </p:sp>
      <p:sp>
        <p:nvSpPr>
          <p:cNvPr id="7" name="Объект 3">
            <a:extLst>
              <a:ext uri="{FF2B5EF4-FFF2-40B4-BE49-F238E27FC236}">
                <a16:creationId xmlns:a16="http://schemas.microsoft.com/office/drawing/2014/main" id="{DD78C0CE-32FB-BA75-BDC1-0DD681DACD0C}"/>
              </a:ext>
            </a:extLst>
          </p:cNvPr>
          <p:cNvSpPr txBox="1">
            <a:spLocks/>
          </p:cNvSpPr>
          <p:nvPr/>
        </p:nvSpPr>
        <p:spPr>
          <a:xfrm>
            <a:off x="5176008" y="5061357"/>
            <a:ext cx="1778466" cy="562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uk-UA" dirty="0"/>
              <a:t>компонент</a:t>
            </a:r>
            <a:endParaRPr lang="ru-UA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F3EB4F8C-7CAD-F67E-D91A-4F84968EED8E}"/>
              </a:ext>
            </a:extLst>
          </p:cNvPr>
          <p:cNvSpPr txBox="1">
            <a:spLocks/>
          </p:cNvSpPr>
          <p:nvPr/>
        </p:nvSpPr>
        <p:spPr>
          <a:xfrm>
            <a:off x="1846977" y="5623420"/>
            <a:ext cx="1778466" cy="562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err="1"/>
              <a:t>actionCreate</a:t>
            </a:r>
            <a:endParaRPr lang="ru-UA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A08FA25-AB55-B1F1-7943-CDCC9B9FF277}"/>
              </a:ext>
            </a:extLst>
          </p:cNvPr>
          <p:cNvCxnSpPr>
            <a:cxnSpLocks/>
          </p:cNvCxnSpPr>
          <p:nvPr/>
        </p:nvCxnSpPr>
        <p:spPr>
          <a:xfrm flipH="1">
            <a:off x="3741490" y="5641657"/>
            <a:ext cx="1379990" cy="423583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4F51385-E64D-D4AA-657F-37700FF73AB8}"/>
              </a:ext>
            </a:extLst>
          </p:cNvPr>
          <p:cNvCxnSpPr>
            <a:cxnSpLocks/>
          </p:cNvCxnSpPr>
          <p:nvPr/>
        </p:nvCxnSpPr>
        <p:spPr>
          <a:xfrm flipV="1">
            <a:off x="3741490" y="5236128"/>
            <a:ext cx="1434518" cy="387292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D51DDCEC-A9AE-D23C-B284-AB97CC9C74C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065241" y="3124107"/>
            <a:ext cx="7879" cy="704007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285BB6B-ECAC-4D40-B142-388C8217C078}"/>
              </a:ext>
            </a:extLst>
          </p:cNvPr>
          <p:cNvCxnSpPr>
            <a:cxnSpLocks/>
          </p:cNvCxnSpPr>
          <p:nvPr/>
        </p:nvCxnSpPr>
        <p:spPr>
          <a:xfrm flipV="1">
            <a:off x="6042361" y="4458228"/>
            <a:ext cx="0" cy="562063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38645EA-6856-E9F3-77F0-2F7CD40D7143}"/>
              </a:ext>
            </a:extLst>
          </p:cNvPr>
          <p:cNvSpPr/>
          <p:nvPr/>
        </p:nvSpPr>
        <p:spPr>
          <a:xfrm rot="20602602">
            <a:off x="4100712" y="5978521"/>
            <a:ext cx="9893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payload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BC10C451-AB54-1A8F-4BA5-3E6480A94F5C}"/>
              </a:ext>
            </a:extLst>
          </p:cNvPr>
          <p:cNvSpPr/>
          <p:nvPr/>
        </p:nvSpPr>
        <p:spPr>
          <a:xfrm>
            <a:off x="6427026" y="3239737"/>
            <a:ext cx="82747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action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A3FD48E-E3EE-D7CA-2A60-537A528CEC02}"/>
              </a:ext>
            </a:extLst>
          </p:cNvPr>
          <p:cNvSpPr/>
          <p:nvPr/>
        </p:nvSpPr>
        <p:spPr>
          <a:xfrm rot="20602602">
            <a:off x="4006995" y="5100740"/>
            <a:ext cx="82747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action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9D4BEE8-C0C1-955F-C966-F78969273DDB}"/>
              </a:ext>
            </a:extLst>
          </p:cNvPr>
          <p:cNvSpPr/>
          <p:nvPr/>
        </p:nvSpPr>
        <p:spPr>
          <a:xfrm>
            <a:off x="6427025" y="4554594"/>
            <a:ext cx="82747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action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4262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AFF85-5595-2150-8050-E297C37A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Як змінюється </a:t>
            </a:r>
            <a:r>
              <a:rPr lang="en-US" dirty="0"/>
              <a:t>store </a:t>
            </a:r>
            <a:r>
              <a:rPr lang="uk-UA" dirty="0"/>
              <a:t>приклад 2</a:t>
            </a:r>
            <a:r>
              <a:rPr lang="en-US" dirty="0"/>
              <a:t>:</a:t>
            </a:r>
            <a:endParaRPr lang="ru-UA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F2DEDB-F306-4BCD-03AA-A146AD68A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673" y="5686221"/>
            <a:ext cx="3082575" cy="74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/>
              <a:t>store (</a:t>
            </a:r>
            <a:r>
              <a:rPr lang="uk-UA" dirty="0"/>
              <a:t>глобальний стан)</a:t>
            </a:r>
            <a:endParaRPr lang="ru-UA" dirty="0"/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id="{8240CB7D-DC94-9FF5-0D51-91BE3675647D}"/>
              </a:ext>
            </a:extLst>
          </p:cNvPr>
          <p:cNvSpPr txBox="1">
            <a:spLocks/>
          </p:cNvSpPr>
          <p:nvPr/>
        </p:nvSpPr>
        <p:spPr>
          <a:xfrm>
            <a:off x="1063752" y="5686221"/>
            <a:ext cx="3082575" cy="74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/>
              <a:t>reducer</a:t>
            </a:r>
            <a:endParaRPr lang="ru-UA" dirty="0"/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52A36E60-0429-88B3-19A9-221A6A3574EA}"/>
              </a:ext>
            </a:extLst>
          </p:cNvPr>
          <p:cNvSpPr txBox="1">
            <a:spLocks/>
          </p:cNvSpPr>
          <p:nvPr/>
        </p:nvSpPr>
        <p:spPr>
          <a:xfrm>
            <a:off x="1063752" y="4015890"/>
            <a:ext cx="3082575" cy="74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/>
              <a:t>dispatch</a:t>
            </a:r>
            <a:endParaRPr lang="ru-UA" dirty="0"/>
          </a:p>
        </p:txBody>
      </p:sp>
      <p:sp>
        <p:nvSpPr>
          <p:cNvPr id="7" name="Объект 3">
            <a:extLst>
              <a:ext uri="{FF2B5EF4-FFF2-40B4-BE49-F238E27FC236}">
                <a16:creationId xmlns:a16="http://schemas.microsoft.com/office/drawing/2014/main" id="{E8287CC6-91BC-B041-F91A-245FC7956C78}"/>
              </a:ext>
            </a:extLst>
          </p:cNvPr>
          <p:cNvSpPr txBox="1">
            <a:spLocks/>
          </p:cNvSpPr>
          <p:nvPr/>
        </p:nvSpPr>
        <p:spPr>
          <a:xfrm>
            <a:off x="1063751" y="2432590"/>
            <a:ext cx="3082575" cy="74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uk-UA" dirty="0"/>
              <a:t>Компонент</a:t>
            </a:r>
            <a:endParaRPr lang="ru-UA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DCC3F871-9651-F35D-F8D0-4ACBEB1EDE8B}"/>
              </a:ext>
            </a:extLst>
          </p:cNvPr>
          <p:cNvSpPr txBox="1">
            <a:spLocks/>
          </p:cNvSpPr>
          <p:nvPr/>
        </p:nvSpPr>
        <p:spPr>
          <a:xfrm>
            <a:off x="8045672" y="2432589"/>
            <a:ext cx="3082575" cy="748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dirty="0" err="1"/>
              <a:t>addBook</a:t>
            </a:r>
            <a:endParaRPr lang="ru-UA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DF7CC52C-F17B-4CBB-8D9A-262B8CD202E4}"/>
              </a:ext>
            </a:extLst>
          </p:cNvPr>
          <p:cNvCxnSpPr>
            <a:cxnSpLocks/>
          </p:cNvCxnSpPr>
          <p:nvPr/>
        </p:nvCxnSpPr>
        <p:spPr>
          <a:xfrm flipH="1">
            <a:off x="4253218" y="2576519"/>
            <a:ext cx="3632433" cy="0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D10D1A3-2BC4-8DE4-1DFF-AE116C8FDD36}"/>
              </a:ext>
            </a:extLst>
          </p:cNvPr>
          <p:cNvCxnSpPr>
            <a:cxnSpLocks/>
          </p:cNvCxnSpPr>
          <p:nvPr/>
        </p:nvCxnSpPr>
        <p:spPr>
          <a:xfrm>
            <a:off x="2510217" y="4836921"/>
            <a:ext cx="0" cy="762269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86F3B49-387A-4E7B-7147-DD305FEAF959}"/>
              </a:ext>
            </a:extLst>
          </p:cNvPr>
          <p:cNvCxnSpPr>
            <a:cxnSpLocks/>
          </p:cNvCxnSpPr>
          <p:nvPr/>
        </p:nvCxnSpPr>
        <p:spPr>
          <a:xfrm>
            <a:off x="4226653" y="6060288"/>
            <a:ext cx="3717721" cy="0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D632372-C621-4CCB-DCCE-B90E9AEC16FF}"/>
              </a:ext>
            </a:extLst>
          </p:cNvPr>
          <p:cNvCxnSpPr>
            <a:cxnSpLocks/>
          </p:cNvCxnSpPr>
          <p:nvPr/>
        </p:nvCxnSpPr>
        <p:spPr>
          <a:xfrm>
            <a:off x="4253218" y="3035501"/>
            <a:ext cx="3632433" cy="0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562B86D-1451-FF97-F5E3-15EBEB2C360F}"/>
              </a:ext>
            </a:extLst>
          </p:cNvPr>
          <p:cNvCxnSpPr>
            <a:cxnSpLocks/>
          </p:cNvCxnSpPr>
          <p:nvPr/>
        </p:nvCxnSpPr>
        <p:spPr>
          <a:xfrm>
            <a:off x="2510217" y="3245426"/>
            <a:ext cx="0" cy="680622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EF8324C4-A009-E722-DC4C-5D8F247A8473}"/>
              </a:ext>
            </a:extLst>
          </p:cNvPr>
          <p:cNvSpPr/>
          <p:nvPr/>
        </p:nvSpPr>
        <p:spPr>
          <a:xfrm>
            <a:off x="3983733" y="1885267"/>
            <a:ext cx="396064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{id: “1”, name: “LOTR”, author: “Tolkien”}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116351A5-2E9E-6AAB-5642-2264DA178F76}"/>
              </a:ext>
            </a:extLst>
          </p:cNvPr>
          <p:cNvSpPr/>
          <p:nvPr/>
        </p:nvSpPr>
        <p:spPr>
          <a:xfrm>
            <a:off x="4253218" y="3262571"/>
            <a:ext cx="3960641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action = {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type: “ADD_BOOK” 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Payload: {id: “1”, name: “LOTR”,    author: “Tolkien”}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FA25D18-D119-4C15-7C03-55972BFC82BB}"/>
              </a:ext>
            </a:extLst>
          </p:cNvPr>
          <p:cNvSpPr/>
          <p:nvPr/>
        </p:nvSpPr>
        <p:spPr>
          <a:xfrm>
            <a:off x="1215565" y="3393602"/>
            <a:ext cx="82747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action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49AC86F-D782-35D4-DF91-A6E63A27A88B}"/>
              </a:ext>
            </a:extLst>
          </p:cNvPr>
          <p:cNvSpPr/>
          <p:nvPr/>
        </p:nvSpPr>
        <p:spPr>
          <a:xfrm>
            <a:off x="5244166" y="5501555"/>
            <a:ext cx="115127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newStore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70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везда: 5 точек 3">
            <a:extLst>
              <a:ext uri="{FF2B5EF4-FFF2-40B4-BE49-F238E27FC236}">
                <a16:creationId xmlns:a16="http://schemas.microsoft.com/office/drawing/2014/main" id="{B27268CB-00C0-1935-EA2C-8793FA8B06C6}"/>
              </a:ext>
            </a:extLst>
          </p:cNvPr>
          <p:cNvSpPr/>
          <p:nvPr/>
        </p:nvSpPr>
        <p:spPr>
          <a:xfrm>
            <a:off x="3909271" y="520117"/>
            <a:ext cx="3598876" cy="231116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Людина</a:t>
            </a:r>
            <a:endParaRPr lang="en-US" dirty="0"/>
          </a:p>
          <a:p>
            <a:pPr algn="ctr"/>
            <a:r>
              <a:rPr lang="en-US" dirty="0"/>
              <a:t>React </a:t>
            </a:r>
            <a:r>
              <a:rPr lang="uk-UA" dirty="0"/>
              <a:t>компонент</a:t>
            </a:r>
            <a:endParaRPr lang="ru-UA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B8A8826-5644-3249-F770-118D3AA300C9}"/>
              </a:ext>
            </a:extLst>
          </p:cNvPr>
          <p:cNvSpPr/>
          <p:nvPr/>
        </p:nvSpPr>
        <p:spPr>
          <a:xfrm>
            <a:off x="679508" y="3103927"/>
            <a:ext cx="3103927" cy="1870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Банк</a:t>
            </a:r>
          </a:p>
          <a:p>
            <a:pPr algn="ctr"/>
            <a:r>
              <a:rPr lang="uk-UA" dirty="0"/>
              <a:t>(</a:t>
            </a:r>
            <a:r>
              <a:rPr lang="en-US" dirty="0"/>
              <a:t>STORE)</a:t>
            </a:r>
            <a:endParaRPr lang="ru-UA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DB78C9-26D0-2D18-07C1-E3DB0F8BBD23}"/>
              </a:ext>
            </a:extLst>
          </p:cNvPr>
          <p:cNvSpPr/>
          <p:nvPr/>
        </p:nvSpPr>
        <p:spPr>
          <a:xfrm>
            <a:off x="8649050" y="1750153"/>
            <a:ext cx="2726422" cy="1482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uk-UA" dirty="0"/>
              <a:t>Зняти суму (</a:t>
            </a:r>
            <a:r>
              <a:rPr lang="en-US" dirty="0"/>
              <a:t>action type)</a:t>
            </a:r>
          </a:p>
          <a:p>
            <a:pPr marL="342900" indent="-342900" algn="ctr">
              <a:buAutoNum type="arabicPeriod"/>
            </a:pPr>
            <a:r>
              <a:rPr lang="uk-UA" dirty="0"/>
              <a:t>Сума (</a:t>
            </a:r>
            <a:r>
              <a:rPr lang="en-US" dirty="0"/>
              <a:t>action payload)</a:t>
            </a:r>
            <a:endParaRPr lang="ru-UA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226EF46-F57E-CBCD-A401-9D5FAC812318}"/>
              </a:ext>
            </a:extLst>
          </p:cNvPr>
          <p:cNvSpPr/>
          <p:nvPr/>
        </p:nvSpPr>
        <p:spPr>
          <a:xfrm>
            <a:off x="7952763" y="4420997"/>
            <a:ext cx="3103927" cy="1870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Менеджер (</a:t>
            </a:r>
            <a:r>
              <a:rPr lang="en-US" dirty="0"/>
              <a:t>dispatch)</a:t>
            </a:r>
            <a:endParaRPr lang="ru-UA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AAB377F-0E50-FDD8-B6BF-8E1737D8FDC3}"/>
              </a:ext>
            </a:extLst>
          </p:cNvPr>
          <p:cNvSpPr/>
          <p:nvPr/>
        </p:nvSpPr>
        <p:spPr>
          <a:xfrm>
            <a:off x="4790114" y="4026716"/>
            <a:ext cx="2197915" cy="2181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Комп'ютер (</a:t>
            </a:r>
            <a:r>
              <a:rPr lang="en-US" dirty="0"/>
              <a:t>reducer</a:t>
            </a:r>
            <a:r>
              <a:rPr lang="uk-UA" dirty="0"/>
              <a:t>)</a:t>
            </a:r>
            <a:endParaRPr lang="ru-UA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A7C16A66-00D2-DFDF-BE20-64BA494E593E}"/>
              </a:ext>
            </a:extLst>
          </p:cNvPr>
          <p:cNvCxnSpPr/>
          <p:nvPr/>
        </p:nvCxnSpPr>
        <p:spPr>
          <a:xfrm>
            <a:off x="6677637" y="1837189"/>
            <a:ext cx="1853967" cy="65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857DBDB-18D3-5334-841D-4C60B706FF47}"/>
              </a:ext>
            </a:extLst>
          </p:cNvPr>
          <p:cNvCxnSpPr/>
          <p:nvPr/>
        </p:nvCxnSpPr>
        <p:spPr>
          <a:xfrm flipH="1">
            <a:off x="8959442" y="3319943"/>
            <a:ext cx="360727" cy="94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CC74DFF-D7AD-4B70-6363-809A86568670}"/>
              </a:ext>
            </a:extLst>
          </p:cNvPr>
          <p:cNvCxnSpPr/>
          <p:nvPr/>
        </p:nvCxnSpPr>
        <p:spPr>
          <a:xfrm flipH="1" flipV="1">
            <a:off x="7055141" y="5449697"/>
            <a:ext cx="939567" cy="29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B70F750-D4AE-22B8-C98A-C8B013328DEB}"/>
              </a:ext>
            </a:extLst>
          </p:cNvPr>
          <p:cNvCxnSpPr/>
          <p:nvPr/>
        </p:nvCxnSpPr>
        <p:spPr>
          <a:xfrm flipH="1" flipV="1">
            <a:off x="3825380" y="4366471"/>
            <a:ext cx="897622" cy="537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5B61010-3463-F484-09EC-BC2F94ECB5B8}"/>
              </a:ext>
            </a:extLst>
          </p:cNvPr>
          <p:cNvCxnSpPr/>
          <p:nvPr/>
        </p:nvCxnSpPr>
        <p:spPr>
          <a:xfrm flipV="1">
            <a:off x="3909270" y="2608976"/>
            <a:ext cx="880844" cy="101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341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AB5D6-1116-448E-4380-ECC2995A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  <a:endParaRPr lang="ru-UA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B6BC8B-6643-1788-FC1E-E1034449877B}"/>
              </a:ext>
            </a:extLst>
          </p:cNvPr>
          <p:cNvSpPr/>
          <p:nvPr/>
        </p:nvSpPr>
        <p:spPr>
          <a:xfrm>
            <a:off x="1501630" y="2416029"/>
            <a:ext cx="2139193" cy="3422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/>
              <a:t>Кліент</a:t>
            </a:r>
            <a:endParaRPr lang="ru-UA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3E7AC53-9B6C-EF68-BE2B-9211E6629FE8}"/>
              </a:ext>
            </a:extLst>
          </p:cNvPr>
          <p:cNvSpPr/>
          <p:nvPr/>
        </p:nvSpPr>
        <p:spPr>
          <a:xfrm>
            <a:off x="8263156" y="2164360"/>
            <a:ext cx="2013358" cy="3674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Сервер</a:t>
            </a:r>
            <a:endParaRPr lang="ru-UA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A6B23F07-4DBC-4C11-8384-9053B4408950}"/>
              </a:ext>
            </a:extLst>
          </p:cNvPr>
          <p:cNvCxnSpPr/>
          <p:nvPr/>
        </p:nvCxnSpPr>
        <p:spPr>
          <a:xfrm>
            <a:off x="3640823" y="3120705"/>
            <a:ext cx="4622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3CF5477-6763-6373-62CF-5358B3997DBC}"/>
              </a:ext>
            </a:extLst>
          </p:cNvPr>
          <p:cNvCxnSpPr/>
          <p:nvPr/>
        </p:nvCxnSpPr>
        <p:spPr>
          <a:xfrm flipH="1">
            <a:off x="3707934" y="4966283"/>
            <a:ext cx="4555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3520786F-44B6-64A6-DD51-32BDFA19779D}"/>
              </a:ext>
            </a:extLst>
          </p:cNvPr>
          <p:cNvSpPr/>
          <p:nvPr/>
        </p:nvSpPr>
        <p:spPr>
          <a:xfrm>
            <a:off x="4521666" y="2533479"/>
            <a:ext cx="2709644" cy="1174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Якісь зміни</a:t>
            </a:r>
          </a:p>
          <a:p>
            <a:pPr algn="ctr"/>
            <a:r>
              <a:rPr lang="uk-UA" dirty="0"/>
              <a:t>(</a:t>
            </a:r>
            <a:r>
              <a:rPr lang="en-US" dirty="0"/>
              <a:t>middleware)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89109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EF35A-FA45-2F15-DA56-644A8B68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таке</a:t>
            </a:r>
            <a:r>
              <a:rPr lang="ru-RU" dirty="0"/>
              <a:t> </a:t>
            </a:r>
            <a:r>
              <a:rPr lang="en-US" dirty="0"/>
              <a:t>Redux </a:t>
            </a:r>
            <a:r>
              <a:rPr lang="uk-UA" dirty="0"/>
              <a:t>і навіщо він потрібен.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690750-D227-E764-5F41-DB1558987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Redux – </a:t>
            </a:r>
            <a:r>
              <a:rPr lang="uk-UA" dirty="0"/>
              <a:t>це бібліотека, яка дозволяє створювати глобальний стан – тобто </a:t>
            </a:r>
            <a:r>
              <a:rPr lang="en-US" dirty="0"/>
              <a:t>state, </a:t>
            </a:r>
            <a:r>
              <a:rPr lang="uk-UA" dirty="0"/>
              <a:t>до якого може звернутись будь який компонент в програмі без необхідності отримувати в </a:t>
            </a:r>
            <a:r>
              <a:rPr lang="uk-UA" dirty="0" err="1"/>
              <a:t>пропсах</a:t>
            </a:r>
            <a:r>
              <a:rPr lang="uk-UA" dirty="0"/>
              <a:t> ці значення і функції для їх зміни.</a:t>
            </a:r>
          </a:p>
          <a:p>
            <a:endParaRPr lang="uk-UA" dirty="0"/>
          </a:p>
          <a:p>
            <a:r>
              <a:rPr lang="uk-UA" dirty="0"/>
              <a:t>Використовується </a:t>
            </a:r>
            <a:r>
              <a:rPr lang="en-US" dirty="0"/>
              <a:t>Redux</a:t>
            </a:r>
            <a:r>
              <a:rPr lang="uk-UA" dirty="0"/>
              <a:t>, щоб зберігати данні, які повинні бути доступні на ДЕКІЛЬКОХ РІЗНИХ СТОРІНКАХ нашої програми. Самий простий приклад – корзина в яку користувач додає товари.</a:t>
            </a:r>
          </a:p>
        </p:txBody>
      </p:sp>
    </p:spTree>
    <p:extLst>
      <p:ext uri="{BB962C8B-B14F-4D97-AF65-F5344CB8AC3E}">
        <p14:creationId xmlns:p14="http://schemas.microsoft.com/office/powerpoint/2010/main" val="90775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CEAED-C522-1AB9-DD63-25A7C376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Глобальний </a:t>
            </a:r>
            <a:r>
              <a:rPr lang="en-US" dirty="0"/>
              <a:t>state</a:t>
            </a:r>
            <a:r>
              <a:rPr lang="uk-UA" dirty="0"/>
              <a:t> без </a:t>
            </a:r>
            <a:r>
              <a:rPr lang="en-US" dirty="0"/>
              <a:t>Redux</a:t>
            </a:r>
            <a:endParaRPr lang="ru-UA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6B8D6FF-6E46-4EC3-787D-61BE7F4BBC51}"/>
              </a:ext>
            </a:extLst>
          </p:cNvPr>
          <p:cNvSpPr/>
          <p:nvPr/>
        </p:nvSpPr>
        <p:spPr>
          <a:xfrm>
            <a:off x="5125673" y="2093976"/>
            <a:ext cx="1191237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UA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A86F68A-BC4E-4F3D-9032-2553E43ABFC0}"/>
              </a:ext>
            </a:extLst>
          </p:cNvPr>
          <p:cNvSpPr/>
          <p:nvPr/>
        </p:nvSpPr>
        <p:spPr>
          <a:xfrm>
            <a:off x="5125673" y="3303166"/>
            <a:ext cx="1249955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  <a:endParaRPr lang="ru-UA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1222596-2AE3-40DC-103E-59FCFC976366}"/>
              </a:ext>
            </a:extLst>
          </p:cNvPr>
          <p:cNvSpPr/>
          <p:nvPr/>
        </p:nvSpPr>
        <p:spPr>
          <a:xfrm>
            <a:off x="2558119" y="4314040"/>
            <a:ext cx="1778466" cy="52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books page</a:t>
            </a:r>
            <a:endParaRPr lang="ru-UA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49B1163-7863-F768-D11A-4CCB49D50753}"/>
              </a:ext>
            </a:extLst>
          </p:cNvPr>
          <p:cNvSpPr/>
          <p:nvPr/>
        </p:nvSpPr>
        <p:spPr>
          <a:xfrm>
            <a:off x="2549991" y="5531260"/>
            <a:ext cx="1652631" cy="52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books</a:t>
            </a:r>
            <a:endParaRPr lang="ru-UA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F5FEBBC-E56B-01B5-D46F-C167FF44A84E}"/>
              </a:ext>
            </a:extLst>
          </p:cNvPr>
          <p:cNvSpPr/>
          <p:nvPr/>
        </p:nvSpPr>
        <p:spPr>
          <a:xfrm>
            <a:off x="7159124" y="4441215"/>
            <a:ext cx="2474757" cy="39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favorite books</a:t>
            </a:r>
            <a:endParaRPr lang="ru-UA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B4DEFC0-A212-FC9C-CC36-F5393FD3654C}"/>
              </a:ext>
            </a:extLst>
          </p:cNvPr>
          <p:cNvSpPr/>
          <p:nvPr/>
        </p:nvSpPr>
        <p:spPr>
          <a:xfrm>
            <a:off x="6310310" y="2734818"/>
            <a:ext cx="1607430" cy="3155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addBooks</a:t>
            </a:r>
            <a:endParaRPr lang="ru-UA" sz="1400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FDB070F4-9F08-229E-075D-FCE371C0FE0F}"/>
              </a:ext>
            </a:extLst>
          </p:cNvPr>
          <p:cNvSpPr/>
          <p:nvPr/>
        </p:nvSpPr>
        <p:spPr>
          <a:xfrm>
            <a:off x="6316406" y="2414397"/>
            <a:ext cx="1602083" cy="3155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Books</a:t>
            </a:r>
            <a:endParaRPr lang="ru-UA" sz="1400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3312AC86-FE6B-97AE-72E7-E991C9156B32}"/>
              </a:ext>
            </a:extLst>
          </p:cNvPr>
          <p:cNvSpPr/>
          <p:nvPr/>
        </p:nvSpPr>
        <p:spPr>
          <a:xfrm>
            <a:off x="6334974" y="3070043"/>
            <a:ext cx="1672872" cy="3077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removeBook</a:t>
            </a:r>
            <a:endParaRPr lang="ru-UA" sz="1400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EE15A7A2-40D9-36FB-BD59-85C84404EBE9}"/>
              </a:ext>
            </a:extLst>
          </p:cNvPr>
          <p:cNvSpPr/>
          <p:nvPr/>
        </p:nvSpPr>
        <p:spPr>
          <a:xfrm>
            <a:off x="7021082" y="3877351"/>
            <a:ext cx="1602083" cy="3155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Books</a:t>
            </a:r>
            <a:endParaRPr lang="ru-UA" sz="1400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08CBA9BF-969E-C815-8100-0D44FC36D7C7}"/>
              </a:ext>
            </a:extLst>
          </p:cNvPr>
          <p:cNvSpPr/>
          <p:nvPr/>
        </p:nvSpPr>
        <p:spPr>
          <a:xfrm>
            <a:off x="2563334" y="3488610"/>
            <a:ext cx="1607430" cy="3155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addBooks</a:t>
            </a:r>
            <a:endParaRPr lang="ru-UA" sz="1400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C1743059-E03D-A0E6-1CA2-96074805E544}"/>
              </a:ext>
            </a:extLst>
          </p:cNvPr>
          <p:cNvSpPr/>
          <p:nvPr/>
        </p:nvSpPr>
        <p:spPr>
          <a:xfrm>
            <a:off x="2569430" y="3168189"/>
            <a:ext cx="1602083" cy="3155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Books</a:t>
            </a:r>
            <a:endParaRPr lang="ru-UA" sz="1400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1E4D6298-AB00-5FF2-672E-18EC5309F6B0}"/>
              </a:ext>
            </a:extLst>
          </p:cNvPr>
          <p:cNvSpPr/>
          <p:nvPr/>
        </p:nvSpPr>
        <p:spPr>
          <a:xfrm>
            <a:off x="2587998" y="3823835"/>
            <a:ext cx="1672872" cy="3077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removeBook</a:t>
            </a:r>
            <a:endParaRPr lang="ru-UA" sz="1400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F9671447-9425-FC47-9547-9D3DBA0840A8}"/>
              </a:ext>
            </a:extLst>
          </p:cNvPr>
          <p:cNvCxnSpPr>
            <a:cxnSpLocks/>
          </p:cNvCxnSpPr>
          <p:nvPr/>
        </p:nvCxnSpPr>
        <p:spPr>
          <a:xfrm>
            <a:off x="5646508" y="2547573"/>
            <a:ext cx="0" cy="689994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E9C20EFA-D2F4-2C53-701A-087E71443966}"/>
              </a:ext>
            </a:extLst>
          </p:cNvPr>
          <p:cNvCxnSpPr>
            <a:cxnSpLocks/>
          </p:cNvCxnSpPr>
          <p:nvPr/>
        </p:nvCxnSpPr>
        <p:spPr>
          <a:xfrm flipH="1">
            <a:off x="4085439" y="3542367"/>
            <a:ext cx="1034138" cy="771673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9DC4AA9-FAB7-10E6-EC5F-AC97920C44E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375628" y="3504502"/>
            <a:ext cx="872460" cy="936713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EED05DAB-15AD-CAB9-1046-522197F683F8}"/>
              </a:ext>
            </a:extLst>
          </p:cNvPr>
          <p:cNvCxnSpPr>
            <a:cxnSpLocks/>
          </p:cNvCxnSpPr>
          <p:nvPr/>
        </p:nvCxnSpPr>
        <p:spPr>
          <a:xfrm>
            <a:off x="3356480" y="4841266"/>
            <a:ext cx="0" cy="689994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9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8879D-A6B2-1CEA-9D1B-5C65A4F2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Глобальний </a:t>
            </a:r>
            <a:r>
              <a:rPr lang="en-US" dirty="0"/>
              <a:t>state</a:t>
            </a:r>
            <a:r>
              <a:rPr lang="uk-UA" dirty="0"/>
              <a:t> з </a:t>
            </a:r>
            <a:r>
              <a:rPr lang="en-US" dirty="0"/>
              <a:t>Redux</a:t>
            </a:r>
            <a:endParaRPr lang="ru-UA" dirty="0"/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A9F06FEB-D997-B0F1-0A74-22EB82E3294A}"/>
              </a:ext>
            </a:extLst>
          </p:cNvPr>
          <p:cNvSpPr/>
          <p:nvPr/>
        </p:nvSpPr>
        <p:spPr>
          <a:xfrm>
            <a:off x="4942514" y="2093976"/>
            <a:ext cx="2306972" cy="92278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Redux store</a:t>
            </a:r>
            <a:endParaRPr lang="ru-UA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463F3C9-A94B-AF4A-2AC2-8BE97D6185B9}"/>
              </a:ext>
            </a:extLst>
          </p:cNvPr>
          <p:cNvSpPr/>
          <p:nvPr/>
        </p:nvSpPr>
        <p:spPr>
          <a:xfrm>
            <a:off x="5500381" y="3501984"/>
            <a:ext cx="1191237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UA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76B36F-734D-D83B-034F-D78BB19E2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0381" y="4255479"/>
            <a:ext cx="1191237" cy="370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  <a:endParaRPr lang="ru-UA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2880076-F830-33C6-86BC-904F2050F7B5}"/>
              </a:ext>
            </a:extLst>
          </p:cNvPr>
          <p:cNvSpPr/>
          <p:nvPr/>
        </p:nvSpPr>
        <p:spPr>
          <a:xfrm>
            <a:off x="2558119" y="4314040"/>
            <a:ext cx="1778466" cy="52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books page</a:t>
            </a:r>
            <a:endParaRPr lang="ru-UA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8B2C978-EA75-ECFA-0FF6-E9F67D88AFF5}"/>
              </a:ext>
            </a:extLst>
          </p:cNvPr>
          <p:cNvSpPr/>
          <p:nvPr/>
        </p:nvSpPr>
        <p:spPr>
          <a:xfrm>
            <a:off x="3640559" y="5522871"/>
            <a:ext cx="1652631" cy="52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books</a:t>
            </a:r>
            <a:endParaRPr lang="ru-UA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422719E-3DCE-BA2D-1179-0E079CC90B47}"/>
              </a:ext>
            </a:extLst>
          </p:cNvPr>
          <p:cNvSpPr/>
          <p:nvPr/>
        </p:nvSpPr>
        <p:spPr>
          <a:xfrm>
            <a:off x="7947690" y="4764025"/>
            <a:ext cx="2474757" cy="39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favorite books</a:t>
            </a:r>
            <a:endParaRPr lang="ru-UA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E9A678C-931B-1E24-0D8C-3B56E0B6D7AC}"/>
              </a:ext>
            </a:extLst>
          </p:cNvPr>
          <p:cNvCxnSpPr/>
          <p:nvPr/>
        </p:nvCxnSpPr>
        <p:spPr>
          <a:xfrm flipH="1">
            <a:off x="4739780" y="3129094"/>
            <a:ext cx="335559" cy="2281805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9F9465B-C316-8012-3246-B82E95B3352D}"/>
              </a:ext>
            </a:extLst>
          </p:cNvPr>
          <p:cNvCxnSpPr>
            <a:cxnSpLocks/>
          </p:cNvCxnSpPr>
          <p:nvPr/>
        </p:nvCxnSpPr>
        <p:spPr>
          <a:xfrm>
            <a:off x="7249486" y="3129094"/>
            <a:ext cx="1441508" cy="1497015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683501D7-9D36-2846-920C-611481B7B66A}"/>
              </a:ext>
            </a:extLst>
          </p:cNvPr>
          <p:cNvSpPr/>
          <p:nvPr/>
        </p:nvSpPr>
        <p:spPr>
          <a:xfrm>
            <a:off x="3131601" y="3408881"/>
            <a:ext cx="1607430" cy="3155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addBooks</a:t>
            </a:r>
            <a:endParaRPr lang="ru-UA" sz="1400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AE3F704C-F3E1-2BFE-EA05-296CA9BB6D10}"/>
              </a:ext>
            </a:extLst>
          </p:cNvPr>
          <p:cNvSpPr/>
          <p:nvPr/>
        </p:nvSpPr>
        <p:spPr>
          <a:xfrm>
            <a:off x="3137697" y="3088460"/>
            <a:ext cx="1602083" cy="3155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Books</a:t>
            </a:r>
            <a:endParaRPr lang="ru-UA" sz="1400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F7578BBD-9B0F-5359-B13C-F32463F34D5E}"/>
              </a:ext>
            </a:extLst>
          </p:cNvPr>
          <p:cNvSpPr/>
          <p:nvPr/>
        </p:nvSpPr>
        <p:spPr>
          <a:xfrm>
            <a:off x="3156265" y="3744106"/>
            <a:ext cx="1672872" cy="30777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removeBook</a:t>
            </a:r>
            <a:endParaRPr lang="ru-UA" sz="1400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10C0B17-B937-4340-5F9B-0CE11AF841F9}"/>
              </a:ext>
            </a:extLst>
          </p:cNvPr>
          <p:cNvSpPr/>
          <p:nvPr/>
        </p:nvSpPr>
        <p:spPr>
          <a:xfrm>
            <a:off x="8064723" y="3562096"/>
            <a:ext cx="1602083" cy="3155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Books</a:t>
            </a:r>
            <a:endParaRPr lang="ru-UA" sz="1400" dirty="0"/>
          </a:p>
        </p:txBody>
      </p:sp>
    </p:spTree>
    <p:extLst>
      <p:ext uri="{BB962C8B-B14F-4D97-AF65-F5344CB8AC3E}">
        <p14:creationId xmlns:p14="http://schemas.microsoft.com/office/powerpoint/2010/main" val="53687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49FBD-72C6-0389-DFB2-D264F4A6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Які бібліотеки використовуються для роботи з </a:t>
            </a:r>
            <a:r>
              <a:rPr lang="en-US" dirty="0"/>
              <a:t>Redux: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5A63CE-486F-4CCA-0DC8-3CE69F3A0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Redux – </a:t>
            </a:r>
            <a:r>
              <a:rPr lang="uk-UA" dirty="0"/>
              <a:t>для створення глобального стану.</a:t>
            </a:r>
            <a:endParaRPr lang="en-US" dirty="0"/>
          </a:p>
          <a:p>
            <a:pPr marL="0" indent="0">
              <a:buNone/>
            </a:pPr>
            <a:endParaRPr lang="uk-UA" dirty="0"/>
          </a:p>
          <a:p>
            <a:r>
              <a:rPr lang="en-US" dirty="0"/>
              <a:t>React-redux –</a:t>
            </a:r>
            <a:r>
              <a:rPr lang="uk-UA" dirty="0"/>
              <a:t> для того, щоб дати доступ всім компонентам програми до глобального </a:t>
            </a:r>
            <a:r>
              <a:rPr lang="ru-RU" dirty="0"/>
              <a:t>стану створенного за </a:t>
            </a:r>
            <a:r>
              <a:rPr lang="uk-UA" dirty="0"/>
              <a:t>допомогою</a:t>
            </a:r>
            <a:r>
              <a:rPr lang="ru-RU" dirty="0"/>
              <a:t> </a:t>
            </a:r>
            <a:r>
              <a:rPr lang="en-US" dirty="0"/>
              <a:t>Redux. </a:t>
            </a:r>
            <a:r>
              <a:rPr lang="uk-UA" dirty="0"/>
              <a:t>Ця бібліотека дозволяє як читати данні із глобального стану так і змінювати їх.</a:t>
            </a:r>
          </a:p>
          <a:p>
            <a:endParaRPr lang="uk-UA" dirty="0"/>
          </a:p>
          <a:p>
            <a:r>
              <a:rPr lang="uk-UA" dirty="0"/>
              <a:t>Це дуже важливий момент. Тобто коли ви будете роботи які задачі які зв'язані з </a:t>
            </a:r>
            <a:r>
              <a:rPr lang="en-US" dirty="0"/>
              <a:t>Redux</a:t>
            </a:r>
            <a:r>
              <a:rPr lang="uk-UA" dirty="0"/>
              <a:t> задайте собі питання: </a:t>
            </a:r>
            <a:r>
              <a:rPr lang="en-US" dirty="0"/>
              <a:t>“</a:t>
            </a:r>
            <a:r>
              <a:rPr lang="uk-UA" dirty="0"/>
              <a:t>Що я хочу зробити?</a:t>
            </a:r>
            <a:r>
              <a:rPr lang="en-US" dirty="0"/>
              <a:t>” </a:t>
            </a:r>
            <a:r>
              <a:rPr lang="uk-UA" dirty="0"/>
              <a:t>Якщо те що ви хочете зробити пов'язано зі створення глобального стану – то використовуйте </a:t>
            </a:r>
            <a:r>
              <a:rPr lang="en-US" dirty="0"/>
              <a:t>“redux”</a:t>
            </a:r>
            <a:r>
              <a:rPr lang="uk-UA" dirty="0"/>
              <a:t>. Якщо вам потрібно прочитати з нього данні або якось їх змінити то використовуйте інструмент із пакета </a:t>
            </a:r>
            <a:r>
              <a:rPr lang="en-US" dirty="0"/>
              <a:t>“react-redux”.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7408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F5444-CC55-8B2D-51B8-9CEBA9E2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Пункти додання </a:t>
            </a:r>
            <a:r>
              <a:rPr lang="en-US" dirty="0"/>
              <a:t>Redux </a:t>
            </a:r>
            <a:r>
              <a:rPr lang="uk-UA" dirty="0"/>
              <a:t>до програми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123E37-0F5E-7038-5CE7-9043A82E1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  <a:p>
            <a:r>
              <a:rPr lang="uk-UA" dirty="0"/>
              <a:t>1. Створити глобальне сховище (</a:t>
            </a:r>
            <a:r>
              <a:rPr lang="en-US" dirty="0"/>
              <a:t>store).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uk-UA" dirty="0"/>
              <a:t>Дати доступ всім компонентам всередині програми до </a:t>
            </a:r>
            <a:r>
              <a:rPr lang="en-US" dirty="0"/>
              <a:t>store</a:t>
            </a:r>
            <a:r>
              <a:rPr lang="uk-UA" dirty="0"/>
              <a:t>.</a:t>
            </a:r>
          </a:p>
          <a:p>
            <a:endParaRPr lang="uk-UA" dirty="0"/>
          </a:p>
          <a:p>
            <a:r>
              <a:rPr lang="uk-UA" dirty="0"/>
              <a:t>3. Підписати потрібні компоненти до </a:t>
            </a:r>
            <a:r>
              <a:rPr lang="en-US" dirty="0"/>
              <a:t>store. (</a:t>
            </a:r>
            <a:r>
              <a:rPr lang="uk-UA" dirty="0"/>
              <a:t>отримуємо данні зі </a:t>
            </a:r>
            <a:r>
              <a:rPr lang="en-US" dirty="0"/>
              <a:t>store).</a:t>
            </a:r>
          </a:p>
          <a:p>
            <a:endParaRPr lang="en-US" dirty="0"/>
          </a:p>
          <a:p>
            <a:r>
              <a:rPr lang="en-US" dirty="0"/>
              <a:t>4. </a:t>
            </a:r>
            <a:r>
              <a:rPr lang="uk-UA" dirty="0"/>
              <a:t>Написати код для того, щоб потрібні компоненти могли вносити зміни до </a:t>
            </a:r>
            <a:r>
              <a:rPr lang="en-US" dirty="0"/>
              <a:t>store.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21310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F2F80-2751-7E66-203D-91E59EA5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Створити глобальний стан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452853-FC1F-537C-73C4-89DD94ED0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uk-UA" dirty="0"/>
          </a:p>
          <a:p>
            <a:r>
              <a:rPr lang="uk-UA" dirty="0"/>
              <a:t>1. Встановити </a:t>
            </a:r>
            <a:r>
              <a:rPr lang="en-US" dirty="0"/>
              <a:t>Redux.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uk-UA" dirty="0"/>
              <a:t>Створити папку </a:t>
            </a:r>
            <a:r>
              <a:rPr lang="en-US" dirty="0"/>
              <a:t>Redux</a:t>
            </a:r>
            <a:r>
              <a:rPr lang="uk-UA" dirty="0"/>
              <a:t>, а всередині файл – </a:t>
            </a:r>
            <a:r>
              <a:rPr lang="en-US" dirty="0"/>
              <a:t>store.js </a:t>
            </a:r>
            <a:r>
              <a:rPr lang="uk-UA" dirty="0"/>
              <a:t>який буде експортувати глобальний стан </a:t>
            </a:r>
            <a:r>
              <a:rPr lang="en-US" dirty="0"/>
              <a:t>(store).</a:t>
            </a:r>
          </a:p>
          <a:p>
            <a:endParaRPr lang="en-US" dirty="0"/>
          </a:p>
          <a:p>
            <a:r>
              <a:rPr lang="en-US" dirty="0"/>
              <a:t>3.</a:t>
            </a:r>
            <a:r>
              <a:rPr lang="uk-UA" dirty="0"/>
              <a:t> Всередині </a:t>
            </a:r>
            <a:r>
              <a:rPr lang="uk-UA" dirty="0" err="1"/>
              <a:t>файла</a:t>
            </a:r>
            <a:r>
              <a:rPr lang="uk-UA" dirty="0"/>
              <a:t> </a:t>
            </a:r>
            <a:r>
              <a:rPr lang="en-US" dirty="0"/>
              <a:t>store.js </a:t>
            </a:r>
            <a:r>
              <a:rPr lang="uk-UA" dirty="0"/>
              <a:t>імпортувати із пакета </a:t>
            </a:r>
            <a:r>
              <a:rPr lang="en-US" dirty="0"/>
              <a:t>redux </a:t>
            </a:r>
            <a:r>
              <a:rPr lang="uk-UA" dirty="0"/>
              <a:t>функцію</a:t>
            </a:r>
            <a:r>
              <a:rPr lang="en-US" dirty="0"/>
              <a:t> </a:t>
            </a:r>
            <a:r>
              <a:rPr lang="en-US" dirty="0" err="1"/>
              <a:t>createStore</a:t>
            </a:r>
            <a:r>
              <a:rPr lang="en-US" dirty="0"/>
              <a:t>: </a:t>
            </a:r>
          </a:p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C000"/>
                  </a:solidFill>
                </a:uFill>
              </a:rPr>
              <a:t>import {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C000"/>
                  </a:solidFill>
                </a:uFill>
              </a:rPr>
              <a:t>createStore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C000"/>
                  </a:solidFill>
                </a:uFill>
              </a:rPr>
              <a:t>} from “redux.</a:t>
            </a:r>
            <a:endParaRPr lang="uk-UA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C000"/>
                </a:solidFill>
              </a:uFill>
            </a:endParaRPr>
          </a:p>
          <a:p>
            <a:endParaRPr lang="uk-UA" dirty="0"/>
          </a:p>
          <a:p>
            <a:r>
              <a:rPr lang="uk-UA" dirty="0"/>
              <a:t>4. Створити </a:t>
            </a:r>
            <a:r>
              <a:rPr lang="en-US" dirty="0"/>
              <a:t>reducer (</a:t>
            </a:r>
            <a:r>
              <a:rPr lang="en-US" dirty="0" err="1"/>
              <a:t>rootReducer</a:t>
            </a:r>
            <a:r>
              <a:rPr lang="en-US" dirty="0"/>
              <a:t>) – </a:t>
            </a:r>
            <a:r>
              <a:rPr lang="uk-UA" dirty="0"/>
              <a:t>функцію, яка створює початкове значення глобального стану і потім буде його змінювати.</a:t>
            </a:r>
          </a:p>
          <a:p>
            <a:endParaRPr lang="uk-UA" dirty="0"/>
          </a:p>
          <a:p>
            <a:r>
              <a:rPr lang="uk-UA" dirty="0"/>
              <a:t>5. Створити </a:t>
            </a:r>
            <a:r>
              <a:rPr lang="en-US" dirty="0" err="1"/>
              <a:t>initialStore</a:t>
            </a:r>
            <a:r>
              <a:rPr lang="en-US" dirty="0"/>
              <a:t> – </a:t>
            </a:r>
            <a:r>
              <a:rPr lang="uk-UA" dirty="0" err="1"/>
              <a:t>обєкт</a:t>
            </a:r>
            <a:r>
              <a:rPr lang="uk-UA" dirty="0"/>
              <a:t>, який описує початкове значення і загальну структуру глобального стану.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2DAD1-4916-9DCD-0C61-80A1DF14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Підключення програми до глобального стану (</a:t>
            </a:r>
            <a:r>
              <a:rPr lang="en-US" dirty="0"/>
              <a:t>store):	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5BB267-01E4-499B-59E1-CCFB91356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1. </a:t>
            </a:r>
            <a:r>
              <a:rPr lang="uk-UA" dirty="0"/>
              <a:t>Поставити пакет </a:t>
            </a:r>
            <a:r>
              <a:rPr lang="en-US" dirty="0"/>
              <a:t>“react-redux”.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uk-UA" dirty="0"/>
              <a:t>В </a:t>
            </a:r>
            <a:r>
              <a:rPr lang="en-US" dirty="0"/>
              <a:t>App.js </a:t>
            </a:r>
            <a:r>
              <a:rPr lang="uk-UA" dirty="0"/>
              <a:t>імпортувати </a:t>
            </a:r>
            <a:r>
              <a:rPr lang="en-US" dirty="0"/>
              <a:t>store </a:t>
            </a:r>
            <a:r>
              <a:rPr lang="uk-UA" dirty="0"/>
              <a:t>із</a:t>
            </a:r>
            <a:r>
              <a:rPr lang="en-US" dirty="0"/>
              <a:t> /redux/store.js .</a:t>
            </a:r>
            <a:endParaRPr lang="uk-UA" dirty="0"/>
          </a:p>
          <a:p>
            <a:endParaRPr lang="uk-UA" dirty="0"/>
          </a:p>
          <a:p>
            <a:r>
              <a:rPr lang="uk-UA" dirty="0"/>
              <a:t>3. В </a:t>
            </a:r>
            <a:r>
              <a:rPr lang="en-US" dirty="0"/>
              <a:t>App.js </a:t>
            </a:r>
            <a:r>
              <a:rPr lang="uk-UA" dirty="0"/>
              <a:t>імпортувати із </a:t>
            </a:r>
            <a:r>
              <a:rPr lang="en-US" dirty="0"/>
              <a:t>“react-redux”</a:t>
            </a:r>
            <a:r>
              <a:rPr lang="uk-UA" dirty="0"/>
              <a:t> компонент </a:t>
            </a:r>
            <a:r>
              <a:rPr lang="en-US" dirty="0"/>
              <a:t>Provider.</a:t>
            </a:r>
          </a:p>
          <a:p>
            <a:endParaRPr lang="en-US" dirty="0"/>
          </a:p>
          <a:p>
            <a:r>
              <a:rPr lang="en-US" dirty="0"/>
              <a:t>4. </a:t>
            </a:r>
            <a:r>
              <a:rPr lang="uk-UA" dirty="0"/>
              <a:t>Обернути всю програму в компонент </a:t>
            </a:r>
            <a:r>
              <a:rPr lang="en-US" dirty="0"/>
              <a:t>Provider</a:t>
            </a:r>
            <a:r>
              <a:rPr lang="uk-UA" dirty="0"/>
              <a:t>, вказав йому в якості </a:t>
            </a:r>
            <a:r>
              <a:rPr lang="uk-UA" dirty="0" err="1"/>
              <a:t>пропа</a:t>
            </a:r>
            <a:r>
              <a:rPr lang="uk-UA" dirty="0"/>
              <a:t> </a:t>
            </a:r>
            <a:r>
              <a:rPr lang="en-US" dirty="0"/>
              <a:t>“store” </a:t>
            </a:r>
            <a:r>
              <a:rPr lang="uk-UA" dirty="0"/>
              <a:t>значення змінної </a:t>
            </a:r>
            <a:r>
              <a:rPr lang="en-US" dirty="0"/>
              <a:t>“store”</a:t>
            </a:r>
            <a:r>
              <a:rPr lang="uk-UA" dirty="0"/>
              <a:t>:</a:t>
            </a:r>
          </a:p>
          <a:p>
            <a:r>
              <a:rPr lang="en-US" sz="17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C000"/>
                  </a:solidFill>
                </a:uFill>
              </a:rPr>
              <a:t>&lt;Provider store={store}&gt;</a:t>
            </a:r>
          </a:p>
          <a:p>
            <a:r>
              <a:rPr lang="en-US" sz="17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C000"/>
                  </a:solidFill>
                </a:uFill>
              </a:rPr>
              <a:t>{App}</a:t>
            </a:r>
          </a:p>
          <a:p>
            <a:r>
              <a:rPr lang="en-US" sz="17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C000"/>
                  </a:solidFill>
                </a:uFill>
              </a:rPr>
              <a:t>&lt;/Provider&gt;</a:t>
            </a:r>
            <a:endParaRPr lang="ru-UA" sz="17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C000"/>
                </a:solidFill>
              </a:uFill>
            </a:endParaRP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04772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DD111-A980-4541-6212-45FE622D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Що таке підписка?</a:t>
            </a:r>
            <a:endParaRPr lang="ru-UA" dirty="0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1AA66E3C-2B61-C4B5-4EA4-7F56F19E2F3B}"/>
              </a:ext>
            </a:extLst>
          </p:cNvPr>
          <p:cNvCxnSpPr>
            <a:cxnSpLocks/>
          </p:cNvCxnSpPr>
          <p:nvPr/>
        </p:nvCxnSpPr>
        <p:spPr>
          <a:xfrm>
            <a:off x="3145870" y="3296842"/>
            <a:ext cx="4018327" cy="0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DF4ED56-B78C-2963-7FD8-6EC1B05440E4}"/>
              </a:ext>
            </a:extLst>
          </p:cNvPr>
          <p:cNvCxnSpPr>
            <a:cxnSpLocks/>
          </p:cNvCxnSpPr>
          <p:nvPr/>
        </p:nvCxnSpPr>
        <p:spPr>
          <a:xfrm flipH="1">
            <a:off x="3145870" y="3809544"/>
            <a:ext cx="4018327" cy="0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5EC78AF-B045-2814-462E-338B4CD34EDA}"/>
              </a:ext>
            </a:extLst>
          </p:cNvPr>
          <p:cNvSpPr/>
          <p:nvPr/>
        </p:nvSpPr>
        <p:spPr>
          <a:xfrm>
            <a:off x="1182847" y="3111718"/>
            <a:ext cx="15687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Компонент</a:t>
            </a:r>
            <a:endParaRPr lang="ru-UA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D6F8DD3-A42B-410B-A3B6-C9DE3DA63F11}"/>
              </a:ext>
            </a:extLst>
          </p:cNvPr>
          <p:cNvSpPr/>
          <p:nvPr/>
        </p:nvSpPr>
        <p:spPr>
          <a:xfrm>
            <a:off x="7559879" y="3111718"/>
            <a:ext cx="15687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  <a:endParaRPr lang="ru-UA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744ED9A-4A4B-34B6-87A1-7CB242EDC7B2}"/>
              </a:ext>
            </a:extLst>
          </p:cNvPr>
          <p:cNvSpPr/>
          <p:nvPr/>
        </p:nvSpPr>
        <p:spPr>
          <a:xfrm>
            <a:off x="2845746" y="2721305"/>
            <a:ext cx="461857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Ком</a:t>
            </a:r>
            <a:r>
              <a:rPr lang="uk-U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понент підписується на частину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store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D158C07-733D-25B7-EA70-8E05E0676EE9}"/>
              </a:ext>
            </a:extLst>
          </p:cNvPr>
          <p:cNvSpPr/>
          <p:nvPr/>
        </p:nvSpPr>
        <p:spPr>
          <a:xfrm>
            <a:off x="1275621" y="4225365"/>
            <a:ext cx="77588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Store</a:t>
            </a:r>
            <a:r>
              <a:rPr lang="uk-U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передає в компонент ту частину на яку був запит, </a:t>
            </a:r>
          </a:p>
          <a:p>
            <a:pPr algn="ctr"/>
            <a:r>
              <a:rPr lang="uk-U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тобто на ту яку була зроблена підписка, і якщо було якось оновлення.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0998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1147</TotalTime>
  <Words>931</Words>
  <Application>Microsoft Office PowerPoint</Application>
  <PresentationFormat>Широкоэкранный</PresentationFormat>
  <Paragraphs>145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Georgia</vt:lpstr>
      <vt:lpstr>Trebuchet MS</vt:lpstr>
      <vt:lpstr>Wingdings</vt:lpstr>
      <vt:lpstr>Дерево</vt:lpstr>
      <vt:lpstr>Основи Redux</vt:lpstr>
      <vt:lpstr>Що таке Redux і навіщо він потрібен.</vt:lpstr>
      <vt:lpstr>Глобальний state без Redux</vt:lpstr>
      <vt:lpstr>Глобальний state з Redux</vt:lpstr>
      <vt:lpstr>Які бібліотеки використовуються для роботи з Redux:</vt:lpstr>
      <vt:lpstr>Пункти додання Redux до програми</vt:lpstr>
      <vt:lpstr>Створити глобальний стан</vt:lpstr>
      <vt:lpstr>Підключення програми до глобального стану (store): </vt:lpstr>
      <vt:lpstr>Що таке підписка?</vt:lpstr>
      <vt:lpstr>Як зробити підписку компонента на частину store:</vt:lpstr>
      <vt:lpstr>Як написати код який вносить зміни до store:</vt:lpstr>
      <vt:lpstr>Механізм зміни в store</vt:lpstr>
      <vt:lpstr>Як змінюється store приклад 1:</vt:lpstr>
      <vt:lpstr>Як змінюється store приклад 2:</vt:lpstr>
      <vt:lpstr>Презентация PowerPoint</vt:lpstr>
      <vt:lpstr>Middleware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Redux</dc:title>
  <dc:creator>Kadysh Pavlo</dc:creator>
  <cp:lastModifiedBy>Kadysh Pavlo</cp:lastModifiedBy>
  <cp:revision>16</cp:revision>
  <dcterms:created xsi:type="dcterms:W3CDTF">2022-10-06T18:50:29Z</dcterms:created>
  <dcterms:modified xsi:type="dcterms:W3CDTF">2022-10-17T19:05:58Z</dcterms:modified>
</cp:coreProperties>
</file>