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10/24/2022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48F47-E124-D196-C1B8-A43E8712C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Асинхронний </a:t>
            </a:r>
            <a:r>
              <a:rPr lang="uk-UA" dirty="0" err="1"/>
              <a:t>редакс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805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EF35A-FA45-2F15-DA56-644A8B68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 асинхронного </a:t>
            </a:r>
            <a:r>
              <a:rPr lang="en-US" dirty="0"/>
              <a:t>action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690750-D227-E764-5F41-DB155898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Відправити в </a:t>
            </a:r>
            <a:r>
              <a:rPr lang="en-US" dirty="0"/>
              <a:t>reducer </a:t>
            </a:r>
            <a:r>
              <a:rPr lang="uk-UA" dirty="0"/>
              <a:t>повідомлення, що запит пішов (</a:t>
            </a:r>
            <a:r>
              <a:rPr lang="en-US" dirty="0"/>
              <a:t>loading: true).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Відправляємо </a:t>
            </a:r>
            <a:r>
              <a:rPr lang="en-US" dirty="0"/>
              <a:t>AJAX-</a:t>
            </a:r>
            <a:r>
              <a:rPr lang="uk-UA" dirty="0"/>
              <a:t>запит.</a:t>
            </a:r>
            <a:endParaRPr lang="en-US" dirty="0"/>
          </a:p>
          <a:p>
            <a:pPr marL="457200" indent="-457200">
              <a:buAutoNum type="arabicPeriod"/>
            </a:pPr>
            <a:endParaRPr lang="uk-UA" dirty="0"/>
          </a:p>
          <a:p>
            <a:pPr marL="457200" indent="-457200">
              <a:buAutoNum type="arabicPeriod"/>
            </a:pPr>
            <a:r>
              <a:rPr lang="uk-UA" dirty="0"/>
              <a:t>Якщо відповідь успішна – </a:t>
            </a:r>
            <a:r>
              <a:rPr lang="en-US" dirty="0"/>
              <a:t>{loading: false, items: […data]}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uk-UA" dirty="0"/>
              <a:t>Якщо відповідь не успішна - </a:t>
            </a:r>
            <a:r>
              <a:rPr lang="en-US" dirty="0"/>
              <a:t>{loading: false, error: error}</a:t>
            </a:r>
          </a:p>
          <a:p>
            <a:pPr marL="457200" indent="-457200">
              <a:buAutoNum type="arabicPeriod"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775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41F29-9BE4-5E62-E4B1-85E1420F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 схема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4132A-1655-DAD3-5B1C-30B97456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Books-operations.js</a:t>
            </a:r>
          </a:p>
          <a:p>
            <a:r>
              <a:rPr lang="en-US" dirty="0" err="1"/>
              <a:t>fetchBooks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uk-UA" dirty="0"/>
              <a:t>Сказати </a:t>
            </a:r>
            <a:r>
              <a:rPr lang="en-US" dirty="0"/>
              <a:t>store, </a:t>
            </a:r>
            <a:r>
              <a:rPr lang="uk-UA" dirty="0"/>
              <a:t>що запит пішов.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2</a:t>
            </a:r>
            <a:r>
              <a:rPr lang="en-US" dirty="0"/>
              <a:t>. </a:t>
            </a:r>
            <a:r>
              <a:rPr lang="uk-UA" dirty="0"/>
              <a:t>Відправляємо запит </a:t>
            </a:r>
          </a:p>
          <a:p>
            <a:pPr marL="0" indent="0">
              <a:buNone/>
            </a:pPr>
            <a:r>
              <a:rPr lang="en-US" dirty="0" err="1"/>
              <a:t>axios.get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3.</a:t>
            </a:r>
            <a:r>
              <a:rPr lang="uk-UA" dirty="0"/>
              <a:t>Якщо</a:t>
            </a:r>
            <a:r>
              <a:rPr lang="ru-RU" dirty="0"/>
              <a:t> </a:t>
            </a:r>
            <a:r>
              <a:rPr lang="uk-UA" dirty="0"/>
              <a:t>відповідь успішна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</a:t>
            </a:r>
            <a:r>
              <a:rPr lang="uk-UA" dirty="0"/>
              <a:t>Якщо відповідь не успішна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6488A23-3F6B-AF40-A923-8B3A0CA37914}"/>
              </a:ext>
            </a:extLst>
          </p:cNvPr>
          <p:cNvSpPr/>
          <p:nvPr/>
        </p:nvSpPr>
        <p:spPr>
          <a:xfrm>
            <a:off x="7705817" y="2379216"/>
            <a:ext cx="1775534" cy="51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Reducer:</a:t>
            </a:r>
            <a:endParaRPr lang="ru-UA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CF472B5-DE5C-94CE-4D6D-825E2E17C827}"/>
              </a:ext>
            </a:extLst>
          </p:cNvPr>
          <p:cNvCxnSpPr/>
          <p:nvPr/>
        </p:nvCxnSpPr>
        <p:spPr>
          <a:xfrm flipV="1">
            <a:off x="5317724" y="2796466"/>
            <a:ext cx="2246051" cy="3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C0874D-9E3E-EE83-AACD-958725C3FEA8}"/>
              </a:ext>
            </a:extLst>
          </p:cNvPr>
          <p:cNvSpPr/>
          <p:nvPr/>
        </p:nvSpPr>
        <p:spPr>
          <a:xfrm>
            <a:off x="5335391" y="2760156"/>
            <a:ext cx="1873188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{loading: true}</a:t>
            </a:r>
            <a:endParaRPr lang="ru-UA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EE096CE-1FD5-3A3B-8C8A-95FC1BE17DDF}"/>
              </a:ext>
            </a:extLst>
          </p:cNvPr>
          <p:cNvCxnSpPr>
            <a:cxnSpLocks/>
          </p:cNvCxnSpPr>
          <p:nvPr/>
        </p:nvCxnSpPr>
        <p:spPr>
          <a:xfrm flipV="1">
            <a:off x="4181383" y="2906637"/>
            <a:ext cx="3852908" cy="210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4D468ED-7501-1AB3-0BE1-44AD6219F651}"/>
              </a:ext>
            </a:extLst>
          </p:cNvPr>
          <p:cNvSpPr/>
          <p:nvPr/>
        </p:nvSpPr>
        <p:spPr>
          <a:xfrm>
            <a:off x="4545367" y="3679795"/>
            <a:ext cx="2032987" cy="630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{loading: false,</a:t>
            </a:r>
          </a:p>
          <a:p>
            <a:pPr algn="ctr"/>
            <a:r>
              <a:rPr lang="en-US" dirty="0"/>
              <a:t>Items: data}</a:t>
            </a:r>
            <a:endParaRPr lang="ru-UA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1489CF-6953-391D-715F-3C642F5DCE8B}"/>
              </a:ext>
            </a:extLst>
          </p:cNvPr>
          <p:cNvSpPr/>
          <p:nvPr/>
        </p:nvSpPr>
        <p:spPr>
          <a:xfrm>
            <a:off x="4696287" y="4825014"/>
            <a:ext cx="2032987" cy="630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{loading: false,</a:t>
            </a:r>
          </a:p>
          <a:p>
            <a:pPr algn="ctr"/>
            <a:r>
              <a:rPr lang="en-US" dirty="0"/>
              <a:t>error: error}</a:t>
            </a:r>
            <a:endParaRPr lang="ru-UA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6B0F009-ABF4-A815-072B-7023B948FBC0}"/>
              </a:ext>
            </a:extLst>
          </p:cNvPr>
          <p:cNvSpPr/>
          <p:nvPr/>
        </p:nvSpPr>
        <p:spPr>
          <a:xfrm>
            <a:off x="8611340" y="4030463"/>
            <a:ext cx="2774183" cy="1837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Store:</a:t>
            </a:r>
          </a:p>
          <a:p>
            <a:pPr algn="ctr"/>
            <a:r>
              <a:rPr lang="en-US" dirty="0"/>
              <a:t>books: {</a:t>
            </a:r>
          </a:p>
          <a:p>
            <a:pPr algn="ctr"/>
            <a:r>
              <a:rPr lang="en-US" dirty="0"/>
              <a:t>items: [],</a:t>
            </a:r>
          </a:p>
          <a:p>
            <a:pPr algn="ctr"/>
            <a:r>
              <a:rPr lang="en-US" dirty="0"/>
              <a:t>loading: false,</a:t>
            </a:r>
          </a:p>
          <a:p>
            <a:pPr algn="ctr"/>
            <a:r>
              <a:rPr lang="en-US" dirty="0"/>
              <a:t>error: null</a:t>
            </a:r>
          </a:p>
          <a:p>
            <a:pPr algn="ctr"/>
            <a:r>
              <a:rPr lang="en-US" dirty="0"/>
              <a:t>}</a:t>
            </a:r>
            <a:endParaRPr lang="ru-UA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D4A7960-3563-5923-613A-B5A663049540}"/>
              </a:ext>
            </a:extLst>
          </p:cNvPr>
          <p:cNvSpPr/>
          <p:nvPr/>
        </p:nvSpPr>
        <p:spPr>
          <a:xfrm>
            <a:off x="9525914" y="3080551"/>
            <a:ext cx="1673355" cy="53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Store</a:t>
            </a:r>
            <a:endParaRPr lang="ru-UA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0D994E-5449-7841-EF21-FA0AD364172C}"/>
              </a:ext>
            </a:extLst>
          </p:cNvPr>
          <p:cNvCxnSpPr/>
          <p:nvPr/>
        </p:nvCxnSpPr>
        <p:spPr>
          <a:xfrm>
            <a:off x="9019713" y="2894120"/>
            <a:ext cx="674703" cy="113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B45DC8B-131A-E496-6850-07601395637D}"/>
              </a:ext>
            </a:extLst>
          </p:cNvPr>
          <p:cNvCxnSpPr/>
          <p:nvPr/>
        </p:nvCxnSpPr>
        <p:spPr>
          <a:xfrm flipV="1">
            <a:off x="4545367" y="2987336"/>
            <a:ext cx="4048217" cy="28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8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3C446B77-2BDD-9EB9-4EB0-A4A60B9FF0F5}"/>
              </a:ext>
            </a:extLst>
          </p:cNvPr>
          <p:cNvSpPr/>
          <p:nvPr/>
        </p:nvSpPr>
        <p:spPr>
          <a:xfrm>
            <a:off x="8685319" y="3998795"/>
            <a:ext cx="2442929" cy="2499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94E5F-5A54-E3B6-3099-E2C28013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асинхронного </a:t>
            </a:r>
            <a:r>
              <a:rPr lang="uk-UA" dirty="0" err="1"/>
              <a:t>редакса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75A83A-629B-FDD7-2BF4-C5EE4E8F5D4F}"/>
              </a:ext>
            </a:extLst>
          </p:cNvPr>
          <p:cNvSpPr/>
          <p:nvPr/>
        </p:nvSpPr>
        <p:spPr>
          <a:xfrm>
            <a:off x="466166" y="2112057"/>
            <a:ext cx="1904171" cy="48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ru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4F5A3D-0C5F-1BC6-3F34-6F245683E7E2}"/>
              </a:ext>
            </a:extLst>
          </p:cNvPr>
          <p:cNvSpPr/>
          <p:nvPr/>
        </p:nvSpPr>
        <p:spPr>
          <a:xfrm>
            <a:off x="3583708" y="2112057"/>
            <a:ext cx="1904171" cy="48054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ru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42EC8E-7648-2B82-69FA-CEFE578F50EA}"/>
              </a:ext>
            </a:extLst>
          </p:cNvPr>
          <p:cNvSpPr/>
          <p:nvPr/>
        </p:nvSpPr>
        <p:spPr>
          <a:xfrm>
            <a:off x="6781148" y="2112057"/>
            <a:ext cx="1904171" cy="480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redux-</a:t>
            </a:r>
            <a:r>
              <a:rPr lang="en-US" dirty="0" err="1"/>
              <a:t>thunk</a:t>
            </a:r>
            <a:endParaRPr lang="ru-UA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7CAEE5-10B6-1308-C6E5-30BC20CBB348}"/>
              </a:ext>
            </a:extLst>
          </p:cNvPr>
          <p:cNvSpPr/>
          <p:nvPr/>
        </p:nvSpPr>
        <p:spPr>
          <a:xfrm>
            <a:off x="5487879" y="3003197"/>
            <a:ext cx="2038816" cy="8516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(</a:t>
            </a:r>
            <a:r>
              <a:rPr lang="en-US" dirty="0" err="1"/>
              <a:t>typeof</a:t>
            </a:r>
            <a:r>
              <a:rPr lang="en-US" dirty="0"/>
              <a:t> action === “object”)</a:t>
            </a:r>
            <a:endParaRPr lang="ru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3C1E32B-5DF6-6720-66AA-CE0DBBDCC2CE}"/>
              </a:ext>
            </a:extLst>
          </p:cNvPr>
          <p:cNvSpPr/>
          <p:nvPr/>
        </p:nvSpPr>
        <p:spPr>
          <a:xfrm>
            <a:off x="8877758" y="3003196"/>
            <a:ext cx="2038816" cy="8516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if (</a:t>
            </a:r>
            <a:r>
              <a:rPr lang="en-US" dirty="0" err="1"/>
              <a:t>typeof</a:t>
            </a:r>
            <a:r>
              <a:rPr lang="en-US" dirty="0"/>
              <a:t> action === “function”)</a:t>
            </a:r>
            <a:endParaRPr lang="ru-UA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7AC38D-4863-EA37-E1F1-D80B7343046B}"/>
              </a:ext>
            </a:extLst>
          </p:cNvPr>
          <p:cNvSpPr/>
          <p:nvPr/>
        </p:nvSpPr>
        <p:spPr>
          <a:xfrm>
            <a:off x="8877759" y="4162769"/>
            <a:ext cx="2038815" cy="513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action(dispatch)</a:t>
            </a:r>
            <a:endParaRPr lang="ru-UA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91E1D2-BAAE-4E5C-50FD-EBBCB7D5732C}"/>
              </a:ext>
            </a:extLst>
          </p:cNvPr>
          <p:cNvSpPr/>
          <p:nvPr/>
        </p:nvSpPr>
        <p:spPr>
          <a:xfrm>
            <a:off x="2496978" y="4511987"/>
            <a:ext cx="2038815" cy="7190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ru-UA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2298ED-AFE4-8328-845E-4BCBA82D7679}"/>
              </a:ext>
            </a:extLst>
          </p:cNvPr>
          <p:cNvSpPr/>
          <p:nvPr/>
        </p:nvSpPr>
        <p:spPr>
          <a:xfrm>
            <a:off x="8877758" y="4932377"/>
            <a:ext cx="2038815" cy="513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action(dispatch)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A60D66-974C-DEB7-BA38-9E49C8F0CD5F}"/>
              </a:ext>
            </a:extLst>
          </p:cNvPr>
          <p:cNvSpPr/>
          <p:nvPr/>
        </p:nvSpPr>
        <p:spPr>
          <a:xfrm>
            <a:off x="8877758" y="5705916"/>
            <a:ext cx="2038815" cy="513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action(dispatch)</a:t>
            </a:r>
            <a:endParaRPr lang="ru-UA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44164A6-7DFF-D67A-296E-3AE937CF919D}"/>
              </a:ext>
            </a:extLst>
          </p:cNvPr>
          <p:cNvCxnSpPr/>
          <p:nvPr/>
        </p:nvCxnSpPr>
        <p:spPr>
          <a:xfrm flipH="1">
            <a:off x="3915052" y="3577701"/>
            <a:ext cx="1509204" cy="93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044C915-702F-C7D5-AC41-A41D6FBC777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70337" y="2352331"/>
            <a:ext cx="121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34B2EF6-E5A1-FD2D-70C2-4834EC3F4D9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87879" y="2352331"/>
            <a:ext cx="129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C489E4F-A800-EB17-C3B6-7F1245E95474}"/>
              </a:ext>
            </a:extLst>
          </p:cNvPr>
          <p:cNvCxnSpPr/>
          <p:nvPr/>
        </p:nvCxnSpPr>
        <p:spPr>
          <a:xfrm flipH="1">
            <a:off x="6871317" y="2592605"/>
            <a:ext cx="655378" cy="41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4DE84A7-861B-E8A8-F5F8-E14B714D2C21}"/>
              </a:ext>
            </a:extLst>
          </p:cNvPr>
          <p:cNvCxnSpPr/>
          <p:nvPr/>
        </p:nvCxnSpPr>
        <p:spPr>
          <a:xfrm>
            <a:off x="8451542" y="2610686"/>
            <a:ext cx="1020932" cy="39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5CA3D4E-53BB-1B33-735B-ECE118B8864F}"/>
              </a:ext>
            </a:extLst>
          </p:cNvPr>
          <p:cNvCxnSpPr/>
          <p:nvPr/>
        </p:nvCxnSpPr>
        <p:spPr>
          <a:xfrm flipH="1">
            <a:off x="4607511" y="4429957"/>
            <a:ext cx="4270247" cy="36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33A7076-516B-9AE3-05B6-FC674A6FAC5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71652" y="5021890"/>
            <a:ext cx="4306106" cy="16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2280B0F-0A79-FECB-6BC0-376CCC739B99}"/>
              </a:ext>
            </a:extLst>
          </p:cNvPr>
          <p:cNvCxnSpPr>
            <a:cxnSpLocks/>
          </p:cNvCxnSpPr>
          <p:nvPr/>
        </p:nvCxnSpPr>
        <p:spPr>
          <a:xfrm flipH="1" flipV="1">
            <a:off x="4607511" y="5162851"/>
            <a:ext cx="4174028" cy="77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C04E6-C140-E3AD-F3D3-54C9131C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Якщо потрібно створити асинхронний </a:t>
            </a:r>
            <a:r>
              <a:rPr lang="en-US" dirty="0"/>
              <a:t>action </a:t>
            </a:r>
            <a:r>
              <a:rPr lang="uk-UA" dirty="0"/>
              <a:t>в</a:t>
            </a:r>
            <a:r>
              <a:rPr lang="en-US" dirty="0"/>
              <a:t> Redux-toolkit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FDC88-9FFB-202A-A6EA-81902171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uk-UA" dirty="0"/>
          </a:p>
          <a:p>
            <a:r>
              <a:rPr lang="uk-UA" dirty="0"/>
              <a:t>1. Створити </a:t>
            </a:r>
            <a:r>
              <a:rPr lang="en-US" dirty="0" err="1"/>
              <a:t>api</a:t>
            </a:r>
            <a:r>
              <a:rPr lang="en-US" dirty="0"/>
              <a:t> (a</a:t>
            </a:r>
            <a:r>
              <a:rPr lang="uk-UA" dirty="0"/>
              <a:t>бо </a:t>
            </a:r>
            <a:r>
              <a:rPr lang="en-US" dirty="0"/>
              <a:t>services) </a:t>
            </a:r>
            <a:r>
              <a:rPr lang="uk-UA" dirty="0"/>
              <a:t>с функціями для запитів.</a:t>
            </a:r>
          </a:p>
          <a:p>
            <a:r>
              <a:rPr lang="uk-UA" dirty="0"/>
              <a:t>2. Створити папку відповідної частини </a:t>
            </a:r>
            <a:r>
              <a:rPr lang="en-US" dirty="0"/>
              <a:t>store </a:t>
            </a:r>
            <a:r>
              <a:rPr lang="uk-UA" dirty="0"/>
              <a:t>файл операцій (</a:t>
            </a:r>
            <a:r>
              <a:rPr lang="en-US" dirty="0"/>
              <a:t>books-operation.js)</a:t>
            </a:r>
          </a:p>
          <a:p>
            <a:r>
              <a:rPr lang="en-US" dirty="0"/>
              <a:t>3. </a:t>
            </a:r>
            <a:r>
              <a:rPr lang="uk-UA" dirty="0"/>
              <a:t>Імпортувати в нього функції для запитів.</a:t>
            </a:r>
          </a:p>
          <a:p>
            <a:r>
              <a:rPr lang="uk-UA" dirty="0"/>
              <a:t>4. Створити операцію – функцію, яка повертає функцію, яка отримує </a:t>
            </a:r>
            <a:r>
              <a:rPr lang="en-US" dirty="0"/>
              <a:t>dispatch </a:t>
            </a:r>
            <a:r>
              <a:rPr lang="uk-UA" dirty="0"/>
              <a:t>в якості першого </a:t>
            </a:r>
            <a:r>
              <a:rPr lang="uk-UA" dirty="0" err="1"/>
              <a:t>аргумента</a:t>
            </a:r>
            <a:r>
              <a:rPr lang="uk-UA" dirty="0"/>
              <a:t>:</a:t>
            </a:r>
          </a:p>
          <a:p>
            <a:endParaRPr lang="uk-UA" dirty="0"/>
          </a:p>
          <a:p>
            <a:pPr marL="0" indent="0" defTabSz="457200">
              <a:buNone/>
            </a:pP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</a:t>
            </a:r>
            <a:r>
              <a:rPr lang="en-US" sz="2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fetchBooks</a:t>
            </a: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() =&gt; {</a:t>
            </a:r>
          </a:p>
          <a:p>
            <a:pPr marL="0" indent="0" defTabSz="457200">
              <a:buNone/>
            </a:pP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const </a:t>
            </a:r>
            <a:r>
              <a:rPr lang="en-US" sz="2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</a:t>
            </a: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(dispatch) =&gt; {</a:t>
            </a:r>
            <a:b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   …</a:t>
            </a:r>
          </a:p>
          <a:p>
            <a:pPr marL="0" indent="0" defTabSz="457200">
              <a:buNone/>
            </a:pP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pPr marL="0" indent="0" defTabSz="457200">
              <a:buNone/>
            </a:pP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return </a:t>
            </a:r>
            <a:r>
              <a:rPr lang="en-US" sz="2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</a:t>
            </a: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</a:p>
          <a:p>
            <a:pPr marL="0" indent="0" defTabSz="457200">
              <a:buNone/>
            </a:pP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ru-UA" sz="2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83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3D373-AEAA-4EC5-635C-424E5BA0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Функція, яка повертає операцію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2F401-A241-44C8-9B1E-33885FD4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uk-UA" dirty="0"/>
              <a:t>Створити </a:t>
            </a:r>
            <a:r>
              <a:rPr lang="en-US" dirty="0"/>
              <a:t>actions </a:t>
            </a:r>
            <a:r>
              <a:rPr lang="uk-UA" dirty="0"/>
              <a:t>для операції в файлі </a:t>
            </a:r>
            <a:r>
              <a:rPr lang="en-US" dirty="0"/>
              <a:t>books-actions.js</a:t>
            </a:r>
          </a:p>
          <a:p>
            <a:pPr>
              <a:buFontTx/>
              <a:buChar char="-"/>
            </a:pPr>
            <a:r>
              <a:rPr lang="en-US" dirty="0"/>
              <a:t>loading;</a:t>
            </a:r>
          </a:p>
          <a:p>
            <a:pPr>
              <a:buFontTx/>
              <a:buChar char="-"/>
            </a:pPr>
            <a:r>
              <a:rPr lang="en-US" dirty="0"/>
              <a:t>success;</a:t>
            </a:r>
          </a:p>
          <a:p>
            <a:pPr>
              <a:buFontTx/>
              <a:buChar char="-"/>
            </a:pPr>
            <a:r>
              <a:rPr lang="en-US" dirty="0"/>
              <a:t>error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uk-UA" dirty="0"/>
              <a:t>Повідомити </a:t>
            </a:r>
            <a:r>
              <a:rPr lang="en-US" dirty="0"/>
              <a:t>reducer</a:t>
            </a:r>
            <a:r>
              <a:rPr lang="uk-UA" dirty="0"/>
              <a:t>, що запит пішов:</a:t>
            </a:r>
          </a:p>
          <a:p>
            <a:pPr marL="0" indent="0">
              <a:buNone/>
            </a:pPr>
            <a:r>
              <a:rPr lang="en-US" dirty="0"/>
              <a:t>dispatch(</a:t>
            </a:r>
            <a:r>
              <a:rPr lang="en-US" dirty="0" err="1"/>
              <a:t>fetchBooksLoading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uk-UA" dirty="0"/>
              <a:t>Відправити запит і: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4. Якщо відповідь успішна передаємо об'єкт який ми отримала з </a:t>
            </a:r>
            <a:r>
              <a:rPr lang="uk-UA" dirty="0" err="1"/>
              <a:t>бекенда</a:t>
            </a:r>
            <a:r>
              <a:rPr lang="uk-UA" dirty="0"/>
              <a:t> в </a:t>
            </a:r>
            <a:r>
              <a:rPr lang="en-US" dirty="0"/>
              <a:t>reducer:</a:t>
            </a:r>
          </a:p>
          <a:p>
            <a:pPr marL="0" indent="0">
              <a:buNone/>
            </a:pPr>
            <a:r>
              <a:rPr lang="en-US" dirty="0"/>
              <a:t>dispatch(</a:t>
            </a:r>
            <a:r>
              <a:rPr lang="en-US" dirty="0" err="1"/>
              <a:t>fetchBooksSuccess</a:t>
            </a:r>
            <a:r>
              <a:rPr lang="en-US" dirty="0"/>
              <a:t>(data));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</a:t>
            </a:r>
            <a:r>
              <a:rPr lang="uk-UA" dirty="0"/>
              <a:t> Якщо відповідь не успішна передаємо помилку яку ми отримала з </a:t>
            </a:r>
            <a:r>
              <a:rPr lang="uk-UA" dirty="0" err="1"/>
              <a:t>бекенда</a:t>
            </a:r>
            <a:r>
              <a:rPr lang="uk-UA" dirty="0"/>
              <a:t> в </a:t>
            </a:r>
            <a:r>
              <a:rPr lang="en-US" dirty="0"/>
              <a:t>reducer:</a:t>
            </a:r>
          </a:p>
          <a:p>
            <a:pPr marL="0" indent="0">
              <a:buNone/>
            </a:pPr>
            <a:r>
              <a:rPr lang="en-US" dirty="0"/>
              <a:t>dispatch(</a:t>
            </a:r>
            <a:r>
              <a:rPr lang="en-US" dirty="0" err="1"/>
              <a:t>fetchBooksError</a:t>
            </a:r>
            <a:r>
              <a:rPr lang="en-US" dirty="0"/>
              <a:t>(error));</a:t>
            </a: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1965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4CF9A7-1568-06A7-BAAD-CADFA32C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428206"/>
            <a:ext cx="9421540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1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B228E-7CBA-A6BA-9F95-06CCFC5A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Описати в </a:t>
            </a:r>
            <a:r>
              <a:rPr lang="en-US" dirty="0"/>
              <a:t>reducer </a:t>
            </a:r>
            <a:r>
              <a:rPr lang="uk-UA" dirty="0"/>
              <a:t>етапи запитів: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003FE-1154-8F98-24D8-6F568728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{items: [], loading: false, error: null}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uk-UA" dirty="0"/>
              <a:t>Розбити </a:t>
            </a:r>
            <a:r>
              <a:rPr lang="en-US" dirty="0"/>
              <a:t>reducer </a:t>
            </a:r>
            <a:r>
              <a:rPr lang="uk-UA" dirty="0"/>
              <a:t>на 3 частини – </a:t>
            </a:r>
            <a:r>
              <a:rPr lang="en-US" dirty="0"/>
              <a:t>items, loading, error.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uk-UA" dirty="0"/>
              <a:t>Описати як буде змінюватися кожна частина при передачі окремого </a:t>
            </a:r>
            <a:r>
              <a:rPr lang="en-US" dirty="0"/>
              <a:t>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{type: “books/fetch/loading”}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{type: “books/fetch/success”}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{type: “books/fetch/error”}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uk-UA" dirty="0"/>
              <a:t>Об'єднати їх через </a:t>
            </a:r>
            <a:r>
              <a:rPr lang="en-US" dirty="0" err="1"/>
              <a:t>combineReducers</a:t>
            </a:r>
            <a:r>
              <a:rPr lang="en-US" dirty="0"/>
              <a:t>.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743AF9-6409-5C2E-87D4-4E2A3243916F}"/>
              </a:ext>
            </a:extLst>
          </p:cNvPr>
          <p:cNvSpPr/>
          <p:nvPr/>
        </p:nvSpPr>
        <p:spPr>
          <a:xfrm>
            <a:off x="7892249" y="3422342"/>
            <a:ext cx="2707689" cy="468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loading: true</a:t>
            </a:r>
            <a:endParaRPr lang="ru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158908-71DC-5609-3361-2FF9185CC62D}"/>
              </a:ext>
            </a:extLst>
          </p:cNvPr>
          <p:cNvSpPr/>
          <p:nvPr/>
        </p:nvSpPr>
        <p:spPr>
          <a:xfrm>
            <a:off x="7892249" y="4065972"/>
            <a:ext cx="2707689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loading: false</a:t>
            </a:r>
          </a:p>
          <a:p>
            <a:pPr algn="ctr"/>
            <a:r>
              <a:rPr lang="en-US" dirty="0"/>
              <a:t>items: data</a:t>
            </a:r>
            <a:endParaRPr lang="ru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1DFFBB-B1D6-0186-1157-344705A41BD8}"/>
              </a:ext>
            </a:extLst>
          </p:cNvPr>
          <p:cNvSpPr/>
          <p:nvPr/>
        </p:nvSpPr>
        <p:spPr>
          <a:xfrm>
            <a:off x="7892248" y="4995907"/>
            <a:ext cx="2707690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loading: false</a:t>
            </a:r>
          </a:p>
          <a:p>
            <a:pPr algn="ctr"/>
            <a:r>
              <a:rPr lang="en-US" dirty="0"/>
              <a:t>error: error</a:t>
            </a:r>
            <a:endParaRPr lang="ru-UA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24C585-4C87-0FCB-C1DD-F12585BAA9D8}"/>
              </a:ext>
            </a:extLst>
          </p:cNvPr>
          <p:cNvCxnSpPr/>
          <p:nvPr/>
        </p:nvCxnSpPr>
        <p:spPr>
          <a:xfrm>
            <a:off x="4554245" y="3695241"/>
            <a:ext cx="324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505356E-2C27-C8F3-B4DB-031110F1886B}"/>
              </a:ext>
            </a:extLst>
          </p:cNvPr>
          <p:cNvCxnSpPr/>
          <p:nvPr/>
        </p:nvCxnSpPr>
        <p:spPr>
          <a:xfrm>
            <a:off x="4243526" y="5122416"/>
            <a:ext cx="3648722" cy="2219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320400B-0588-FDEB-4829-8ED8262D8698}"/>
              </a:ext>
            </a:extLst>
          </p:cNvPr>
          <p:cNvCxnSpPr/>
          <p:nvPr/>
        </p:nvCxnSpPr>
        <p:spPr>
          <a:xfrm>
            <a:off x="4651899" y="4394447"/>
            <a:ext cx="31426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04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1388</TotalTime>
  <Words>435</Words>
  <Application>Microsoft Office PowerPoint</Application>
  <PresentationFormat>Широкоэкранный</PresentationFormat>
  <Paragraphs>87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Georgia</vt:lpstr>
      <vt:lpstr>Trebuchet MS</vt:lpstr>
      <vt:lpstr>Wingdings</vt:lpstr>
      <vt:lpstr>Дерево</vt:lpstr>
      <vt:lpstr>Асинхронний редакс</vt:lpstr>
      <vt:lpstr>Алгоритм асинхронного action</vt:lpstr>
      <vt:lpstr>Алгоритм схема</vt:lpstr>
      <vt:lpstr>Схема асинхронного редакса</vt:lpstr>
      <vt:lpstr>Якщо потрібно створити асинхронний action в Redux-toolkit</vt:lpstr>
      <vt:lpstr>Функція, яка повертає операцію</vt:lpstr>
      <vt:lpstr>Презентация PowerPoint</vt:lpstr>
      <vt:lpstr>Описати в reducer етапи запитів: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Redux</dc:title>
  <dc:creator>Kadysh Pavlo</dc:creator>
  <cp:lastModifiedBy>Kadysh Pavlo</cp:lastModifiedBy>
  <cp:revision>22</cp:revision>
  <dcterms:created xsi:type="dcterms:W3CDTF">2022-10-06T18:50:29Z</dcterms:created>
  <dcterms:modified xsi:type="dcterms:W3CDTF">2022-10-24T19:56:00Z</dcterms:modified>
</cp:coreProperties>
</file>