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8" r:id="rId6"/>
    <p:sldId id="267" r:id="rId7"/>
    <p:sldId id="273" r:id="rId8"/>
    <p:sldId id="265" r:id="rId9"/>
    <p:sldId id="308" r:id="rId10"/>
    <p:sldId id="264" r:id="rId11"/>
    <p:sldId id="260" r:id="rId12"/>
    <p:sldId id="309" r:id="rId13"/>
    <p:sldId id="286" r:id="rId14"/>
    <p:sldId id="284" r:id="rId15"/>
    <p:sldId id="285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Chango" panose="020B0604020202020204" charset="0"/>
      <p:regular r:id="rId19"/>
    </p:embeddedFont>
    <p:embeddedFont>
      <p:font typeface="Dosis" panose="020B0604020202020204" charset="0"/>
      <p:regular r:id="rId20"/>
      <p:bold r:id="rId21"/>
    </p:embeddedFont>
    <p:embeddedFont>
      <p:font typeface="Vollkor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2A8"/>
    <a:srgbClr val="0E2040"/>
    <a:srgbClr val="CEDCFF"/>
    <a:srgbClr val="0C1E3A"/>
    <a:srgbClr val="0D1F3D"/>
    <a:srgbClr val="354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D57C7-E420-4FE5-AA07-E60D04F080C8}">
  <a:tblStyle styleId="{262D57C7-E420-4FE5-AA07-E60D04F080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6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04041e8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04041e8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79d4099f0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79d4099f0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9d4099f0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9d4099f0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89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c39d2ce41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c39d2ce41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c39d2ce4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c39d2ce41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39d2ce41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39d2ce41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04041e82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04041e82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04041e828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04041e828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9d4099f0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9d4099f0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9d4099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9d4099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9d4099f0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9d4099f0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c04041e82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c04041e82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9d4099f0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9d4099f0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1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17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249" name="Google Shape;249;p17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7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title" idx="2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1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title" idx="3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4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title" idx="5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6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title" idx="2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ubTitle" idx="1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title" idx="3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subTitle" idx="4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title" idx="5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6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title" idx="7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subTitle" idx="8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22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70" name="Google Shape;370;p22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2" hasCustomPrompt="1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1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33" name="Google Shape;233;p1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6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8" r:id="rId12"/>
    <p:sldLayoutId id="2147483672" r:id="rId13"/>
    <p:sldLayoutId id="2147483675" r:id="rId14"/>
    <p:sldLayoutId id="2147483676" r:id="rId15"/>
    <p:sldLayoutId id="214748367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Підготував Марій Владислав ПП-31</a:t>
            </a:r>
            <a:endParaRPr dirty="0"/>
          </a:p>
        </p:txBody>
      </p:sp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ULTIMATE SOCCER LEAGUES</a:t>
            </a:r>
            <a:endParaRPr dirty="0"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3799063" y="710125"/>
            <a:ext cx="1545980" cy="1545900"/>
            <a:chOff x="3781875" y="760425"/>
            <a:chExt cx="1545980" cy="1545900"/>
          </a:xfrm>
        </p:grpSpPr>
        <p:sp>
          <p:nvSpPr>
            <p:cNvPr id="571" name="Google Shape;571;p3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 txBox="1">
            <a:spLocks noGrp="1"/>
          </p:cNvSpPr>
          <p:nvPr>
            <p:ph type="subTitle" idx="1"/>
          </p:nvPr>
        </p:nvSpPr>
        <p:spPr>
          <a:xfrm>
            <a:off x="311727" y="1119228"/>
            <a:ext cx="8070273" cy="99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http: ^1.2.1: </a:t>
            </a:r>
            <a:r>
              <a:rPr lang="uk-UA" dirty="0"/>
              <a:t>Бібліотека </a:t>
            </a:r>
            <a:r>
              <a:rPr lang="en-US" dirty="0"/>
              <a:t>http </a:t>
            </a:r>
            <a:r>
              <a:rPr lang="uk-UA" dirty="0"/>
              <a:t>дозволяє здійснювати </a:t>
            </a:r>
            <a:r>
              <a:rPr lang="en-US" dirty="0"/>
              <a:t>HTTP-</a:t>
            </a:r>
            <a:r>
              <a:rPr lang="uk-UA" dirty="0"/>
              <a:t>запити з вашого додатка </a:t>
            </a:r>
            <a:r>
              <a:rPr lang="en-US" dirty="0"/>
              <a:t>Flutter. </a:t>
            </a:r>
            <a:r>
              <a:rPr lang="uk-UA" dirty="0"/>
              <a:t>Вона надає простий і зручний інтерфейс для взаємодії з віддаленими серверами, що дозволяє отримувати та відправляти дані через мережу. </a:t>
            </a:r>
          </a:p>
        </p:txBody>
      </p:sp>
      <p:sp>
        <p:nvSpPr>
          <p:cNvPr id="684" name="Google Shape;684;p45"/>
          <p:cNvSpPr txBox="1">
            <a:spLocks noGrp="1"/>
          </p:cNvSpPr>
          <p:nvPr>
            <p:ph type="title"/>
          </p:nvPr>
        </p:nvSpPr>
        <p:spPr>
          <a:xfrm>
            <a:off x="657654" y="164420"/>
            <a:ext cx="3852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uk-UA" dirty="0"/>
              <a:t>Використані Бібліотеки</a:t>
            </a:r>
            <a:endParaRPr dirty="0"/>
          </a:p>
        </p:txBody>
      </p:sp>
      <p:sp>
        <p:nvSpPr>
          <p:cNvPr id="11" name="Google Shape;683;p45">
            <a:extLst>
              <a:ext uri="{FF2B5EF4-FFF2-40B4-BE49-F238E27FC236}">
                <a16:creationId xmlns:a16="http://schemas.microsoft.com/office/drawing/2014/main" id="{995F3BBB-6373-4E18-B8CF-7CE193651A0E}"/>
              </a:ext>
            </a:extLst>
          </p:cNvPr>
          <p:cNvSpPr txBox="1">
            <a:spLocks/>
          </p:cNvSpPr>
          <p:nvPr/>
        </p:nvSpPr>
        <p:spPr>
          <a:xfrm>
            <a:off x="193961" y="2152916"/>
            <a:ext cx="8122227" cy="127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/>
              <a:t>url_launcher</a:t>
            </a:r>
            <a:r>
              <a:rPr lang="en-US" dirty="0"/>
              <a:t>: ^6.0.6: </a:t>
            </a:r>
            <a:r>
              <a:rPr lang="en-US" dirty="0" err="1"/>
              <a:t>url_launcher</a:t>
            </a:r>
            <a:r>
              <a:rPr lang="en-US" dirty="0"/>
              <a:t> - </a:t>
            </a:r>
            <a:r>
              <a:rPr lang="uk-UA" dirty="0"/>
              <a:t>це бібліотека, яка дозволяє відкривати </a:t>
            </a:r>
            <a:r>
              <a:rPr lang="en-US" dirty="0"/>
              <a:t>URL-</a:t>
            </a:r>
            <a:r>
              <a:rPr lang="uk-UA" dirty="0"/>
              <a:t>адреси у веб-браузері або в інших додатках на пристрої. Вона корисна для відкриття зовнішніх посилань, таких як веб-сайти або сторінки на соціальних мережах, безпосередньо з вашого додатка. </a:t>
            </a:r>
          </a:p>
        </p:txBody>
      </p:sp>
      <p:sp>
        <p:nvSpPr>
          <p:cNvPr id="13" name="Google Shape;683;p45">
            <a:extLst>
              <a:ext uri="{FF2B5EF4-FFF2-40B4-BE49-F238E27FC236}">
                <a16:creationId xmlns:a16="http://schemas.microsoft.com/office/drawing/2014/main" id="{FFC3286B-D92E-458D-BDC3-E7E9B7C1CF55}"/>
              </a:ext>
            </a:extLst>
          </p:cNvPr>
          <p:cNvSpPr txBox="1">
            <a:spLocks/>
          </p:cNvSpPr>
          <p:nvPr/>
        </p:nvSpPr>
        <p:spPr>
          <a:xfrm>
            <a:off x="193962" y="3524908"/>
            <a:ext cx="8122227" cy="127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/>
              <a:t>dartdoc</a:t>
            </a:r>
            <a:r>
              <a:rPr lang="en-US" dirty="0"/>
              <a:t>: ^8.0.8: </a:t>
            </a:r>
            <a:r>
              <a:rPr lang="en-US" dirty="0" err="1"/>
              <a:t>dartdoc</a:t>
            </a:r>
            <a:r>
              <a:rPr lang="en-US" dirty="0"/>
              <a:t> - </a:t>
            </a:r>
            <a:r>
              <a:rPr lang="uk-UA" dirty="0"/>
              <a:t>це інструмент для генерації документації коду </a:t>
            </a:r>
            <a:r>
              <a:rPr lang="en-US" dirty="0"/>
              <a:t>Dart. </a:t>
            </a:r>
            <a:r>
              <a:rPr lang="uk-UA" dirty="0"/>
              <a:t>Він автоматично аналізує ваш код і створює документацію з коментарів, які ви додаєте до вашого коду. Це допомагає зберігати ваш код добре документованим і полегшує розуміння та використання вашого </a:t>
            </a:r>
            <a:r>
              <a:rPr lang="en-US" dirty="0"/>
              <a:t>API </a:t>
            </a:r>
            <a:r>
              <a:rPr lang="uk-UA" dirty="0"/>
              <a:t>для інших розробників.</a:t>
            </a:r>
            <a:endParaRPr lang="uk-UA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380563" y="2430368"/>
            <a:ext cx="5199356" cy="211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	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доступ до </a:t>
            </a:r>
            <a:r>
              <a:rPr lang="ru-RU" dirty="0" err="1"/>
              <a:t>різноманітної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футбольні</a:t>
            </a:r>
            <a:r>
              <a:rPr lang="ru-RU" dirty="0"/>
              <a:t> </a:t>
            </a:r>
            <a:r>
              <a:rPr lang="ru-RU" dirty="0" err="1"/>
              <a:t>матчі</a:t>
            </a:r>
            <a:r>
              <a:rPr lang="ru-RU" dirty="0"/>
              <a:t>,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r>
              <a:rPr lang="ru-RU" dirty="0" err="1"/>
              <a:t>турніри</a:t>
            </a:r>
            <a:r>
              <a:rPr lang="ru-RU" dirty="0"/>
              <a:t> та статистику </a:t>
            </a:r>
            <a:r>
              <a:rPr lang="ru-RU" dirty="0" err="1"/>
              <a:t>гравців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про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матчів</a:t>
            </a:r>
            <a:r>
              <a:rPr lang="ru-RU" dirty="0"/>
              <a:t>, </a:t>
            </a:r>
            <a:r>
              <a:rPr lang="ru-RU" dirty="0" err="1"/>
              <a:t>розклад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, статистику </a:t>
            </a:r>
            <a:r>
              <a:rPr lang="ru-RU" dirty="0" err="1"/>
              <a:t>гравців</a:t>
            </a:r>
            <a:r>
              <a:rPr lang="ru-RU" dirty="0"/>
              <a:t> та команд,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іншу</a:t>
            </a:r>
            <a:r>
              <a:rPr lang="ru-RU" dirty="0"/>
              <a:t> </a:t>
            </a:r>
            <a:r>
              <a:rPr lang="ru-RU" dirty="0" err="1"/>
              <a:t>важливу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для </a:t>
            </a:r>
            <a:r>
              <a:rPr lang="ru-RU" dirty="0" err="1"/>
              <a:t>футбольних</a:t>
            </a:r>
            <a:r>
              <a:rPr lang="ru-RU" dirty="0"/>
              <a:t> </a:t>
            </a:r>
            <a:r>
              <a:rPr lang="ru-RU" dirty="0" err="1"/>
              <a:t>фанатів</a:t>
            </a:r>
            <a:r>
              <a:rPr lang="ru-RU" dirty="0"/>
              <a:t> та </a:t>
            </a:r>
            <a:r>
              <a:rPr lang="ru-RU" dirty="0" err="1"/>
              <a:t>аналітиків</a:t>
            </a:r>
            <a:r>
              <a:rPr lang="ru-RU" dirty="0"/>
              <a:t>.</a:t>
            </a:r>
          </a:p>
        </p:txBody>
      </p:sp>
      <p:grpSp>
        <p:nvGrpSpPr>
          <p:cNvPr id="634" name="Google Shape;634;p41"/>
          <p:cNvGrpSpPr/>
          <p:nvPr/>
        </p:nvGrpSpPr>
        <p:grpSpPr>
          <a:xfrm>
            <a:off x="5410296" y="460688"/>
            <a:ext cx="4580291" cy="6478912"/>
            <a:chOff x="1542075" y="922500"/>
            <a:chExt cx="1774825" cy="2510525"/>
          </a:xfrm>
        </p:grpSpPr>
        <p:sp>
          <p:nvSpPr>
            <p:cNvPr id="635" name="Google Shape;635;p41"/>
            <p:cNvSpPr/>
            <p:nvPr/>
          </p:nvSpPr>
          <p:spPr>
            <a:xfrm>
              <a:off x="1542075" y="1053475"/>
              <a:ext cx="1774825" cy="2379550"/>
            </a:xfrm>
            <a:custGeom>
              <a:avLst/>
              <a:gdLst/>
              <a:ahLst/>
              <a:cxnLst/>
              <a:rect l="l" t="t" r="r" b="b"/>
              <a:pathLst>
                <a:path w="70993" h="95182" extrusionOk="0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176250" y="922500"/>
              <a:ext cx="329100" cy="329125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i="1" dirty="0"/>
              <a:t>API </a:t>
            </a:r>
            <a:r>
              <a:rPr lang="ru-RU" i="1" dirty="0" err="1"/>
              <a:t>Football</a:t>
            </a:r>
            <a:r>
              <a:rPr lang="ru-RU" i="1" dirty="0"/>
              <a:t> </a:t>
            </a:r>
            <a:r>
              <a:rPr lang="ru-RU" i="1" dirty="0" err="1"/>
              <a:t>Web</a:t>
            </a:r>
            <a:r>
              <a:rPr lang="ru-RU" i="1" dirty="0"/>
              <a:t> </a:t>
            </a:r>
            <a:r>
              <a:rPr lang="ru-RU" i="1" dirty="0" err="1"/>
              <a:t>Pages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>
            <a:spLocks noGrp="1"/>
          </p:cNvSpPr>
          <p:nvPr>
            <p:ph type="title"/>
          </p:nvPr>
        </p:nvSpPr>
        <p:spPr>
          <a:xfrm>
            <a:off x="2305684" y="2281916"/>
            <a:ext cx="4532631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-UA" dirty="0"/>
              <a:t>Фінальний результат</a:t>
            </a:r>
            <a:endParaRPr dirty="0"/>
          </a:p>
        </p:txBody>
      </p:sp>
      <p:sp>
        <p:nvSpPr>
          <p:cNvPr id="833" name="Google Shape;833;p54"/>
          <p:cNvSpPr txBox="1">
            <a:spLocks noGrp="1"/>
          </p:cNvSpPr>
          <p:nvPr>
            <p:ph type="title" idx="2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18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67"/>
          <p:cNvGrpSpPr/>
          <p:nvPr/>
        </p:nvGrpSpPr>
        <p:grpSpPr>
          <a:xfrm>
            <a:off x="5733800" y="706221"/>
            <a:ext cx="1707571" cy="3422618"/>
            <a:chOff x="1839750" y="1787825"/>
            <a:chExt cx="1370700" cy="2747400"/>
          </a:xfrm>
        </p:grpSpPr>
        <p:sp>
          <p:nvSpPr>
            <p:cNvPr id="1051" name="Google Shape;1051;p67"/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name="adj" fmla="val 16667"/>
              </a:avLst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67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WEB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909038-A807-4597-B025-A5C181BA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65" y="1236518"/>
            <a:ext cx="1555440" cy="2192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65"/>
          <p:cNvGrpSpPr/>
          <p:nvPr/>
        </p:nvGrpSpPr>
        <p:grpSpPr>
          <a:xfrm>
            <a:off x="4726138" y="1092592"/>
            <a:ext cx="3568976" cy="2958320"/>
            <a:chOff x="858988" y="1316042"/>
            <a:chExt cx="3568976" cy="2958320"/>
          </a:xfrm>
        </p:grpSpPr>
        <p:sp>
          <p:nvSpPr>
            <p:cNvPr id="1029" name="Google Shape;1029;p65"/>
            <p:cNvSpPr/>
            <p:nvPr/>
          </p:nvSpPr>
          <p:spPr>
            <a:xfrm>
              <a:off x="859001" y="1316042"/>
              <a:ext cx="3568962" cy="2119673"/>
            </a:xfrm>
            <a:custGeom>
              <a:avLst/>
              <a:gdLst/>
              <a:ahLst/>
              <a:cxnLst/>
              <a:rect l="l" t="t" r="r" b="b"/>
              <a:pathLst>
                <a:path w="35771" h="21244" extrusionOk="0">
                  <a:moveTo>
                    <a:pt x="739" y="1"/>
                  </a:moveTo>
                  <a:lnTo>
                    <a:pt x="406" y="144"/>
                  </a:lnTo>
                  <a:lnTo>
                    <a:pt x="167" y="406"/>
                  </a:lnTo>
                  <a:lnTo>
                    <a:pt x="25" y="739"/>
                  </a:lnTo>
                  <a:lnTo>
                    <a:pt x="1" y="930"/>
                  </a:lnTo>
                  <a:lnTo>
                    <a:pt x="1" y="21243"/>
                  </a:lnTo>
                  <a:lnTo>
                    <a:pt x="35770" y="21243"/>
                  </a:lnTo>
                  <a:lnTo>
                    <a:pt x="35770" y="930"/>
                  </a:lnTo>
                  <a:lnTo>
                    <a:pt x="35746" y="739"/>
                  </a:lnTo>
                  <a:lnTo>
                    <a:pt x="35603" y="406"/>
                  </a:lnTo>
                  <a:lnTo>
                    <a:pt x="35365" y="144"/>
                  </a:lnTo>
                  <a:lnTo>
                    <a:pt x="35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5"/>
            <p:cNvSpPr/>
            <p:nvPr/>
          </p:nvSpPr>
          <p:spPr>
            <a:xfrm>
              <a:off x="858988" y="3459301"/>
              <a:ext cx="3568962" cy="299532"/>
            </a:xfrm>
            <a:custGeom>
              <a:avLst/>
              <a:gdLst/>
              <a:ahLst/>
              <a:cxnLst/>
              <a:rect l="l" t="t" r="r" b="b"/>
              <a:pathLst>
                <a:path w="35771" h="3002" extrusionOk="0">
                  <a:moveTo>
                    <a:pt x="1" y="1"/>
                  </a:moveTo>
                  <a:lnTo>
                    <a:pt x="1" y="2049"/>
                  </a:lnTo>
                  <a:lnTo>
                    <a:pt x="25" y="2239"/>
                  </a:lnTo>
                  <a:lnTo>
                    <a:pt x="167" y="2572"/>
                  </a:lnTo>
                  <a:lnTo>
                    <a:pt x="406" y="2834"/>
                  </a:lnTo>
                  <a:lnTo>
                    <a:pt x="739" y="2977"/>
                  </a:lnTo>
                  <a:lnTo>
                    <a:pt x="930" y="3001"/>
                  </a:lnTo>
                  <a:lnTo>
                    <a:pt x="34818" y="3001"/>
                  </a:lnTo>
                  <a:lnTo>
                    <a:pt x="35032" y="2977"/>
                  </a:lnTo>
                  <a:lnTo>
                    <a:pt x="35365" y="2834"/>
                  </a:lnTo>
                  <a:lnTo>
                    <a:pt x="35603" y="2572"/>
                  </a:lnTo>
                  <a:lnTo>
                    <a:pt x="35746" y="2239"/>
                  </a:lnTo>
                  <a:lnTo>
                    <a:pt x="35770" y="2049"/>
                  </a:lnTo>
                  <a:lnTo>
                    <a:pt x="35770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5"/>
            <p:cNvSpPr/>
            <p:nvPr/>
          </p:nvSpPr>
          <p:spPr>
            <a:xfrm>
              <a:off x="2258507" y="3782471"/>
              <a:ext cx="769944" cy="415873"/>
            </a:xfrm>
            <a:custGeom>
              <a:avLst/>
              <a:gdLst/>
              <a:ahLst/>
              <a:cxnLst/>
              <a:rect l="l" t="t" r="r" b="b"/>
              <a:pathLst>
                <a:path w="7717" h="4168" extrusionOk="0">
                  <a:moveTo>
                    <a:pt x="405" y="0"/>
                  </a:moveTo>
                  <a:lnTo>
                    <a:pt x="0" y="4168"/>
                  </a:lnTo>
                  <a:lnTo>
                    <a:pt x="7716" y="4168"/>
                  </a:lnTo>
                  <a:lnTo>
                    <a:pt x="7312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5"/>
            <p:cNvSpPr/>
            <p:nvPr/>
          </p:nvSpPr>
          <p:spPr>
            <a:xfrm>
              <a:off x="2163473" y="4224373"/>
              <a:ext cx="960011" cy="49989"/>
            </a:xfrm>
            <a:custGeom>
              <a:avLst/>
              <a:gdLst/>
              <a:ahLst/>
              <a:cxnLst/>
              <a:rect l="l" t="t" r="r" b="b"/>
              <a:pathLst>
                <a:path w="962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9622" y="501"/>
                  </a:lnTo>
                  <a:lnTo>
                    <a:pt x="962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65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DESKTOP SOFTWARE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A337C0-3F35-4E7D-A845-6C8FE586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03" y="1283282"/>
            <a:ext cx="3262032" cy="17382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66"/>
          <p:cNvGrpSpPr/>
          <p:nvPr/>
        </p:nvGrpSpPr>
        <p:grpSpPr>
          <a:xfrm>
            <a:off x="1225100" y="787325"/>
            <a:ext cx="2780700" cy="3568800"/>
            <a:chOff x="1225100" y="787325"/>
            <a:chExt cx="2780700" cy="3568800"/>
          </a:xfrm>
        </p:grpSpPr>
        <p:sp>
          <p:nvSpPr>
            <p:cNvPr id="1041" name="Google Shape;1041;p66"/>
            <p:cNvSpPr/>
            <p:nvPr/>
          </p:nvSpPr>
          <p:spPr>
            <a:xfrm flipH="1">
              <a:off x="1225100" y="787325"/>
              <a:ext cx="2780700" cy="3568800"/>
            </a:xfrm>
            <a:prstGeom prst="roundRect">
              <a:avLst>
                <a:gd name="adj" fmla="val 4846"/>
              </a:avLst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2484510" y="3995436"/>
              <a:ext cx="261900" cy="26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66"/>
          <p:cNvSpPr txBox="1">
            <a:spLocks noGrp="1"/>
          </p:cNvSpPr>
          <p:nvPr>
            <p:ph type="title"/>
          </p:nvPr>
        </p:nvSpPr>
        <p:spPr>
          <a:xfrm>
            <a:off x="4572000" y="1667891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TABLET APP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7C37CF-9977-4B82-A471-053FC8BC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20" y="984141"/>
            <a:ext cx="2295443" cy="2770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3950564" y="1506841"/>
            <a:ext cx="4151318" cy="262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spcAft>
                <a:spcPts val="1200"/>
              </a:spcAft>
            </a:pPr>
            <a:r>
              <a:rPr lang="uk-UA" dirty="0"/>
              <a:t>Цей проект є мобільним додатком, розробленим на основі </a:t>
            </a:r>
            <a:r>
              <a:rPr lang="en-US" dirty="0"/>
              <a:t>Flutter </a:t>
            </a:r>
            <a:r>
              <a:rPr lang="uk-UA" dirty="0"/>
              <a:t>і мови програмування </a:t>
            </a:r>
            <a:r>
              <a:rPr lang="en-US" dirty="0"/>
              <a:t>Dart, </a:t>
            </a:r>
            <a:r>
              <a:rPr lang="uk-UA" dirty="0"/>
              <a:t>який призначений для фанатів футболу та спортивних аналітиків. Додаток надає зручний спосіб отримання доступу до інформації про всі команди АПЛ (Англійської Прем'єр-ліги) та </a:t>
            </a:r>
            <a:r>
              <a:rPr lang="uk-UA" dirty="0" err="1"/>
              <a:t>ЛаЛіги</a:t>
            </a:r>
            <a:r>
              <a:rPr lang="uk-UA" dirty="0"/>
              <a:t> (Іспанської Ліги) прямо з мобільного пристрою.</a:t>
            </a:r>
            <a:endParaRPr dirty="0"/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3954028" y="754304"/>
            <a:ext cx="3675355" cy="648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Вступ</a:t>
            </a:r>
            <a:endParaRPr dirty="0"/>
          </a:p>
        </p:txBody>
      </p:sp>
      <p:pic>
        <p:nvPicPr>
          <p:cNvPr id="1026" name="Picture 2" descr="Flutter png images | PNGWing">
            <a:extLst>
              <a:ext uri="{FF2B5EF4-FFF2-40B4-BE49-F238E27FC236}">
                <a16:creationId xmlns:a16="http://schemas.microsoft.com/office/drawing/2014/main" id="{FAF2B73D-6C81-4C7F-9FF3-C6115037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6" b="99167" l="4167" r="98333">
                        <a14:foregroundMark x1="15278" y1="50278" x2="15278" y2="50278"/>
                        <a14:foregroundMark x1="13889" y1="39444" x2="13611" y2="53611"/>
                        <a14:foregroundMark x1="13611" y1="53611" x2="13333" y2="53889"/>
                        <a14:foregroundMark x1="4167" y1="51389" x2="4722" y2="55000"/>
                        <a14:foregroundMark x1="37778" y1="76667" x2="64167" y2="95833"/>
                        <a14:foregroundMark x1="64167" y1="95833" x2="77500" y2="89167"/>
                        <a14:foregroundMark x1="77500" y1="89167" x2="85833" y2="76667"/>
                        <a14:foregroundMark x1="85833" y1="76667" x2="98611" y2="67778"/>
                        <a14:foregroundMark x1="98611" y1="67778" x2="94444" y2="53333"/>
                        <a14:foregroundMark x1="94444" y1="53333" x2="86944" y2="41389"/>
                        <a14:foregroundMark x1="86944" y1="41389" x2="74722" y2="31389"/>
                        <a14:foregroundMark x1="50556" y1="8611" x2="53611" y2="4722"/>
                        <a14:foregroundMark x1="32222" y1="77500" x2="40833" y2="88611"/>
                        <a14:foregroundMark x1="40833" y1="88611" x2="60833" y2="98056"/>
                        <a14:foregroundMark x1="60833" y1="98056" x2="76111" y2="94444"/>
                        <a14:foregroundMark x1="76111" y1="94444" x2="79167" y2="88056"/>
                        <a14:foregroundMark x1="61111" y1="98889" x2="61389" y2="99722"/>
                        <a14:foregroundMark x1="90000" y1="79167" x2="97500" y2="72222"/>
                        <a14:foregroundMark x1="53611" y1="2500" x2="54167" y2="556"/>
                        <a14:foregroundMark x1="82500" y1="55833" x2="93611" y2="46389"/>
                        <a14:foregroundMark x1="93611" y1="46389" x2="86944" y2="34167"/>
                        <a14:foregroundMark x1="86944" y1="34167" x2="83611" y2="31667"/>
                        <a14:foregroundMark x1="77500" y1="28611" x2="75556" y2="25000"/>
                        <a14:foregroundMark x1="88889" y1="79444" x2="98333" y2="7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6" y="3646865"/>
            <a:ext cx="516082" cy="51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605"/>
            </a:pPr>
            <a:r>
              <a:rPr lang="uk-UA" dirty="0"/>
              <a:t>Функціональні можливості</a:t>
            </a:r>
            <a:endParaRPr dirty="0"/>
          </a:p>
        </p:txBody>
      </p:sp>
      <p:sp>
        <p:nvSpPr>
          <p:cNvPr id="607" name="Google Shape;607;p40"/>
          <p:cNvSpPr txBox="1">
            <a:spLocks noGrp="1"/>
          </p:cNvSpPr>
          <p:nvPr>
            <p:ph type="title" idx="3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SzPts val="605"/>
            </a:pPr>
            <a:r>
              <a:rPr lang="uk-UA" dirty="0"/>
              <a:t>Використані бібліотеки</a:t>
            </a:r>
            <a:endParaRPr dirty="0"/>
          </a:p>
        </p:txBody>
      </p:sp>
      <p:sp>
        <p:nvSpPr>
          <p:cNvPr id="610" name="Google Shape;610;p40"/>
          <p:cNvSpPr txBox="1">
            <a:spLocks noGrp="1"/>
          </p:cNvSpPr>
          <p:nvPr>
            <p:ph type="title" idx="6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SzPts val="605"/>
            </a:pPr>
            <a:r>
              <a:rPr lang="uk-UA" dirty="0"/>
              <a:t>Взаємодія класів між собою</a:t>
            </a:r>
            <a:endParaRPr dirty="0"/>
          </a:p>
        </p:txBody>
      </p:sp>
      <p:sp>
        <p:nvSpPr>
          <p:cNvPr id="613" name="Google Shape;613;p40"/>
          <p:cNvSpPr txBox="1">
            <a:spLocks noGrp="1"/>
          </p:cNvSpPr>
          <p:nvPr>
            <p:ph type="title" idx="9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614" name="Google Shape;614;p40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SzPts val="605"/>
            </a:pPr>
            <a:r>
              <a:rPr lang="uk-UA" dirty="0"/>
              <a:t>Фінальний результат</a:t>
            </a:r>
            <a:endParaRPr dirty="0"/>
          </a:p>
        </p:txBody>
      </p:sp>
      <p:grpSp>
        <p:nvGrpSpPr>
          <p:cNvPr id="616" name="Google Shape;616;p40"/>
          <p:cNvGrpSpPr/>
          <p:nvPr/>
        </p:nvGrpSpPr>
        <p:grpSpPr>
          <a:xfrm>
            <a:off x="3816227" y="2311268"/>
            <a:ext cx="1511545" cy="1461174"/>
            <a:chOff x="3319625" y="2830275"/>
            <a:chExt cx="1130550" cy="1092875"/>
          </a:xfrm>
        </p:grpSpPr>
        <p:sp>
          <p:nvSpPr>
            <p:cNvPr id="617" name="Google Shape;617;p4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4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Функціональні можливості</a:t>
            </a:r>
            <a:endParaRPr dirty="0"/>
          </a:p>
        </p:txBody>
      </p:sp>
      <p:grpSp>
        <p:nvGrpSpPr>
          <p:cNvPr id="653" name="Google Shape;653;p43"/>
          <p:cNvGrpSpPr/>
          <p:nvPr/>
        </p:nvGrpSpPr>
        <p:grpSpPr>
          <a:xfrm>
            <a:off x="4405131" y="-1466895"/>
            <a:ext cx="4572146" cy="6524192"/>
            <a:chOff x="4711809" y="-3574466"/>
            <a:chExt cx="5168018" cy="7374469"/>
          </a:xfrm>
        </p:grpSpPr>
        <p:sp>
          <p:nvSpPr>
            <p:cNvPr id="654" name="Google Shape;654;p43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43"/>
          <p:cNvSpPr txBox="1">
            <a:spLocks noGrp="1"/>
          </p:cNvSpPr>
          <p:nvPr>
            <p:ph type="title" idx="2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"/>
          <p:cNvSpPr txBox="1">
            <a:spLocks noGrp="1"/>
          </p:cNvSpPr>
          <p:nvPr>
            <p:ph type="title" idx="2"/>
          </p:nvPr>
        </p:nvSpPr>
        <p:spPr>
          <a:xfrm>
            <a:off x="1351591" y="3622328"/>
            <a:ext cx="2187627" cy="834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1"/>
            <a:r>
              <a:rPr lang="ru-RU" dirty="0"/>
              <a:t>- </a:t>
            </a:r>
            <a:r>
              <a:rPr lang="ru-RU" dirty="0" err="1"/>
              <a:t>Відображення</a:t>
            </a:r>
            <a:r>
              <a:rPr lang="ru-RU" dirty="0"/>
              <a:t> логотипу та </a:t>
            </a:r>
            <a:r>
              <a:rPr lang="ru-RU" dirty="0" err="1"/>
              <a:t>назви</a:t>
            </a:r>
            <a:r>
              <a:rPr lang="ru-RU" dirty="0"/>
              <a:t>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766" name="Google Shape;766;p49"/>
          <p:cNvSpPr txBox="1">
            <a:spLocks noGrp="1"/>
          </p:cNvSpPr>
          <p:nvPr>
            <p:ph type="title" idx="3"/>
          </p:nvPr>
        </p:nvSpPr>
        <p:spPr>
          <a:xfrm>
            <a:off x="5642850" y="3306895"/>
            <a:ext cx="2393434" cy="883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1"/>
            <a:r>
              <a:rPr lang="ru-RU" dirty="0"/>
              <a:t>-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набраних</a:t>
            </a:r>
            <a:r>
              <a:rPr lang="ru-RU" dirty="0"/>
              <a:t> </a:t>
            </a:r>
            <a:r>
              <a:rPr lang="ru-RU" dirty="0" err="1"/>
              <a:t>очок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сезону</a:t>
            </a:r>
            <a:endParaRPr lang="uk-UA" dirty="0"/>
          </a:p>
        </p:txBody>
      </p:sp>
      <p:sp>
        <p:nvSpPr>
          <p:cNvPr id="768" name="Google Shape;768;p49"/>
          <p:cNvSpPr txBox="1">
            <a:spLocks noGrp="1"/>
          </p:cNvSpPr>
          <p:nvPr>
            <p:ph type="title" idx="5"/>
          </p:nvPr>
        </p:nvSpPr>
        <p:spPr>
          <a:xfrm>
            <a:off x="1373574" y="1492382"/>
            <a:ext cx="2148836" cy="549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1"/>
            <a:r>
              <a:rPr lang="uk-UA" dirty="0"/>
              <a:t>- </a:t>
            </a:r>
            <a:r>
              <a:rPr lang="uk-UA" dirty="0" err="1"/>
              <a:t>Дропдавн</a:t>
            </a:r>
            <a:r>
              <a:rPr lang="uk-UA" dirty="0"/>
              <a:t> елемент зміни ліги </a:t>
            </a:r>
          </a:p>
        </p:txBody>
      </p:sp>
      <p:sp>
        <p:nvSpPr>
          <p:cNvPr id="770" name="Google Shape;770;p49"/>
          <p:cNvSpPr txBox="1">
            <a:spLocks noGrp="1"/>
          </p:cNvSpPr>
          <p:nvPr>
            <p:ph type="title" idx="7"/>
          </p:nvPr>
        </p:nvSpPr>
        <p:spPr>
          <a:xfrm>
            <a:off x="5642850" y="1627464"/>
            <a:ext cx="3142946" cy="1059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algn="l"/>
            <a:r>
              <a:rPr lang="ru-RU" dirty="0"/>
              <a:t>- </a:t>
            </a:r>
            <a:r>
              <a:rPr lang="ru-RU" dirty="0" err="1"/>
              <a:t>Відображення</a:t>
            </a:r>
            <a:r>
              <a:rPr lang="ru-RU" dirty="0"/>
              <a:t> поточного </a:t>
            </a:r>
            <a:r>
              <a:rPr lang="ru-RU" dirty="0" err="1"/>
              <a:t>місця</a:t>
            </a:r>
            <a:r>
              <a:rPr lang="ru-RU" dirty="0"/>
              <a:t> в </a:t>
            </a:r>
            <a:r>
              <a:rPr lang="ru-RU" dirty="0" err="1"/>
              <a:t>чемпіонаті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команд</a:t>
            </a:r>
            <a:br>
              <a:rPr lang="uk-UA" dirty="0"/>
            </a:br>
            <a:endParaRPr dirty="0"/>
          </a:p>
        </p:txBody>
      </p:sp>
      <p:grpSp>
        <p:nvGrpSpPr>
          <p:cNvPr id="772" name="Google Shape;772;p49"/>
          <p:cNvGrpSpPr/>
          <p:nvPr/>
        </p:nvGrpSpPr>
        <p:grpSpPr>
          <a:xfrm>
            <a:off x="718192" y="1401950"/>
            <a:ext cx="4683134" cy="3930585"/>
            <a:chOff x="757045" y="1401950"/>
            <a:chExt cx="4683134" cy="3930585"/>
          </a:xfrm>
        </p:grpSpPr>
        <p:grpSp>
          <p:nvGrpSpPr>
            <p:cNvPr id="773" name="Google Shape;773;p49"/>
            <p:cNvGrpSpPr/>
            <p:nvPr/>
          </p:nvGrpSpPr>
          <p:grpSpPr>
            <a:xfrm>
              <a:off x="3703825" y="1401950"/>
              <a:ext cx="1736354" cy="3565501"/>
              <a:chOff x="3703825" y="1401950"/>
              <a:chExt cx="1736354" cy="3565501"/>
            </a:xfrm>
          </p:grpSpPr>
          <p:sp>
            <p:nvSpPr>
              <p:cNvPr id="774" name="Google Shape;774;p49"/>
              <p:cNvSpPr/>
              <p:nvPr/>
            </p:nvSpPr>
            <p:spPr>
              <a:xfrm>
                <a:off x="3703825" y="4406003"/>
                <a:ext cx="447236" cy="446557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3165" extrusionOk="0">
                    <a:moveTo>
                      <a:pt x="5960" y="1"/>
                    </a:moveTo>
                    <a:lnTo>
                      <a:pt x="4716" y="241"/>
                    </a:lnTo>
                    <a:lnTo>
                      <a:pt x="3537" y="721"/>
                    </a:lnTo>
                    <a:lnTo>
                      <a:pt x="2467" y="1420"/>
                    </a:lnTo>
                    <a:lnTo>
                      <a:pt x="1528" y="2337"/>
                    </a:lnTo>
                    <a:lnTo>
                      <a:pt x="1114" y="2882"/>
                    </a:lnTo>
                    <a:lnTo>
                      <a:pt x="764" y="3472"/>
                    </a:lnTo>
                    <a:lnTo>
                      <a:pt x="262" y="4672"/>
                    </a:lnTo>
                    <a:lnTo>
                      <a:pt x="0" y="5939"/>
                    </a:lnTo>
                    <a:lnTo>
                      <a:pt x="0" y="7205"/>
                    </a:lnTo>
                    <a:lnTo>
                      <a:pt x="240" y="8449"/>
                    </a:lnTo>
                    <a:lnTo>
                      <a:pt x="721" y="9628"/>
                    </a:lnTo>
                    <a:lnTo>
                      <a:pt x="1419" y="10719"/>
                    </a:lnTo>
                    <a:lnTo>
                      <a:pt x="2336" y="11658"/>
                    </a:lnTo>
                    <a:lnTo>
                      <a:pt x="2882" y="12051"/>
                    </a:lnTo>
                    <a:lnTo>
                      <a:pt x="3471" y="12422"/>
                    </a:lnTo>
                    <a:lnTo>
                      <a:pt x="4672" y="12924"/>
                    </a:lnTo>
                    <a:lnTo>
                      <a:pt x="5938" y="13164"/>
                    </a:lnTo>
                    <a:lnTo>
                      <a:pt x="7226" y="13164"/>
                    </a:lnTo>
                    <a:lnTo>
                      <a:pt x="8470" y="12924"/>
                    </a:lnTo>
                    <a:lnTo>
                      <a:pt x="9649" y="12466"/>
                    </a:lnTo>
                    <a:lnTo>
                      <a:pt x="10719" y="11767"/>
                    </a:lnTo>
                    <a:lnTo>
                      <a:pt x="11658" y="10829"/>
                    </a:lnTo>
                    <a:lnTo>
                      <a:pt x="12051" y="10283"/>
                    </a:lnTo>
                    <a:lnTo>
                      <a:pt x="12422" y="9715"/>
                    </a:lnTo>
                    <a:lnTo>
                      <a:pt x="12924" y="8493"/>
                    </a:lnTo>
                    <a:lnTo>
                      <a:pt x="13186" y="7227"/>
                    </a:lnTo>
                    <a:lnTo>
                      <a:pt x="13186" y="5960"/>
                    </a:lnTo>
                    <a:lnTo>
                      <a:pt x="12946" y="4716"/>
                    </a:lnTo>
                    <a:lnTo>
                      <a:pt x="12465" y="3537"/>
                    </a:lnTo>
                    <a:lnTo>
                      <a:pt x="11767" y="2468"/>
                    </a:lnTo>
                    <a:lnTo>
                      <a:pt x="10850" y="1507"/>
                    </a:lnTo>
                    <a:lnTo>
                      <a:pt x="10282" y="1114"/>
                    </a:lnTo>
                    <a:lnTo>
                      <a:pt x="9715" y="765"/>
                    </a:lnTo>
                    <a:lnTo>
                      <a:pt x="8492" y="263"/>
                    </a:lnTo>
                    <a:lnTo>
                      <a:pt x="7248" y="1"/>
                    </a:lnTo>
                    <a:close/>
                  </a:path>
                </a:pathLst>
              </a:custGeom>
              <a:solidFill>
                <a:srgbClr val="B8D9FF">
                  <a:alpha val="899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9"/>
              <p:cNvSpPr/>
              <p:nvPr/>
            </p:nvSpPr>
            <p:spPr>
              <a:xfrm>
                <a:off x="4148092" y="1401950"/>
                <a:ext cx="1292087" cy="3565501"/>
              </a:xfrm>
              <a:custGeom>
                <a:avLst/>
                <a:gdLst/>
                <a:ahLst/>
                <a:cxnLst/>
                <a:rect l="l" t="t" r="r" b="b"/>
                <a:pathLst>
                  <a:path w="38095" h="105115" extrusionOk="0">
                    <a:moveTo>
                      <a:pt x="7401" y="31917"/>
                    </a:moveTo>
                    <a:lnTo>
                      <a:pt x="7663" y="32048"/>
                    </a:lnTo>
                    <a:lnTo>
                      <a:pt x="7816" y="32201"/>
                    </a:lnTo>
                    <a:lnTo>
                      <a:pt x="7816" y="33227"/>
                    </a:lnTo>
                    <a:lnTo>
                      <a:pt x="7663" y="33270"/>
                    </a:lnTo>
                    <a:lnTo>
                      <a:pt x="6964" y="33292"/>
                    </a:lnTo>
                    <a:lnTo>
                      <a:pt x="6746" y="33096"/>
                    </a:lnTo>
                    <a:lnTo>
                      <a:pt x="6702" y="32877"/>
                    </a:lnTo>
                    <a:lnTo>
                      <a:pt x="6724" y="32703"/>
                    </a:lnTo>
                    <a:lnTo>
                      <a:pt x="6768" y="32550"/>
                    </a:lnTo>
                    <a:lnTo>
                      <a:pt x="7095" y="31982"/>
                    </a:lnTo>
                    <a:lnTo>
                      <a:pt x="7401" y="31917"/>
                    </a:lnTo>
                    <a:close/>
                    <a:moveTo>
                      <a:pt x="18032" y="1"/>
                    </a:moveTo>
                    <a:lnTo>
                      <a:pt x="16941" y="154"/>
                    </a:lnTo>
                    <a:lnTo>
                      <a:pt x="16046" y="416"/>
                    </a:lnTo>
                    <a:lnTo>
                      <a:pt x="15107" y="809"/>
                    </a:lnTo>
                    <a:lnTo>
                      <a:pt x="14976" y="896"/>
                    </a:lnTo>
                    <a:lnTo>
                      <a:pt x="14671" y="1071"/>
                    </a:lnTo>
                    <a:lnTo>
                      <a:pt x="14147" y="1507"/>
                    </a:lnTo>
                    <a:lnTo>
                      <a:pt x="13732" y="2031"/>
                    </a:lnTo>
                    <a:lnTo>
                      <a:pt x="13404" y="2642"/>
                    </a:lnTo>
                    <a:lnTo>
                      <a:pt x="13011" y="3646"/>
                    </a:lnTo>
                    <a:lnTo>
                      <a:pt x="12749" y="5087"/>
                    </a:lnTo>
                    <a:lnTo>
                      <a:pt x="12684" y="7205"/>
                    </a:lnTo>
                    <a:lnTo>
                      <a:pt x="12880" y="9191"/>
                    </a:lnTo>
                    <a:lnTo>
                      <a:pt x="12924" y="9410"/>
                    </a:lnTo>
                    <a:lnTo>
                      <a:pt x="13077" y="9628"/>
                    </a:lnTo>
                    <a:lnTo>
                      <a:pt x="13317" y="10217"/>
                    </a:lnTo>
                    <a:lnTo>
                      <a:pt x="13557" y="11265"/>
                    </a:lnTo>
                    <a:lnTo>
                      <a:pt x="13732" y="13383"/>
                    </a:lnTo>
                    <a:lnTo>
                      <a:pt x="13732" y="13798"/>
                    </a:lnTo>
                    <a:lnTo>
                      <a:pt x="13666" y="13950"/>
                    </a:lnTo>
                    <a:lnTo>
                      <a:pt x="13252" y="14256"/>
                    </a:lnTo>
                    <a:lnTo>
                      <a:pt x="12247" y="14736"/>
                    </a:lnTo>
                    <a:lnTo>
                      <a:pt x="9868" y="15566"/>
                    </a:lnTo>
                    <a:lnTo>
                      <a:pt x="9344" y="15719"/>
                    </a:lnTo>
                    <a:lnTo>
                      <a:pt x="8645" y="16003"/>
                    </a:lnTo>
                    <a:lnTo>
                      <a:pt x="7314" y="16701"/>
                    </a:lnTo>
                    <a:lnTo>
                      <a:pt x="5502" y="17880"/>
                    </a:lnTo>
                    <a:lnTo>
                      <a:pt x="2860" y="20107"/>
                    </a:lnTo>
                    <a:lnTo>
                      <a:pt x="2467" y="20521"/>
                    </a:lnTo>
                    <a:lnTo>
                      <a:pt x="2162" y="21067"/>
                    </a:lnTo>
                    <a:lnTo>
                      <a:pt x="1747" y="22268"/>
                    </a:lnTo>
                    <a:lnTo>
                      <a:pt x="1529" y="23534"/>
                    </a:lnTo>
                    <a:lnTo>
                      <a:pt x="1463" y="24756"/>
                    </a:lnTo>
                    <a:lnTo>
                      <a:pt x="1660" y="27420"/>
                    </a:lnTo>
                    <a:lnTo>
                      <a:pt x="1791" y="27987"/>
                    </a:lnTo>
                    <a:lnTo>
                      <a:pt x="1419" y="29275"/>
                    </a:lnTo>
                    <a:lnTo>
                      <a:pt x="437" y="33554"/>
                    </a:lnTo>
                    <a:lnTo>
                      <a:pt x="110" y="35803"/>
                    </a:lnTo>
                    <a:lnTo>
                      <a:pt x="0" y="37200"/>
                    </a:lnTo>
                    <a:lnTo>
                      <a:pt x="22" y="37811"/>
                    </a:lnTo>
                    <a:lnTo>
                      <a:pt x="22" y="37986"/>
                    </a:lnTo>
                    <a:lnTo>
                      <a:pt x="44" y="38160"/>
                    </a:lnTo>
                    <a:lnTo>
                      <a:pt x="110" y="38684"/>
                    </a:lnTo>
                    <a:lnTo>
                      <a:pt x="393" y="39514"/>
                    </a:lnTo>
                    <a:lnTo>
                      <a:pt x="786" y="40147"/>
                    </a:lnTo>
                    <a:lnTo>
                      <a:pt x="1223" y="40605"/>
                    </a:lnTo>
                    <a:lnTo>
                      <a:pt x="1900" y="41042"/>
                    </a:lnTo>
                    <a:lnTo>
                      <a:pt x="2555" y="41238"/>
                    </a:lnTo>
                    <a:lnTo>
                      <a:pt x="2642" y="41260"/>
                    </a:lnTo>
                    <a:lnTo>
                      <a:pt x="3013" y="41304"/>
                    </a:lnTo>
                    <a:lnTo>
                      <a:pt x="3690" y="41348"/>
                    </a:lnTo>
                    <a:lnTo>
                      <a:pt x="4607" y="41217"/>
                    </a:lnTo>
                    <a:lnTo>
                      <a:pt x="5895" y="40715"/>
                    </a:lnTo>
                    <a:lnTo>
                      <a:pt x="6069" y="40562"/>
                    </a:lnTo>
                    <a:lnTo>
                      <a:pt x="6178" y="40322"/>
                    </a:lnTo>
                    <a:lnTo>
                      <a:pt x="6484" y="39950"/>
                    </a:lnTo>
                    <a:lnTo>
                      <a:pt x="7008" y="39623"/>
                    </a:lnTo>
                    <a:lnTo>
                      <a:pt x="8078" y="39601"/>
                    </a:lnTo>
                    <a:lnTo>
                      <a:pt x="8274" y="39667"/>
                    </a:lnTo>
                    <a:lnTo>
                      <a:pt x="8427" y="48945"/>
                    </a:lnTo>
                    <a:lnTo>
                      <a:pt x="8405" y="49883"/>
                    </a:lnTo>
                    <a:lnTo>
                      <a:pt x="8689" y="51455"/>
                    </a:lnTo>
                    <a:lnTo>
                      <a:pt x="9322" y="53049"/>
                    </a:lnTo>
                    <a:lnTo>
                      <a:pt x="9453" y="53289"/>
                    </a:lnTo>
                    <a:lnTo>
                      <a:pt x="9846" y="55952"/>
                    </a:lnTo>
                    <a:lnTo>
                      <a:pt x="10086" y="57458"/>
                    </a:lnTo>
                    <a:lnTo>
                      <a:pt x="10152" y="58070"/>
                    </a:lnTo>
                    <a:lnTo>
                      <a:pt x="10501" y="59620"/>
                    </a:lnTo>
                    <a:lnTo>
                      <a:pt x="11309" y="62305"/>
                    </a:lnTo>
                    <a:lnTo>
                      <a:pt x="13295" y="67522"/>
                    </a:lnTo>
                    <a:lnTo>
                      <a:pt x="13710" y="68505"/>
                    </a:lnTo>
                    <a:lnTo>
                      <a:pt x="13906" y="68985"/>
                    </a:lnTo>
                    <a:lnTo>
                      <a:pt x="14081" y="70164"/>
                    </a:lnTo>
                    <a:lnTo>
                      <a:pt x="14059" y="71474"/>
                    </a:lnTo>
                    <a:lnTo>
                      <a:pt x="13906" y="72871"/>
                    </a:lnTo>
                    <a:lnTo>
                      <a:pt x="13295" y="76014"/>
                    </a:lnTo>
                    <a:lnTo>
                      <a:pt x="13077" y="76757"/>
                    </a:lnTo>
                    <a:lnTo>
                      <a:pt x="12793" y="77302"/>
                    </a:lnTo>
                    <a:lnTo>
                      <a:pt x="12335" y="78961"/>
                    </a:lnTo>
                    <a:lnTo>
                      <a:pt x="11789" y="82170"/>
                    </a:lnTo>
                    <a:lnTo>
                      <a:pt x="11265" y="88938"/>
                    </a:lnTo>
                    <a:lnTo>
                      <a:pt x="11221" y="90313"/>
                    </a:lnTo>
                    <a:lnTo>
                      <a:pt x="11199" y="90553"/>
                    </a:lnTo>
                    <a:lnTo>
                      <a:pt x="10894" y="91208"/>
                    </a:lnTo>
                    <a:lnTo>
                      <a:pt x="10108" y="92409"/>
                    </a:lnTo>
                    <a:lnTo>
                      <a:pt x="8165" y="94832"/>
                    </a:lnTo>
                    <a:lnTo>
                      <a:pt x="7728" y="95312"/>
                    </a:lnTo>
                    <a:lnTo>
                      <a:pt x="7270" y="96142"/>
                    </a:lnTo>
                    <a:lnTo>
                      <a:pt x="6637" y="97583"/>
                    </a:lnTo>
                    <a:lnTo>
                      <a:pt x="6135" y="99067"/>
                    </a:lnTo>
                    <a:lnTo>
                      <a:pt x="6091" y="99285"/>
                    </a:lnTo>
                    <a:lnTo>
                      <a:pt x="5938" y="99700"/>
                    </a:lnTo>
                    <a:lnTo>
                      <a:pt x="5829" y="100530"/>
                    </a:lnTo>
                    <a:lnTo>
                      <a:pt x="5960" y="101316"/>
                    </a:lnTo>
                    <a:lnTo>
                      <a:pt x="6222" y="102058"/>
                    </a:lnTo>
                    <a:lnTo>
                      <a:pt x="7161" y="103521"/>
                    </a:lnTo>
                    <a:lnTo>
                      <a:pt x="7466" y="103826"/>
                    </a:lnTo>
                    <a:lnTo>
                      <a:pt x="7947" y="104285"/>
                    </a:lnTo>
                    <a:lnTo>
                      <a:pt x="8820" y="104852"/>
                    </a:lnTo>
                    <a:lnTo>
                      <a:pt x="9628" y="105114"/>
                    </a:lnTo>
                    <a:lnTo>
                      <a:pt x="10348" y="105114"/>
                    </a:lnTo>
                    <a:lnTo>
                      <a:pt x="11221" y="104852"/>
                    </a:lnTo>
                    <a:lnTo>
                      <a:pt x="11876" y="104372"/>
                    </a:lnTo>
                    <a:lnTo>
                      <a:pt x="11942" y="104306"/>
                    </a:lnTo>
                    <a:lnTo>
                      <a:pt x="12313" y="103935"/>
                    </a:lnTo>
                    <a:lnTo>
                      <a:pt x="12859" y="103084"/>
                    </a:lnTo>
                    <a:lnTo>
                      <a:pt x="13383" y="101971"/>
                    </a:lnTo>
                    <a:lnTo>
                      <a:pt x="13448" y="101774"/>
                    </a:lnTo>
                    <a:lnTo>
                      <a:pt x="13623" y="98107"/>
                    </a:lnTo>
                    <a:lnTo>
                      <a:pt x="13710" y="94854"/>
                    </a:lnTo>
                    <a:lnTo>
                      <a:pt x="13775" y="94199"/>
                    </a:lnTo>
                    <a:lnTo>
                      <a:pt x="13950" y="93086"/>
                    </a:lnTo>
                    <a:lnTo>
                      <a:pt x="14321" y="91819"/>
                    </a:lnTo>
                    <a:lnTo>
                      <a:pt x="15173" y="90466"/>
                    </a:lnTo>
                    <a:lnTo>
                      <a:pt x="15347" y="90335"/>
                    </a:lnTo>
                    <a:lnTo>
                      <a:pt x="16133" y="88960"/>
                    </a:lnTo>
                    <a:lnTo>
                      <a:pt x="17792" y="85445"/>
                    </a:lnTo>
                    <a:lnTo>
                      <a:pt x="19932" y="80468"/>
                    </a:lnTo>
                    <a:lnTo>
                      <a:pt x="20281" y="79529"/>
                    </a:lnTo>
                    <a:lnTo>
                      <a:pt x="20718" y="77870"/>
                    </a:lnTo>
                    <a:lnTo>
                      <a:pt x="20827" y="76887"/>
                    </a:lnTo>
                    <a:lnTo>
                      <a:pt x="20805" y="76887"/>
                    </a:lnTo>
                    <a:lnTo>
                      <a:pt x="21110" y="72456"/>
                    </a:lnTo>
                    <a:lnTo>
                      <a:pt x="21372" y="70142"/>
                    </a:lnTo>
                    <a:lnTo>
                      <a:pt x="21372" y="70207"/>
                    </a:lnTo>
                    <a:lnTo>
                      <a:pt x="21482" y="69421"/>
                    </a:lnTo>
                    <a:lnTo>
                      <a:pt x="21765" y="68221"/>
                    </a:lnTo>
                    <a:lnTo>
                      <a:pt x="22115" y="67413"/>
                    </a:lnTo>
                    <a:lnTo>
                      <a:pt x="22486" y="66911"/>
                    </a:lnTo>
                    <a:lnTo>
                      <a:pt x="22857" y="66649"/>
                    </a:lnTo>
                    <a:lnTo>
                      <a:pt x="23184" y="66562"/>
                    </a:lnTo>
                    <a:lnTo>
                      <a:pt x="23534" y="66605"/>
                    </a:lnTo>
                    <a:lnTo>
                      <a:pt x="23599" y="66627"/>
                    </a:lnTo>
                    <a:lnTo>
                      <a:pt x="23294" y="67413"/>
                    </a:lnTo>
                    <a:lnTo>
                      <a:pt x="22901" y="69050"/>
                    </a:lnTo>
                    <a:lnTo>
                      <a:pt x="22682" y="71146"/>
                    </a:lnTo>
                    <a:lnTo>
                      <a:pt x="22682" y="71517"/>
                    </a:lnTo>
                    <a:lnTo>
                      <a:pt x="22835" y="72041"/>
                    </a:lnTo>
                    <a:lnTo>
                      <a:pt x="23184" y="72827"/>
                    </a:lnTo>
                    <a:lnTo>
                      <a:pt x="23621" y="73351"/>
                    </a:lnTo>
                    <a:lnTo>
                      <a:pt x="24079" y="73657"/>
                    </a:lnTo>
                    <a:lnTo>
                      <a:pt x="24734" y="73853"/>
                    </a:lnTo>
                    <a:lnTo>
                      <a:pt x="25324" y="73788"/>
                    </a:lnTo>
                    <a:lnTo>
                      <a:pt x="25389" y="73766"/>
                    </a:lnTo>
                    <a:lnTo>
                      <a:pt x="25673" y="73744"/>
                    </a:lnTo>
                    <a:lnTo>
                      <a:pt x="26197" y="73591"/>
                    </a:lnTo>
                    <a:lnTo>
                      <a:pt x="26874" y="73176"/>
                    </a:lnTo>
                    <a:lnTo>
                      <a:pt x="27529" y="72369"/>
                    </a:lnTo>
                    <a:lnTo>
                      <a:pt x="28009" y="71364"/>
                    </a:lnTo>
                    <a:lnTo>
                      <a:pt x="28424" y="69793"/>
                    </a:lnTo>
                    <a:lnTo>
                      <a:pt x="28576" y="68243"/>
                    </a:lnTo>
                    <a:lnTo>
                      <a:pt x="28576" y="68068"/>
                    </a:lnTo>
                    <a:lnTo>
                      <a:pt x="28620" y="67631"/>
                    </a:lnTo>
                    <a:lnTo>
                      <a:pt x="28773" y="66846"/>
                    </a:lnTo>
                    <a:lnTo>
                      <a:pt x="29144" y="65798"/>
                    </a:lnTo>
                    <a:lnTo>
                      <a:pt x="30039" y="64422"/>
                    </a:lnTo>
                    <a:lnTo>
                      <a:pt x="30214" y="64226"/>
                    </a:lnTo>
                    <a:lnTo>
                      <a:pt x="30410" y="63942"/>
                    </a:lnTo>
                    <a:lnTo>
                      <a:pt x="30650" y="63331"/>
                    </a:lnTo>
                    <a:lnTo>
                      <a:pt x="30825" y="62436"/>
                    </a:lnTo>
                    <a:lnTo>
                      <a:pt x="30716" y="60908"/>
                    </a:lnTo>
                    <a:lnTo>
                      <a:pt x="30629" y="60646"/>
                    </a:lnTo>
                    <a:lnTo>
                      <a:pt x="30301" y="60253"/>
                    </a:lnTo>
                    <a:lnTo>
                      <a:pt x="29646" y="59794"/>
                    </a:lnTo>
                    <a:lnTo>
                      <a:pt x="29079" y="59641"/>
                    </a:lnTo>
                    <a:lnTo>
                      <a:pt x="28576" y="59751"/>
                    </a:lnTo>
                    <a:lnTo>
                      <a:pt x="27965" y="60187"/>
                    </a:lnTo>
                    <a:lnTo>
                      <a:pt x="27507" y="60798"/>
                    </a:lnTo>
                    <a:lnTo>
                      <a:pt x="27463" y="60864"/>
                    </a:lnTo>
                    <a:lnTo>
                      <a:pt x="27223" y="61017"/>
                    </a:lnTo>
                    <a:lnTo>
                      <a:pt x="26852" y="61104"/>
                    </a:lnTo>
                    <a:lnTo>
                      <a:pt x="26590" y="60995"/>
                    </a:lnTo>
                    <a:lnTo>
                      <a:pt x="26415" y="60755"/>
                    </a:lnTo>
                    <a:lnTo>
                      <a:pt x="26262" y="59903"/>
                    </a:lnTo>
                    <a:lnTo>
                      <a:pt x="26284" y="59641"/>
                    </a:lnTo>
                    <a:lnTo>
                      <a:pt x="26524" y="59358"/>
                    </a:lnTo>
                    <a:lnTo>
                      <a:pt x="27201" y="58026"/>
                    </a:lnTo>
                    <a:lnTo>
                      <a:pt x="28227" y="55668"/>
                    </a:lnTo>
                    <a:lnTo>
                      <a:pt x="28424" y="55166"/>
                    </a:lnTo>
                    <a:lnTo>
                      <a:pt x="28620" y="54402"/>
                    </a:lnTo>
                    <a:lnTo>
                      <a:pt x="28860" y="52961"/>
                    </a:lnTo>
                    <a:lnTo>
                      <a:pt x="28926" y="51630"/>
                    </a:lnTo>
                    <a:lnTo>
                      <a:pt x="28882" y="50473"/>
                    </a:lnTo>
                    <a:lnTo>
                      <a:pt x="28489" y="48224"/>
                    </a:lnTo>
                    <a:lnTo>
                      <a:pt x="28336" y="47831"/>
                    </a:lnTo>
                    <a:lnTo>
                      <a:pt x="28096" y="43356"/>
                    </a:lnTo>
                    <a:lnTo>
                      <a:pt x="27922" y="40125"/>
                    </a:lnTo>
                    <a:lnTo>
                      <a:pt x="28140" y="29210"/>
                    </a:lnTo>
                    <a:lnTo>
                      <a:pt x="28184" y="28817"/>
                    </a:lnTo>
                    <a:lnTo>
                      <a:pt x="28402" y="28206"/>
                    </a:lnTo>
                    <a:lnTo>
                      <a:pt x="28729" y="27769"/>
                    </a:lnTo>
                    <a:lnTo>
                      <a:pt x="29100" y="27485"/>
                    </a:lnTo>
                    <a:lnTo>
                      <a:pt x="30105" y="27201"/>
                    </a:lnTo>
                    <a:lnTo>
                      <a:pt x="30367" y="27223"/>
                    </a:lnTo>
                    <a:lnTo>
                      <a:pt x="30476" y="27507"/>
                    </a:lnTo>
                    <a:lnTo>
                      <a:pt x="30869" y="28075"/>
                    </a:lnTo>
                    <a:lnTo>
                      <a:pt x="31633" y="28948"/>
                    </a:lnTo>
                    <a:lnTo>
                      <a:pt x="33314" y="30411"/>
                    </a:lnTo>
                    <a:lnTo>
                      <a:pt x="33663" y="30651"/>
                    </a:lnTo>
                    <a:lnTo>
                      <a:pt x="33597" y="31000"/>
                    </a:lnTo>
                    <a:lnTo>
                      <a:pt x="33597" y="33227"/>
                    </a:lnTo>
                    <a:lnTo>
                      <a:pt x="33707" y="37549"/>
                    </a:lnTo>
                    <a:lnTo>
                      <a:pt x="33750" y="38488"/>
                    </a:lnTo>
                    <a:lnTo>
                      <a:pt x="33859" y="39798"/>
                    </a:lnTo>
                    <a:lnTo>
                      <a:pt x="33859" y="41762"/>
                    </a:lnTo>
                    <a:lnTo>
                      <a:pt x="33663" y="43509"/>
                    </a:lnTo>
                    <a:lnTo>
                      <a:pt x="33597" y="43705"/>
                    </a:lnTo>
                    <a:lnTo>
                      <a:pt x="33139" y="45124"/>
                    </a:lnTo>
                    <a:lnTo>
                      <a:pt x="32615" y="47416"/>
                    </a:lnTo>
                    <a:lnTo>
                      <a:pt x="32419" y="49665"/>
                    </a:lnTo>
                    <a:lnTo>
                      <a:pt x="32440" y="49949"/>
                    </a:lnTo>
                    <a:lnTo>
                      <a:pt x="32593" y="50691"/>
                    </a:lnTo>
                    <a:lnTo>
                      <a:pt x="33095" y="51717"/>
                    </a:lnTo>
                    <a:lnTo>
                      <a:pt x="33750" y="52263"/>
                    </a:lnTo>
                    <a:lnTo>
                      <a:pt x="34492" y="52459"/>
                    </a:lnTo>
                    <a:lnTo>
                      <a:pt x="35213" y="52394"/>
                    </a:lnTo>
                    <a:lnTo>
                      <a:pt x="35868" y="52175"/>
                    </a:lnTo>
                    <a:lnTo>
                      <a:pt x="36588" y="51804"/>
                    </a:lnTo>
                    <a:lnTo>
                      <a:pt x="36697" y="51739"/>
                    </a:lnTo>
                    <a:lnTo>
                      <a:pt x="36654" y="49905"/>
                    </a:lnTo>
                    <a:lnTo>
                      <a:pt x="36763" y="46347"/>
                    </a:lnTo>
                    <a:lnTo>
                      <a:pt x="37025" y="42133"/>
                    </a:lnTo>
                    <a:lnTo>
                      <a:pt x="37112" y="41435"/>
                    </a:lnTo>
                    <a:lnTo>
                      <a:pt x="37330" y="40409"/>
                    </a:lnTo>
                    <a:lnTo>
                      <a:pt x="37658" y="38335"/>
                    </a:lnTo>
                    <a:lnTo>
                      <a:pt x="37964" y="35279"/>
                    </a:lnTo>
                    <a:lnTo>
                      <a:pt x="38095" y="30389"/>
                    </a:lnTo>
                    <a:lnTo>
                      <a:pt x="38051" y="29581"/>
                    </a:lnTo>
                    <a:lnTo>
                      <a:pt x="36195" y="25237"/>
                    </a:lnTo>
                    <a:lnTo>
                      <a:pt x="34754" y="21744"/>
                    </a:lnTo>
                    <a:lnTo>
                      <a:pt x="34929" y="22071"/>
                    </a:lnTo>
                    <a:lnTo>
                      <a:pt x="35322" y="22748"/>
                    </a:lnTo>
                    <a:lnTo>
                      <a:pt x="35366" y="22726"/>
                    </a:lnTo>
                    <a:lnTo>
                      <a:pt x="35191" y="22202"/>
                    </a:lnTo>
                    <a:lnTo>
                      <a:pt x="34754" y="21198"/>
                    </a:lnTo>
                    <a:lnTo>
                      <a:pt x="34492" y="20609"/>
                    </a:lnTo>
                    <a:lnTo>
                      <a:pt x="33859" y="19648"/>
                    </a:lnTo>
                    <a:lnTo>
                      <a:pt x="33161" y="18884"/>
                    </a:lnTo>
                    <a:lnTo>
                      <a:pt x="32462" y="18317"/>
                    </a:lnTo>
                    <a:lnTo>
                      <a:pt x="31458" y="17705"/>
                    </a:lnTo>
                    <a:lnTo>
                      <a:pt x="30585" y="17356"/>
                    </a:lnTo>
                    <a:lnTo>
                      <a:pt x="30498" y="17356"/>
                    </a:lnTo>
                    <a:lnTo>
                      <a:pt x="29821" y="17160"/>
                    </a:lnTo>
                    <a:lnTo>
                      <a:pt x="28402" y="16614"/>
                    </a:lnTo>
                    <a:lnTo>
                      <a:pt x="26677" y="15741"/>
                    </a:lnTo>
                    <a:lnTo>
                      <a:pt x="26372" y="15566"/>
                    </a:lnTo>
                    <a:lnTo>
                      <a:pt x="25455" y="15348"/>
                    </a:lnTo>
                    <a:lnTo>
                      <a:pt x="24167" y="14780"/>
                    </a:lnTo>
                    <a:lnTo>
                      <a:pt x="23163" y="13950"/>
                    </a:lnTo>
                    <a:lnTo>
                      <a:pt x="23075" y="13798"/>
                    </a:lnTo>
                    <a:lnTo>
                      <a:pt x="22857" y="13557"/>
                    </a:lnTo>
                    <a:lnTo>
                      <a:pt x="22617" y="12968"/>
                    </a:lnTo>
                    <a:lnTo>
                      <a:pt x="22529" y="11964"/>
                    </a:lnTo>
                    <a:lnTo>
                      <a:pt x="22922" y="10043"/>
                    </a:lnTo>
                    <a:lnTo>
                      <a:pt x="23075" y="9672"/>
                    </a:lnTo>
                    <a:lnTo>
                      <a:pt x="23381" y="8929"/>
                    </a:lnTo>
                    <a:lnTo>
                      <a:pt x="23665" y="7467"/>
                    </a:lnTo>
                    <a:lnTo>
                      <a:pt x="23686" y="6070"/>
                    </a:lnTo>
                    <a:lnTo>
                      <a:pt x="23490" y="4782"/>
                    </a:lnTo>
                    <a:lnTo>
                      <a:pt x="22988" y="3144"/>
                    </a:lnTo>
                    <a:lnTo>
                      <a:pt x="22333" y="1835"/>
                    </a:lnTo>
                    <a:lnTo>
                      <a:pt x="22246" y="1704"/>
                    </a:lnTo>
                    <a:lnTo>
                      <a:pt x="21962" y="1420"/>
                    </a:lnTo>
                    <a:lnTo>
                      <a:pt x="21372" y="918"/>
                    </a:lnTo>
                    <a:lnTo>
                      <a:pt x="20456" y="394"/>
                    </a:lnTo>
                    <a:lnTo>
                      <a:pt x="19233" y="44"/>
                    </a:lnTo>
                    <a:lnTo>
                      <a:pt x="18032" y="1"/>
                    </a:lnTo>
                    <a:close/>
                  </a:path>
                </a:pathLst>
              </a:custGeom>
              <a:solidFill>
                <a:srgbClr val="B8D9FF">
                  <a:alpha val="899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76" name="Google Shape;776;p49"/>
            <p:cNvSpPr/>
            <p:nvPr/>
          </p:nvSpPr>
          <p:spPr>
            <a:xfrm rot="15453018">
              <a:off x="2162658" y="3172687"/>
              <a:ext cx="754235" cy="3565461"/>
            </a:xfrm>
            <a:prstGeom prst="trapezoid">
              <a:avLst>
                <a:gd name="adj" fmla="val 39339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9"/>
          <p:cNvSpPr txBox="1">
            <a:spLocks noGrp="1"/>
          </p:cNvSpPr>
          <p:nvPr>
            <p:ph type="title"/>
          </p:nvPr>
        </p:nvSpPr>
        <p:spPr>
          <a:xfrm>
            <a:off x="714892" y="183829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Головна </a:t>
            </a:r>
            <a:r>
              <a:rPr lang="ru-RU" dirty="0" err="1"/>
              <a:t>сторінка</a:t>
            </a:r>
            <a:endParaRPr dirty="0"/>
          </a:p>
        </p:txBody>
      </p:sp>
      <p:sp>
        <p:nvSpPr>
          <p:cNvPr id="18" name="Google Shape;766;p49">
            <a:extLst>
              <a:ext uri="{FF2B5EF4-FFF2-40B4-BE49-F238E27FC236}">
                <a16:creationId xmlns:a16="http://schemas.microsoft.com/office/drawing/2014/main" id="{391519D9-6014-4F30-83C8-9CF642CBDD75}"/>
              </a:ext>
            </a:extLst>
          </p:cNvPr>
          <p:cNvSpPr txBox="1">
            <a:spLocks/>
          </p:cNvSpPr>
          <p:nvPr/>
        </p:nvSpPr>
        <p:spPr>
          <a:xfrm>
            <a:off x="1351591" y="2346207"/>
            <a:ext cx="2335881" cy="86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ollkorn"/>
              <a:buNone/>
              <a:defRPr sz="1800" b="1" i="0" u="none" strike="noStrike" cap="none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lt2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pPr lvl="1"/>
            <a:r>
              <a:rPr lang="ru-RU" dirty="0"/>
              <a:t>-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виграних</a:t>
            </a:r>
            <a:r>
              <a:rPr lang="ru-RU" dirty="0"/>
              <a:t> </a:t>
            </a:r>
            <a:r>
              <a:rPr lang="ru-RU" dirty="0" err="1"/>
              <a:t>програшних</a:t>
            </a:r>
            <a:r>
              <a:rPr lang="ru-RU" dirty="0"/>
              <a:t> та </a:t>
            </a:r>
            <a:r>
              <a:rPr lang="ru-RU" dirty="0" err="1"/>
              <a:t>нічийних</a:t>
            </a:r>
            <a:r>
              <a:rPr lang="ru-RU" dirty="0"/>
              <a:t> </a:t>
            </a:r>
            <a:r>
              <a:rPr lang="ru-RU" dirty="0" err="1"/>
              <a:t>матчів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8"/>
          <p:cNvSpPr txBox="1">
            <a:spLocks noGrp="1"/>
          </p:cNvSpPr>
          <p:nvPr>
            <p:ph type="title" idx="2"/>
          </p:nvPr>
        </p:nvSpPr>
        <p:spPr>
          <a:xfrm>
            <a:off x="682336" y="3407749"/>
            <a:ext cx="2178628" cy="850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i="1" dirty="0"/>
              <a:t>Статистика </a:t>
            </a:r>
            <a:r>
              <a:rPr lang="ru-RU" i="1" dirty="0" err="1"/>
              <a:t>домашніх</a:t>
            </a:r>
            <a:r>
              <a:rPr lang="ru-RU" i="1" dirty="0"/>
              <a:t> </a:t>
            </a:r>
            <a:r>
              <a:rPr lang="ru-RU" i="1" dirty="0" err="1"/>
              <a:t>матчів</a:t>
            </a:r>
            <a:r>
              <a:rPr lang="ru-RU" i="1" dirty="0"/>
              <a:t> </a:t>
            </a:r>
            <a:br>
              <a:rPr lang="ru-RU" dirty="0"/>
            </a:br>
            <a:br>
              <a:rPr lang="ru-RU" dirty="0"/>
            </a:br>
            <a:br>
              <a:rPr lang="uk-UA" dirty="0"/>
            </a:br>
            <a:endParaRPr dirty="0"/>
          </a:p>
        </p:txBody>
      </p:sp>
      <p:sp>
        <p:nvSpPr>
          <p:cNvPr id="747" name="Google Shape;747;p48"/>
          <p:cNvSpPr txBox="1">
            <a:spLocks noGrp="1"/>
          </p:cNvSpPr>
          <p:nvPr>
            <p:ph type="title" idx="3"/>
          </p:nvPr>
        </p:nvSpPr>
        <p:spPr>
          <a:xfrm>
            <a:off x="3558664" y="3130740"/>
            <a:ext cx="2026664" cy="658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i="1" dirty="0" err="1"/>
              <a:t>Загальна</a:t>
            </a:r>
            <a:r>
              <a:rPr lang="ru-RU" i="1" dirty="0"/>
              <a:t> статистика </a:t>
            </a:r>
            <a:br>
              <a:rPr lang="uk-UA" dirty="0"/>
            </a:br>
            <a:endParaRPr dirty="0"/>
          </a:p>
        </p:txBody>
      </p:sp>
      <p:sp>
        <p:nvSpPr>
          <p:cNvPr id="748" name="Google Shape;748;p48"/>
          <p:cNvSpPr txBox="1">
            <a:spLocks noGrp="1"/>
          </p:cNvSpPr>
          <p:nvPr>
            <p:ph type="title" idx="5"/>
          </p:nvPr>
        </p:nvSpPr>
        <p:spPr>
          <a:xfrm>
            <a:off x="6229893" y="2992844"/>
            <a:ext cx="2078182" cy="7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i="1" dirty="0"/>
              <a:t>Статистика </a:t>
            </a:r>
            <a:r>
              <a:rPr lang="ru-RU" i="1" dirty="0" err="1"/>
              <a:t>виїзних</a:t>
            </a:r>
            <a:r>
              <a:rPr lang="ru-RU" i="1" dirty="0"/>
              <a:t> </a:t>
            </a:r>
            <a:r>
              <a:rPr lang="ru-RU" i="1" dirty="0" err="1"/>
              <a:t>матчів</a:t>
            </a:r>
            <a:r>
              <a:rPr lang="ru-RU" i="1" dirty="0"/>
              <a:t> </a:t>
            </a:r>
            <a:br>
              <a:rPr lang="uk-UA" dirty="0"/>
            </a:br>
            <a:endParaRPr dirty="0"/>
          </a:p>
        </p:txBody>
      </p:sp>
      <p:grpSp>
        <p:nvGrpSpPr>
          <p:cNvPr id="750" name="Google Shape;750;p48"/>
          <p:cNvGrpSpPr/>
          <p:nvPr/>
        </p:nvGrpSpPr>
        <p:grpSpPr>
          <a:xfrm flipH="1">
            <a:off x="1482949" y="1644154"/>
            <a:ext cx="620226" cy="1302834"/>
            <a:chOff x="3703825" y="1401950"/>
            <a:chExt cx="1736354" cy="3565501"/>
          </a:xfrm>
        </p:grpSpPr>
        <p:sp>
          <p:nvSpPr>
            <p:cNvPr id="751" name="Google Shape;751;p48"/>
            <p:cNvSpPr/>
            <p:nvPr/>
          </p:nvSpPr>
          <p:spPr>
            <a:xfrm>
              <a:off x="3703825" y="4406003"/>
              <a:ext cx="447236" cy="446557"/>
            </a:xfrm>
            <a:custGeom>
              <a:avLst/>
              <a:gdLst/>
              <a:ahLst/>
              <a:cxnLst/>
              <a:rect l="l" t="t" r="r" b="b"/>
              <a:pathLst>
                <a:path w="13186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67" y="1420"/>
                  </a:lnTo>
                  <a:lnTo>
                    <a:pt x="1528" y="2337"/>
                  </a:lnTo>
                  <a:lnTo>
                    <a:pt x="1114" y="2882"/>
                  </a:lnTo>
                  <a:lnTo>
                    <a:pt x="764" y="3472"/>
                  </a:lnTo>
                  <a:lnTo>
                    <a:pt x="262" y="4672"/>
                  </a:lnTo>
                  <a:lnTo>
                    <a:pt x="0" y="5939"/>
                  </a:lnTo>
                  <a:lnTo>
                    <a:pt x="0" y="7205"/>
                  </a:lnTo>
                  <a:lnTo>
                    <a:pt x="240" y="8449"/>
                  </a:lnTo>
                  <a:lnTo>
                    <a:pt x="721" y="9628"/>
                  </a:lnTo>
                  <a:lnTo>
                    <a:pt x="1419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71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26" y="13164"/>
                  </a:lnTo>
                  <a:lnTo>
                    <a:pt x="8470" y="12924"/>
                  </a:lnTo>
                  <a:lnTo>
                    <a:pt x="9649" y="12466"/>
                  </a:lnTo>
                  <a:lnTo>
                    <a:pt x="10719" y="11767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86" y="7227"/>
                  </a:lnTo>
                  <a:lnTo>
                    <a:pt x="13186" y="5960"/>
                  </a:lnTo>
                  <a:lnTo>
                    <a:pt x="12946" y="4716"/>
                  </a:lnTo>
                  <a:lnTo>
                    <a:pt x="12465" y="3537"/>
                  </a:lnTo>
                  <a:lnTo>
                    <a:pt x="11767" y="2468"/>
                  </a:lnTo>
                  <a:lnTo>
                    <a:pt x="10850" y="1507"/>
                  </a:lnTo>
                  <a:lnTo>
                    <a:pt x="10282" y="1114"/>
                  </a:lnTo>
                  <a:lnTo>
                    <a:pt x="9715" y="765"/>
                  </a:lnTo>
                  <a:lnTo>
                    <a:pt x="8492" y="263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148092" y="1401950"/>
              <a:ext cx="1292087" cy="3565501"/>
            </a:xfrm>
            <a:custGeom>
              <a:avLst/>
              <a:gdLst/>
              <a:ahLst/>
              <a:cxnLst/>
              <a:rect l="l" t="t" r="r" b="b"/>
              <a:pathLst>
                <a:path w="38095" h="105115" extrusionOk="0">
                  <a:moveTo>
                    <a:pt x="7401" y="31917"/>
                  </a:moveTo>
                  <a:lnTo>
                    <a:pt x="7663" y="32048"/>
                  </a:lnTo>
                  <a:lnTo>
                    <a:pt x="7816" y="32201"/>
                  </a:lnTo>
                  <a:lnTo>
                    <a:pt x="7816" y="33227"/>
                  </a:lnTo>
                  <a:lnTo>
                    <a:pt x="7663" y="33270"/>
                  </a:lnTo>
                  <a:lnTo>
                    <a:pt x="6964" y="33292"/>
                  </a:lnTo>
                  <a:lnTo>
                    <a:pt x="6746" y="33096"/>
                  </a:lnTo>
                  <a:lnTo>
                    <a:pt x="6702" y="32877"/>
                  </a:lnTo>
                  <a:lnTo>
                    <a:pt x="6724" y="32703"/>
                  </a:lnTo>
                  <a:lnTo>
                    <a:pt x="6768" y="32550"/>
                  </a:lnTo>
                  <a:lnTo>
                    <a:pt x="7095" y="31982"/>
                  </a:lnTo>
                  <a:lnTo>
                    <a:pt x="7401" y="31917"/>
                  </a:lnTo>
                  <a:close/>
                  <a:moveTo>
                    <a:pt x="18032" y="1"/>
                  </a:moveTo>
                  <a:lnTo>
                    <a:pt x="16941" y="154"/>
                  </a:lnTo>
                  <a:lnTo>
                    <a:pt x="16046" y="416"/>
                  </a:lnTo>
                  <a:lnTo>
                    <a:pt x="15107" y="809"/>
                  </a:lnTo>
                  <a:lnTo>
                    <a:pt x="14976" y="896"/>
                  </a:lnTo>
                  <a:lnTo>
                    <a:pt x="14671" y="1071"/>
                  </a:lnTo>
                  <a:lnTo>
                    <a:pt x="14147" y="1507"/>
                  </a:lnTo>
                  <a:lnTo>
                    <a:pt x="13732" y="2031"/>
                  </a:lnTo>
                  <a:lnTo>
                    <a:pt x="13404" y="2642"/>
                  </a:lnTo>
                  <a:lnTo>
                    <a:pt x="13011" y="3646"/>
                  </a:lnTo>
                  <a:lnTo>
                    <a:pt x="12749" y="5087"/>
                  </a:lnTo>
                  <a:lnTo>
                    <a:pt x="12684" y="7205"/>
                  </a:lnTo>
                  <a:lnTo>
                    <a:pt x="12880" y="9191"/>
                  </a:lnTo>
                  <a:lnTo>
                    <a:pt x="12924" y="9410"/>
                  </a:lnTo>
                  <a:lnTo>
                    <a:pt x="13077" y="9628"/>
                  </a:lnTo>
                  <a:lnTo>
                    <a:pt x="13317" y="10217"/>
                  </a:lnTo>
                  <a:lnTo>
                    <a:pt x="13557" y="11265"/>
                  </a:lnTo>
                  <a:lnTo>
                    <a:pt x="13732" y="13383"/>
                  </a:lnTo>
                  <a:lnTo>
                    <a:pt x="13732" y="13798"/>
                  </a:lnTo>
                  <a:lnTo>
                    <a:pt x="13666" y="13950"/>
                  </a:lnTo>
                  <a:lnTo>
                    <a:pt x="13252" y="14256"/>
                  </a:lnTo>
                  <a:lnTo>
                    <a:pt x="12247" y="14736"/>
                  </a:lnTo>
                  <a:lnTo>
                    <a:pt x="9868" y="15566"/>
                  </a:lnTo>
                  <a:lnTo>
                    <a:pt x="9344" y="15719"/>
                  </a:lnTo>
                  <a:lnTo>
                    <a:pt x="8645" y="16003"/>
                  </a:lnTo>
                  <a:lnTo>
                    <a:pt x="7314" y="16701"/>
                  </a:lnTo>
                  <a:lnTo>
                    <a:pt x="5502" y="17880"/>
                  </a:lnTo>
                  <a:lnTo>
                    <a:pt x="2860" y="20107"/>
                  </a:lnTo>
                  <a:lnTo>
                    <a:pt x="2467" y="20521"/>
                  </a:lnTo>
                  <a:lnTo>
                    <a:pt x="2162" y="21067"/>
                  </a:lnTo>
                  <a:lnTo>
                    <a:pt x="1747" y="22268"/>
                  </a:lnTo>
                  <a:lnTo>
                    <a:pt x="1529" y="23534"/>
                  </a:lnTo>
                  <a:lnTo>
                    <a:pt x="1463" y="24756"/>
                  </a:lnTo>
                  <a:lnTo>
                    <a:pt x="1660" y="27420"/>
                  </a:lnTo>
                  <a:lnTo>
                    <a:pt x="1791" y="27987"/>
                  </a:lnTo>
                  <a:lnTo>
                    <a:pt x="1419" y="29275"/>
                  </a:lnTo>
                  <a:lnTo>
                    <a:pt x="437" y="33554"/>
                  </a:lnTo>
                  <a:lnTo>
                    <a:pt x="110" y="35803"/>
                  </a:lnTo>
                  <a:lnTo>
                    <a:pt x="0" y="37200"/>
                  </a:lnTo>
                  <a:lnTo>
                    <a:pt x="22" y="37811"/>
                  </a:lnTo>
                  <a:lnTo>
                    <a:pt x="22" y="37986"/>
                  </a:lnTo>
                  <a:lnTo>
                    <a:pt x="44" y="38160"/>
                  </a:lnTo>
                  <a:lnTo>
                    <a:pt x="110" y="38684"/>
                  </a:lnTo>
                  <a:lnTo>
                    <a:pt x="393" y="39514"/>
                  </a:lnTo>
                  <a:lnTo>
                    <a:pt x="786" y="40147"/>
                  </a:lnTo>
                  <a:lnTo>
                    <a:pt x="1223" y="40605"/>
                  </a:lnTo>
                  <a:lnTo>
                    <a:pt x="1900" y="41042"/>
                  </a:lnTo>
                  <a:lnTo>
                    <a:pt x="2555" y="41238"/>
                  </a:lnTo>
                  <a:lnTo>
                    <a:pt x="2642" y="41260"/>
                  </a:lnTo>
                  <a:lnTo>
                    <a:pt x="3013" y="41304"/>
                  </a:lnTo>
                  <a:lnTo>
                    <a:pt x="3690" y="41348"/>
                  </a:lnTo>
                  <a:lnTo>
                    <a:pt x="4607" y="41217"/>
                  </a:lnTo>
                  <a:lnTo>
                    <a:pt x="5895" y="40715"/>
                  </a:lnTo>
                  <a:lnTo>
                    <a:pt x="6069" y="40562"/>
                  </a:lnTo>
                  <a:lnTo>
                    <a:pt x="6178" y="40322"/>
                  </a:lnTo>
                  <a:lnTo>
                    <a:pt x="6484" y="39950"/>
                  </a:lnTo>
                  <a:lnTo>
                    <a:pt x="7008" y="39623"/>
                  </a:lnTo>
                  <a:lnTo>
                    <a:pt x="8078" y="39601"/>
                  </a:lnTo>
                  <a:lnTo>
                    <a:pt x="8274" y="39667"/>
                  </a:lnTo>
                  <a:lnTo>
                    <a:pt x="8427" y="48945"/>
                  </a:lnTo>
                  <a:lnTo>
                    <a:pt x="8405" y="49883"/>
                  </a:lnTo>
                  <a:lnTo>
                    <a:pt x="8689" y="51455"/>
                  </a:lnTo>
                  <a:lnTo>
                    <a:pt x="9322" y="53049"/>
                  </a:lnTo>
                  <a:lnTo>
                    <a:pt x="9453" y="53289"/>
                  </a:lnTo>
                  <a:lnTo>
                    <a:pt x="9846" y="55952"/>
                  </a:lnTo>
                  <a:lnTo>
                    <a:pt x="10086" y="57458"/>
                  </a:lnTo>
                  <a:lnTo>
                    <a:pt x="10152" y="58070"/>
                  </a:lnTo>
                  <a:lnTo>
                    <a:pt x="10501" y="59620"/>
                  </a:lnTo>
                  <a:lnTo>
                    <a:pt x="11309" y="62305"/>
                  </a:lnTo>
                  <a:lnTo>
                    <a:pt x="13295" y="67522"/>
                  </a:lnTo>
                  <a:lnTo>
                    <a:pt x="13710" y="68505"/>
                  </a:lnTo>
                  <a:lnTo>
                    <a:pt x="13906" y="68985"/>
                  </a:lnTo>
                  <a:lnTo>
                    <a:pt x="14081" y="70164"/>
                  </a:lnTo>
                  <a:lnTo>
                    <a:pt x="14059" y="71474"/>
                  </a:lnTo>
                  <a:lnTo>
                    <a:pt x="13906" y="72871"/>
                  </a:lnTo>
                  <a:lnTo>
                    <a:pt x="13295" y="76014"/>
                  </a:lnTo>
                  <a:lnTo>
                    <a:pt x="13077" y="76757"/>
                  </a:lnTo>
                  <a:lnTo>
                    <a:pt x="12793" y="77302"/>
                  </a:lnTo>
                  <a:lnTo>
                    <a:pt x="12335" y="78961"/>
                  </a:lnTo>
                  <a:lnTo>
                    <a:pt x="11789" y="82170"/>
                  </a:lnTo>
                  <a:lnTo>
                    <a:pt x="11265" y="88938"/>
                  </a:lnTo>
                  <a:lnTo>
                    <a:pt x="11221" y="90313"/>
                  </a:lnTo>
                  <a:lnTo>
                    <a:pt x="11199" y="90553"/>
                  </a:lnTo>
                  <a:lnTo>
                    <a:pt x="10894" y="91208"/>
                  </a:lnTo>
                  <a:lnTo>
                    <a:pt x="10108" y="92409"/>
                  </a:lnTo>
                  <a:lnTo>
                    <a:pt x="8165" y="94832"/>
                  </a:lnTo>
                  <a:lnTo>
                    <a:pt x="7728" y="95312"/>
                  </a:lnTo>
                  <a:lnTo>
                    <a:pt x="7270" y="96142"/>
                  </a:lnTo>
                  <a:lnTo>
                    <a:pt x="6637" y="97583"/>
                  </a:lnTo>
                  <a:lnTo>
                    <a:pt x="6135" y="99067"/>
                  </a:lnTo>
                  <a:lnTo>
                    <a:pt x="6091" y="99285"/>
                  </a:lnTo>
                  <a:lnTo>
                    <a:pt x="5938" y="99700"/>
                  </a:lnTo>
                  <a:lnTo>
                    <a:pt x="5829" y="100530"/>
                  </a:lnTo>
                  <a:lnTo>
                    <a:pt x="5960" y="101316"/>
                  </a:lnTo>
                  <a:lnTo>
                    <a:pt x="6222" y="102058"/>
                  </a:lnTo>
                  <a:lnTo>
                    <a:pt x="7161" y="103521"/>
                  </a:lnTo>
                  <a:lnTo>
                    <a:pt x="7466" y="103826"/>
                  </a:lnTo>
                  <a:lnTo>
                    <a:pt x="7947" y="104285"/>
                  </a:lnTo>
                  <a:lnTo>
                    <a:pt x="8820" y="104852"/>
                  </a:lnTo>
                  <a:lnTo>
                    <a:pt x="9628" y="105114"/>
                  </a:lnTo>
                  <a:lnTo>
                    <a:pt x="10348" y="105114"/>
                  </a:lnTo>
                  <a:lnTo>
                    <a:pt x="11221" y="104852"/>
                  </a:lnTo>
                  <a:lnTo>
                    <a:pt x="11876" y="104372"/>
                  </a:lnTo>
                  <a:lnTo>
                    <a:pt x="11942" y="104306"/>
                  </a:lnTo>
                  <a:lnTo>
                    <a:pt x="12313" y="103935"/>
                  </a:lnTo>
                  <a:lnTo>
                    <a:pt x="12859" y="103084"/>
                  </a:lnTo>
                  <a:lnTo>
                    <a:pt x="13383" y="101971"/>
                  </a:lnTo>
                  <a:lnTo>
                    <a:pt x="13448" y="101774"/>
                  </a:lnTo>
                  <a:lnTo>
                    <a:pt x="13623" y="98107"/>
                  </a:lnTo>
                  <a:lnTo>
                    <a:pt x="13710" y="94854"/>
                  </a:lnTo>
                  <a:lnTo>
                    <a:pt x="13775" y="94199"/>
                  </a:lnTo>
                  <a:lnTo>
                    <a:pt x="13950" y="93086"/>
                  </a:lnTo>
                  <a:lnTo>
                    <a:pt x="14321" y="91819"/>
                  </a:lnTo>
                  <a:lnTo>
                    <a:pt x="15173" y="90466"/>
                  </a:lnTo>
                  <a:lnTo>
                    <a:pt x="15347" y="90335"/>
                  </a:lnTo>
                  <a:lnTo>
                    <a:pt x="16133" y="88960"/>
                  </a:lnTo>
                  <a:lnTo>
                    <a:pt x="17792" y="85445"/>
                  </a:lnTo>
                  <a:lnTo>
                    <a:pt x="19932" y="80468"/>
                  </a:lnTo>
                  <a:lnTo>
                    <a:pt x="20281" y="79529"/>
                  </a:lnTo>
                  <a:lnTo>
                    <a:pt x="20718" y="77870"/>
                  </a:lnTo>
                  <a:lnTo>
                    <a:pt x="20827" y="76887"/>
                  </a:lnTo>
                  <a:lnTo>
                    <a:pt x="20805" y="76887"/>
                  </a:lnTo>
                  <a:lnTo>
                    <a:pt x="21110" y="72456"/>
                  </a:lnTo>
                  <a:lnTo>
                    <a:pt x="21372" y="70142"/>
                  </a:lnTo>
                  <a:lnTo>
                    <a:pt x="21372" y="70207"/>
                  </a:lnTo>
                  <a:lnTo>
                    <a:pt x="21482" y="69421"/>
                  </a:lnTo>
                  <a:lnTo>
                    <a:pt x="21765" y="68221"/>
                  </a:lnTo>
                  <a:lnTo>
                    <a:pt x="22115" y="67413"/>
                  </a:lnTo>
                  <a:lnTo>
                    <a:pt x="22486" y="66911"/>
                  </a:lnTo>
                  <a:lnTo>
                    <a:pt x="22857" y="66649"/>
                  </a:lnTo>
                  <a:lnTo>
                    <a:pt x="23184" y="66562"/>
                  </a:lnTo>
                  <a:lnTo>
                    <a:pt x="23534" y="66605"/>
                  </a:lnTo>
                  <a:lnTo>
                    <a:pt x="23599" y="66627"/>
                  </a:lnTo>
                  <a:lnTo>
                    <a:pt x="23294" y="67413"/>
                  </a:lnTo>
                  <a:lnTo>
                    <a:pt x="22901" y="69050"/>
                  </a:lnTo>
                  <a:lnTo>
                    <a:pt x="22682" y="71146"/>
                  </a:lnTo>
                  <a:lnTo>
                    <a:pt x="22682" y="71517"/>
                  </a:lnTo>
                  <a:lnTo>
                    <a:pt x="22835" y="72041"/>
                  </a:lnTo>
                  <a:lnTo>
                    <a:pt x="23184" y="72827"/>
                  </a:lnTo>
                  <a:lnTo>
                    <a:pt x="23621" y="73351"/>
                  </a:lnTo>
                  <a:lnTo>
                    <a:pt x="24079" y="73657"/>
                  </a:lnTo>
                  <a:lnTo>
                    <a:pt x="24734" y="73853"/>
                  </a:lnTo>
                  <a:lnTo>
                    <a:pt x="25324" y="73788"/>
                  </a:lnTo>
                  <a:lnTo>
                    <a:pt x="25389" y="73766"/>
                  </a:lnTo>
                  <a:lnTo>
                    <a:pt x="25673" y="73744"/>
                  </a:lnTo>
                  <a:lnTo>
                    <a:pt x="26197" y="73591"/>
                  </a:lnTo>
                  <a:lnTo>
                    <a:pt x="26874" y="73176"/>
                  </a:lnTo>
                  <a:lnTo>
                    <a:pt x="27529" y="72369"/>
                  </a:lnTo>
                  <a:lnTo>
                    <a:pt x="28009" y="71364"/>
                  </a:lnTo>
                  <a:lnTo>
                    <a:pt x="28424" y="69793"/>
                  </a:lnTo>
                  <a:lnTo>
                    <a:pt x="28576" y="68243"/>
                  </a:lnTo>
                  <a:lnTo>
                    <a:pt x="28576" y="68068"/>
                  </a:lnTo>
                  <a:lnTo>
                    <a:pt x="28620" y="67631"/>
                  </a:lnTo>
                  <a:lnTo>
                    <a:pt x="28773" y="66846"/>
                  </a:lnTo>
                  <a:lnTo>
                    <a:pt x="29144" y="65798"/>
                  </a:lnTo>
                  <a:lnTo>
                    <a:pt x="30039" y="64422"/>
                  </a:lnTo>
                  <a:lnTo>
                    <a:pt x="30214" y="64226"/>
                  </a:lnTo>
                  <a:lnTo>
                    <a:pt x="30410" y="63942"/>
                  </a:lnTo>
                  <a:lnTo>
                    <a:pt x="30650" y="63331"/>
                  </a:lnTo>
                  <a:lnTo>
                    <a:pt x="30825" y="62436"/>
                  </a:lnTo>
                  <a:lnTo>
                    <a:pt x="30716" y="60908"/>
                  </a:lnTo>
                  <a:lnTo>
                    <a:pt x="30629" y="60646"/>
                  </a:lnTo>
                  <a:lnTo>
                    <a:pt x="30301" y="60253"/>
                  </a:lnTo>
                  <a:lnTo>
                    <a:pt x="29646" y="59794"/>
                  </a:lnTo>
                  <a:lnTo>
                    <a:pt x="29079" y="59641"/>
                  </a:lnTo>
                  <a:lnTo>
                    <a:pt x="28576" y="59751"/>
                  </a:lnTo>
                  <a:lnTo>
                    <a:pt x="27965" y="60187"/>
                  </a:lnTo>
                  <a:lnTo>
                    <a:pt x="27507" y="60798"/>
                  </a:lnTo>
                  <a:lnTo>
                    <a:pt x="27463" y="60864"/>
                  </a:lnTo>
                  <a:lnTo>
                    <a:pt x="27223" y="61017"/>
                  </a:lnTo>
                  <a:lnTo>
                    <a:pt x="26852" y="61104"/>
                  </a:lnTo>
                  <a:lnTo>
                    <a:pt x="26590" y="60995"/>
                  </a:lnTo>
                  <a:lnTo>
                    <a:pt x="26415" y="60755"/>
                  </a:lnTo>
                  <a:lnTo>
                    <a:pt x="26262" y="59903"/>
                  </a:lnTo>
                  <a:lnTo>
                    <a:pt x="26284" y="59641"/>
                  </a:lnTo>
                  <a:lnTo>
                    <a:pt x="26524" y="59358"/>
                  </a:lnTo>
                  <a:lnTo>
                    <a:pt x="27201" y="58026"/>
                  </a:lnTo>
                  <a:lnTo>
                    <a:pt x="28227" y="55668"/>
                  </a:lnTo>
                  <a:lnTo>
                    <a:pt x="28424" y="55166"/>
                  </a:lnTo>
                  <a:lnTo>
                    <a:pt x="28620" y="54402"/>
                  </a:lnTo>
                  <a:lnTo>
                    <a:pt x="28860" y="52961"/>
                  </a:lnTo>
                  <a:lnTo>
                    <a:pt x="28926" y="51630"/>
                  </a:lnTo>
                  <a:lnTo>
                    <a:pt x="28882" y="50473"/>
                  </a:lnTo>
                  <a:lnTo>
                    <a:pt x="28489" y="48224"/>
                  </a:lnTo>
                  <a:lnTo>
                    <a:pt x="28336" y="47831"/>
                  </a:lnTo>
                  <a:lnTo>
                    <a:pt x="28096" y="43356"/>
                  </a:lnTo>
                  <a:lnTo>
                    <a:pt x="27922" y="40125"/>
                  </a:lnTo>
                  <a:lnTo>
                    <a:pt x="28140" y="29210"/>
                  </a:lnTo>
                  <a:lnTo>
                    <a:pt x="28184" y="28817"/>
                  </a:lnTo>
                  <a:lnTo>
                    <a:pt x="28402" y="28206"/>
                  </a:lnTo>
                  <a:lnTo>
                    <a:pt x="28729" y="27769"/>
                  </a:lnTo>
                  <a:lnTo>
                    <a:pt x="29100" y="27485"/>
                  </a:lnTo>
                  <a:lnTo>
                    <a:pt x="30105" y="27201"/>
                  </a:lnTo>
                  <a:lnTo>
                    <a:pt x="30367" y="27223"/>
                  </a:lnTo>
                  <a:lnTo>
                    <a:pt x="30476" y="27507"/>
                  </a:lnTo>
                  <a:lnTo>
                    <a:pt x="30869" y="28075"/>
                  </a:lnTo>
                  <a:lnTo>
                    <a:pt x="31633" y="28948"/>
                  </a:lnTo>
                  <a:lnTo>
                    <a:pt x="33314" y="30411"/>
                  </a:lnTo>
                  <a:lnTo>
                    <a:pt x="33663" y="30651"/>
                  </a:lnTo>
                  <a:lnTo>
                    <a:pt x="33597" y="31000"/>
                  </a:lnTo>
                  <a:lnTo>
                    <a:pt x="33597" y="33227"/>
                  </a:lnTo>
                  <a:lnTo>
                    <a:pt x="33707" y="37549"/>
                  </a:lnTo>
                  <a:lnTo>
                    <a:pt x="33750" y="38488"/>
                  </a:lnTo>
                  <a:lnTo>
                    <a:pt x="33859" y="39798"/>
                  </a:lnTo>
                  <a:lnTo>
                    <a:pt x="33859" y="41762"/>
                  </a:lnTo>
                  <a:lnTo>
                    <a:pt x="33663" y="43509"/>
                  </a:lnTo>
                  <a:lnTo>
                    <a:pt x="33597" y="43705"/>
                  </a:lnTo>
                  <a:lnTo>
                    <a:pt x="33139" y="45124"/>
                  </a:lnTo>
                  <a:lnTo>
                    <a:pt x="32615" y="47416"/>
                  </a:lnTo>
                  <a:lnTo>
                    <a:pt x="32419" y="49665"/>
                  </a:lnTo>
                  <a:lnTo>
                    <a:pt x="32440" y="49949"/>
                  </a:lnTo>
                  <a:lnTo>
                    <a:pt x="32593" y="50691"/>
                  </a:lnTo>
                  <a:lnTo>
                    <a:pt x="33095" y="51717"/>
                  </a:lnTo>
                  <a:lnTo>
                    <a:pt x="33750" y="52263"/>
                  </a:lnTo>
                  <a:lnTo>
                    <a:pt x="34492" y="52459"/>
                  </a:lnTo>
                  <a:lnTo>
                    <a:pt x="35213" y="52394"/>
                  </a:lnTo>
                  <a:lnTo>
                    <a:pt x="35868" y="52175"/>
                  </a:lnTo>
                  <a:lnTo>
                    <a:pt x="36588" y="51804"/>
                  </a:lnTo>
                  <a:lnTo>
                    <a:pt x="36697" y="51739"/>
                  </a:lnTo>
                  <a:lnTo>
                    <a:pt x="36654" y="49905"/>
                  </a:lnTo>
                  <a:lnTo>
                    <a:pt x="36763" y="46347"/>
                  </a:lnTo>
                  <a:lnTo>
                    <a:pt x="37025" y="42133"/>
                  </a:lnTo>
                  <a:lnTo>
                    <a:pt x="37112" y="41435"/>
                  </a:lnTo>
                  <a:lnTo>
                    <a:pt x="37330" y="40409"/>
                  </a:lnTo>
                  <a:lnTo>
                    <a:pt x="37658" y="38335"/>
                  </a:lnTo>
                  <a:lnTo>
                    <a:pt x="37964" y="35279"/>
                  </a:lnTo>
                  <a:lnTo>
                    <a:pt x="38095" y="30389"/>
                  </a:lnTo>
                  <a:lnTo>
                    <a:pt x="38051" y="29581"/>
                  </a:lnTo>
                  <a:lnTo>
                    <a:pt x="36195" y="25237"/>
                  </a:lnTo>
                  <a:lnTo>
                    <a:pt x="34754" y="21744"/>
                  </a:lnTo>
                  <a:lnTo>
                    <a:pt x="34929" y="22071"/>
                  </a:lnTo>
                  <a:lnTo>
                    <a:pt x="35322" y="22748"/>
                  </a:lnTo>
                  <a:lnTo>
                    <a:pt x="35366" y="22726"/>
                  </a:lnTo>
                  <a:lnTo>
                    <a:pt x="35191" y="22202"/>
                  </a:lnTo>
                  <a:lnTo>
                    <a:pt x="34754" y="21198"/>
                  </a:lnTo>
                  <a:lnTo>
                    <a:pt x="34492" y="20609"/>
                  </a:lnTo>
                  <a:lnTo>
                    <a:pt x="33859" y="19648"/>
                  </a:lnTo>
                  <a:lnTo>
                    <a:pt x="33161" y="18884"/>
                  </a:lnTo>
                  <a:lnTo>
                    <a:pt x="32462" y="18317"/>
                  </a:lnTo>
                  <a:lnTo>
                    <a:pt x="31458" y="17705"/>
                  </a:lnTo>
                  <a:lnTo>
                    <a:pt x="30585" y="17356"/>
                  </a:lnTo>
                  <a:lnTo>
                    <a:pt x="30498" y="17356"/>
                  </a:lnTo>
                  <a:lnTo>
                    <a:pt x="29821" y="17160"/>
                  </a:lnTo>
                  <a:lnTo>
                    <a:pt x="28402" y="16614"/>
                  </a:lnTo>
                  <a:lnTo>
                    <a:pt x="26677" y="15741"/>
                  </a:lnTo>
                  <a:lnTo>
                    <a:pt x="26372" y="15566"/>
                  </a:lnTo>
                  <a:lnTo>
                    <a:pt x="25455" y="15348"/>
                  </a:lnTo>
                  <a:lnTo>
                    <a:pt x="24167" y="14780"/>
                  </a:lnTo>
                  <a:lnTo>
                    <a:pt x="23163" y="13950"/>
                  </a:lnTo>
                  <a:lnTo>
                    <a:pt x="23075" y="13798"/>
                  </a:lnTo>
                  <a:lnTo>
                    <a:pt x="22857" y="13557"/>
                  </a:lnTo>
                  <a:lnTo>
                    <a:pt x="22617" y="12968"/>
                  </a:lnTo>
                  <a:lnTo>
                    <a:pt x="22529" y="11964"/>
                  </a:lnTo>
                  <a:lnTo>
                    <a:pt x="22922" y="10043"/>
                  </a:lnTo>
                  <a:lnTo>
                    <a:pt x="23075" y="9672"/>
                  </a:lnTo>
                  <a:lnTo>
                    <a:pt x="23381" y="8929"/>
                  </a:lnTo>
                  <a:lnTo>
                    <a:pt x="23665" y="7467"/>
                  </a:lnTo>
                  <a:lnTo>
                    <a:pt x="23686" y="6070"/>
                  </a:lnTo>
                  <a:lnTo>
                    <a:pt x="23490" y="4782"/>
                  </a:lnTo>
                  <a:lnTo>
                    <a:pt x="22988" y="3144"/>
                  </a:lnTo>
                  <a:lnTo>
                    <a:pt x="22333" y="1835"/>
                  </a:lnTo>
                  <a:lnTo>
                    <a:pt x="22246" y="1704"/>
                  </a:lnTo>
                  <a:lnTo>
                    <a:pt x="21962" y="1420"/>
                  </a:lnTo>
                  <a:lnTo>
                    <a:pt x="21372" y="918"/>
                  </a:lnTo>
                  <a:lnTo>
                    <a:pt x="20456" y="394"/>
                  </a:lnTo>
                  <a:lnTo>
                    <a:pt x="19233" y="44"/>
                  </a:lnTo>
                  <a:lnTo>
                    <a:pt x="18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8"/>
          <p:cNvSpPr txBox="1">
            <a:spLocks noGrp="1"/>
          </p:cNvSpPr>
          <p:nvPr>
            <p:ph type="subTitle" idx="1"/>
          </p:nvPr>
        </p:nvSpPr>
        <p:spPr>
          <a:xfrm>
            <a:off x="1943422" y="3620339"/>
            <a:ext cx="4742632" cy="1593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ru-RU" dirty="0"/>
              <a:t>-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зіграних</a:t>
            </a:r>
            <a:r>
              <a:rPr lang="ru-RU" dirty="0"/>
              <a:t> </a:t>
            </a:r>
            <a:r>
              <a:rPr lang="ru-RU" dirty="0" err="1"/>
              <a:t>матчів</a:t>
            </a:r>
            <a:r>
              <a:rPr lang="ru-RU" dirty="0"/>
              <a:t>.</a:t>
            </a:r>
            <a:endParaRPr lang="uk-UA" dirty="0"/>
          </a:p>
          <a:p>
            <a:pPr lvl="2"/>
            <a:r>
              <a:rPr lang="ru-RU" dirty="0"/>
              <a:t>- </a:t>
            </a:r>
            <a:r>
              <a:rPr lang="ru-RU" dirty="0" err="1"/>
              <a:t>Кількість</a:t>
            </a:r>
            <a:r>
              <a:rPr lang="ru-RU" dirty="0"/>
              <a:t> перемог, </a:t>
            </a:r>
            <a:r>
              <a:rPr lang="ru-RU" dirty="0" err="1"/>
              <a:t>нічиїх</a:t>
            </a:r>
            <a:r>
              <a:rPr lang="ru-RU" dirty="0"/>
              <a:t> та </a:t>
            </a:r>
            <a:r>
              <a:rPr lang="ru-RU" dirty="0" err="1"/>
              <a:t>поразок</a:t>
            </a:r>
            <a:r>
              <a:rPr lang="ru-RU" dirty="0"/>
              <a:t>.</a:t>
            </a:r>
            <a:endParaRPr lang="uk-UA" dirty="0"/>
          </a:p>
          <a:p>
            <a:pPr lvl="2"/>
            <a:r>
              <a:rPr lang="ru-RU" dirty="0"/>
              <a:t>-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забитих</a:t>
            </a:r>
            <a:r>
              <a:rPr lang="ru-RU" dirty="0"/>
              <a:t> та </a:t>
            </a:r>
            <a:r>
              <a:rPr lang="ru-RU" dirty="0" err="1"/>
              <a:t>пропущених</a:t>
            </a:r>
            <a:r>
              <a:rPr lang="ru-RU" dirty="0"/>
              <a:t> </a:t>
            </a:r>
            <a:r>
              <a:rPr lang="ru-RU" dirty="0" err="1"/>
              <a:t>м'ячів</a:t>
            </a:r>
            <a:r>
              <a:rPr lang="ru-RU" dirty="0"/>
              <a:t>.</a:t>
            </a:r>
            <a:endParaRPr lang="uk-UA" dirty="0"/>
          </a:p>
          <a:p>
            <a:pPr lvl="2"/>
            <a:r>
              <a:rPr lang="ru-RU" dirty="0"/>
              <a:t>- </a:t>
            </a:r>
            <a:r>
              <a:rPr lang="ru-RU" dirty="0" err="1"/>
              <a:t>Різниця</a:t>
            </a:r>
            <a:r>
              <a:rPr lang="ru-RU" dirty="0"/>
              <a:t> </a:t>
            </a:r>
            <a:r>
              <a:rPr lang="ru-RU" dirty="0" err="1"/>
              <a:t>м'ячів</a:t>
            </a:r>
            <a:r>
              <a:rPr lang="ru-RU" dirty="0"/>
              <a:t>.</a:t>
            </a:r>
            <a:endParaRPr lang="uk-UA" dirty="0"/>
          </a:p>
          <a:p>
            <a:pPr lvl="2"/>
            <a:r>
              <a:rPr lang="ru-RU" dirty="0"/>
              <a:t>-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набраних</a:t>
            </a:r>
            <a:r>
              <a:rPr lang="ru-RU" dirty="0"/>
              <a:t> </a:t>
            </a:r>
            <a:r>
              <a:rPr lang="ru-RU" dirty="0" err="1"/>
              <a:t>очків</a:t>
            </a:r>
            <a:r>
              <a:rPr lang="ru-RU" dirty="0"/>
              <a:t>.</a:t>
            </a: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753" name="Google Shape;753;p48"/>
          <p:cNvGrpSpPr/>
          <p:nvPr/>
        </p:nvGrpSpPr>
        <p:grpSpPr>
          <a:xfrm flipH="1">
            <a:off x="6794401" y="1643901"/>
            <a:ext cx="1112722" cy="1303356"/>
            <a:chOff x="719993" y="-6695875"/>
            <a:chExt cx="9543070" cy="11206841"/>
          </a:xfrm>
        </p:grpSpPr>
        <p:sp>
          <p:nvSpPr>
            <p:cNvPr id="754" name="Google Shape;754;p48"/>
            <p:cNvSpPr/>
            <p:nvPr/>
          </p:nvSpPr>
          <p:spPr>
            <a:xfrm>
              <a:off x="719993" y="-6695875"/>
              <a:ext cx="8352919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8886998" y="2330772"/>
              <a:ext cx="1376066" cy="1376401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8"/>
          <p:cNvGrpSpPr/>
          <p:nvPr/>
        </p:nvGrpSpPr>
        <p:grpSpPr>
          <a:xfrm flipH="1">
            <a:off x="4117469" y="1644036"/>
            <a:ext cx="909054" cy="1303084"/>
            <a:chOff x="4711809" y="-3574466"/>
            <a:chExt cx="5168018" cy="7374557"/>
          </a:xfrm>
        </p:grpSpPr>
        <p:sp>
          <p:nvSpPr>
            <p:cNvPr id="757" name="Google Shape;757;p48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7942470" y="2833791"/>
              <a:ext cx="966000" cy="9663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Детальна статистика </a:t>
            </a:r>
            <a:r>
              <a:rPr lang="ru-RU" dirty="0" err="1"/>
              <a:t>команди</a:t>
            </a:r>
            <a:r>
              <a:rPr lang="ru-RU" dirty="0"/>
              <a:t>: </a:t>
            </a:r>
            <a:endParaRPr lang="uk-UA" dirty="0"/>
          </a:p>
        </p:txBody>
      </p:sp>
      <p:sp>
        <p:nvSpPr>
          <p:cNvPr id="9" name="Стрілка: вправо 8">
            <a:extLst>
              <a:ext uri="{FF2B5EF4-FFF2-40B4-BE49-F238E27FC236}">
                <a16:creationId xmlns:a16="http://schemas.microsoft.com/office/drawing/2014/main" id="{30C76F14-A80C-414F-8ED8-475DCB933CC7}"/>
              </a:ext>
            </a:extLst>
          </p:cNvPr>
          <p:cNvSpPr/>
          <p:nvPr/>
        </p:nvSpPr>
        <p:spPr>
          <a:xfrm rot="2355129">
            <a:off x="1685594" y="3657987"/>
            <a:ext cx="675409" cy="545322"/>
          </a:xfrm>
          <a:prstGeom prst="rightArrow">
            <a:avLst/>
          </a:prstGeom>
          <a:solidFill>
            <a:srgbClr val="0C1E3A"/>
          </a:solidFill>
          <a:ln>
            <a:solidFill>
              <a:srgbClr val="CE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A5E468C7-CA43-415B-A23E-291A907F13B3}"/>
              </a:ext>
            </a:extLst>
          </p:cNvPr>
          <p:cNvSpPr/>
          <p:nvPr/>
        </p:nvSpPr>
        <p:spPr>
          <a:xfrm>
            <a:off x="3031036" y="3422752"/>
            <a:ext cx="3198857" cy="214109"/>
          </a:xfrm>
          <a:prstGeom prst="roundRect">
            <a:avLst/>
          </a:prstGeom>
          <a:solidFill>
            <a:srgbClr val="0E2040"/>
          </a:solidFill>
          <a:ln>
            <a:solidFill>
              <a:srgbClr val="396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0" name="Google Shape;745;p48">
            <a:extLst>
              <a:ext uri="{FF2B5EF4-FFF2-40B4-BE49-F238E27FC236}">
                <a16:creationId xmlns:a16="http://schemas.microsoft.com/office/drawing/2014/main" id="{9A52647C-4DEC-422C-8303-122151080ABC}"/>
              </a:ext>
            </a:extLst>
          </p:cNvPr>
          <p:cNvSpPr txBox="1">
            <a:spLocks/>
          </p:cNvSpPr>
          <p:nvPr/>
        </p:nvSpPr>
        <p:spPr>
          <a:xfrm>
            <a:off x="1979462" y="3310728"/>
            <a:ext cx="4517185" cy="49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lvl="2"/>
            <a:r>
              <a:rPr lang="ru-RU" dirty="0"/>
              <a:t>- </a:t>
            </a:r>
            <a:r>
              <a:rPr lang="ru-RU" dirty="0" err="1"/>
              <a:t>Різниця</a:t>
            </a:r>
            <a:r>
              <a:rPr lang="ru-RU" dirty="0"/>
              <a:t> </a:t>
            </a:r>
            <a:r>
              <a:rPr lang="ru-RU" dirty="0" err="1"/>
              <a:t>забитих</a:t>
            </a:r>
            <a:r>
              <a:rPr lang="en-US" dirty="0"/>
              <a:t>/</a:t>
            </a:r>
            <a:r>
              <a:rPr lang="uk-UA" dirty="0"/>
              <a:t>пропущених голів</a:t>
            </a:r>
            <a:endParaRPr lang="ru-RU" dirty="0"/>
          </a:p>
          <a:p>
            <a:pPr marL="0" indent="0">
              <a:spcAft>
                <a:spcPts val="1200"/>
              </a:spcAft>
            </a:pPr>
            <a:endParaRPr lang="ru-RU" dirty="0"/>
          </a:p>
        </p:txBody>
      </p:sp>
      <p:sp>
        <p:nvSpPr>
          <p:cNvPr id="32" name="Стрілка: вправо 31">
            <a:extLst>
              <a:ext uri="{FF2B5EF4-FFF2-40B4-BE49-F238E27FC236}">
                <a16:creationId xmlns:a16="http://schemas.microsoft.com/office/drawing/2014/main" id="{25C3B812-08CF-4651-A4D8-F303848B8746}"/>
              </a:ext>
            </a:extLst>
          </p:cNvPr>
          <p:cNvSpPr/>
          <p:nvPr/>
        </p:nvSpPr>
        <p:spPr>
          <a:xfrm rot="19244871" flipH="1">
            <a:off x="6820034" y="3653650"/>
            <a:ext cx="675409" cy="545322"/>
          </a:xfrm>
          <a:prstGeom prst="rightArrow">
            <a:avLst/>
          </a:prstGeom>
          <a:solidFill>
            <a:srgbClr val="0C1E3A"/>
          </a:solidFill>
          <a:ln>
            <a:solidFill>
              <a:srgbClr val="CE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>
            <a:spLocks noGrp="1"/>
          </p:cNvSpPr>
          <p:nvPr>
            <p:ph type="title"/>
          </p:nvPr>
        </p:nvSpPr>
        <p:spPr>
          <a:xfrm>
            <a:off x="2305684" y="2257671"/>
            <a:ext cx="4532631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-UA" dirty="0"/>
              <a:t>Взаємодія класів між собою</a:t>
            </a:r>
            <a:endParaRPr dirty="0"/>
          </a:p>
        </p:txBody>
      </p:sp>
      <p:sp>
        <p:nvSpPr>
          <p:cNvPr id="833" name="Google Shape;833;p54"/>
          <p:cNvSpPr txBox="1">
            <a:spLocks noGrp="1"/>
          </p:cNvSpPr>
          <p:nvPr>
            <p:ph type="title" idx="2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46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691" name="Google Shape;691;p4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1F0BC2D-02BB-464B-B76E-B779120A96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26998" y="10809"/>
            <a:ext cx="5431302" cy="4874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02" name="Google Shape;702;p46"/>
          <p:cNvSpPr txBox="1">
            <a:spLocks noGrp="1"/>
          </p:cNvSpPr>
          <p:nvPr>
            <p:ph type="title"/>
          </p:nvPr>
        </p:nvSpPr>
        <p:spPr>
          <a:xfrm>
            <a:off x="404019" y="258588"/>
            <a:ext cx="30921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Діаграма взаємодії класів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>
            <a:spLocks noGrp="1"/>
          </p:cNvSpPr>
          <p:nvPr>
            <p:ph type="title"/>
          </p:nvPr>
        </p:nvSpPr>
        <p:spPr>
          <a:xfrm>
            <a:off x="2305684" y="2281916"/>
            <a:ext cx="4532631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-UA" dirty="0"/>
              <a:t>Використані бібліотеки</a:t>
            </a:r>
            <a:endParaRPr dirty="0"/>
          </a:p>
        </p:txBody>
      </p:sp>
      <p:sp>
        <p:nvSpPr>
          <p:cNvPr id="833" name="Google Shape;833;p54"/>
          <p:cNvSpPr txBox="1">
            <a:spLocks noGrp="1"/>
          </p:cNvSpPr>
          <p:nvPr>
            <p:ph type="title" idx="2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66693"/>
      </p:ext>
    </p:extLst>
  </p:cSld>
  <p:clrMapOvr>
    <a:masterClrMapping/>
  </p:clrMapOvr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386</Words>
  <Application>Microsoft Office PowerPoint</Application>
  <PresentationFormat>Екран (16:9)</PresentationFormat>
  <Paragraphs>47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Dosis</vt:lpstr>
      <vt:lpstr>Arial</vt:lpstr>
      <vt:lpstr>Chango</vt:lpstr>
      <vt:lpstr>Vollkorn</vt:lpstr>
      <vt:lpstr>Alfa Slab One</vt:lpstr>
      <vt:lpstr>The Ultimate Soccer League by Slidesgo</vt:lpstr>
      <vt:lpstr>THE ULTIMATE SOCCER LEAGUES</vt:lpstr>
      <vt:lpstr>Вступ</vt:lpstr>
      <vt:lpstr>1</vt:lpstr>
      <vt:lpstr>Функціональні можливості</vt:lpstr>
      <vt:lpstr>- Відображення логотипу та назви кожної команди.</vt:lpstr>
      <vt:lpstr>Статистика домашніх матчів    </vt:lpstr>
      <vt:lpstr>Взаємодія класів між собою</vt:lpstr>
      <vt:lpstr>Діаграма взаємодії класів </vt:lpstr>
      <vt:lpstr>Використані бібліотеки</vt:lpstr>
      <vt:lpstr>Використані Бібліотеки</vt:lpstr>
      <vt:lpstr>API Football Web Pages</vt:lpstr>
      <vt:lpstr>Фінальний результат</vt:lpstr>
      <vt:lpstr>MOBILE WEB</vt:lpstr>
      <vt:lpstr>DESKTOP SOFTWARE</vt:lpstr>
      <vt:lpstr>TABLET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SOCCER LEAGUES</dc:title>
  <dc:creator>Владислав !</dc:creator>
  <cp:lastModifiedBy>Владислав !</cp:lastModifiedBy>
  <cp:revision>1</cp:revision>
  <dcterms:modified xsi:type="dcterms:W3CDTF">2024-04-25T08:55:23Z</dcterms:modified>
</cp:coreProperties>
</file>