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6" Type="http://schemas.openxmlformats.org/officeDocument/2006/relationships/hyperlink" Target="https://www.linkedin.com/in/mrankitgupta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github.com/mrankitgupta" TargetMode="External"/><Relationship Id="rId3" Type="http://schemas.openxmlformats.org/officeDocument/2006/relationships/hyperlink" Target="https://www.linkedin.com/in/vladyslav-nyzhnyk-41ab12297/" TargetMode="External"/><Relationship Id="rId2" Type="http://schemas.openxmlformats.org/officeDocument/2006/relationships/hyperlink" Target="https://github.com/VladyslavNyzhnyk/" TargetMode="External"/><Relationship Id="rId1" Type="http://schemas.openxmlformats.org/officeDocument/2006/relationships/hyperlink" Target="https://public.tableau.com/views/SalesInsights-DataAnalysisProject/Dashboard-RevenueAnalysi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1"/>
              </a:rPr>
              <a:t>Sales Insights - Data Analysis Project using Tableau</a:t>
            </a:r>
            <a:endParaRPr lang="en-US" dirty="0">
              <a:hlinkClick r:id="rId1"/>
            </a:endParaRPr>
          </a:p>
        </p:txBody>
      </p:sp>
      <p:sp>
        <p:nvSpPr>
          <p:cNvPr id="3" name="slide1"/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>
                <a:sym typeface="+mn-ea"/>
              </a:rPr>
              <a:t>By – Vladyslav </a:t>
            </a:r>
            <a:r>
              <a:rPr lang="en-IN" sz="3200" dirty="0" err="1">
                <a:sym typeface="+mn-ea"/>
              </a:rPr>
              <a:t>Nyzhnyk</a:t>
            </a:r>
            <a:endParaRPr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6224207" y="5583387"/>
            <a:ext cx="5745111" cy="652942"/>
            <a:chOff x="6233085" y="5911861"/>
            <a:chExt cx="5745111" cy="652942"/>
          </a:xfrm>
        </p:grpSpPr>
        <p:sp>
          <p:nvSpPr>
            <p:cNvPr id="11" name="Text Box 31"/>
            <p:cNvSpPr txBox="1">
              <a:spLocks noChangeArrowheads="1"/>
            </p:cNvSpPr>
            <p:nvPr/>
          </p:nvSpPr>
          <p:spPr bwMode="auto">
            <a:xfrm>
              <a:off x="6233085" y="5911861"/>
              <a:ext cx="5483860" cy="6527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+mn-ea"/>
                  <a:hlinkClick r:id="rId2" tooltip="" action="ppaction://hlinkfile"/>
                </a:rPr>
                <a:t>github.com/VladyslavNyzhnyk/</a:t>
              </a:r>
              <a:endParaRPr lang="en-US" sz="1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endParaRP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+mn-ea"/>
                  <a:hlinkClick r:id="rId3" tooltip="" action="ppaction://hlinkfile"/>
                </a:rPr>
                <a:t>in/vladyslav-nyzhnyk-41ab12297/</a:t>
              </a: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>
              <a:hlinkClick r:id="rId4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018394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hlinkClick r:id="rId6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412403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133</Words>
  <Application>WPS Presentation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Times New Roman</vt:lpstr>
      <vt:lpstr>Calibri Light</vt:lpstr>
      <vt:lpstr>Microsoft YaHei</vt:lpstr>
      <vt:lpstr>Arial Unicode MS</vt:lpstr>
      <vt:lpstr>Retrospect</vt:lpstr>
      <vt:lpstr>Sales Insights - Data Analysis Project using Tableau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Administrator</cp:lastModifiedBy>
  <cp:revision>10</cp:revision>
  <dcterms:created xsi:type="dcterms:W3CDTF">2022-04-19T20:18:00Z</dcterms:created>
  <dcterms:modified xsi:type="dcterms:W3CDTF">2021-05-04T06:13:07Z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B4819411DBAE4794A6A1DE7926EEAD89_12</vt:lpwstr>
  </property>
  <property fmtid="{D5CDD505-2E9C-101B-9397-08002B2CF9AE}" pid="3" name="KSOProductBuildVer">
    <vt:lpwstr>1033-12.2.0.13266</vt:lpwstr>
  </property>
</Properties>
</file>