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Source Code Pro"/>
      <p:regular r:id="rId49"/>
      <p:bold r:id="rId50"/>
      <p:italic r:id="rId51"/>
      <p:boldItalic r:id="rId52"/>
    </p:embeddedFont>
    <p:embeddedFont>
      <p:font typeface="Overpas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SourceCodePro-italic.fntdata"/><Relationship Id="rId50" Type="http://schemas.openxmlformats.org/officeDocument/2006/relationships/font" Target="fonts/SourceCodePro-bold.fntdata"/><Relationship Id="rId53" Type="http://schemas.openxmlformats.org/officeDocument/2006/relationships/font" Target="fonts/Overpass-regular.fntdata"/><Relationship Id="rId52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55" Type="http://schemas.openxmlformats.org/officeDocument/2006/relationships/font" Target="fonts/Overpass-italic.fntdata"/><Relationship Id="rId10" Type="http://schemas.openxmlformats.org/officeDocument/2006/relationships/slide" Target="slides/slide6.xml"/><Relationship Id="rId54" Type="http://schemas.openxmlformats.org/officeDocument/2006/relationships/font" Target="fonts/Overpas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Overpas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8e0bd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8e0bd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f8e0bda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f8e0bda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f8e0bd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f8e0bd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f8e0bd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f8e0bd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f8e0bd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f8e0bd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8e0bd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8e0bd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f8e0bda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f8e0bda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8e0bd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8e0bd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8e0bd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8e0bd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bc82496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bc82496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c82496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c82496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bc82496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bc82496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c82496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c82496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bc82496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bc82496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c82496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c82496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8e0bda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8e0bd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f8e0bda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f8e0bd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8e0bda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8e0bda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f8e0bd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f8e0bd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8e0b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8e0b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f8e0bda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f8e0bda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8e0bda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8e0bda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8e0bda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8e0bda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8e0bd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8e0bd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8e0bd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8e0bd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8e0bda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8e0bda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f8e0bda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f8e0bda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8e0bda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8e0bda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8e0bda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8e0bda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f8e0bd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f8e0bd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f8e0bda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f8e0bda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c8249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c8249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8e0bda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8e0bda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8e0b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8e0b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8e0bd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8e0bd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f8e0bd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f8e0bd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8e0bda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8e0bda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f8e0bd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f8e0bd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1417725" y="1022700"/>
            <a:ext cx="37551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208600" y="1801825"/>
            <a:ext cx="5799600" cy="72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215600" y="2018600"/>
            <a:ext cx="1282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20600" y="2938425"/>
            <a:ext cx="14058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612975" y="293842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2185150" y="3701325"/>
            <a:ext cx="4012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0646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class </a:t>
            </a:r>
            <a:r>
              <a:rPr lang="en" sz="2900">
                <a:solidFill>
                  <a:srgbClr val="85200C"/>
                </a:solidFill>
                <a:latin typeface="Overpass"/>
                <a:ea typeface="Overpass"/>
                <a:cs typeface="Overpass"/>
                <a:sym typeface="Overpass"/>
              </a:rPr>
              <a:t>NameOfClass()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    		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__init__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,param1,param2):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.param1 = param1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.param2 = param2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def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2900">
                <a:solidFill>
                  <a:srgbClr val="B45F06"/>
                </a:solidFill>
                <a:latin typeface="Overpass"/>
                <a:ea typeface="Overpass"/>
                <a:cs typeface="Overpass"/>
                <a:sym typeface="Overpass"/>
              </a:rPr>
              <a:t>some_method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</a:t>
            </a:r>
            <a:r>
              <a:rPr lang="en" sz="29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self</a:t>
            </a: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</a:t>
            </a:r>
            <a:r>
              <a:rPr i="1" lang="en" sz="2900">
                <a:solidFill>
                  <a:srgbClr val="666666"/>
                </a:solidFill>
                <a:latin typeface="Overpass"/>
                <a:ea typeface="Overpass"/>
                <a:cs typeface="Overpass"/>
                <a:sym typeface="Overpass"/>
              </a:rPr>
              <a:t># perform some action</a:t>
            </a:r>
            <a:endParaRPr i="1" sz="2900">
              <a:solidFill>
                <a:srgbClr val="66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		print(self.param1)</a:t>
            </a:r>
            <a:endParaRPr sz="29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B539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3" name="Google Shape;19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219700" y="3776050"/>
            <a:ext cx="825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/>
          <p:nvPr/>
        </p:nvSpPr>
        <p:spPr>
          <a:xfrm>
            <a:off x="3591225" y="4613875"/>
            <a:ext cx="2061900" cy="498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Object Oriented Programming in more detail with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&amp;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Two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Project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__name__ == “__main__”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Special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challenge, create a bank account class that has two attributes: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wner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balance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also have 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ithdraw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added requirement, withdrawals may not exceed the available balance.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what the finished class should be able to do!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OOP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1" name="Google Shape;29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9" name="Google Shape;29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0" name="Google Shape;33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1" name="Google Shape;33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Scope is the concept that determines where you can see or access a variable.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probably already have an intuitive understanding of Scope, but let’s have a more formal discussion of this topic!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 Oriented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Programming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 Oriented Programming (OOP) allows programmers to create their own objects that have methods and attributes.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after defining a string,list, dictionary, or other objects, you were able to call methods off of them with the .method_name()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methods act as functions that use information about the object, as well as the object itself to return results, or change the current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this includes appending to a list, or counting the occurences of an element in a tuple.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allows users to create their own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general format is often confusing when first encountered, and its usefulness may not be completely clear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OOP allows us to create code that is repeatable and organized.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much larger scripts of Python code, functions by themselves aren’t enough for organization and repeatability.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Commonly repeated tasks and objects can be defined with OOP to create code that is more usable.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