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b941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b941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941b7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941b7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941b7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941b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941b7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941b7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941b7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b941b7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941b7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941b7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b941b7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b941b7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b941b7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b941b7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b941b7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b941b7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941b7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b941b7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d3c2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d3c2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941b77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b941b77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941b7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b941b7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941b7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b941b7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b941b7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b941b7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b941b7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b941b7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b941b7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b941b7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941b7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b941b7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b941b7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b941b7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b941b77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b941b77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b941b7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b941b7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b941b77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b941b77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941b7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941b7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b941b7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b941b7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b941b77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b941b77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b941b7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b941b7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941b77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b941b77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3c26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3c26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3c26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3c26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d3c263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d3c263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3c263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3c263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3c263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3c263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3c263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3c263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Jinja templating we can pass variables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}}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have access to control flow syntax in our templates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use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%}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explain with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passed a list variable to the HTML using template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displaying the entire list at once, we can display each item in the python list as a bulleted HTML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3498225" y="2615300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74375" y="26202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635125" y="1901125"/>
            <a:ext cx="13041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2178025" y="1886575"/>
            <a:ext cx="9984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719350" y="2636375"/>
            <a:ext cx="1792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984925" y="1908400"/>
            <a:ext cx="550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741175" y="2607275"/>
            <a:ext cx="4050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play around with some more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returned back HTML manually through a Python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 will want to connect a view function to render HTML templates (HTML files we’ve already created for a page)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can create view functions that directly link to an HTML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that still means we need to make an HTML template for every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pages across a web application already share a lot of features (e.g. navigation bar, footer, etc..)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great solution is template inheritance.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up a base.html template file with the re-usable aspects of our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extend “base.html” %}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block %}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 to extend these re-usable aspects to other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67425" y="1143488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/>
        </p:nvSpPr>
        <p:spPr>
          <a:xfrm>
            <a:off x="475325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5"/>
          <p:cNvCxnSpPr/>
          <p:nvPr/>
        </p:nvCxnSpPr>
        <p:spPr>
          <a:xfrm>
            <a:off x="709450" y="19911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/>
          <p:nvPr/>
        </p:nvCxnSpPr>
        <p:spPr>
          <a:xfrm>
            <a:off x="709450" y="21435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709450" y="23101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709450" y="415812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709450" y="43956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23600" y="2359750"/>
            <a:ext cx="26007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316400" y="1143500"/>
            <a:ext cx="2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3224300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70400" y="2310150"/>
            <a:ext cx="29805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{%extends “base.html”%}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09450" y="392060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977250" y="1143500"/>
            <a:ext cx="17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6484050" y="1735788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6718175" y="19911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>
            <a:off x="6718175" y="21435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6718175" y="23101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718175" y="41581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6718175" y="43956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6718175" y="39206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5"/>
          <p:cNvCxnSpPr/>
          <p:nvPr/>
        </p:nvCxnSpPr>
        <p:spPr>
          <a:xfrm>
            <a:off x="3316400" y="32642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5"/>
          <p:cNvCxnSpPr/>
          <p:nvPr/>
        </p:nvCxnSpPr>
        <p:spPr>
          <a:xfrm>
            <a:off x="3316400" y="34662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3316400" y="36754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5"/>
          <p:cNvCxnSpPr/>
          <p:nvPr/>
        </p:nvCxnSpPr>
        <p:spPr>
          <a:xfrm>
            <a:off x="6718175" y="29452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5"/>
          <p:cNvCxnSpPr/>
          <p:nvPr/>
        </p:nvCxnSpPr>
        <p:spPr>
          <a:xfrm>
            <a:off x="6718175" y="31473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5"/>
          <p:cNvCxnSpPr/>
          <p:nvPr/>
        </p:nvCxnSpPr>
        <p:spPr>
          <a:xfrm>
            <a:off x="6718175" y="33564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/>
          <p:nvPr/>
        </p:nvCxnSpPr>
        <p:spPr>
          <a:xfrm>
            <a:off x="5769325" y="3183600"/>
            <a:ext cx="553500" cy="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also briefly introduce filters.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a great way to quickly change/edit a variable passed to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| filter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| capitalize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these concepts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Links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1" name="Google Shape;30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comes with a very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url_for()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helper function that allows us to easily connect other template pages or files within our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it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will automatically look for HTML Templates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to separate larger applications to have multiple template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HTML section we learned how to create HTML forms for users to supply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connect our Flask application to these forms!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section of the course we will cover Forms in much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3" name="Google Shape;33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create a very simple username requirements check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will type out a username, submit it, then the Flask application will check to see if the username passes 3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 lowercase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an uppercase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end in a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Template 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 with a NavBar with home Link.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with a simple form that redirects to a “Report” page upon hitting submit.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“Report” page that indicates if the username passed the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5" name="Google Shape;36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render templates simply by importing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from flask and returning an .html file from our view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Variables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we can directly render an HTML file with our Flask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haven’t leveraged the power of python at all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way to be able to use Python code in our app, changing and updating variables and logic, and then send that information to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 engine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templating will let us directly insert variables from our Python code to the 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inserting a variable is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some_variable}}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explained with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pass in python strings, lists, dictionaries, and more into the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parameters (of our choosing)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and then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 to insert them in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