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bd6f2f6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bd6f2f6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bd6f2f6f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bd6f2f6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bd6f2f6f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bd6f2f6f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bd6f2f6f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bd6f2f6f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bd6f2f6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bd6f2f6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bd6f2f6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bd6f2f6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bde84f1e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bde84f1e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ca768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ca768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ca768fce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ca768fce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bde84f1e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bde84f1e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bde84f1e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bde84f1e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ca768fc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ca768fc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d6f2f6f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d6f2f6f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d6f2f6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d6f2f6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d6f2f6f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d6f2f6f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bd6f2f6f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bd6f2f6f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bd6f2f6f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bd6f2f6f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bd6f2f6f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bd6f2f6f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bd6f2f6f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bd6f2f6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Authentication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useful libraries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Bcrypt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Werkzeug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Flask-Login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flask-login library makes adding user authentication to our web applications very easy.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flask-login library has easily callable decorators for adding user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Flask-Login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</a:t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OAuth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not always want to deal with the responsibility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maintaining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user profiles and authorization and registration.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already many popular services that can be used as potential logins.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popular services will use Facebook, Google, Twitter, etc. as login portals.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flask-dance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 to easily add in OAuth (Open Authorization) backends for our application.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OAuth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an open-standard authorization protocol or framework that describes how unrelated servers and services can safely allow authenticated access to their assets without actually sharing the initial, related, single logon credential.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working on top of the following “stack”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OAuth 2.0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Flask-OAuth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Flask-Dance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Flask-Dance library easily integrates a large variety of OAuth options.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importantly, it has detailed QuickStart guides allowing you to easily implement any of these OAuth backends in your web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anyone has been able to access any page of our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often, you’ll want to restrict access to only registered users.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will discuss user authorization and authentication.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head to the documentation and follow along with the guide for Google Quickstart!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lask-dance.readthedocs.io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OAuth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Google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discuss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Password Hashing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Flask-Login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OAuth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Password Hashing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your website has User Authentication, you will need to store their usernames and passwords.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security purposes, we will never want to store the raw text of the password.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a hash function to help with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hash function is an algorithm that can take in a document (password) and return back a secure hash digest.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secure because given the hash, a person can not determine what the original password was.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let’s imagine a very simple (and insecure) hash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example hash function will count the number of letters in a password: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mypassword → 10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would save the hash (10).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given the number 10, you would not be able to determine what the original password was.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already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cryptographically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secure hashing algorithms and libraries for us to use (you should never write your own)!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when the user provides a password, we can simply check it against its hashed form for a match with our saved hash.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