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E90B02-6E32-401C-AC7F-2D378FB2FDBA}">
  <a:tblStyle styleId="{E6E90B02-6E32-401C-AC7F-2D378FB2F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{E6E90B02-6E32-401C-AC7F-2D378FB2FDBA}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