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CC4348-1AFE-41D8-831B-9AB198DAF5D1}">
  <a:tblStyle styleId="{BFCC4348-1AFE-41D8-831B-9AB198DAF5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{BFCC4348-1AFE-41D8-831B-9AB198DAF5D1}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