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06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29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10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183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43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730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446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59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1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5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85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31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427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29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01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0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8BBB36-D24E-447A-BD7E-AB172046304F}" type="datetimeFigureOut">
              <a:rPr lang="uk-UA" smtClean="0"/>
              <a:t>07.09.2020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41DF6-C6D8-4106-B3A6-989C3541FD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0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69781"/>
            <a:ext cx="9144000" cy="2387600"/>
          </a:xfrm>
        </p:spPr>
        <p:txBody>
          <a:bodyPr/>
          <a:lstStyle/>
          <a:p>
            <a:r>
              <a:rPr lang="en-US" dirty="0" smtClean="0"/>
              <a:t>Predicting car accident severity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29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severity of accident is valuable for ordinary people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10419" y="2232890"/>
            <a:ext cx="10018713" cy="3124201"/>
          </a:xfrm>
        </p:spPr>
        <p:txBody>
          <a:bodyPr/>
          <a:lstStyle/>
          <a:p>
            <a:r>
              <a:rPr lang="en-US" dirty="0" smtClean="0"/>
              <a:t>It would </a:t>
            </a:r>
            <a:r>
              <a:rPr lang="en-US" dirty="0"/>
              <a:t>be great if there is something in place that could warn </a:t>
            </a:r>
            <a:r>
              <a:rPr lang="en-US" dirty="0" smtClean="0"/>
              <a:t>you about a car accident,</a:t>
            </a:r>
            <a:r>
              <a:rPr lang="en-US" dirty="0"/>
              <a:t> given the weather and the road conditions about the possibility of you getting into a car accident and how severe it would be, so that you would drive more carefully or even change your travel if you are able to.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1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9584" y="0"/>
            <a:ext cx="10018713" cy="1752599"/>
          </a:xfrm>
        </p:spPr>
        <p:txBody>
          <a:bodyPr/>
          <a:lstStyle/>
          <a:p>
            <a:r>
              <a:rPr lang="en-US" smtClean="0"/>
              <a:t>Data acquisition and cleaning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47366" y="1752599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collisions provided by SPD and recorded by Traffic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194673 rows and 38 features in the raw dataset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and features with too much missing values were dropped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were transformed into it’s dummies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has 67 features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23982"/>
            <a:ext cx="10018713" cy="1752599"/>
          </a:xfrm>
        </p:spPr>
        <p:txBody>
          <a:bodyPr/>
          <a:lstStyle/>
          <a:p>
            <a:r>
              <a:rPr lang="en-US" dirty="0" smtClean="0"/>
              <a:t>Severity distribution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3" t="38803" r="66140" b="20104"/>
          <a:stretch/>
        </p:blipFill>
        <p:spPr>
          <a:xfrm>
            <a:off x="4170722" y="1976581"/>
            <a:ext cx="4645890" cy="41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Severity of accident depends on number of pedestrians that were involved in car accident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86" t="49151" r="66306" b="7686"/>
          <a:stretch/>
        </p:blipFill>
        <p:spPr>
          <a:xfrm>
            <a:off x="3269671" y="2261909"/>
            <a:ext cx="5892801" cy="42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type of collision address has tendency to higher severity 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49" t="45011" r="66306" b="14191"/>
          <a:stretch/>
        </p:blipFill>
        <p:spPr>
          <a:xfrm>
            <a:off x="3020291" y="2817092"/>
            <a:ext cx="6114473" cy="35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17946"/>
            <a:ext cx="10018713" cy="1752599"/>
          </a:xfrm>
        </p:spPr>
        <p:txBody>
          <a:bodyPr/>
          <a:lstStyle/>
          <a:p>
            <a:r>
              <a:rPr lang="en-US" dirty="0" smtClean="0"/>
              <a:t>Classification models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567437" y="191885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Accuracy: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SVM: 0.9995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Decision tree: 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Logistic Regression: 1.0</a:t>
            </a:r>
          </a:p>
          <a:p>
            <a:r>
              <a:rPr lang="en-US" dirty="0" smtClean="0"/>
              <a:t>Logistic regression performed the best with accuracy = 1.0 and log loss =0.0004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73474" y="2029690"/>
            <a:ext cx="10018713" cy="3124201"/>
          </a:xfrm>
        </p:spPr>
        <p:txBody>
          <a:bodyPr/>
          <a:lstStyle/>
          <a:p>
            <a:r>
              <a:rPr lang="en-US" dirty="0"/>
              <a:t>Built useful models to predict </a:t>
            </a:r>
            <a:r>
              <a:rPr lang="en-US" dirty="0" smtClean="0"/>
              <a:t>severity of car accident.</a:t>
            </a:r>
          </a:p>
          <a:p>
            <a:r>
              <a:rPr lang="en-US" dirty="0" smtClean="0"/>
              <a:t>Data was preprocessed for further using</a:t>
            </a:r>
          </a:p>
          <a:p>
            <a:r>
              <a:rPr lang="en-US" dirty="0" smtClean="0"/>
              <a:t> </a:t>
            </a:r>
            <a:r>
              <a:rPr lang="en-US" dirty="0"/>
              <a:t>Accuracy of the models </a:t>
            </a:r>
            <a:r>
              <a:rPr lang="en-US" dirty="0" smtClean="0"/>
              <a:t>is perfect.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34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Паралакс</Template>
  <TotalTime>120</TotalTime>
  <Words>147</Words>
  <Application>Microsoft Office PowerPoint</Application>
  <PresentationFormat>Широкий екран</PresentationFormat>
  <Paragraphs>22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Times New Roman</vt:lpstr>
      <vt:lpstr>Паралакс</vt:lpstr>
      <vt:lpstr>Predicting car accident severity</vt:lpstr>
      <vt:lpstr>Predicting severity of accident is valuable for ordinary people</vt:lpstr>
      <vt:lpstr>Data acquisition and cleaning</vt:lpstr>
      <vt:lpstr>Severity distribution</vt:lpstr>
      <vt:lpstr>Severity of accident depends on number of pedestrians that were involved in car accident</vt:lpstr>
      <vt:lpstr>Intersection type of collision address has tendency to higher severity </vt:lpstr>
      <vt:lpstr>Classification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vstor</dc:creator>
  <cp:lastModifiedBy>vstor</cp:lastModifiedBy>
  <cp:revision>5</cp:revision>
  <dcterms:created xsi:type="dcterms:W3CDTF">2020-09-07T08:28:42Z</dcterms:created>
  <dcterms:modified xsi:type="dcterms:W3CDTF">2020-09-07T10:28:59Z</dcterms:modified>
</cp:coreProperties>
</file>