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86bba542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86bba542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86bba542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86bba542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86bba54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86bba54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86bba54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86bba54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86bba54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86bba54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86bba54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86bba54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86bba542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86bba542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86bba542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86bba542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86bba542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86bba542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86bba542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86bba542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45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2"/>
          <p:cNvSpPr txBox="1"/>
          <p:nvPr>
            <p:ph idx="1" type="subTitle"/>
          </p:nvPr>
        </p:nvSpPr>
        <p:spPr>
          <a:xfrm>
            <a:off x="1143000" y="2701529"/>
            <a:ext cx="6858000" cy="1241700"/>
          </a:xfrm>
          <a:prstGeom prst="rect">
            <a:avLst/>
          </a:prstGeom>
          <a:noFill/>
          <a:ln>
            <a:noFill/>
          </a:ln>
        </p:spPr>
        <p:txBody>
          <a:bodyPr anchorCtr="0" anchor="t" bIns="45700" lIns="91425" spcFirstLastPara="1" rIns="91425" wrap="square" tIns="45700">
            <a:noAutofit/>
          </a:bodyPr>
          <a:lstStyle>
            <a:lvl1pPr lvl="0" algn="ctr">
              <a:spcBef>
                <a:spcPts val="360"/>
              </a:spcBef>
              <a:spcAft>
                <a:spcPts val="0"/>
              </a:spcAft>
              <a:buClr>
                <a:schemeClr val="dk1"/>
              </a:buClr>
              <a:buSzPts val="1800"/>
              <a:buFont typeface="Arial"/>
              <a:buNone/>
              <a:defRPr sz="1800"/>
            </a:lvl1pPr>
            <a:lvl2pPr lvl="1" algn="ctr">
              <a:spcBef>
                <a:spcPts val="300"/>
              </a:spcBef>
              <a:spcAft>
                <a:spcPts val="0"/>
              </a:spcAft>
              <a:buClr>
                <a:schemeClr val="dk1"/>
              </a:buClr>
              <a:buSzPts val="1500"/>
              <a:buFont typeface="Arial"/>
              <a:buNone/>
              <a:defRPr sz="1500"/>
            </a:lvl2pPr>
            <a:lvl3pPr lvl="2" algn="ctr">
              <a:spcBef>
                <a:spcPts val="270"/>
              </a:spcBef>
              <a:spcAft>
                <a:spcPts val="0"/>
              </a:spcAft>
              <a:buClr>
                <a:schemeClr val="dk1"/>
              </a:buClr>
              <a:buSzPts val="1350"/>
              <a:buFont typeface="Arial"/>
              <a:buNone/>
              <a:defRPr sz="1350"/>
            </a:lvl3pPr>
            <a:lvl4pPr lvl="3" algn="ctr">
              <a:spcBef>
                <a:spcPts val="240"/>
              </a:spcBef>
              <a:spcAft>
                <a:spcPts val="0"/>
              </a:spcAft>
              <a:buClr>
                <a:schemeClr val="dk1"/>
              </a:buClr>
              <a:buSzPts val="1200"/>
              <a:buFont typeface="Arial"/>
              <a:buNone/>
              <a:defRPr sz="1200"/>
            </a:lvl4pPr>
            <a:lvl5pPr lvl="4" algn="ctr">
              <a:spcBef>
                <a:spcPts val="240"/>
              </a:spcBef>
              <a:spcAft>
                <a:spcPts val="0"/>
              </a:spcAft>
              <a:buClr>
                <a:schemeClr val="dk1"/>
              </a:buClr>
              <a:buSzPts val="1200"/>
              <a:buFont typeface="Arial"/>
              <a:buNone/>
              <a:defRPr sz="1200"/>
            </a:lvl5pPr>
            <a:lvl6pPr lvl="5" algn="ctr">
              <a:lnSpc>
                <a:spcPct val="100000"/>
              </a:lnSpc>
              <a:spcBef>
                <a:spcPts val="240"/>
              </a:spcBef>
              <a:spcAft>
                <a:spcPts val="0"/>
              </a:spcAft>
              <a:buClr>
                <a:schemeClr val="dk1"/>
              </a:buClr>
              <a:buSzPts val="1200"/>
              <a:buFont typeface="Arial"/>
              <a:buNone/>
              <a:defRPr sz="1200"/>
            </a:lvl6pPr>
            <a:lvl7pPr lvl="6" algn="ctr">
              <a:lnSpc>
                <a:spcPct val="100000"/>
              </a:lnSpc>
              <a:spcBef>
                <a:spcPts val="240"/>
              </a:spcBef>
              <a:spcAft>
                <a:spcPts val="0"/>
              </a:spcAft>
              <a:buClr>
                <a:schemeClr val="dk1"/>
              </a:buClr>
              <a:buSzPts val="1200"/>
              <a:buFont typeface="Arial"/>
              <a:buNone/>
              <a:defRPr sz="1200"/>
            </a:lvl7pPr>
            <a:lvl8pPr lvl="7" algn="ctr">
              <a:lnSpc>
                <a:spcPct val="100000"/>
              </a:lnSpc>
              <a:spcBef>
                <a:spcPts val="240"/>
              </a:spcBef>
              <a:spcAft>
                <a:spcPts val="0"/>
              </a:spcAft>
              <a:buClr>
                <a:schemeClr val="dk1"/>
              </a:buClr>
              <a:buSzPts val="1200"/>
              <a:buFont typeface="Arial"/>
              <a:buNone/>
              <a:defRPr sz="1200"/>
            </a:lvl8pPr>
            <a:lvl9pPr lvl="8" algn="ctr">
              <a:lnSpc>
                <a:spcPct val="100000"/>
              </a:lnSpc>
              <a:spcBef>
                <a:spcPts val="240"/>
              </a:spcBef>
              <a:spcAft>
                <a:spcPts val="0"/>
              </a:spcAft>
              <a:buClr>
                <a:schemeClr val="dk1"/>
              </a:buClr>
              <a:buSzPts val="1200"/>
              <a:buFont typeface="Arial"/>
              <a:buNone/>
              <a:defRPr sz="1200"/>
            </a:lvl9pPr>
          </a:lstStyle>
          <a:p/>
        </p:txBody>
      </p:sp>
      <p:sp>
        <p:nvSpPr>
          <p:cNvPr id="14" name="Google Shape;14;p2"/>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1"/>
          <p:cNvSpPr txBox="1"/>
          <p:nvPr>
            <p:ph type="title"/>
          </p:nvPr>
        </p:nvSpPr>
        <p:spPr>
          <a:xfrm>
            <a:off x="623888" y="1282303"/>
            <a:ext cx="7886700" cy="213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45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1"/>
          <p:cNvSpPr txBox="1"/>
          <p:nvPr>
            <p:ph idx="1" type="body"/>
          </p:nvPr>
        </p:nvSpPr>
        <p:spPr>
          <a:xfrm>
            <a:off x="623888" y="3442097"/>
            <a:ext cx="7886700" cy="1125000"/>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Clr>
                <a:srgbClr val="888888"/>
              </a:buClr>
              <a:buSzPts val="1800"/>
              <a:buFont typeface="Arial"/>
              <a:buNone/>
              <a:defRPr sz="1800">
                <a:solidFill>
                  <a:srgbClr val="888888"/>
                </a:solidFill>
              </a:defRPr>
            </a:lvl1pPr>
            <a:lvl2pPr indent="-228600" lvl="1" marL="914400" algn="l">
              <a:spcBef>
                <a:spcPts val="300"/>
              </a:spcBef>
              <a:spcAft>
                <a:spcPts val="0"/>
              </a:spcAft>
              <a:buClr>
                <a:srgbClr val="888888"/>
              </a:buClr>
              <a:buSzPts val="1500"/>
              <a:buFont typeface="Arial"/>
              <a:buNone/>
              <a:defRPr sz="1500">
                <a:solidFill>
                  <a:srgbClr val="888888"/>
                </a:solidFill>
              </a:defRPr>
            </a:lvl2pPr>
            <a:lvl3pPr indent="-228600" lvl="2" marL="1371600" algn="l">
              <a:spcBef>
                <a:spcPts val="270"/>
              </a:spcBef>
              <a:spcAft>
                <a:spcPts val="0"/>
              </a:spcAft>
              <a:buClr>
                <a:srgbClr val="888888"/>
              </a:buClr>
              <a:buSzPts val="1350"/>
              <a:buFont typeface="Arial"/>
              <a:buNone/>
              <a:defRPr sz="1350">
                <a:solidFill>
                  <a:srgbClr val="888888"/>
                </a:solidFill>
              </a:defRPr>
            </a:lvl3pPr>
            <a:lvl4pPr indent="-228600" lvl="3" marL="1828800" algn="l">
              <a:spcBef>
                <a:spcPts val="240"/>
              </a:spcBef>
              <a:spcAft>
                <a:spcPts val="0"/>
              </a:spcAft>
              <a:buClr>
                <a:srgbClr val="888888"/>
              </a:buClr>
              <a:buSzPts val="1200"/>
              <a:buFont typeface="Arial"/>
              <a:buNone/>
              <a:defRPr sz="1200">
                <a:solidFill>
                  <a:srgbClr val="888888"/>
                </a:solidFill>
              </a:defRPr>
            </a:lvl4pPr>
            <a:lvl5pPr indent="-228600" lvl="4" marL="2286000" algn="l">
              <a:spcBef>
                <a:spcPts val="240"/>
              </a:spcBef>
              <a:spcAft>
                <a:spcPts val="0"/>
              </a:spcAft>
              <a:buClr>
                <a:srgbClr val="888888"/>
              </a:buClr>
              <a:buSzPts val="1200"/>
              <a:buFont typeface="Arial"/>
              <a:buNone/>
              <a:defRPr sz="1200">
                <a:solidFill>
                  <a:srgbClr val="888888"/>
                </a:solidFill>
              </a:defRPr>
            </a:lvl5pPr>
            <a:lvl6pPr indent="-228600" lvl="5" marL="2743200" algn="l">
              <a:lnSpc>
                <a:spcPct val="100000"/>
              </a:lnSpc>
              <a:spcBef>
                <a:spcPts val="240"/>
              </a:spcBef>
              <a:spcAft>
                <a:spcPts val="0"/>
              </a:spcAft>
              <a:buClr>
                <a:srgbClr val="888888"/>
              </a:buClr>
              <a:buSzPts val="1200"/>
              <a:buFont typeface="Arial"/>
              <a:buNone/>
              <a:defRPr sz="1200">
                <a:solidFill>
                  <a:srgbClr val="888888"/>
                </a:solidFill>
              </a:defRPr>
            </a:lvl6pPr>
            <a:lvl7pPr indent="-228600" lvl="6" marL="3200400" algn="l">
              <a:lnSpc>
                <a:spcPct val="100000"/>
              </a:lnSpc>
              <a:spcBef>
                <a:spcPts val="240"/>
              </a:spcBef>
              <a:spcAft>
                <a:spcPts val="0"/>
              </a:spcAft>
              <a:buClr>
                <a:srgbClr val="888888"/>
              </a:buClr>
              <a:buSzPts val="1200"/>
              <a:buFont typeface="Arial"/>
              <a:buNone/>
              <a:defRPr sz="1200">
                <a:solidFill>
                  <a:srgbClr val="888888"/>
                </a:solidFill>
              </a:defRPr>
            </a:lvl7pPr>
            <a:lvl8pPr indent="-228600" lvl="7" marL="3657600" algn="l">
              <a:lnSpc>
                <a:spcPct val="100000"/>
              </a:lnSpc>
              <a:spcBef>
                <a:spcPts val="240"/>
              </a:spcBef>
              <a:spcAft>
                <a:spcPts val="0"/>
              </a:spcAft>
              <a:buClr>
                <a:srgbClr val="888888"/>
              </a:buClr>
              <a:buSzPts val="1200"/>
              <a:buFont typeface="Arial"/>
              <a:buNone/>
              <a:defRPr sz="1200">
                <a:solidFill>
                  <a:srgbClr val="888888"/>
                </a:solidFill>
              </a:defRPr>
            </a:lvl8pPr>
            <a:lvl9pPr indent="-228600" lvl="8" marL="4114800" algn="l">
              <a:lnSpc>
                <a:spcPct val="100000"/>
              </a:lnSpc>
              <a:spcBef>
                <a:spcPts val="240"/>
              </a:spcBef>
              <a:spcAft>
                <a:spcPts val="0"/>
              </a:spcAft>
              <a:buClr>
                <a:srgbClr val="888888"/>
              </a:buClr>
              <a:buSzPts val="1200"/>
              <a:buFont typeface="Arial"/>
              <a:buNone/>
              <a:defRPr sz="1200">
                <a:solidFill>
                  <a:srgbClr val="888888"/>
                </a:solidFill>
              </a:defRPr>
            </a:lvl9pPr>
          </a:lstStyle>
          <a:p/>
        </p:txBody>
      </p:sp>
      <p:sp>
        <p:nvSpPr>
          <p:cNvPr id="71" name="Google Shape;71;p11"/>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4" name="Shape 74"/>
        <p:cNvGrpSpPr/>
        <p:nvPr/>
      </p:nvGrpSpPr>
      <p:grpSpPr>
        <a:xfrm>
          <a:off x="0" y="0"/>
          <a:ext cx="0" cy="0"/>
          <a:chOff x="0" y="0"/>
          <a:chExt cx="0" cy="0"/>
        </a:xfrm>
      </p:grpSpPr>
      <p:sp>
        <p:nvSpPr>
          <p:cNvPr id="75" name="Google Shape;75;p1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p13"/>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p13"/>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lvl1pPr indent="-431800" lvl="0" marL="457200" rtl="0">
              <a:spcBef>
                <a:spcPts val="640"/>
              </a:spcBef>
              <a:spcAft>
                <a:spcPts val="0"/>
              </a:spcAft>
              <a:buSzPts val="3200"/>
              <a:buChar char="•"/>
              <a:defRPr/>
            </a:lvl1pPr>
            <a:lvl2pPr indent="-406400" lvl="1" marL="914400" rtl="0">
              <a:spcBef>
                <a:spcPts val="560"/>
              </a:spcBef>
              <a:spcAft>
                <a:spcPts val="0"/>
              </a:spcAft>
              <a:buSzPts val="2800"/>
              <a:buChar char="–"/>
              <a:defRPr/>
            </a:lvl2pPr>
            <a:lvl3pPr indent="-381000" lvl="2" marL="1371600" rtl="0">
              <a:spcBef>
                <a:spcPts val="480"/>
              </a:spcBef>
              <a:spcAft>
                <a:spcPts val="0"/>
              </a:spcAft>
              <a:buSzPts val="2400"/>
              <a:buChar char="•"/>
              <a:defRPr/>
            </a:lvl3pPr>
            <a:lvl4pPr indent="-355600" lvl="3" marL="1828800" rtl="0">
              <a:spcBef>
                <a:spcPts val="400"/>
              </a:spcBef>
              <a:spcAft>
                <a:spcPts val="0"/>
              </a:spcAft>
              <a:buSzPts val="2000"/>
              <a:buChar char="–"/>
              <a:defRPr/>
            </a:lvl4pPr>
            <a:lvl5pPr indent="-355600" lvl="4" marL="2286000" rtl="0">
              <a:spcBef>
                <a:spcPts val="400"/>
              </a:spcBef>
              <a:spcAft>
                <a:spcPts val="0"/>
              </a:spcAft>
              <a:buSzPts val="20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83" name="Google Shape;83;p13"/>
          <p:cNvSpPr txBox="1"/>
          <p:nvPr>
            <p:ph idx="12" type="sldNum"/>
          </p:nvPr>
        </p:nvSpPr>
        <p:spPr>
          <a:xfrm>
            <a:off x="8472458" y="4663217"/>
            <a:ext cx="548700" cy="393600"/>
          </a:xfrm>
          <a:prstGeom prst="rect">
            <a:avLst/>
          </a:prstGeom>
        </p:spPr>
        <p:txBody>
          <a:bodyPr anchorCtr="0" anchor="t"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3"/>
          <p:cNvSpPr txBox="1"/>
          <p:nvPr>
            <p:ph type="title"/>
          </p:nvPr>
        </p:nvSpPr>
        <p:spPr>
          <a:xfrm rot="5400000">
            <a:off x="5463750" y="1371629"/>
            <a:ext cx="4388700"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3"/>
          <p:cNvSpPr txBox="1"/>
          <p:nvPr>
            <p:ph idx="1" type="body"/>
          </p:nvPr>
        </p:nvSpPr>
        <p:spPr>
          <a:xfrm rot="5400000">
            <a:off x="1289380" y="-626071"/>
            <a:ext cx="4388700" cy="605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3" name="Shape 23"/>
        <p:cNvGrpSpPr/>
        <p:nvPr/>
      </p:nvGrpSpPr>
      <p:grpSpPr>
        <a:xfrm>
          <a:off x="0" y="0"/>
          <a:ext cx="0" cy="0"/>
          <a:chOff x="0" y="0"/>
          <a:chExt cx="0" cy="0"/>
        </a:xfrm>
      </p:grpSpPr>
      <p:sp>
        <p:nvSpPr>
          <p:cNvPr id="24" name="Google Shape;24;p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4"/>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 name="Google Shape;26;p4"/>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9" name="Shape 29"/>
        <p:cNvGrpSpPr/>
        <p:nvPr/>
      </p:nvGrpSpPr>
      <p:grpSpPr>
        <a:xfrm>
          <a:off x="0" y="0"/>
          <a:ext cx="0" cy="0"/>
          <a:chOff x="0" y="0"/>
          <a:chExt cx="0" cy="0"/>
        </a:xfrm>
      </p:grpSpPr>
      <p:sp>
        <p:nvSpPr>
          <p:cNvPr id="30" name="Google Shape;30;p5"/>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2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5"/>
          <p:cNvSpPr/>
          <p:nvPr>
            <p:ph idx="2" type="pic"/>
          </p:nvPr>
        </p:nvSpPr>
        <p:spPr>
          <a:xfrm>
            <a:off x="3887391" y="740569"/>
            <a:ext cx="4629300" cy="3655200"/>
          </a:xfrm>
          <a:prstGeom prst="rect">
            <a:avLst/>
          </a:prstGeom>
          <a:noFill/>
          <a:ln>
            <a:noFill/>
          </a:ln>
        </p:spPr>
      </p:sp>
      <p:sp>
        <p:nvSpPr>
          <p:cNvPr id="32" name="Google Shape;32;p5"/>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spcBef>
                <a:spcPts val="240"/>
              </a:spcBef>
              <a:spcAft>
                <a:spcPts val="0"/>
              </a:spcAft>
              <a:buClr>
                <a:schemeClr val="dk1"/>
              </a:buClr>
              <a:buSzPts val="1200"/>
              <a:buFont typeface="Arial"/>
              <a:buNone/>
              <a:defRPr sz="1200"/>
            </a:lvl1pPr>
            <a:lvl2pPr indent="-228600" lvl="1" marL="914400" algn="l">
              <a:spcBef>
                <a:spcPts val="210"/>
              </a:spcBef>
              <a:spcAft>
                <a:spcPts val="0"/>
              </a:spcAft>
              <a:buClr>
                <a:schemeClr val="dk1"/>
              </a:buClr>
              <a:buSzPts val="1050"/>
              <a:buFont typeface="Arial"/>
              <a:buNone/>
              <a:defRPr sz="1050"/>
            </a:lvl2pPr>
            <a:lvl3pPr indent="-228600" lvl="2" marL="1371600" algn="l">
              <a:spcBef>
                <a:spcPts val="180"/>
              </a:spcBef>
              <a:spcAft>
                <a:spcPts val="0"/>
              </a:spcAft>
              <a:buClr>
                <a:schemeClr val="dk1"/>
              </a:buClr>
              <a:buSzPts val="900"/>
              <a:buFont typeface="Arial"/>
              <a:buNone/>
              <a:defRPr sz="900"/>
            </a:lvl3pPr>
            <a:lvl4pPr indent="-228600" lvl="3" marL="1828800" algn="l">
              <a:spcBef>
                <a:spcPts val="150"/>
              </a:spcBef>
              <a:spcAft>
                <a:spcPts val="0"/>
              </a:spcAft>
              <a:buClr>
                <a:schemeClr val="dk1"/>
              </a:buClr>
              <a:buSzPts val="750"/>
              <a:buFont typeface="Arial"/>
              <a:buNone/>
              <a:defRPr sz="750"/>
            </a:lvl4pPr>
            <a:lvl5pPr indent="-228600" lvl="4" marL="2286000" algn="l">
              <a:spcBef>
                <a:spcPts val="150"/>
              </a:spcBef>
              <a:spcAft>
                <a:spcPts val="0"/>
              </a:spcAft>
              <a:buClr>
                <a:schemeClr val="dk1"/>
              </a:buClr>
              <a:buSzPts val="750"/>
              <a:buFont typeface="Arial"/>
              <a:buNone/>
              <a:defRPr sz="750"/>
            </a:lvl5pPr>
            <a:lvl6pPr indent="-228600" lvl="5" marL="2743200" algn="l">
              <a:lnSpc>
                <a:spcPct val="100000"/>
              </a:lnSpc>
              <a:spcBef>
                <a:spcPts val="150"/>
              </a:spcBef>
              <a:spcAft>
                <a:spcPts val="0"/>
              </a:spcAft>
              <a:buClr>
                <a:schemeClr val="dk1"/>
              </a:buClr>
              <a:buSzPts val="750"/>
              <a:buFont typeface="Arial"/>
              <a:buNone/>
              <a:defRPr sz="750"/>
            </a:lvl6pPr>
            <a:lvl7pPr indent="-228600" lvl="6" marL="3200400" algn="l">
              <a:lnSpc>
                <a:spcPct val="100000"/>
              </a:lnSpc>
              <a:spcBef>
                <a:spcPts val="150"/>
              </a:spcBef>
              <a:spcAft>
                <a:spcPts val="0"/>
              </a:spcAft>
              <a:buClr>
                <a:schemeClr val="dk1"/>
              </a:buClr>
              <a:buSzPts val="750"/>
              <a:buFont typeface="Arial"/>
              <a:buNone/>
              <a:defRPr sz="750"/>
            </a:lvl7pPr>
            <a:lvl8pPr indent="-228600" lvl="7" marL="3657600" algn="l">
              <a:lnSpc>
                <a:spcPct val="100000"/>
              </a:lnSpc>
              <a:spcBef>
                <a:spcPts val="150"/>
              </a:spcBef>
              <a:spcAft>
                <a:spcPts val="0"/>
              </a:spcAft>
              <a:buClr>
                <a:schemeClr val="dk1"/>
              </a:buClr>
              <a:buSzPts val="750"/>
              <a:buFont typeface="Arial"/>
              <a:buNone/>
              <a:defRPr sz="750"/>
            </a:lvl8pPr>
            <a:lvl9pPr indent="-228600" lvl="8" marL="4114800" algn="l">
              <a:lnSpc>
                <a:spcPct val="100000"/>
              </a:lnSpc>
              <a:spcBef>
                <a:spcPts val="150"/>
              </a:spcBef>
              <a:spcAft>
                <a:spcPts val="0"/>
              </a:spcAft>
              <a:buClr>
                <a:schemeClr val="dk1"/>
              </a:buClr>
              <a:buSzPts val="750"/>
              <a:buFont typeface="Arial"/>
              <a:buNone/>
              <a:defRPr sz="750"/>
            </a:lvl9pPr>
          </a:lstStyle>
          <a:p/>
        </p:txBody>
      </p:sp>
      <p:sp>
        <p:nvSpPr>
          <p:cNvPr id="33" name="Google Shape;33;p5"/>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2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61950" lvl="1" marL="914400" algn="l">
              <a:spcBef>
                <a:spcPts val="420"/>
              </a:spcBef>
              <a:spcAft>
                <a:spcPts val="0"/>
              </a:spcAft>
              <a:buClr>
                <a:schemeClr val="dk1"/>
              </a:buClr>
              <a:buSzPts val="2100"/>
              <a:buFont typeface="Arial"/>
              <a:buChar char="–"/>
              <a:defRPr sz="2100"/>
            </a:lvl2pPr>
            <a:lvl3pPr indent="-342900" lvl="2" marL="1371600" algn="l">
              <a:spcBef>
                <a:spcPts val="360"/>
              </a:spcBef>
              <a:spcAft>
                <a:spcPts val="0"/>
              </a:spcAft>
              <a:buClr>
                <a:schemeClr val="dk1"/>
              </a:buClr>
              <a:buSzPts val="1800"/>
              <a:buFont typeface="Arial"/>
              <a:buChar char="•"/>
              <a:defRPr sz="1800"/>
            </a:lvl3pPr>
            <a:lvl4pPr indent="-323850" lvl="3" marL="1828800" algn="l">
              <a:spcBef>
                <a:spcPts val="300"/>
              </a:spcBef>
              <a:spcAft>
                <a:spcPts val="0"/>
              </a:spcAft>
              <a:buClr>
                <a:schemeClr val="dk1"/>
              </a:buClr>
              <a:buSzPts val="1500"/>
              <a:buFont typeface="Arial"/>
              <a:buChar char="–"/>
              <a:defRPr sz="1500"/>
            </a:lvl4pPr>
            <a:lvl5pPr indent="-323850" lvl="4" marL="2286000" algn="l">
              <a:spcBef>
                <a:spcPts val="300"/>
              </a:spcBef>
              <a:spcAft>
                <a:spcPts val="0"/>
              </a:spcAft>
              <a:buClr>
                <a:schemeClr val="dk1"/>
              </a:buClr>
              <a:buSzPts val="1500"/>
              <a:buFont typeface="Arial"/>
              <a:buChar char="»"/>
              <a:defRPr sz="1500"/>
            </a:lvl5pPr>
            <a:lvl6pPr indent="-323850" lvl="5" marL="2743200" algn="l">
              <a:lnSpc>
                <a:spcPct val="100000"/>
              </a:lnSpc>
              <a:spcBef>
                <a:spcPts val="300"/>
              </a:spcBef>
              <a:spcAft>
                <a:spcPts val="0"/>
              </a:spcAft>
              <a:buClr>
                <a:schemeClr val="dk1"/>
              </a:buClr>
              <a:buSzPts val="1500"/>
              <a:buFont typeface="Arial"/>
              <a:buChar char="»"/>
              <a:defRPr sz="1500"/>
            </a:lvl6pPr>
            <a:lvl7pPr indent="-323850" lvl="6" marL="3200400" algn="l">
              <a:lnSpc>
                <a:spcPct val="100000"/>
              </a:lnSpc>
              <a:spcBef>
                <a:spcPts val="300"/>
              </a:spcBef>
              <a:spcAft>
                <a:spcPts val="0"/>
              </a:spcAft>
              <a:buClr>
                <a:schemeClr val="dk1"/>
              </a:buClr>
              <a:buSzPts val="1500"/>
              <a:buFont typeface="Arial"/>
              <a:buChar char="»"/>
              <a:defRPr sz="1500"/>
            </a:lvl7pPr>
            <a:lvl8pPr indent="-323850" lvl="7" marL="3657600" algn="l">
              <a:lnSpc>
                <a:spcPct val="100000"/>
              </a:lnSpc>
              <a:spcBef>
                <a:spcPts val="300"/>
              </a:spcBef>
              <a:spcAft>
                <a:spcPts val="0"/>
              </a:spcAft>
              <a:buClr>
                <a:schemeClr val="dk1"/>
              </a:buClr>
              <a:buSzPts val="1500"/>
              <a:buFont typeface="Arial"/>
              <a:buChar char="»"/>
              <a:defRPr sz="1500"/>
            </a:lvl8pPr>
            <a:lvl9pPr indent="-323850" lvl="8" marL="4114800" algn="l">
              <a:lnSpc>
                <a:spcPct val="100000"/>
              </a:lnSpc>
              <a:spcBef>
                <a:spcPts val="300"/>
              </a:spcBef>
              <a:spcAft>
                <a:spcPts val="0"/>
              </a:spcAft>
              <a:buClr>
                <a:schemeClr val="dk1"/>
              </a:buClr>
              <a:buSzPts val="1500"/>
              <a:buFont typeface="Arial"/>
              <a:buChar char="»"/>
              <a:defRPr sz="1500"/>
            </a:lvl9pPr>
          </a:lstStyle>
          <a:p/>
        </p:txBody>
      </p:sp>
      <p:sp>
        <p:nvSpPr>
          <p:cNvPr id="39" name="Google Shape;39;p6"/>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spcBef>
                <a:spcPts val="240"/>
              </a:spcBef>
              <a:spcAft>
                <a:spcPts val="0"/>
              </a:spcAft>
              <a:buClr>
                <a:schemeClr val="dk1"/>
              </a:buClr>
              <a:buSzPts val="1200"/>
              <a:buFont typeface="Arial"/>
              <a:buNone/>
              <a:defRPr sz="1200"/>
            </a:lvl1pPr>
            <a:lvl2pPr indent="-228600" lvl="1" marL="914400" algn="l">
              <a:spcBef>
                <a:spcPts val="210"/>
              </a:spcBef>
              <a:spcAft>
                <a:spcPts val="0"/>
              </a:spcAft>
              <a:buClr>
                <a:schemeClr val="dk1"/>
              </a:buClr>
              <a:buSzPts val="1050"/>
              <a:buFont typeface="Arial"/>
              <a:buNone/>
              <a:defRPr sz="1050"/>
            </a:lvl2pPr>
            <a:lvl3pPr indent="-228600" lvl="2" marL="1371600" algn="l">
              <a:spcBef>
                <a:spcPts val="180"/>
              </a:spcBef>
              <a:spcAft>
                <a:spcPts val="0"/>
              </a:spcAft>
              <a:buClr>
                <a:schemeClr val="dk1"/>
              </a:buClr>
              <a:buSzPts val="900"/>
              <a:buFont typeface="Arial"/>
              <a:buNone/>
              <a:defRPr sz="900"/>
            </a:lvl3pPr>
            <a:lvl4pPr indent="-228600" lvl="3" marL="1828800" algn="l">
              <a:spcBef>
                <a:spcPts val="150"/>
              </a:spcBef>
              <a:spcAft>
                <a:spcPts val="0"/>
              </a:spcAft>
              <a:buClr>
                <a:schemeClr val="dk1"/>
              </a:buClr>
              <a:buSzPts val="750"/>
              <a:buFont typeface="Arial"/>
              <a:buNone/>
              <a:defRPr sz="750"/>
            </a:lvl4pPr>
            <a:lvl5pPr indent="-228600" lvl="4" marL="2286000" algn="l">
              <a:spcBef>
                <a:spcPts val="150"/>
              </a:spcBef>
              <a:spcAft>
                <a:spcPts val="0"/>
              </a:spcAft>
              <a:buClr>
                <a:schemeClr val="dk1"/>
              </a:buClr>
              <a:buSzPts val="750"/>
              <a:buFont typeface="Arial"/>
              <a:buNone/>
              <a:defRPr sz="750"/>
            </a:lvl5pPr>
            <a:lvl6pPr indent="-228600" lvl="5" marL="2743200" algn="l">
              <a:lnSpc>
                <a:spcPct val="100000"/>
              </a:lnSpc>
              <a:spcBef>
                <a:spcPts val="150"/>
              </a:spcBef>
              <a:spcAft>
                <a:spcPts val="0"/>
              </a:spcAft>
              <a:buClr>
                <a:schemeClr val="dk1"/>
              </a:buClr>
              <a:buSzPts val="750"/>
              <a:buFont typeface="Arial"/>
              <a:buNone/>
              <a:defRPr sz="750"/>
            </a:lvl6pPr>
            <a:lvl7pPr indent="-228600" lvl="6" marL="3200400" algn="l">
              <a:lnSpc>
                <a:spcPct val="100000"/>
              </a:lnSpc>
              <a:spcBef>
                <a:spcPts val="150"/>
              </a:spcBef>
              <a:spcAft>
                <a:spcPts val="0"/>
              </a:spcAft>
              <a:buClr>
                <a:schemeClr val="dk1"/>
              </a:buClr>
              <a:buSzPts val="750"/>
              <a:buFont typeface="Arial"/>
              <a:buNone/>
              <a:defRPr sz="750"/>
            </a:lvl7pPr>
            <a:lvl8pPr indent="-228600" lvl="7" marL="3657600" algn="l">
              <a:lnSpc>
                <a:spcPct val="100000"/>
              </a:lnSpc>
              <a:spcBef>
                <a:spcPts val="150"/>
              </a:spcBef>
              <a:spcAft>
                <a:spcPts val="0"/>
              </a:spcAft>
              <a:buClr>
                <a:schemeClr val="dk1"/>
              </a:buClr>
              <a:buSzPts val="750"/>
              <a:buFont typeface="Arial"/>
              <a:buNone/>
              <a:defRPr sz="750"/>
            </a:lvl8pPr>
            <a:lvl9pPr indent="-228600" lvl="8" marL="4114800" algn="l">
              <a:lnSpc>
                <a:spcPct val="100000"/>
              </a:lnSpc>
              <a:spcBef>
                <a:spcPts val="150"/>
              </a:spcBef>
              <a:spcAft>
                <a:spcPts val="0"/>
              </a:spcAft>
              <a:buClr>
                <a:schemeClr val="dk1"/>
              </a:buClr>
              <a:buSzPts val="750"/>
              <a:buFont typeface="Arial"/>
              <a:buNone/>
              <a:defRPr sz="750"/>
            </a:lvl9pPr>
          </a:lstStyle>
          <a:p/>
        </p:txBody>
      </p:sp>
      <p:sp>
        <p:nvSpPr>
          <p:cNvPr id="40" name="Google Shape;40;p6"/>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7"/>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8"/>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9"/>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9"/>
          <p:cNvSpPr txBox="1"/>
          <p:nvPr>
            <p:ph idx="1" type="body"/>
          </p:nvPr>
        </p:nvSpPr>
        <p:spPr>
          <a:xfrm>
            <a:off x="629841" y="1260872"/>
            <a:ext cx="3868200" cy="618000"/>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Clr>
                <a:schemeClr val="dk1"/>
              </a:buClr>
              <a:buSzPts val="1800"/>
              <a:buFont typeface="Arial"/>
              <a:buNone/>
              <a:defRPr b="1" sz="1800"/>
            </a:lvl1pPr>
            <a:lvl2pPr indent="-228600" lvl="1" marL="914400" algn="l">
              <a:spcBef>
                <a:spcPts val="300"/>
              </a:spcBef>
              <a:spcAft>
                <a:spcPts val="0"/>
              </a:spcAft>
              <a:buClr>
                <a:schemeClr val="dk1"/>
              </a:buClr>
              <a:buSzPts val="1500"/>
              <a:buFont typeface="Arial"/>
              <a:buNone/>
              <a:defRPr b="1" sz="1500"/>
            </a:lvl2pPr>
            <a:lvl3pPr indent="-228600" lvl="2" marL="1371600" algn="l">
              <a:spcBef>
                <a:spcPts val="270"/>
              </a:spcBef>
              <a:spcAft>
                <a:spcPts val="0"/>
              </a:spcAft>
              <a:buClr>
                <a:schemeClr val="dk1"/>
              </a:buClr>
              <a:buSzPts val="1350"/>
              <a:buFont typeface="Arial"/>
              <a:buNone/>
              <a:defRPr b="1" sz="1350"/>
            </a:lvl3pPr>
            <a:lvl4pPr indent="-228600" lvl="3" marL="1828800" algn="l">
              <a:spcBef>
                <a:spcPts val="240"/>
              </a:spcBef>
              <a:spcAft>
                <a:spcPts val="0"/>
              </a:spcAft>
              <a:buClr>
                <a:schemeClr val="dk1"/>
              </a:buClr>
              <a:buSzPts val="1200"/>
              <a:buFont typeface="Arial"/>
              <a:buNone/>
              <a:defRPr b="1" sz="1200"/>
            </a:lvl4pPr>
            <a:lvl5pPr indent="-228600" lvl="4" marL="2286000" algn="l">
              <a:spcBef>
                <a:spcPts val="240"/>
              </a:spcBef>
              <a:spcAft>
                <a:spcPts val="0"/>
              </a:spcAft>
              <a:buClr>
                <a:schemeClr val="dk1"/>
              </a:buClr>
              <a:buSzPts val="1200"/>
              <a:buFont typeface="Arial"/>
              <a:buNone/>
              <a:defRPr b="1" sz="1200"/>
            </a:lvl5pPr>
            <a:lvl6pPr indent="-228600" lvl="5" marL="2743200" algn="l">
              <a:lnSpc>
                <a:spcPct val="100000"/>
              </a:lnSpc>
              <a:spcBef>
                <a:spcPts val="240"/>
              </a:spcBef>
              <a:spcAft>
                <a:spcPts val="0"/>
              </a:spcAft>
              <a:buClr>
                <a:schemeClr val="dk1"/>
              </a:buClr>
              <a:buSzPts val="1200"/>
              <a:buFont typeface="Arial"/>
              <a:buNone/>
              <a:defRPr b="1" sz="1200"/>
            </a:lvl6pPr>
            <a:lvl7pPr indent="-228600" lvl="6" marL="3200400" algn="l">
              <a:lnSpc>
                <a:spcPct val="100000"/>
              </a:lnSpc>
              <a:spcBef>
                <a:spcPts val="240"/>
              </a:spcBef>
              <a:spcAft>
                <a:spcPts val="0"/>
              </a:spcAft>
              <a:buClr>
                <a:schemeClr val="dk1"/>
              </a:buClr>
              <a:buSzPts val="1200"/>
              <a:buFont typeface="Arial"/>
              <a:buNone/>
              <a:defRPr b="1" sz="1200"/>
            </a:lvl7pPr>
            <a:lvl8pPr indent="-228600" lvl="7" marL="3657600" algn="l">
              <a:lnSpc>
                <a:spcPct val="100000"/>
              </a:lnSpc>
              <a:spcBef>
                <a:spcPts val="240"/>
              </a:spcBef>
              <a:spcAft>
                <a:spcPts val="0"/>
              </a:spcAft>
              <a:buClr>
                <a:schemeClr val="dk1"/>
              </a:buClr>
              <a:buSzPts val="1200"/>
              <a:buFont typeface="Arial"/>
              <a:buNone/>
              <a:defRPr b="1" sz="1200"/>
            </a:lvl8pPr>
            <a:lvl9pPr indent="-228600" lvl="8" marL="4114800" algn="l">
              <a:lnSpc>
                <a:spcPct val="100000"/>
              </a:lnSpc>
              <a:spcBef>
                <a:spcPts val="240"/>
              </a:spcBef>
              <a:spcAft>
                <a:spcPts val="0"/>
              </a:spcAft>
              <a:buClr>
                <a:schemeClr val="dk1"/>
              </a:buClr>
              <a:buSzPts val="1200"/>
              <a:buFont typeface="Arial"/>
              <a:buNone/>
              <a:defRPr b="1" sz="1200"/>
            </a:lvl9pPr>
          </a:lstStyle>
          <a:p/>
        </p:txBody>
      </p:sp>
      <p:sp>
        <p:nvSpPr>
          <p:cNvPr id="55" name="Google Shape;55;p9"/>
          <p:cNvSpPr txBox="1"/>
          <p:nvPr>
            <p:ph idx="2" type="body"/>
          </p:nvPr>
        </p:nvSpPr>
        <p:spPr>
          <a:xfrm>
            <a:off x="629841" y="1878806"/>
            <a:ext cx="3868200" cy="27633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 name="Google Shape;56;p9"/>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Clr>
                <a:schemeClr val="dk1"/>
              </a:buClr>
              <a:buSzPts val="1800"/>
              <a:buFont typeface="Arial"/>
              <a:buNone/>
              <a:defRPr b="1" sz="1800"/>
            </a:lvl1pPr>
            <a:lvl2pPr indent="-228600" lvl="1" marL="914400" algn="l">
              <a:spcBef>
                <a:spcPts val="300"/>
              </a:spcBef>
              <a:spcAft>
                <a:spcPts val="0"/>
              </a:spcAft>
              <a:buClr>
                <a:schemeClr val="dk1"/>
              </a:buClr>
              <a:buSzPts val="1500"/>
              <a:buFont typeface="Arial"/>
              <a:buNone/>
              <a:defRPr b="1" sz="1500"/>
            </a:lvl2pPr>
            <a:lvl3pPr indent="-228600" lvl="2" marL="1371600" algn="l">
              <a:spcBef>
                <a:spcPts val="270"/>
              </a:spcBef>
              <a:spcAft>
                <a:spcPts val="0"/>
              </a:spcAft>
              <a:buClr>
                <a:schemeClr val="dk1"/>
              </a:buClr>
              <a:buSzPts val="1350"/>
              <a:buFont typeface="Arial"/>
              <a:buNone/>
              <a:defRPr b="1" sz="1350"/>
            </a:lvl3pPr>
            <a:lvl4pPr indent="-228600" lvl="3" marL="1828800" algn="l">
              <a:spcBef>
                <a:spcPts val="240"/>
              </a:spcBef>
              <a:spcAft>
                <a:spcPts val="0"/>
              </a:spcAft>
              <a:buClr>
                <a:schemeClr val="dk1"/>
              </a:buClr>
              <a:buSzPts val="1200"/>
              <a:buFont typeface="Arial"/>
              <a:buNone/>
              <a:defRPr b="1" sz="1200"/>
            </a:lvl4pPr>
            <a:lvl5pPr indent="-228600" lvl="4" marL="2286000" algn="l">
              <a:spcBef>
                <a:spcPts val="240"/>
              </a:spcBef>
              <a:spcAft>
                <a:spcPts val="0"/>
              </a:spcAft>
              <a:buClr>
                <a:schemeClr val="dk1"/>
              </a:buClr>
              <a:buSzPts val="1200"/>
              <a:buFont typeface="Arial"/>
              <a:buNone/>
              <a:defRPr b="1" sz="1200"/>
            </a:lvl5pPr>
            <a:lvl6pPr indent="-228600" lvl="5" marL="2743200" algn="l">
              <a:lnSpc>
                <a:spcPct val="100000"/>
              </a:lnSpc>
              <a:spcBef>
                <a:spcPts val="240"/>
              </a:spcBef>
              <a:spcAft>
                <a:spcPts val="0"/>
              </a:spcAft>
              <a:buClr>
                <a:schemeClr val="dk1"/>
              </a:buClr>
              <a:buSzPts val="1200"/>
              <a:buFont typeface="Arial"/>
              <a:buNone/>
              <a:defRPr b="1" sz="1200"/>
            </a:lvl6pPr>
            <a:lvl7pPr indent="-228600" lvl="6" marL="3200400" algn="l">
              <a:lnSpc>
                <a:spcPct val="100000"/>
              </a:lnSpc>
              <a:spcBef>
                <a:spcPts val="240"/>
              </a:spcBef>
              <a:spcAft>
                <a:spcPts val="0"/>
              </a:spcAft>
              <a:buClr>
                <a:schemeClr val="dk1"/>
              </a:buClr>
              <a:buSzPts val="1200"/>
              <a:buFont typeface="Arial"/>
              <a:buNone/>
              <a:defRPr b="1" sz="1200"/>
            </a:lvl7pPr>
            <a:lvl8pPr indent="-228600" lvl="7" marL="3657600" algn="l">
              <a:lnSpc>
                <a:spcPct val="100000"/>
              </a:lnSpc>
              <a:spcBef>
                <a:spcPts val="240"/>
              </a:spcBef>
              <a:spcAft>
                <a:spcPts val="0"/>
              </a:spcAft>
              <a:buClr>
                <a:schemeClr val="dk1"/>
              </a:buClr>
              <a:buSzPts val="1200"/>
              <a:buFont typeface="Arial"/>
              <a:buNone/>
              <a:defRPr b="1" sz="1200"/>
            </a:lvl8pPr>
            <a:lvl9pPr indent="-228600" lvl="8" marL="4114800" algn="l">
              <a:lnSpc>
                <a:spcPct val="100000"/>
              </a:lnSpc>
              <a:spcBef>
                <a:spcPts val="240"/>
              </a:spcBef>
              <a:spcAft>
                <a:spcPts val="0"/>
              </a:spcAft>
              <a:buClr>
                <a:schemeClr val="dk1"/>
              </a:buClr>
              <a:buSzPts val="1200"/>
              <a:buFont typeface="Arial"/>
              <a:buNone/>
              <a:defRPr b="1" sz="1200"/>
            </a:lvl9pPr>
          </a:lstStyle>
          <a:p/>
        </p:txBody>
      </p:sp>
      <p:sp>
        <p:nvSpPr>
          <p:cNvPr id="57" name="Google Shape;57;p9"/>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8" name="Google Shape;58;p9"/>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1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10"/>
          <p:cNvSpPr txBox="1"/>
          <p:nvPr>
            <p:ph idx="1" type="body"/>
          </p:nvPr>
        </p:nvSpPr>
        <p:spPr>
          <a:xfrm>
            <a:off x="457200" y="1200150"/>
            <a:ext cx="4032600" cy="33945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4" name="Google Shape;64;p10"/>
          <p:cNvSpPr txBox="1"/>
          <p:nvPr>
            <p:ph idx="2" type="body"/>
          </p:nvPr>
        </p:nvSpPr>
        <p:spPr>
          <a:xfrm>
            <a:off x="4654296" y="1200150"/>
            <a:ext cx="4032600" cy="33945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5" name="Google Shape;65;p10"/>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papers.ssrn.com/sol3/papers.cfm?abstract_id=4235236" TargetMode="External"/><Relationship Id="rId4" Type="http://schemas.openxmlformats.org/officeDocument/2006/relationships/hyperlink" Target="https://link.springer.com/book/10.1007/978-3-030-64690-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www.ijfmr.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dataverse.harvard.edu"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4"/>
          <p:cNvSpPr txBox="1"/>
          <p:nvPr>
            <p:ph type="ctrTitle"/>
          </p:nvPr>
        </p:nvSpPr>
        <p:spPr>
          <a:xfrm>
            <a:off x="1143000" y="189600"/>
            <a:ext cx="6858000" cy="125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sz="1700">
                <a:latin typeface="Times New Roman"/>
                <a:ea typeface="Times New Roman"/>
                <a:cs typeface="Times New Roman"/>
                <a:sym typeface="Times New Roman"/>
              </a:rPr>
              <a:t>Project Seminar </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 sz="1700">
                <a:latin typeface="Times New Roman"/>
                <a:ea typeface="Times New Roman"/>
                <a:cs typeface="Times New Roman"/>
                <a:sym typeface="Times New Roman"/>
              </a:rPr>
              <a:t>On</a:t>
            </a:r>
            <a:endParaRPr sz="1700">
              <a:latin typeface="Times New Roman"/>
              <a:ea typeface="Times New Roman"/>
              <a:cs typeface="Times New Roman"/>
              <a:sym typeface="Times New Roman"/>
            </a:endParaRPr>
          </a:p>
          <a:p>
            <a:pPr indent="0" lvl="0" marL="0" rtl="0" algn="ctr">
              <a:spcBef>
                <a:spcPts val="0"/>
              </a:spcBef>
              <a:spcAft>
                <a:spcPts val="0"/>
              </a:spcAft>
              <a:buNone/>
            </a:pPr>
            <a:r>
              <a:rPr b="1" lang="en" sz="1500">
                <a:latin typeface="Times New Roman"/>
                <a:ea typeface="Times New Roman"/>
                <a:cs typeface="Times New Roman"/>
                <a:sym typeface="Times New Roman"/>
              </a:rPr>
              <a:t>Develop a AI/ML tool to detect whether a system / firewall /router / network is compromised. The technique should not rely only on IoCs (Indicators of Compromises) detection.</a:t>
            </a:r>
            <a:endParaRPr b="1" sz="2000">
              <a:latin typeface="Times New Roman"/>
              <a:ea typeface="Times New Roman"/>
              <a:cs typeface="Times New Roman"/>
              <a:sym typeface="Times New Roman"/>
            </a:endParaRPr>
          </a:p>
        </p:txBody>
      </p:sp>
      <p:sp>
        <p:nvSpPr>
          <p:cNvPr id="89" name="Google Shape;89;p14"/>
          <p:cNvSpPr txBox="1"/>
          <p:nvPr>
            <p:ph idx="1" type="subTitle"/>
          </p:nvPr>
        </p:nvSpPr>
        <p:spPr>
          <a:xfrm>
            <a:off x="1013650" y="1530150"/>
            <a:ext cx="6858000" cy="3374700"/>
          </a:xfrm>
          <a:prstGeom prst="rect">
            <a:avLst/>
          </a:prstGeom>
        </p:spPr>
        <p:txBody>
          <a:bodyPr anchorCtr="0" anchor="t"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n" sz="1200">
                <a:latin typeface="Times New Roman"/>
                <a:ea typeface="Times New Roman"/>
                <a:cs typeface="Times New Roman"/>
                <a:sym typeface="Times New Roman"/>
              </a:rPr>
              <a:t>Presented by ( Sem : VI)  </a:t>
            </a:r>
            <a:endParaRPr b="1" sz="200">
              <a:latin typeface="Times New Roman"/>
              <a:ea typeface="Times New Roman"/>
              <a:cs typeface="Times New Roman"/>
              <a:sym typeface="Times New Roman"/>
            </a:endParaRPr>
          </a:p>
          <a:p>
            <a:pPr indent="0" lvl="0" marL="2743200" rtl="0" algn="l">
              <a:lnSpc>
                <a:spcPct val="115000"/>
              </a:lnSpc>
              <a:spcBef>
                <a:spcPts val="0"/>
              </a:spcBef>
              <a:spcAft>
                <a:spcPts val="0"/>
              </a:spcAft>
              <a:buNone/>
            </a:pPr>
            <a:r>
              <a:rPr lang="en" sz="1400">
                <a:latin typeface="Times New Roman"/>
                <a:ea typeface="Times New Roman"/>
                <a:cs typeface="Times New Roman"/>
                <a:sym typeface="Times New Roman"/>
              </a:rPr>
              <a:t>65 Dhananjay Chacherkar</a:t>
            </a:r>
            <a:endParaRPr sz="14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400">
                <a:latin typeface="Times New Roman"/>
                <a:ea typeface="Times New Roman"/>
                <a:cs typeface="Times New Roman"/>
                <a:sym typeface="Times New Roman"/>
              </a:rPr>
              <a:t>                                                    69 Varad Chopkar</a:t>
            </a:r>
            <a:endParaRPr sz="1400">
              <a:latin typeface="Times New Roman"/>
              <a:ea typeface="Times New Roman"/>
              <a:cs typeface="Times New Roman"/>
              <a:sym typeface="Times New Roman"/>
            </a:endParaRPr>
          </a:p>
          <a:p>
            <a:pPr indent="0" lvl="0" marL="2743200" rtl="0" algn="l">
              <a:lnSpc>
                <a:spcPct val="115000"/>
              </a:lnSpc>
              <a:spcBef>
                <a:spcPts val="0"/>
              </a:spcBef>
              <a:spcAft>
                <a:spcPts val="0"/>
              </a:spcAft>
              <a:buNone/>
            </a:pPr>
            <a:r>
              <a:rPr lang="en" sz="1400">
                <a:latin typeface="Times New Roman"/>
                <a:ea typeface="Times New Roman"/>
                <a:cs typeface="Times New Roman"/>
                <a:sym typeface="Times New Roman"/>
              </a:rPr>
              <a:t>47 Rohan Assudani</a:t>
            </a:r>
            <a:endParaRPr sz="1400">
              <a:latin typeface="Times New Roman"/>
              <a:ea typeface="Times New Roman"/>
              <a:cs typeface="Times New Roman"/>
              <a:sym typeface="Times New Roman"/>
            </a:endParaRPr>
          </a:p>
          <a:p>
            <a:pPr indent="0" lvl="0" marL="2743200" rtl="0" algn="l">
              <a:lnSpc>
                <a:spcPct val="115000"/>
              </a:lnSpc>
              <a:spcBef>
                <a:spcPts val="0"/>
              </a:spcBef>
              <a:spcAft>
                <a:spcPts val="0"/>
              </a:spcAft>
              <a:buNone/>
            </a:pPr>
            <a:r>
              <a:rPr lang="en" sz="1400">
                <a:latin typeface="Times New Roman"/>
                <a:ea typeface="Times New Roman"/>
                <a:cs typeface="Times New Roman"/>
                <a:sym typeface="Times New Roman"/>
              </a:rPr>
              <a:t>67 Purvank Mudgal</a:t>
            </a:r>
            <a:endParaRPr sz="1400">
              <a:latin typeface="Times New Roman"/>
              <a:ea typeface="Times New Roman"/>
              <a:cs typeface="Times New Roman"/>
              <a:sym typeface="Times New Roman"/>
            </a:endParaRPr>
          </a:p>
          <a:p>
            <a:pPr indent="0" lvl="0" marL="2743200" rtl="0" algn="l">
              <a:lnSpc>
                <a:spcPct val="115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ctr">
              <a:lnSpc>
                <a:spcPct val="115000"/>
              </a:lnSpc>
              <a:spcBef>
                <a:spcPts val="600"/>
              </a:spcBef>
              <a:spcAft>
                <a:spcPts val="0"/>
              </a:spcAft>
              <a:buNone/>
            </a:pPr>
            <a:r>
              <a:rPr b="1" lang="en" sz="1100"/>
              <a:t>Under the Guidance of</a:t>
            </a:r>
            <a:endParaRPr b="1" sz="1100"/>
          </a:p>
          <a:p>
            <a:pPr indent="0" lvl="0" marL="0" rtl="0" algn="ctr">
              <a:lnSpc>
                <a:spcPct val="115000"/>
              </a:lnSpc>
              <a:spcBef>
                <a:spcPts val="0"/>
              </a:spcBef>
              <a:spcAft>
                <a:spcPts val="0"/>
              </a:spcAft>
              <a:buNone/>
            </a:pPr>
            <a:r>
              <a:rPr b="1" lang="en" sz="1100"/>
              <a:t>Chandak Sir</a:t>
            </a:r>
            <a:endParaRPr b="1" sz="1100"/>
          </a:p>
          <a:p>
            <a:pPr indent="0" lvl="0" marL="0" rtl="0" algn="ctr">
              <a:lnSpc>
                <a:spcPct val="115000"/>
              </a:lnSpc>
              <a:spcBef>
                <a:spcPts val="0"/>
              </a:spcBef>
              <a:spcAft>
                <a:spcPts val="0"/>
              </a:spcAft>
              <a:buClr>
                <a:schemeClr val="dk1"/>
              </a:buClr>
              <a:buSzPts val="1100"/>
              <a:buFont typeface="Arial"/>
              <a:buNone/>
            </a:pPr>
            <a:r>
              <a:rPr b="1" lang="en" sz="1100"/>
              <a:t>Assistant professor</a:t>
            </a:r>
            <a:endParaRPr b="1" sz="1100"/>
          </a:p>
          <a:p>
            <a:pPr indent="0" lvl="0" marL="0" rtl="0" algn="ctr">
              <a:lnSpc>
                <a:spcPct val="115000"/>
              </a:lnSpc>
              <a:spcBef>
                <a:spcPts val="600"/>
              </a:spcBef>
              <a:spcAft>
                <a:spcPts val="0"/>
              </a:spcAft>
              <a:buNone/>
            </a:pPr>
            <a:r>
              <a:rPr b="1" lang="en" sz="1100"/>
              <a:t>  IT Deptt.,   RCOEM, Nagpur</a:t>
            </a:r>
            <a:endParaRPr b="1" sz="1100"/>
          </a:p>
          <a:p>
            <a:pPr indent="0" lvl="0" marL="0" rtl="0" algn="ctr">
              <a:lnSpc>
                <a:spcPct val="115000"/>
              </a:lnSpc>
              <a:spcBef>
                <a:spcPts val="600"/>
              </a:spcBef>
              <a:spcAft>
                <a:spcPts val="0"/>
              </a:spcAft>
              <a:buNone/>
            </a:pPr>
            <a:r>
              <a:t/>
            </a:r>
            <a:endParaRPr b="1" sz="1100"/>
          </a:p>
          <a:p>
            <a:pPr indent="0" lvl="0" marL="0" rtl="0" algn="ctr">
              <a:lnSpc>
                <a:spcPct val="115000"/>
              </a:lnSpc>
              <a:spcBef>
                <a:spcPts val="600"/>
              </a:spcBef>
              <a:spcAft>
                <a:spcPts val="0"/>
              </a:spcAft>
              <a:buNone/>
            </a:pPr>
            <a:r>
              <a:t/>
            </a:r>
            <a:endParaRPr b="1" sz="1100"/>
          </a:p>
          <a:p>
            <a:pPr indent="0" lvl="0" marL="0" rtl="0" algn="l">
              <a:lnSpc>
                <a:spcPct val="115000"/>
              </a:lnSpc>
              <a:spcBef>
                <a:spcPts val="600"/>
              </a:spcBef>
              <a:spcAft>
                <a:spcPts val="0"/>
              </a:spcAft>
              <a:buClr>
                <a:schemeClr val="dk1"/>
              </a:buClr>
              <a:buSzPts val="1100"/>
              <a:buFont typeface="Arial"/>
              <a:buNone/>
            </a:pPr>
            <a:r>
              <a:t/>
            </a:r>
            <a:endParaRPr b="1" sz="1100"/>
          </a:p>
          <a:p>
            <a:pPr indent="0" lvl="0" marL="0" rtl="0" algn="ctr">
              <a:lnSpc>
                <a:spcPct val="115000"/>
              </a:lnSpc>
              <a:spcBef>
                <a:spcPts val="0"/>
              </a:spcBef>
              <a:spcAft>
                <a:spcPts val="0"/>
              </a:spcAft>
              <a:buClr>
                <a:schemeClr val="dk1"/>
              </a:buClr>
              <a:buSzPts val="1100"/>
              <a:buFont typeface="Arial"/>
              <a:buNone/>
            </a:pPr>
            <a:r>
              <a:rPr b="1" lang="en" sz="1100"/>
              <a:t>Department of  Information Technology</a:t>
            </a:r>
            <a:endParaRPr b="1" sz="1100"/>
          </a:p>
          <a:p>
            <a:pPr indent="0" lvl="0" marL="0" rtl="0" algn="ctr">
              <a:lnSpc>
                <a:spcPct val="115000"/>
              </a:lnSpc>
              <a:spcBef>
                <a:spcPts val="0"/>
              </a:spcBef>
              <a:spcAft>
                <a:spcPts val="0"/>
              </a:spcAft>
              <a:buClr>
                <a:schemeClr val="dk1"/>
              </a:buClr>
              <a:buSzPts val="1100"/>
              <a:buFont typeface="Arial"/>
              <a:buNone/>
            </a:pPr>
            <a:r>
              <a:rPr b="1" lang="en" sz="1100"/>
              <a:t>Shri Ramdeobaba College of Engineering and Management, Nagpur</a:t>
            </a:r>
            <a:endParaRPr b="1" sz="1100"/>
          </a:p>
          <a:p>
            <a:pPr indent="0" lvl="0" marL="0" rtl="0" algn="ctr">
              <a:spcBef>
                <a:spcPts val="360"/>
              </a:spcBef>
              <a:spcAft>
                <a:spcPts val="0"/>
              </a:spcAft>
              <a:buNone/>
            </a:pPr>
            <a:r>
              <a:t/>
            </a:r>
            <a:endParaRPr/>
          </a:p>
        </p:txBody>
      </p:sp>
      <p:pic>
        <p:nvPicPr>
          <p:cNvPr id="90" name="Google Shape;90;p14"/>
          <p:cNvPicPr preferRelativeResize="0"/>
          <p:nvPr/>
        </p:nvPicPr>
        <p:blipFill rotWithShape="1">
          <a:blip r:embed="rId3">
            <a:alphaModFix/>
          </a:blip>
          <a:srcRect b="0" l="-1720" r="1719" t="0"/>
          <a:stretch/>
        </p:blipFill>
        <p:spPr>
          <a:xfrm>
            <a:off x="3234400" y="4003525"/>
            <a:ext cx="2534050" cy="701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123550" y="433250"/>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3600">
                <a:solidFill>
                  <a:schemeClr val="dk1"/>
                </a:solidFill>
              </a:rPr>
              <a:t>References</a:t>
            </a:r>
            <a:endParaRPr/>
          </a:p>
        </p:txBody>
      </p:sp>
      <p:sp>
        <p:nvSpPr>
          <p:cNvPr id="146" name="Google Shape;146;p23"/>
          <p:cNvSpPr txBox="1"/>
          <p:nvPr>
            <p:ph idx="1" type="body"/>
          </p:nvPr>
        </p:nvSpPr>
        <p:spPr>
          <a:xfrm>
            <a:off x="311700" y="1152475"/>
            <a:ext cx="8520600" cy="3717300"/>
          </a:xfrm>
          <a:prstGeom prst="rect">
            <a:avLst/>
          </a:prstGeom>
        </p:spPr>
        <p:txBody>
          <a:bodyPr anchorCtr="0" anchor="t" bIns="45700" lIns="91425" spcFirstLastPara="1" rIns="91425" wrap="square" tIns="45700">
            <a:noAutofit/>
          </a:bodyPr>
          <a:lstStyle/>
          <a:p>
            <a:pPr indent="-311150" lvl="0" marL="457200" rtl="0" algn="l">
              <a:spcBef>
                <a:spcPts val="640"/>
              </a:spcBef>
              <a:spcAft>
                <a:spcPts val="0"/>
              </a:spcAft>
              <a:buSzPts val="1300"/>
              <a:buChar char="•"/>
            </a:pPr>
            <a:r>
              <a:rPr b="1" lang="en" sz="1300"/>
              <a:t>Develop a AI/mL Tool to Descry Whether a System / Firewall /Router / Network is Compromise</a:t>
            </a:r>
            <a:endParaRPr b="1" sz="1300"/>
          </a:p>
          <a:p>
            <a:pPr indent="457200" lvl="0" marL="457200" rtl="0" algn="l">
              <a:spcBef>
                <a:spcPts val="640"/>
              </a:spcBef>
              <a:spcAft>
                <a:spcPts val="0"/>
              </a:spcAft>
              <a:buNone/>
            </a:pPr>
            <a:r>
              <a:rPr b="1" lang="en" sz="1300"/>
              <a:t> </a:t>
            </a:r>
            <a:r>
              <a:rPr b="1" lang="en" sz="1300"/>
              <a:t>Prashant Golhar , Yash Shriwas , Bhawna Bhoyar , Divyani Bhusari , Dhanraj Tikhat   </a:t>
            </a:r>
            <a:endParaRPr b="1" sz="1300"/>
          </a:p>
          <a:p>
            <a:pPr indent="457200" lvl="0" marL="457200" rtl="0" algn="l">
              <a:spcBef>
                <a:spcPts val="640"/>
              </a:spcBef>
              <a:spcAft>
                <a:spcPts val="0"/>
              </a:spcAft>
              <a:buNone/>
            </a:pPr>
            <a:r>
              <a:rPr lang="en" sz="1300"/>
              <a:t> Bachelor of Technology in the field of Computer science and Engineering, Information Technology, RTMNU       Nagpur University, Nagpur, Maharashtra, India.</a:t>
            </a:r>
            <a:endParaRPr sz="1300"/>
          </a:p>
          <a:p>
            <a:pPr indent="-311150" lvl="0" marL="457200" rtl="0" algn="l">
              <a:spcBef>
                <a:spcPts val="640"/>
              </a:spcBef>
              <a:spcAft>
                <a:spcPts val="0"/>
              </a:spcAft>
              <a:buSzPts val="1300"/>
              <a:buChar char="•"/>
            </a:pPr>
            <a:r>
              <a:rPr b="1" lang="en" sz="1300"/>
              <a:t>A Machine Learning based Threat Intelligence Framework for Industrial Control System Network Traffic Indicators of Compromise </a:t>
            </a:r>
            <a:endParaRPr b="1" sz="1300"/>
          </a:p>
          <a:p>
            <a:pPr indent="457200" lvl="0" marL="457200" rtl="0" algn="l">
              <a:spcBef>
                <a:spcPts val="640"/>
              </a:spcBef>
              <a:spcAft>
                <a:spcPts val="0"/>
              </a:spcAft>
              <a:buNone/>
            </a:pPr>
            <a:r>
              <a:rPr b="1" lang="en" sz="1300"/>
              <a:t>Venkata Atluri</a:t>
            </a:r>
            <a:r>
              <a:rPr lang="en" sz="1300"/>
              <a:t>  Department of Electrical Engineering and Computer Science Alabama A&amp;M University Normal, AL 35762, USA venkata.atluri@aamu.edu </a:t>
            </a:r>
            <a:endParaRPr sz="1300"/>
          </a:p>
          <a:p>
            <a:pPr indent="457200" lvl="0" marL="457200" rtl="0" algn="l">
              <a:spcBef>
                <a:spcPts val="640"/>
              </a:spcBef>
              <a:spcAft>
                <a:spcPts val="0"/>
              </a:spcAft>
              <a:buNone/>
            </a:pPr>
            <a:r>
              <a:rPr b="1" lang="en" sz="1300"/>
              <a:t>Jeff Horne</a:t>
            </a:r>
            <a:r>
              <a:rPr lang="en" sz="1300"/>
              <a:t> 	Savannah River National Laboratory Aiken, SC 29808 jeff.horne@srnl.doe.gov </a:t>
            </a:r>
            <a:endParaRPr sz="1300"/>
          </a:p>
          <a:p>
            <a:pPr indent="-311150" lvl="0" marL="457200" rtl="0" algn="l">
              <a:spcBef>
                <a:spcPts val="640"/>
              </a:spcBef>
              <a:spcAft>
                <a:spcPts val="0"/>
              </a:spcAft>
              <a:buSzPts val="1300"/>
              <a:buChar char="•"/>
            </a:pPr>
            <a:r>
              <a:rPr b="1" lang="en" sz="1300"/>
              <a:t>   COMPROMISING SYSTEMS: IMPLEMENTING HACKING PHASES </a:t>
            </a:r>
            <a:endParaRPr b="1" sz="1300"/>
          </a:p>
          <a:p>
            <a:pPr indent="457200" lvl="0" marL="457200" rtl="0" algn="l">
              <a:spcBef>
                <a:spcPts val="640"/>
              </a:spcBef>
              <a:spcAft>
                <a:spcPts val="0"/>
              </a:spcAft>
              <a:buNone/>
            </a:pPr>
            <a:r>
              <a:rPr b="1" lang="en" sz="1300"/>
              <a:t>Marlon intal tayag and Maria emmalyn asuncion de vigal capuno</a:t>
            </a:r>
            <a:r>
              <a:rPr lang="en" sz="1300"/>
              <a:t> </a:t>
            </a:r>
            <a:endParaRPr sz="1300"/>
          </a:p>
          <a:p>
            <a:pPr indent="457200" lvl="0" marL="457200" rtl="0" algn="l">
              <a:spcBef>
                <a:spcPts val="640"/>
              </a:spcBef>
              <a:spcAft>
                <a:spcPts val="0"/>
              </a:spcAft>
              <a:buNone/>
            </a:pPr>
            <a:r>
              <a:rPr lang="en" sz="1300"/>
              <a:t>1College of Information and Communications Technology,Holy Angel University, Angeles, Philippines</a:t>
            </a:r>
            <a:endParaRPr sz="1300"/>
          </a:p>
          <a:p>
            <a:pPr indent="0" lvl="0" marL="457200" rtl="0" algn="l">
              <a:spcBef>
                <a:spcPts val="640"/>
              </a:spcBef>
              <a:spcAft>
                <a:spcPts val="0"/>
              </a:spcAft>
              <a:buNone/>
            </a:pPr>
            <a:r>
              <a:rPr lang="en" sz="1300"/>
              <a:t> 	2 Faculty of Information Technology, Future University, Khartoum, Sudan </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52" name="Google Shape;152;p24"/>
          <p:cNvSpPr txBox="1"/>
          <p:nvPr>
            <p:ph idx="1" type="body"/>
          </p:nvPr>
        </p:nvSpPr>
        <p:spPr>
          <a:xfrm>
            <a:off x="311700" y="1293600"/>
            <a:ext cx="8520600" cy="3416400"/>
          </a:xfrm>
          <a:prstGeom prst="rect">
            <a:avLst/>
          </a:prstGeom>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t/>
            </a:r>
            <a:endParaRPr b="1" sz="4400"/>
          </a:p>
          <a:p>
            <a:pPr indent="0" lvl="0" marL="0" rtl="0" algn="l">
              <a:lnSpc>
                <a:spcPct val="115000"/>
              </a:lnSpc>
              <a:spcBef>
                <a:spcPts val="0"/>
              </a:spcBef>
              <a:spcAft>
                <a:spcPts val="0"/>
              </a:spcAft>
              <a:buClr>
                <a:schemeClr val="dk1"/>
              </a:buClr>
              <a:buSzPts val="1100"/>
              <a:buFont typeface="Arial"/>
              <a:buNone/>
            </a:pPr>
            <a:r>
              <a:rPr b="1" lang="en" sz="4400"/>
              <a:t>               Thank You !!!</a:t>
            </a:r>
            <a:endParaRPr b="1" sz="4400"/>
          </a:p>
          <a:p>
            <a:pPr indent="0" lvl="0" marL="0" rtl="0" algn="l">
              <a:spcBef>
                <a:spcPts val="64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Agenda</a:t>
            </a:r>
            <a:endParaRPr/>
          </a:p>
        </p:txBody>
      </p:sp>
      <p:sp>
        <p:nvSpPr>
          <p:cNvPr id="96" name="Google Shape;96;p15"/>
          <p:cNvSpPr txBox="1"/>
          <p:nvPr>
            <p:ph idx="1" type="body"/>
          </p:nvPr>
        </p:nvSpPr>
        <p:spPr>
          <a:xfrm>
            <a:off x="311700" y="1395700"/>
            <a:ext cx="8520600" cy="3173100"/>
          </a:xfrm>
          <a:prstGeom prst="rect">
            <a:avLst/>
          </a:prstGeom>
        </p:spPr>
        <p:txBody>
          <a:bodyPr anchorCtr="0" anchor="t" bIns="45700" lIns="91425" spcFirstLastPara="1" rIns="91425" wrap="square" tIns="45700">
            <a:noAutofit/>
          </a:bodyPr>
          <a:lstStyle/>
          <a:p>
            <a:pPr indent="-381000" lvl="0" marL="457200" rtl="0" algn="l">
              <a:spcBef>
                <a:spcPts val="640"/>
              </a:spcBef>
              <a:spcAft>
                <a:spcPts val="0"/>
              </a:spcAft>
              <a:buSzPts val="2400"/>
              <a:buChar char="•"/>
            </a:pPr>
            <a:r>
              <a:rPr lang="en" sz="2400"/>
              <a:t>Introduction</a:t>
            </a:r>
            <a:endParaRPr sz="2400"/>
          </a:p>
          <a:p>
            <a:pPr indent="-381000" lvl="0" marL="457200" rtl="0" algn="l">
              <a:spcBef>
                <a:spcPts val="0"/>
              </a:spcBef>
              <a:spcAft>
                <a:spcPts val="0"/>
              </a:spcAft>
              <a:buSzPts val="2400"/>
              <a:buChar char="•"/>
            </a:pPr>
            <a:r>
              <a:rPr lang="en" sz="2400"/>
              <a:t>Motivation</a:t>
            </a:r>
            <a:endParaRPr sz="2400"/>
          </a:p>
          <a:p>
            <a:pPr indent="-381000" lvl="0" marL="457200" rtl="0" algn="l">
              <a:spcBef>
                <a:spcPts val="0"/>
              </a:spcBef>
              <a:spcAft>
                <a:spcPts val="0"/>
              </a:spcAft>
              <a:buSzPts val="2400"/>
              <a:buChar char="•"/>
            </a:pPr>
            <a:r>
              <a:rPr lang="en" sz="2400"/>
              <a:t>Literature Study</a:t>
            </a:r>
            <a:endParaRPr sz="2400"/>
          </a:p>
          <a:p>
            <a:pPr indent="-381000" lvl="0" marL="457200" rtl="0" algn="l">
              <a:spcBef>
                <a:spcPts val="0"/>
              </a:spcBef>
              <a:spcAft>
                <a:spcPts val="0"/>
              </a:spcAft>
              <a:buSzPts val="2400"/>
              <a:buChar char="•"/>
            </a:pPr>
            <a:r>
              <a:rPr lang="en" sz="2400"/>
              <a:t>Requirement Analysis</a:t>
            </a:r>
            <a:endParaRPr sz="2400"/>
          </a:p>
          <a:p>
            <a:pPr indent="-381000" lvl="0" marL="457200" rtl="0" algn="l">
              <a:spcBef>
                <a:spcPts val="0"/>
              </a:spcBef>
              <a:spcAft>
                <a:spcPts val="0"/>
              </a:spcAft>
              <a:buSzPts val="2400"/>
              <a:buChar char="•"/>
            </a:pPr>
            <a:r>
              <a:rPr lang="en" sz="2400"/>
              <a:t>Timeline</a:t>
            </a:r>
            <a:endParaRPr sz="2400"/>
          </a:p>
          <a:p>
            <a:pPr indent="-381000" lvl="0" marL="457200" rtl="0" algn="l">
              <a:spcBef>
                <a:spcPts val="0"/>
              </a:spcBef>
              <a:spcAft>
                <a:spcPts val="0"/>
              </a:spcAft>
              <a:buSzPts val="2400"/>
              <a:buChar char="•"/>
            </a:pPr>
            <a:r>
              <a:rPr lang="en" sz="2400"/>
              <a:t>Current Status</a:t>
            </a:r>
            <a:endParaRPr sz="2400"/>
          </a:p>
          <a:p>
            <a:pPr indent="-381000" lvl="0" marL="457200" rtl="0" algn="l">
              <a:spcBef>
                <a:spcPts val="0"/>
              </a:spcBef>
              <a:spcAft>
                <a:spcPts val="0"/>
              </a:spcAft>
              <a:buSzPts val="2400"/>
              <a:buChar char="•"/>
            </a:pPr>
            <a:r>
              <a:rPr lang="en" sz="2400"/>
              <a:t>References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221300" y="417900"/>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Introduction</a:t>
            </a:r>
            <a:endParaRPr/>
          </a:p>
        </p:txBody>
      </p:sp>
      <p:sp>
        <p:nvSpPr>
          <p:cNvPr id="102" name="Google Shape;102;p16"/>
          <p:cNvSpPr txBox="1"/>
          <p:nvPr>
            <p:ph idx="1" type="body"/>
          </p:nvPr>
        </p:nvSpPr>
        <p:spPr>
          <a:xfrm>
            <a:off x="221300" y="1375825"/>
            <a:ext cx="8520600" cy="4448400"/>
          </a:xfrm>
          <a:prstGeom prst="rect">
            <a:avLst/>
          </a:prstGeom>
        </p:spPr>
        <p:txBody>
          <a:bodyPr anchorCtr="0" anchor="t" bIns="45700" lIns="91425" spcFirstLastPara="1" rIns="91425" wrap="square" tIns="45700">
            <a:spAutoFit/>
          </a:bodyPr>
          <a:lstStyle/>
          <a:p>
            <a:pPr indent="-342900" lvl="0" marL="457200" rtl="0" algn="l">
              <a:spcBef>
                <a:spcPts val="0"/>
              </a:spcBef>
              <a:spcAft>
                <a:spcPts val="0"/>
              </a:spcAft>
              <a:buSzPts val="1800"/>
              <a:buChar char="●"/>
            </a:pPr>
            <a:r>
              <a:rPr lang="en" sz="1800"/>
              <a:t>Early detection of compromised systems, firewalls, routers, and networks is crucial for safeguarding critical information infrastructure.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Traditional methods heavily rely on </a:t>
            </a:r>
            <a:r>
              <a:rPr b="1" lang="en" sz="1800" u="sng"/>
              <a:t>Indicators of Compromise (IoCs)</a:t>
            </a:r>
            <a:r>
              <a:rPr lang="en" sz="1800"/>
              <a:t>, but our aim is to develop an innovative AI/ML tool that transcends IoC dependence.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Our focus lies on detecting compromises using advanced machine learning models, even when IoCs are unknown. Join us as we explore groundbreaking approaches to bolster cybersecurity resilience through non-IoC-based compromise detection.</a:t>
            </a:r>
            <a:endParaRPr sz="1800"/>
          </a:p>
          <a:p>
            <a:pPr indent="0" lvl="0" marL="0" rtl="0" algn="l">
              <a:spcBef>
                <a:spcPts val="640"/>
              </a:spcBef>
              <a:spcAft>
                <a:spcPts val="0"/>
              </a:spcAft>
              <a:buClr>
                <a:schemeClr val="dk1"/>
              </a:buClr>
              <a:buSzPts val="1100"/>
              <a:buFont typeface="Arial"/>
              <a:buNone/>
            </a:pPr>
            <a:r>
              <a:t/>
            </a:r>
            <a:endParaRPr sz="2300">
              <a:solidFill>
                <a:srgbClr val="0D0D0D"/>
              </a:solidFill>
              <a:highlight>
                <a:srgbClr val="FFFFFF"/>
              </a:highlight>
              <a:latin typeface="Roboto"/>
              <a:ea typeface="Roboto"/>
              <a:cs typeface="Roboto"/>
              <a:sym typeface="Roboto"/>
            </a:endParaRPr>
          </a:p>
          <a:p>
            <a:pPr indent="0" lvl="0" marL="0" rtl="0" algn="l">
              <a:spcBef>
                <a:spcPts val="640"/>
              </a:spcBef>
              <a:spcAft>
                <a:spcPts val="0"/>
              </a:spcAft>
              <a:buClr>
                <a:schemeClr val="dk1"/>
              </a:buClr>
              <a:buSzPts val="1100"/>
              <a:buFont typeface="Arial"/>
              <a:buNone/>
            </a:pPr>
            <a:r>
              <a:t/>
            </a:r>
            <a:endParaRPr sz="2300">
              <a:solidFill>
                <a:srgbClr val="0D0D0D"/>
              </a:solidFill>
              <a:highlight>
                <a:srgbClr val="FFFFFF"/>
              </a:highlight>
              <a:latin typeface="Roboto"/>
              <a:ea typeface="Roboto"/>
              <a:cs typeface="Roboto"/>
              <a:sym typeface="Roboto"/>
            </a:endParaRPr>
          </a:p>
          <a:p>
            <a:pPr indent="0" lvl="0" marL="0" rtl="0" algn="l">
              <a:spcBef>
                <a:spcPts val="640"/>
              </a:spcBef>
              <a:spcAft>
                <a:spcPts val="0"/>
              </a:spcAft>
              <a:buNone/>
            </a:pPr>
            <a:r>
              <a:t/>
            </a:r>
            <a:endParaRPr sz="2300">
              <a:solidFill>
                <a:srgbClr val="0D0D0D"/>
              </a:solidFill>
              <a:highlight>
                <a:srgbClr val="FFFFFF"/>
              </a:highlight>
              <a:latin typeface="Roboto"/>
              <a:ea typeface="Roboto"/>
              <a:cs typeface="Roboto"/>
              <a:sym typeface="Roboto"/>
            </a:endParaRPr>
          </a:p>
        </p:txBody>
      </p:sp>
      <p:sp>
        <p:nvSpPr>
          <p:cNvPr id="103" name="Google Shape;103;p16"/>
          <p:cNvSpPr txBox="1"/>
          <p:nvPr/>
        </p:nvSpPr>
        <p:spPr>
          <a:xfrm>
            <a:off x="818875" y="1445150"/>
            <a:ext cx="6764100" cy="677100"/>
          </a:xfrm>
          <a:prstGeom prst="rect">
            <a:avLst/>
          </a:prstGeom>
          <a:noFill/>
          <a:ln>
            <a:noFill/>
          </a:ln>
          <a:effectLst>
            <a:outerShdw blurRad="57150" rotWithShape="0" algn="bl" dir="5400000" dist="19050">
              <a:srgbClr val="000000">
                <a:alpha val="60000"/>
              </a:srgbClr>
            </a:outerShdw>
            <a:reflection blurRad="0" dir="5400000" dist="38100" endA="0" fadeDir="5400012" kx="0" rotWithShape="0" algn="bl" stPos="0" sy="-100000" ky="0"/>
          </a:effectLst>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167100" y="191950"/>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Motivation</a:t>
            </a:r>
            <a:endParaRPr/>
          </a:p>
        </p:txBody>
      </p:sp>
      <p:sp>
        <p:nvSpPr>
          <p:cNvPr id="109" name="Google Shape;109;p17"/>
          <p:cNvSpPr txBox="1"/>
          <p:nvPr>
            <p:ph idx="1" type="body"/>
          </p:nvPr>
        </p:nvSpPr>
        <p:spPr>
          <a:xfrm>
            <a:off x="221325" y="970850"/>
            <a:ext cx="8520600" cy="3444000"/>
          </a:xfrm>
          <a:prstGeom prst="rect">
            <a:avLst/>
          </a:prstGeom>
        </p:spPr>
        <p:txBody>
          <a:bodyPr anchorCtr="0" anchor="t" bIns="45700" lIns="91425" spcFirstLastPara="1" rIns="91425" wrap="square" tIns="45700">
            <a:noAutofit/>
          </a:bodyPr>
          <a:lstStyle/>
          <a:p>
            <a:pPr indent="-342900" lvl="0" marL="457200" rtl="0" algn="l">
              <a:spcBef>
                <a:spcPts val="640"/>
              </a:spcBef>
              <a:spcAft>
                <a:spcPts val="0"/>
              </a:spcAft>
              <a:buSzPts val="1800"/>
              <a:buChar char="•"/>
            </a:pPr>
            <a:r>
              <a:rPr lang="en" sz="1800"/>
              <a:t>In today's digital era, </a:t>
            </a:r>
            <a:r>
              <a:rPr b="1" lang="en" sz="1800" u="sng"/>
              <a:t>safeguarding critical information</a:t>
            </a:r>
            <a:r>
              <a:rPr lang="en" sz="1800"/>
              <a:t> infrastructure is paramount due . The ever-evolving threat landscape necessitates early detection of compromises within systems, firewalls, routers, and networks.</a:t>
            </a:r>
            <a:endParaRPr sz="1800"/>
          </a:p>
          <a:p>
            <a:pPr indent="0" lvl="0" marL="457200" rtl="0" algn="l">
              <a:spcBef>
                <a:spcPts val="640"/>
              </a:spcBef>
              <a:spcAft>
                <a:spcPts val="0"/>
              </a:spcAft>
              <a:buNone/>
            </a:pPr>
            <a:r>
              <a:t/>
            </a:r>
            <a:endParaRPr sz="1800"/>
          </a:p>
          <a:p>
            <a:pPr indent="-342900" lvl="0" marL="457200" rtl="0" algn="l">
              <a:spcBef>
                <a:spcPts val="640"/>
              </a:spcBef>
              <a:spcAft>
                <a:spcPts val="0"/>
              </a:spcAft>
              <a:buSzPts val="1800"/>
              <a:buChar char="•"/>
            </a:pPr>
            <a:r>
              <a:rPr lang="en" sz="1800"/>
              <a:t>Traditional methods heavily rely on Indicators of Compromise (IoCs) for threat detection. However, this approach is limited by its dependence on known threat signatures, leaving systems </a:t>
            </a:r>
            <a:r>
              <a:rPr b="1" lang="en" sz="1800" u="sng"/>
              <a:t>vulnerable to emerging threats</a:t>
            </a:r>
            <a:r>
              <a:rPr lang="en" sz="1800"/>
              <a:t>.</a:t>
            </a:r>
            <a:endParaRPr sz="1800"/>
          </a:p>
          <a:p>
            <a:pPr indent="0" lvl="0" marL="457200" rtl="0" algn="l">
              <a:spcBef>
                <a:spcPts val="640"/>
              </a:spcBef>
              <a:spcAft>
                <a:spcPts val="0"/>
              </a:spcAft>
              <a:buNone/>
            </a:pPr>
            <a:r>
              <a:t/>
            </a:r>
            <a:endParaRPr sz="1800"/>
          </a:p>
          <a:p>
            <a:pPr indent="-342900" lvl="0" marL="457200" rtl="0" algn="l">
              <a:spcBef>
                <a:spcPts val="640"/>
              </a:spcBef>
              <a:spcAft>
                <a:spcPts val="0"/>
              </a:spcAft>
              <a:buSzPts val="1800"/>
              <a:buChar char="•"/>
            </a:pPr>
            <a:r>
              <a:rPr lang="en" sz="1800"/>
              <a:t>Our motivation lies in bridging this gap in cybersecurity defense. We aim to develop an innovative AI/ML tool capable of transcending IoC dependence. By leveraging advanced machine learning models, we seek to detect compromises even when IoCs are unknown.Together, let's pave the way for a safer and more secure digital landscape</a:t>
            </a:r>
            <a:endParaRPr sz="1800"/>
          </a:p>
          <a:p>
            <a:pPr indent="0" lvl="0" marL="0" rtl="0" algn="l">
              <a:spcBef>
                <a:spcPts val="640"/>
              </a:spcBef>
              <a:spcAft>
                <a:spcPts val="0"/>
              </a:spcAft>
              <a:buClr>
                <a:schemeClr val="dk1"/>
              </a:buClr>
              <a:buSzPts val="1100"/>
              <a:buFont typeface="Arial"/>
              <a:buNone/>
            </a:pPr>
            <a:r>
              <a:t/>
            </a:r>
            <a:endParaRPr sz="2200"/>
          </a:p>
          <a:p>
            <a:pPr indent="0" lvl="0" marL="0" rtl="0" algn="l">
              <a:spcBef>
                <a:spcPts val="640"/>
              </a:spcBef>
              <a:spcAft>
                <a:spcPts val="0"/>
              </a:spcAft>
              <a:buClr>
                <a:schemeClr val="dk1"/>
              </a:buClr>
              <a:buSzPts val="1100"/>
              <a:buFont typeface="Arial"/>
              <a:buNone/>
            </a:pPr>
            <a:r>
              <a:t/>
            </a:r>
            <a:endParaRPr sz="2200"/>
          </a:p>
          <a:p>
            <a:pPr indent="0" lvl="0" marL="0" rtl="0" algn="l">
              <a:spcBef>
                <a:spcPts val="640"/>
              </a:spcBef>
              <a:spcAft>
                <a:spcPts val="0"/>
              </a:spcAft>
              <a:buClr>
                <a:schemeClr val="dk1"/>
              </a:buClr>
              <a:buSzPts val="1100"/>
              <a:buFont typeface="Arial"/>
              <a:buNone/>
            </a:pPr>
            <a:r>
              <a:t/>
            </a:r>
            <a:endParaRPr sz="2300"/>
          </a:p>
          <a:p>
            <a:pPr indent="0" lvl="0" marL="0" rtl="0" algn="l">
              <a:spcBef>
                <a:spcPts val="640"/>
              </a:spcBef>
              <a:spcAft>
                <a:spcPts val="0"/>
              </a:spcAft>
              <a:buNone/>
            </a:pPr>
            <a:r>
              <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a:t>Literature Study</a:t>
            </a:r>
            <a:endParaRPr b="1"/>
          </a:p>
        </p:txBody>
      </p:sp>
      <p:sp>
        <p:nvSpPr>
          <p:cNvPr id="115" name="Google Shape;115;p18"/>
          <p:cNvSpPr txBox="1"/>
          <p:nvPr>
            <p:ph idx="1" type="body"/>
          </p:nvPr>
        </p:nvSpPr>
        <p:spPr>
          <a:xfrm>
            <a:off x="374975" y="1315200"/>
            <a:ext cx="8520600" cy="3416400"/>
          </a:xfrm>
          <a:prstGeom prst="rect">
            <a:avLst/>
          </a:prstGeom>
        </p:spPr>
        <p:txBody>
          <a:bodyPr anchorCtr="0" anchor="t" bIns="45700" lIns="91425" spcFirstLastPara="1" rIns="91425" wrap="square" tIns="45700">
            <a:noAutofit/>
          </a:bodyPr>
          <a:lstStyle/>
          <a:p>
            <a:pPr indent="-342900" lvl="0" marL="457200" rtl="0" algn="l">
              <a:spcBef>
                <a:spcPts val="640"/>
              </a:spcBef>
              <a:spcAft>
                <a:spcPts val="0"/>
              </a:spcAft>
              <a:buSzPts val="1800"/>
              <a:buChar char="•"/>
            </a:pPr>
            <a:r>
              <a:rPr lang="en" sz="1800"/>
              <a:t>This study proposes an AI/ML tool to detect system, firewall, router, or network compromises, using machine learning to expose intrusion detection systems and malicious network behavior, based on the quality of the dataset used.</a:t>
            </a:r>
            <a:r>
              <a:rPr lang="en" sz="1800" u="sng">
                <a:solidFill>
                  <a:schemeClr val="hlink"/>
                </a:solidFill>
                <a:hlinkClick r:id="rId3"/>
              </a:rPr>
              <a:t>https://papers.ssrn.com/sol3/papers.cfm?abstract_id=4235236</a:t>
            </a:r>
            <a:endParaRPr sz="1800"/>
          </a:p>
          <a:p>
            <a:pPr indent="0" lvl="0" marL="457200" rtl="0" algn="l">
              <a:spcBef>
                <a:spcPts val="640"/>
              </a:spcBef>
              <a:spcAft>
                <a:spcPts val="0"/>
              </a:spcAft>
              <a:buNone/>
            </a:pPr>
            <a:r>
              <a:t/>
            </a:r>
            <a:endParaRPr sz="1800"/>
          </a:p>
          <a:p>
            <a:pPr indent="-342900" lvl="0" marL="457200" rtl="0" algn="l">
              <a:spcBef>
                <a:spcPts val="640"/>
              </a:spcBef>
              <a:spcAft>
                <a:spcPts val="0"/>
              </a:spcAft>
              <a:buSzPts val="1800"/>
              <a:buChar char="•"/>
            </a:pPr>
            <a:r>
              <a:rPr lang="en" sz="1800"/>
              <a:t>This research proposes a Machine Learning-based Cyber Threat Intelligence Framework for Industrial Control System Network Traffic Indicators of Compromise Cyber-attacks on Critical Infrastructure. The Bagging Decision Trees model demonstrated the highest accuracy, precision, recall, and F1-score among the nine models studied. </a:t>
            </a:r>
            <a:r>
              <a:rPr lang="en" sz="1800" u="sng">
                <a:solidFill>
                  <a:schemeClr val="hlink"/>
                </a:solidFill>
                <a:hlinkClick r:id="rId4"/>
              </a:rPr>
              <a:t>https://link.springer.com/book/10.1007/978-3-030-64690-5</a:t>
            </a:r>
            <a:endParaRPr sz="1800"/>
          </a:p>
          <a:p>
            <a:pPr indent="0" lvl="0" marL="0" rtl="0" algn="l">
              <a:spcBef>
                <a:spcPts val="64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21" name="Google Shape;121;p19"/>
          <p:cNvSpPr txBox="1"/>
          <p:nvPr>
            <p:ph idx="1" type="body"/>
          </p:nvPr>
        </p:nvSpPr>
        <p:spPr>
          <a:xfrm>
            <a:off x="370500" y="1368575"/>
            <a:ext cx="8520600" cy="3548400"/>
          </a:xfrm>
          <a:prstGeom prst="rect">
            <a:avLst/>
          </a:prstGeom>
        </p:spPr>
        <p:txBody>
          <a:bodyPr anchorCtr="0" anchor="t" bIns="45700" lIns="91425" spcFirstLastPara="1" rIns="91425" wrap="square" tIns="45700">
            <a:noAutofit/>
          </a:bodyPr>
          <a:lstStyle/>
          <a:p>
            <a:pPr indent="-342900" lvl="0" marL="457200" rtl="0" algn="l">
              <a:spcBef>
                <a:spcPts val="640"/>
              </a:spcBef>
              <a:spcAft>
                <a:spcPts val="0"/>
              </a:spcAft>
              <a:buSzPts val="1800"/>
              <a:buChar char="•"/>
            </a:pPr>
            <a:r>
              <a:rPr lang="en" sz="1800"/>
              <a:t>This paper discusses the methods used by hackers to gain access to systems, their tools, and their skills. It identifies exploits and provides mitigation strategies. The paper also discusses the implementation of hacking phases, virtual machine specifications, and provides insights on protecting systems from compromise.</a:t>
            </a:r>
            <a:r>
              <a:rPr lang="en" sz="1800" u="sng">
                <a:solidFill>
                  <a:schemeClr val="hlink"/>
                </a:solidFill>
                <a:hlinkClick r:id="rId3"/>
              </a:rPr>
              <a:t>https://www.ijfmr.com/</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3600">
                <a:solidFill>
                  <a:schemeClr val="dk1"/>
                </a:solidFill>
              </a:rPr>
              <a:t>Requirement Analysis</a:t>
            </a:r>
            <a:endParaRPr/>
          </a:p>
        </p:txBody>
      </p:sp>
      <p:sp>
        <p:nvSpPr>
          <p:cNvPr id="127" name="Google Shape;127;p20"/>
          <p:cNvSpPr txBox="1"/>
          <p:nvPr>
            <p:ph idx="1" type="body"/>
          </p:nvPr>
        </p:nvSpPr>
        <p:spPr>
          <a:xfrm>
            <a:off x="384025" y="1513225"/>
            <a:ext cx="8520600" cy="3299700"/>
          </a:xfrm>
          <a:prstGeom prst="rect">
            <a:avLst/>
          </a:prstGeom>
        </p:spPr>
        <p:txBody>
          <a:bodyPr anchorCtr="0" anchor="t" bIns="45700" lIns="91425" spcFirstLastPara="1" rIns="91425" wrap="square" tIns="45700">
            <a:noAutofit/>
          </a:bodyPr>
          <a:lstStyle/>
          <a:p>
            <a:pPr indent="-342900" lvl="0" marL="457200" rtl="0" algn="l">
              <a:spcBef>
                <a:spcPts val="640"/>
              </a:spcBef>
              <a:spcAft>
                <a:spcPts val="0"/>
              </a:spcAft>
              <a:buSzPts val="1800"/>
              <a:buChar char="•"/>
            </a:pPr>
            <a:r>
              <a:rPr lang="en" sz="1800"/>
              <a:t>Technology - Python , </a:t>
            </a:r>
            <a:r>
              <a:rPr b="1" lang="en" sz="1800" u="sng"/>
              <a:t>NLP(Neural Networks)</a:t>
            </a:r>
            <a:r>
              <a:rPr lang="en" sz="1800"/>
              <a:t> , Machine   Learning, </a:t>
            </a:r>
            <a:r>
              <a:rPr b="1" lang="en" sz="1800" u="sng"/>
              <a:t>Semi-supervised learning</a:t>
            </a:r>
            <a:r>
              <a:rPr lang="en" sz="1800"/>
              <a:t> (mix of both supervised as well as unsupervised learning)</a:t>
            </a:r>
            <a:endParaRPr sz="1800"/>
          </a:p>
          <a:p>
            <a:pPr indent="0" lvl="0" marL="457200" rtl="0" algn="l">
              <a:spcBef>
                <a:spcPts val="640"/>
              </a:spcBef>
              <a:spcAft>
                <a:spcPts val="0"/>
              </a:spcAft>
              <a:buNone/>
            </a:pPr>
            <a:r>
              <a:t/>
            </a:r>
            <a:endParaRPr sz="1800"/>
          </a:p>
          <a:p>
            <a:pPr indent="-342900" lvl="0" marL="457200" rtl="0" algn="l">
              <a:spcBef>
                <a:spcPts val="640"/>
              </a:spcBef>
              <a:spcAft>
                <a:spcPts val="0"/>
              </a:spcAft>
              <a:buSzPts val="1800"/>
              <a:buChar char="•"/>
            </a:pPr>
            <a:r>
              <a:rPr lang="en" sz="1800"/>
              <a:t>Data - Dataset can be </a:t>
            </a:r>
            <a:r>
              <a:rPr b="1" lang="en" sz="1800" u="sng"/>
              <a:t>downloaded </a:t>
            </a:r>
            <a:r>
              <a:rPr lang="en" sz="1800"/>
              <a:t>from :  </a:t>
            </a:r>
            <a:r>
              <a:rPr lang="en" sz="1800" u="sng">
                <a:solidFill>
                  <a:schemeClr val="hlink"/>
                </a:solidFill>
                <a:hlinkClick r:id="rId3"/>
              </a:rPr>
              <a:t>https://dataverse.harvard.edu</a:t>
            </a:r>
            <a:endParaRPr sz="1800"/>
          </a:p>
          <a:p>
            <a:pPr indent="0" lvl="0" marL="457200" rtl="0" algn="l">
              <a:spcBef>
                <a:spcPts val="640"/>
              </a:spcBef>
              <a:spcAft>
                <a:spcPts val="0"/>
              </a:spcAft>
              <a:buNone/>
            </a:pPr>
            <a:r>
              <a:t/>
            </a:r>
            <a:endParaRPr sz="1800"/>
          </a:p>
          <a:p>
            <a:pPr indent="-342900" lvl="0" marL="457200" rtl="0" algn="l">
              <a:spcBef>
                <a:spcPts val="640"/>
              </a:spcBef>
              <a:spcAft>
                <a:spcPts val="0"/>
              </a:spcAft>
              <a:buSzPts val="1800"/>
              <a:buChar char="•"/>
            </a:pPr>
            <a:r>
              <a:rPr lang="en" sz="1800"/>
              <a:t>Platform - </a:t>
            </a:r>
            <a:r>
              <a:rPr b="1" lang="en" sz="1800" u="sng"/>
              <a:t>Google Colab</a:t>
            </a:r>
            <a:r>
              <a:rPr lang="en" sz="1800"/>
              <a:t> for  training model</a:t>
            </a:r>
            <a:endParaRPr sz="1800"/>
          </a:p>
          <a:p>
            <a:pPr indent="0" lvl="0" marL="0" rtl="0" algn="l">
              <a:spcBef>
                <a:spcPts val="640"/>
              </a:spcBef>
              <a:spcAft>
                <a:spcPts val="0"/>
              </a:spcAft>
              <a:buNone/>
            </a:pPr>
            <a:r>
              <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230350" y="381750"/>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3600">
                <a:solidFill>
                  <a:schemeClr val="dk1"/>
                </a:solidFill>
              </a:rPr>
              <a:t>TimeLine</a:t>
            </a:r>
            <a:endParaRPr/>
          </a:p>
        </p:txBody>
      </p:sp>
      <p:sp>
        <p:nvSpPr>
          <p:cNvPr id="133" name="Google Shape;133;p21"/>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p>
        </p:txBody>
      </p:sp>
      <p:pic>
        <p:nvPicPr>
          <p:cNvPr id="134" name="Google Shape;134;p21"/>
          <p:cNvPicPr preferRelativeResize="0"/>
          <p:nvPr/>
        </p:nvPicPr>
        <p:blipFill>
          <a:blip r:embed="rId3">
            <a:alphaModFix/>
          </a:blip>
          <a:stretch>
            <a:fillRect/>
          </a:stretch>
        </p:blipFill>
        <p:spPr>
          <a:xfrm>
            <a:off x="311700" y="1152475"/>
            <a:ext cx="6551124"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167050" y="2190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3600">
                <a:solidFill>
                  <a:schemeClr val="dk1"/>
                </a:solidFill>
              </a:rPr>
              <a:t>Current Status</a:t>
            </a:r>
            <a:endParaRPr/>
          </a:p>
        </p:txBody>
      </p:sp>
      <p:sp>
        <p:nvSpPr>
          <p:cNvPr id="140" name="Google Shape;140;p22"/>
          <p:cNvSpPr txBox="1"/>
          <p:nvPr>
            <p:ph idx="1" type="body"/>
          </p:nvPr>
        </p:nvSpPr>
        <p:spPr>
          <a:xfrm>
            <a:off x="311700" y="970850"/>
            <a:ext cx="8520600" cy="3597900"/>
          </a:xfrm>
          <a:prstGeom prst="rect">
            <a:avLst/>
          </a:prstGeom>
        </p:spPr>
        <p:txBody>
          <a:bodyPr anchorCtr="0" anchor="t" bIns="45700" lIns="91425" spcFirstLastPara="1" rIns="91425" wrap="square" tIns="45700">
            <a:noAutofit/>
          </a:bodyPr>
          <a:lstStyle/>
          <a:p>
            <a:pPr indent="-342900" lvl="0" marL="457200" rtl="0" algn="l">
              <a:spcBef>
                <a:spcPts val="640"/>
              </a:spcBef>
              <a:spcAft>
                <a:spcPts val="0"/>
              </a:spcAft>
              <a:buSzPts val="1800"/>
              <a:buChar char="•"/>
            </a:pPr>
            <a:r>
              <a:rPr lang="en" sz="1800"/>
              <a:t>The core idea behind machine learning is to enable computers to learn patterns and relationships within data in order to make predictions or decisions. </a:t>
            </a:r>
            <a:endParaRPr sz="1800"/>
          </a:p>
          <a:p>
            <a:pPr indent="0" lvl="0" marL="457200" rtl="0" algn="l">
              <a:spcBef>
                <a:spcPts val="640"/>
              </a:spcBef>
              <a:spcAft>
                <a:spcPts val="0"/>
              </a:spcAft>
              <a:buNone/>
            </a:pPr>
            <a:r>
              <a:t/>
            </a:r>
            <a:endParaRPr sz="1800"/>
          </a:p>
          <a:p>
            <a:pPr indent="-342900" lvl="0" marL="457200" rtl="0" algn="l">
              <a:spcBef>
                <a:spcPts val="640"/>
              </a:spcBef>
              <a:spcAft>
                <a:spcPts val="0"/>
              </a:spcAft>
              <a:buSzPts val="1800"/>
              <a:buChar char="•"/>
            </a:pPr>
            <a:r>
              <a:rPr lang="en" sz="1800"/>
              <a:t>Training a model in machine learning is the act of using data to teach a machine learning algorithm to recognise patterns and relationships in the data, with the eventual objective of generating predictions or judgements based on fresh, previously unseen data.</a:t>
            </a:r>
            <a:endParaRPr sz="1800"/>
          </a:p>
          <a:p>
            <a:pPr indent="0" lvl="0" marL="457200" rtl="0" algn="l">
              <a:spcBef>
                <a:spcPts val="640"/>
              </a:spcBef>
              <a:spcAft>
                <a:spcPts val="0"/>
              </a:spcAft>
              <a:buNone/>
            </a:pPr>
            <a:r>
              <a:t/>
            </a:r>
            <a:endParaRPr sz="1800"/>
          </a:p>
          <a:p>
            <a:pPr indent="-342900" lvl="0" marL="457200" rtl="0" algn="l">
              <a:spcBef>
                <a:spcPts val="640"/>
              </a:spcBef>
              <a:spcAft>
                <a:spcPts val="0"/>
              </a:spcAft>
              <a:buSzPts val="1800"/>
              <a:buChar char="•"/>
            </a:pPr>
            <a:r>
              <a:rPr lang="en" sz="1800"/>
              <a:t>Studying literature on supervised learning, as well as important concerns or real-time problems related to </a:t>
            </a:r>
            <a:r>
              <a:rPr b="1" lang="en" sz="1800" u="sng"/>
              <a:t>network vulnerability</a:t>
            </a:r>
            <a:r>
              <a:rPr lang="en" sz="1800"/>
              <a:t> . Discovering and reviewing research papers using the links provided above.</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