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2665B4-D43D-41A6-8714-46AB2EDBF07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0726B2D-CCE1-43FB-A3D7-87AE95DB96C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296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65B4-D43D-41A6-8714-46AB2EDBF07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6B2D-CCE1-43FB-A3D7-87AE95DB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5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65B4-D43D-41A6-8714-46AB2EDBF07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6B2D-CCE1-43FB-A3D7-87AE95DB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1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65B4-D43D-41A6-8714-46AB2EDBF07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6B2D-CCE1-43FB-A3D7-87AE95DB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6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2665B4-D43D-41A6-8714-46AB2EDBF07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726B2D-CCE1-43FB-A3D7-87AE95DB96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15406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65B4-D43D-41A6-8714-46AB2EDBF07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6B2D-CCE1-43FB-A3D7-87AE95DB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652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65B4-D43D-41A6-8714-46AB2EDBF07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6B2D-CCE1-43FB-A3D7-87AE95DB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84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65B4-D43D-41A6-8714-46AB2EDBF07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6B2D-CCE1-43FB-A3D7-87AE95DB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65B4-D43D-41A6-8714-46AB2EDBF07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6B2D-CCE1-43FB-A3D7-87AE95DB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8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42665B4-D43D-41A6-8714-46AB2EDBF07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0726B2D-CCE1-43FB-A3D7-87AE95DB96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8803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2665B4-D43D-41A6-8714-46AB2EDBF07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0726B2D-CCE1-43FB-A3D7-87AE95DB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8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2665B4-D43D-41A6-8714-46AB2EDBF07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0726B2D-CCE1-43FB-A3D7-87AE95DB96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566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Energi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Kinetik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Ayu </a:t>
            </a:r>
            <a:r>
              <a:rPr lang="en-US" dirty="0" err="1"/>
              <a:t>latifah</a:t>
            </a:r>
            <a:endParaRPr lang="en-US" dirty="0"/>
          </a:p>
          <a:p>
            <a:r>
              <a:rPr lang="en-US" dirty="0" err="1"/>
              <a:t>Fisika</a:t>
            </a:r>
            <a:r>
              <a:rPr lang="en-US" dirty="0"/>
              <a:t> </a:t>
            </a:r>
            <a:r>
              <a:rPr lang="en-US" dirty="0" err="1"/>
              <a:t>dasar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0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kinetik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357951"/>
          </a:xfrm>
        </p:spPr>
        <p:txBody>
          <a:bodyPr/>
          <a:lstStyle/>
          <a:p>
            <a:r>
              <a:rPr lang="en-US" dirty="0"/>
              <a:t>Makin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laju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menghentikan</a:t>
            </a:r>
            <a:r>
              <a:rPr lang="en-US" dirty="0" smtClean="0"/>
              <a:t> </a:t>
            </a:r>
            <a:r>
              <a:rPr lang="en-US" dirty="0" err="1"/>
              <a:t>benda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Makin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laju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)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/>
              <a:t>gaya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menahan</a:t>
            </a:r>
            <a:r>
              <a:rPr lang="en-US" dirty="0"/>
              <a:t> </a:t>
            </a:r>
            <a:r>
              <a:rPr lang="en-US" dirty="0" err="1"/>
              <a:t>gerak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301648" y="3788420"/>
                <a:ext cx="1137590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648" y="3788420"/>
                <a:ext cx="1137590" cy="369332"/>
              </a:xfrm>
              <a:prstGeom prst="rect">
                <a:avLst/>
              </a:prstGeom>
              <a:blipFill>
                <a:blip r:embed="rId2"/>
                <a:stretch>
                  <a:fillRect l="-3226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738019" y="3738310"/>
                <a:ext cx="1355051" cy="47897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019" y="3738310"/>
                <a:ext cx="1355051" cy="4789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842095" y="3729014"/>
                <a:ext cx="1824154" cy="47897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095" y="3729014"/>
                <a:ext cx="1824154" cy="478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3754258" y="3788420"/>
            <a:ext cx="668741" cy="419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633212" y="3788419"/>
            <a:ext cx="668741" cy="419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388766" y="4503761"/>
            <a:ext cx="730811" cy="1009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865434" y="5809466"/>
                <a:ext cx="1837170" cy="80663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434" y="5809466"/>
                <a:ext cx="1837170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53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262417"/>
          </a:xfrm>
        </p:spPr>
        <p:txBody>
          <a:bodyPr/>
          <a:lstStyle/>
          <a:p>
            <a:pPr algn="just"/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masa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yang </a:t>
            </a:r>
            <a:r>
              <a:rPr lang="en-US" dirty="0" err="1" smtClean="0"/>
              <a:t>berbeda-beda</a:t>
            </a:r>
            <a:r>
              <a:rPr lang="en-US" dirty="0" smtClean="0"/>
              <a:t>,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 5 kg, 8 kg, </a:t>
            </a:r>
            <a:r>
              <a:rPr lang="en-US" dirty="0" err="1" smtClean="0"/>
              <a:t>dan</a:t>
            </a:r>
            <a:r>
              <a:rPr lang="en-US" dirty="0" smtClean="0"/>
              <a:t> 10 kg.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kinetik</a:t>
            </a:r>
            <a:r>
              <a:rPr lang="en-US" dirty="0" smtClean="0"/>
              <a:t> total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10 m/s, 13 m/s </a:t>
            </a:r>
            <a:r>
              <a:rPr lang="en-US" dirty="0" err="1" smtClean="0"/>
              <a:t>dan</a:t>
            </a:r>
            <a:r>
              <a:rPr lang="en-US" dirty="0" smtClean="0"/>
              <a:t> 8 m/s.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41" y="3548418"/>
            <a:ext cx="57531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7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4638" y="2951327"/>
            <a:ext cx="5738884" cy="1207826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sv-SE" dirty="0" smtClean="0"/>
              <a:t>benda </a:t>
            </a:r>
            <a:r>
              <a:rPr lang="sv-SE" dirty="0"/>
              <a:t>berkurang. Kerja yang dilakukan </a:t>
            </a:r>
            <a:r>
              <a:rPr lang="sv-SE" dirty="0" smtClean="0"/>
              <a:t>benda sama </a:t>
            </a:r>
            <a:r>
              <a:rPr lang="sv-SE" dirty="0"/>
              <a:t>dengan selisih energi awal dan </a:t>
            </a:r>
            <a:r>
              <a:rPr lang="sv-SE" dirty="0" smtClean="0"/>
              <a:t>energi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150" t="7291" r="13215" b="12376"/>
          <a:stretch/>
        </p:blipFill>
        <p:spPr>
          <a:xfrm>
            <a:off x="1146411" y="1473957"/>
            <a:ext cx="4026089" cy="41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0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6650" y="2835324"/>
            <a:ext cx="5384042" cy="141254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menigkatkan</a:t>
            </a:r>
            <a:r>
              <a:rPr lang="en-US" dirty="0" smtClean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.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sv-SE" dirty="0" smtClean="0"/>
              <a:t>benda </a:t>
            </a:r>
            <a:r>
              <a:rPr lang="sv-SE" dirty="0"/>
              <a:t>sama dengan jumlah energi awal </a:t>
            </a:r>
            <a:r>
              <a:rPr lang="sv-SE" dirty="0" smtClean="0"/>
              <a:t>dan kerja </a:t>
            </a:r>
            <a:r>
              <a:rPr lang="sv-SE" dirty="0"/>
              <a:t>yang dilakukan pada benda tersebut.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13" y="1436570"/>
            <a:ext cx="40481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8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735" y="293429"/>
            <a:ext cx="10178322" cy="118053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Dari </a:t>
            </a:r>
            <a:r>
              <a:rPr lang="en-US" dirty="0" err="1"/>
              <a:t>uraian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dipandang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fisika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sv-SE" dirty="0" smtClean="0"/>
              <a:t>yang </a:t>
            </a:r>
            <a:r>
              <a:rPr lang="sv-SE" dirty="0"/>
              <a:t>muncul sebagai akibat perubahan energi. Besaran tersebut kita </a:t>
            </a:r>
            <a:r>
              <a:rPr lang="en-US" dirty="0" err="1" smtClean="0"/>
              <a:t>namakan</a:t>
            </a:r>
            <a:r>
              <a:rPr lang="sv-SE" dirty="0" smtClean="0"/>
              <a:t> </a:t>
            </a:r>
            <a:r>
              <a:rPr lang="sv-SE" dirty="0"/>
              <a:t>kerja dan secara matematik memiliki </a:t>
            </a:r>
            <a:r>
              <a:rPr lang="sv-SE" dirty="0" smtClean="0"/>
              <a:t>bentuk </a:t>
            </a:r>
            <a:r>
              <a:rPr lang="en-US" dirty="0" err="1" smtClean="0"/>
              <a:t>diferensial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17743" y="4857486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r>
                  <a:rPr lang="en-US" dirty="0" smtClean="0">
                    <a:latin typeface="Bookman Old Style" panose="02050604050505020204" pitchFamily="18" charset="0"/>
                  </a:rPr>
                  <a:t>di mana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</m:t>
                    </m:r>
                  </m:oMath>
                </a14:m>
                <a:r>
                  <a:rPr lang="en-US" dirty="0" smtClean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 smtClean="0">
                    <a:latin typeface="Bookman Old Style" panose="02050604050505020204" pitchFamily="18" charset="0"/>
                  </a:rPr>
                  <a:t>adalah</a:t>
                </a:r>
                <a:r>
                  <a:rPr lang="en-US" dirty="0" smtClean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sudut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antara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gaya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dan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elemen</a:t>
                </a:r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 err="1">
                    <a:latin typeface="Bookman Old Style" panose="02050604050505020204" pitchFamily="18" charset="0"/>
                  </a:rPr>
                  <a:t>perpindahan</a:t>
                </a:r>
                <a:r>
                  <a:rPr lang="en-US" dirty="0">
                    <a:latin typeface="Bookman Old Style" panose="02050604050505020204" pitchFamily="18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43" y="4857486"/>
                <a:ext cx="6096000" cy="646331"/>
              </a:xfrm>
              <a:prstGeom prst="rect">
                <a:avLst/>
              </a:prstGeom>
              <a:blipFill>
                <a:blip r:embed="rId2"/>
                <a:stretch>
                  <a:fillRect l="-900" t="-4717" r="-800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12460" y="4968701"/>
                <a:ext cx="3467103" cy="4238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 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460" y="4968701"/>
                <a:ext cx="3467103" cy="423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051947" y="1742999"/>
                <a:ext cx="1772729" cy="4238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47" y="1742999"/>
                <a:ext cx="1772729" cy="4238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12460" y="2435939"/>
                <a:ext cx="7683690" cy="12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kerja</a:t>
                </a:r>
                <a:r>
                  <a:rPr lang="en-US" dirty="0" smtClean="0"/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𝑑𝑊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kerja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dalam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jumlah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sangat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kecil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gaya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bekerja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benda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elemen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perpindahan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benda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460" y="2435939"/>
                <a:ext cx="7683690" cy="1274901"/>
              </a:xfrm>
              <a:prstGeom prst="rect">
                <a:avLst/>
              </a:prstGeom>
              <a:blipFill>
                <a:blip r:embed="rId5"/>
                <a:stretch>
                  <a:fillRect t="-2871" b="-6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314735" y="4303488"/>
                <a:ext cx="66640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:r>
                  <a:rPr lang="en-US" dirty="0" err="1"/>
                  <a:t>gaya</a:t>
                </a:r>
                <a:r>
                  <a:rPr lang="en-US" dirty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perpindahan</a:t>
                </a:r>
                <a:r>
                  <a:rPr lang="en-US" dirty="0" smtClean="0"/>
                  <a:t> </a:t>
                </a:r>
                <a:r>
                  <a:rPr lang="en-US" dirty="0" err="1"/>
                  <a:t>selalu</a:t>
                </a:r>
                <a:r>
                  <a:rPr lang="en-US" dirty="0"/>
                  <a:t> </a:t>
                </a:r>
                <a:r>
                  <a:rPr lang="en-US" dirty="0" err="1"/>
                  <a:t>membentuk</a:t>
                </a:r>
                <a:r>
                  <a:rPr lang="en-US" dirty="0"/>
                  <a:t> </a:t>
                </a:r>
                <a:r>
                  <a:rPr lang="en-US" dirty="0" err="1"/>
                  <a:t>sudut</a:t>
                </a:r>
                <a:r>
                  <a:rPr lang="en-US" dirty="0"/>
                  <a:t> </a:t>
                </a:r>
                <a:r>
                  <a:rPr lang="en-US" dirty="0" err="1" smtClean="0"/>
                  <a:t>konstan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disebut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 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35" y="4303488"/>
                <a:ext cx="6664024" cy="369332"/>
              </a:xfrm>
              <a:prstGeom prst="rect">
                <a:avLst/>
              </a:prstGeom>
              <a:blipFill>
                <a:blip r:embed="rId6"/>
                <a:stretch>
                  <a:fillRect l="-823" t="-9836" r="-64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52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1862918"/>
          </a:xfrm>
        </p:spPr>
        <p:txBody>
          <a:bodyPr/>
          <a:lstStyle/>
          <a:p>
            <a:r>
              <a:rPr lang="en-US" dirty="0"/>
              <a:t>Integral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sv-SE" dirty="0" smtClean="0"/>
              <a:t>bagaimana </a:t>
            </a:r>
            <a:r>
              <a:rPr lang="sv-SE" dirty="0"/>
              <a:t>bentuk </a:t>
            </a:r>
            <a:r>
              <a:rPr lang="sv-SE" i="1" dirty="0"/>
              <a:t>F</a:t>
            </a:r>
            <a:r>
              <a:rPr lang="sv-SE" dirty="0"/>
              <a:t>: apakah merupakan fungsi posisi, fungsi </a:t>
            </a:r>
            <a:r>
              <a:rPr lang="sv-SE" dirty="0" smtClean="0"/>
              <a:t>kecepatan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beda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integral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/>
              <a:t>.</a:t>
            </a:r>
          </a:p>
          <a:p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b="1" i="1" dirty="0" err="1"/>
              <a:t>gaya</a:t>
            </a:r>
            <a:r>
              <a:rPr lang="en-US" b="1" i="1" dirty="0"/>
              <a:t> </a:t>
            </a:r>
            <a:r>
              <a:rPr lang="en-US" b="1" i="1" dirty="0" err="1"/>
              <a:t>konstan</a:t>
            </a:r>
            <a:r>
              <a:rPr lang="en-US" dirty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integral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 smtClean="0"/>
              <a:t>peroleh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804847" y="5101972"/>
                <a:ext cx="6096000" cy="53001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dengan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n-US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𝑑𝑟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adalah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jarak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tempuh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benda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47" y="5101972"/>
                <a:ext cx="6096000" cy="530017"/>
              </a:xfrm>
              <a:prstGeom prst="rect">
                <a:avLst/>
              </a:prstGeom>
              <a:blipFill>
                <a:blip r:embed="rId2"/>
                <a:stretch>
                  <a:fillRect l="-800" t="-87356" b="-143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370990" y="1030317"/>
                <a:ext cx="2076531" cy="9069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nary>
                        <m:naryPr>
                          <m:limLoc m:val="undOvr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𝑭𝒅𝒓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990" y="1030317"/>
                <a:ext cx="2076531" cy="906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117855" y="4913491"/>
                <a:ext cx="3253135" cy="9069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𝑭𝒄𝒐𝒔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nary>
                        <m:naryPr>
                          <m:limLoc m:val="undOvr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𝒅𝒓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855" y="4913491"/>
                <a:ext cx="3253135" cy="906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72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621" y="842395"/>
            <a:ext cx="10178322" cy="525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/>
              <a:t>kerja yang dilakukan oleh gaya gravitasi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396620" y="2309201"/>
                <a:ext cx="982183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Jika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benda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bergerak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ke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bawah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sejauh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maka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arah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gaya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sama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dengan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arah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perpindahan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sehingga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atau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620" y="2309201"/>
                <a:ext cx="9821839" cy="646331"/>
              </a:xfrm>
              <a:prstGeom prst="rect">
                <a:avLst/>
              </a:prstGeom>
              <a:blipFill>
                <a:blip r:embed="rId2"/>
                <a:stretch>
                  <a:fillRect l="-49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396620" y="4293074"/>
                <a:ext cx="98218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Sebaliknya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jika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benda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bergerak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ke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atas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setinggi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h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maka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arah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gaya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dan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perpindahan</a:t>
                </a:r>
                <a:r>
                  <a:rPr lang="es-E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selalu</a:t>
                </a:r>
                <a:r>
                  <a:rPr lang="es-E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berlawanan</a:t>
                </a:r>
                <a:r>
                  <a:rPr lang="es-E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arah</a:t>
                </a:r>
                <a:r>
                  <a:rPr lang="es-E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  <a:r>
                  <a:rPr lang="es-E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Dengan</a:t>
                </a:r>
                <a:r>
                  <a:rPr lang="es-E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demikian</a:t>
                </a:r>
                <a:r>
                  <a:rPr lang="es-E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=180°</m:t>
                    </m:r>
                  </m:oMath>
                </a14:m>
                <a:r>
                  <a:rPr lang="es-E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atau</a:t>
                </a:r>
                <a:r>
                  <a:rPr lang="es-E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620" y="4293074"/>
                <a:ext cx="9821838" cy="646331"/>
              </a:xfrm>
              <a:prstGeom prst="rect">
                <a:avLst/>
              </a:prstGeom>
              <a:blipFill>
                <a:blip r:embed="rId3"/>
                <a:stretch>
                  <a:fillRect l="-497" t="-4717" r="-55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695793" y="1514451"/>
                <a:ext cx="1839606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93" y="1514451"/>
                <a:ext cx="1839606" cy="369332"/>
              </a:xfrm>
              <a:prstGeom prst="rect">
                <a:avLst/>
              </a:prstGeom>
              <a:blipFill>
                <a:blip r:embed="rId4"/>
                <a:stretch>
                  <a:fillRect l="-2980" r="-298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753227" y="3231244"/>
                <a:ext cx="3724738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227" y="3231244"/>
                <a:ext cx="3724738" cy="369332"/>
              </a:xfrm>
              <a:prstGeom prst="rect">
                <a:avLst/>
              </a:prstGeom>
              <a:blipFill>
                <a:blip r:embed="rId5"/>
                <a:stretch>
                  <a:fillRect l="-1309" r="-2128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753227" y="5271596"/>
                <a:ext cx="3953968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227" y="5271596"/>
                <a:ext cx="3953968" cy="369332"/>
              </a:xfrm>
              <a:prstGeom prst="rect">
                <a:avLst/>
              </a:prstGeom>
              <a:blipFill>
                <a:blip r:embed="rId6"/>
                <a:stretch>
                  <a:fillRect l="-1235" r="-2006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41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2286001"/>
                <a:ext cx="10178322" cy="115323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Seorang</a:t>
                </a:r>
                <a:r>
                  <a:rPr lang="en-US" dirty="0"/>
                  <a:t> </a:t>
                </a:r>
                <a:r>
                  <a:rPr lang="en-US" dirty="0" err="1"/>
                  <a:t>pramugari</a:t>
                </a:r>
                <a:r>
                  <a:rPr lang="en-US" dirty="0"/>
                  <a:t> </a:t>
                </a:r>
                <a:r>
                  <a:rPr lang="en-US" dirty="0" err="1"/>
                  <a:t>menarik</a:t>
                </a:r>
                <a:r>
                  <a:rPr lang="en-US" dirty="0"/>
                  <a:t> </a:t>
                </a:r>
                <a:r>
                  <a:rPr lang="en-US" dirty="0" err="1"/>
                  <a:t>koper</a:t>
                </a:r>
                <a:r>
                  <a:rPr lang="en-US" dirty="0"/>
                  <a:t> di </a:t>
                </a:r>
                <a:r>
                  <a:rPr lang="en-US" dirty="0" err="1"/>
                  <a:t>koridor</a:t>
                </a:r>
                <a:r>
                  <a:rPr lang="en-US" dirty="0"/>
                  <a:t> </a:t>
                </a:r>
                <a:r>
                  <a:rPr lang="en-US" dirty="0" err="1"/>
                  <a:t>bandara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 smtClean="0"/>
                  <a:t>gaya</a:t>
                </a:r>
                <a:r>
                  <a:rPr lang="en-US" dirty="0" smtClean="0"/>
                  <a:t> yang </a:t>
                </a:r>
                <a:r>
                  <a:rPr lang="en-US" dirty="0" err="1"/>
                  <a:t>setara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berat</a:t>
                </a:r>
                <a:r>
                  <a:rPr lang="en-US" dirty="0"/>
                  <a:t> </a:t>
                </a:r>
                <a:r>
                  <a:rPr lang="en-US" dirty="0" err="1"/>
                  <a:t>benda</a:t>
                </a:r>
                <a:r>
                  <a:rPr lang="en-US" dirty="0"/>
                  <a:t> yang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massa</a:t>
                </a:r>
                <a:r>
                  <a:rPr lang="en-US" dirty="0"/>
                  <a:t> 5 kg. </a:t>
                </a:r>
                <a:r>
                  <a:rPr lang="en-US" dirty="0" err="1"/>
                  <a:t>Arah</a:t>
                </a:r>
                <a:r>
                  <a:rPr lang="en-US" dirty="0"/>
                  <a:t> </a:t>
                </a:r>
                <a:r>
                  <a:rPr lang="en-US" dirty="0" err="1" smtClean="0"/>
                  <a:t>gaya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=60°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terhadap</a:t>
                </a:r>
                <a:r>
                  <a:rPr lang="en-US" dirty="0"/>
                  <a:t> </a:t>
                </a:r>
                <a:r>
                  <a:rPr lang="en-US" dirty="0" err="1" smtClean="0"/>
                  <a:t>horisontal</a:t>
                </a:r>
                <a:r>
                  <a:rPr lang="en-US" dirty="0" smtClean="0"/>
                  <a:t>. </a:t>
                </a:r>
                <a:r>
                  <a:rPr lang="en-US" dirty="0"/>
                  <a:t>Koper </a:t>
                </a:r>
                <a:r>
                  <a:rPr lang="en-US" dirty="0" err="1"/>
                  <a:t>berpindah</a:t>
                </a:r>
                <a:r>
                  <a:rPr lang="en-US" dirty="0"/>
                  <a:t> </a:t>
                </a:r>
                <a:r>
                  <a:rPr lang="en-US" dirty="0" err="1"/>
                  <a:t>sejauh</a:t>
                </a:r>
                <a:r>
                  <a:rPr lang="en-US" dirty="0"/>
                  <a:t> </a:t>
                </a:r>
                <a:r>
                  <a:rPr lang="en-US" i="1" dirty="0" smtClean="0"/>
                  <a:t>s </a:t>
                </a:r>
                <a:r>
                  <a:rPr lang="sv-SE" dirty="0" smtClean="0"/>
                  <a:t>= </a:t>
                </a:r>
                <a:r>
                  <a:rPr lang="sv-SE" dirty="0"/>
                  <a:t>100 meter. Berapa kerja yang dilakukan pramugari tersebut?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2286001"/>
                <a:ext cx="10178322" cy="1153235"/>
              </a:xfrm>
              <a:blipFill>
                <a:blip r:embed="rId2"/>
                <a:stretch>
                  <a:fillRect l="-539" t="-2116" b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94" y="3850720"/>
            <a:ext cx="2761468" cy="26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3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168549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berpindah-pindah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pramugari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koper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masa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5 kg,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60º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150 m,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30º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50 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70º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200m.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pramugrari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38" y="3803034"/>
            <a:ext cx="85344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8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laju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108499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sv-SE" dirty="0" smtClean="0"/>
              <a:t>tersebut </a:t>
            </a:r>
            <a:r>
              <a:rPr lang="sv-SE" dirty="0"/>
              <a:t>mendapat gaya. Berdasarkan hukum II Newton maka </a:t>
            </a:r>
            <a:r>
              <a:rPr lang="sv-SE" dirty="0" smtClean="0"/>
              <a:t>benda m</a:t>
            </a:r>
            <a:r>
              <a:rPr lang="en-US" dirty="0" err="1" smtClean="0"/>
              <a:t>emiliki</a:t>
            </a:r>
            <a:r>
              <a:rPr lang="en-US" dirty="0" smtClean="0"/>
              <a:t> </a:t>
            </a:r>
            <a:r>
              <a:rPr lang="en-US" dirty="0" err="1"/>
              <a:t>percepatan</a:t>
            </a:r>
            <a:r>
              <a:rPr lang="en-US" dirty="0"/>
              <a:t> yang </a:t>
            </a:r>
            <a:r>
              <a:rPr lang="en-US" dirty="0" err="1"/>
              <a:t>berakibat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39" y="3370997"/>
            <a:ext cx="1895475" cy="3219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699" y="4542572"/>
            <a:ext cx="1685925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17" y="3661509"/>
            <a:ext cx="2266950" cy="2638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1114" y="4504471"/>
            <a:ext cx="1838325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6986" y="3942497"/>
            <a:ext cx="16097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525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382</TotalTime>
  <Words>499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Cambria Math</vt:lpstr>
      <vt:lpstr>Gill Sans MT</vt:lpstr>
      <vt:lpstr>Impact</vt:lpstr>
      <vt:lpstr>Symbol</vt:lpstr>
      <vt:lpstr>Badge</vt:lpstr>
      <vt:lpstr>Energi Kinetik</vt:lpstr>
      <vt:lpstr>Kerja dan energi</vt:lpstr>
      <vt:lpstr>PowerPoint Presentation</vt:lpstr>
      <vt:lpstr>PowerPoint Presentation</vt:lpstr>
      <vt:lpstr>PowerPoint Presentation</vt:lpstr>
      <vt:lpstr>PowerPoint Presentation</vt:lpstr>
      <vt:lpstr>contoh</vt:lpstr>
      <vt:lpstr>Latihan</vt:lpstr>
      <vt:lpstr>Efek kerja pada laju benda</vt:lpstr>
      <vt:lpstr>Energi kinetik</vt:lpstr>
      <vt:lpstr>Contoh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 Kinetik</dc:title>
  <dc:creator>Ayu Latifah</dc:creator>
  <cp:lastModifiedBy>Ayu Latifah</cp:lastModifiedBy>
  <cp:revision>13</cp:revision>
  <dcterms:created xsi:type="dcterms:W3CDTF">2019-05-08T03:12:36Z</dcterms:created>
  <dcterms:modified xsi:type="dcterms:W3CDTF">2019-05-11T00:13:34Z</dcterms:modified>
</cp:coreProperties>
</file>