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83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725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28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65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73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EFAE84-59AE-40AA-AAC6-8E8FECFD56A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33B7E1-E385-4856-9911-448E47F318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95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 smtClean="0"/>
              <a:t>Energi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err="1" smtClean="0"/>
              <a:t>mekanik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Ayu </a:t>
            </a:r>
            <a:r>
              <a:rPr lang="en-US" dirty="0" err="1"/>
              <a:t>latifah</a:t>
            </a:r>
            <a:endParaRPr lang="en-US" dirty="0"/>
          </a:p>
          <a:p>
            <a:r>
              <a:rPr lang="en-US" dirty="0" err="1"/>
              <a:t>Fisika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mekanik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Teorema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 smtClean="0"/>
                  <a:t>pertama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Gaya </a:t>
                </a:r>
                <a:r>
                  <a:rPr lang="en-US" dirty="0"/>
                  <a:t>yang </a:t>
                </a:r>
                <a:r>
                  <a:rPr lang="en-US" dirty="0" err="1"/>
                  <a:t>bekerja</a:t>
                </a:r>
                <a:r>
                  <a:rPr lang="en-US" dirty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/>
                  <a:t>yang </a:t>
                </a:r>
                <a:r>
                  <a:rPr lang="en-US" dirty="0" err="1"/>
                  <a:t>mengubah</a:t>
                </a:r>
                <a:r>
                  <a:rPr lang="en-US" dirty="0"/>
                  <a:t>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/>
                  <a:t>kinetik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jenis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, </a:t>
                </a:r>
                <a:r>
                  <a:rPr lang="en-US" dirty="0" err="1"/>
                  <a:t>baik</a:t>
                </a:r>
                <a:r>
                  <a:rPr lang="en-US" dirty="0"/>
                  <a:t>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konservatif</a:t>
                </a:r>
                <a:r>
                  <a:rPr lang="en-US" dirty="0" smtClean="0"/>
                  <a:t> </a:t>
                </a:r>
                <a:r>
                  <a:rPr lang="en-US" dirty="0" err="1"/>
                  <a:t>maupun</a:t>
                </a:r>
                <a:r>
                  <a:rPr lang="en-US" dirty="0"/>
                  <a:t> yang non </a:t>
                </a:r>
                <a:r>
                  <a:rPr lang="en-US" dirty="0" err="1" smtClean="0"/>
                  <a:t>konservatif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fi-FI" dirty="0"/>
                  <a:t>D</a:t>
                </a:r>
                <a:r>
                  <a:rPr lang="fi-FI" dirty="0" smtClean="0"/>
                  <a:t>apat dipisahkan </a:t>
                </a:r>
                <a:r>
                  <a:rPr lang="fi-FI" dirty="0"/>
                  <a:t>kerja yang dilakukan oleh </a:t>
                </a:r>
                <a:r>
                  <a:rPr lang="fi-FI" dirty="0" smtClean="0"/>
                  <a:t>gaya </a:t>
                </a:r>
                <a:r>
                  <a:rPr lang="en-US" dirty="0" err="1" smtClean="0"/>
                  <a:t>konservatif</a:t>
                </a:r>
                <a:r>
                  <a:rPr lang="en-US" dirty="0" smtClean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non </a:t>
                </a:r>
                <a:r>
                  <a:rPr lang="en-US" dirty="0" err="1" smtClean="0"/>
                  <a:t>konservatif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𝑘𝑜𝑛𝑠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𝑘𝑜𝑛𝑠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3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prinsip</a:t>
                </a:r>
                <a:r>
                  <a:rPr lang="en-US" dirty="0"/>
                  <a:t> </a:t>
                </a:r>
                <a:r>
                  <a:rPr lang="en-US" dirty="0" err="1" smtClean="0"/>
                  <a:t>kerja</a:t>
                </a:r>
                <a:r>
                  <a:rPr lang="en-US" dirty="0" smtClean="0"/>
                  <a:t> </a:t>
                </a:r>
                <a:r>
                  <a:rPr lang="sv-SE" dirty="0" smtClean="0"/>
                  <a:t>energi </a:t>
                </a:r>
                <a:r>
                  <a:rPr lang="sv-SE" dirty="0"/>
                  <a:t>bentuk pertama bahwa kerja yang dilakukan sama </a:t>
                </a:r>
                <a:r>
                  <a:rPr lang="sv-SE" dirty="0" smtClean="0"/>
                  <a:t>dengan </a:t>
                </a:r>
                <a:r>
                  <a:rPr lang="en-US" dirty="0" err="1" smtClean="0"/>
                  <a:t>perubahan</a:t>
                </a:r>
                <a:r>
                  <a:rPr lang="en-US" dirty="0" smtClean="0"/>
                  <a:t>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 smtClean="0"/>
                  <a:t>kinetik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𝑘𝑜𝑛𝑠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𝑘𝑜𝑛𝑠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𝑘𝑜𝑛𝑠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 smtClean="0"/>
                  <a:t>Didefinisikan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Energi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Mekanik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err="1" smtClean="0"/>
                  <a:t>dinyatakan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ungkapan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teorema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kerja-energi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ketiga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bahwa</a:t>
                </a:r>
                <a:r>
                  <a:rPr lang="en-US" dirty="0" smtClean="0"/>
                  <a:t> </a:t>
                </a:r>
                <a:r>
                  <a:rPr lang="en-US" b="1" i="1" dirty="0" err="1"/>
                  <a:t>usaha</a:t>
                </a:r>
                <a:r>
                  <a:rPr lang="en-US" b="1" i="1" dirty="0"/>
                  <a:t> yang </a:t>
                </a:r>
                <a:r>
                  <a:rPr lang="en-US" b="1" i="1" dirty="0" err="1"/>
                  <a:t>dilakukan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oleh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gaya</a:t>
                </a:r>
                <a:r>
                  <a:rPr lang="en-US" b="1" i="1" dirty="0"/>
                  <a:t> </a:t>
                </a:r>
                <a:r>
                  <a:rPr lang="en-US" b="1" i="1" dirty="0" smtClean="0"/>
                  <a:t>non </a:t>
                </a:r>
                <a:r>
                  <a:rPr lang="en-US" b="1" i="1" dirty="0" err="1" smtClean="0"/>
                  <a:t>konservatif</a:t>
                </a:r>
                <a:r>
                  <a:rPr lang="en-US" b="1" i="1" dirty="0" smtClean="0"/>
                  <a:t> </a:t>
                </a:r>
                <a:r>
                  <a:rPr lang="en-US" b="1" i="1" dirty="0" err="1"/>
                  <a:t>sama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dengan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perubahan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energi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mekanik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benda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7398" y="1349830"/>
                <a:ext cx="4766882" cy="4308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 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sz="2800" i="1" dirty="0"/>
                      <m:t> )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 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398" y="1349830"/>
                <a:ext cx="4766882" cy="430887"/>
              </a:xfrm>
              <a:prstGeom prst="rect">
                <a:avLst/>
              </a:prstGeom>
              <a:blipFill>
                <a:blip r:embed="rId3"/>
                <a:stretch>
                  <a:fillRect t="-23288" b="-46575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48260" y="5879592"/>
                <a:ext cx="3385157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𝑘𝑜𝑛𝑠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60" y="5879592"/>
                <a:ext cx="3385157" cy="369332"/>
              </a:xfrm>
              <a:prstGeom prst="rect">
                <a:avLst/>
              </a:prstGeom>
              <a:blipFill>
                <a:blip r:embed="rId4"/>
                <a:stretch>
                  <a:fillRect l="-1257"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8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549020"/>
          </a:xfrm>
        </p:spPr>
        <p:txBody>
          <a:bodyPr/>
          <a:lstStyle/>
          <a:p>
            <a:pPr algn="just"/>
            <a:r>
              <a:rPr lang="sv-SE" dirty="0"/>
              <a:t>Seorang penerjun payung membuka payung pada ketinggian 2 km </a:t>
            </a:r>
            <a:r>
              <a:rPr lang="sv-SE" dirty="0" smtClean="0"/>
              <a:t>dari </a:t>
            </a:r>
            <a:r>
              <a:rPr lang="fi-FI" dirty="0" smtClean="0"/>
              <a:t>permukaan </a:t>
            </a:r>
            <a:r>
              <a:rPr lang="fi-FI" dirty="0"/>
              <a:t>tanah. Dari posisi tersebut hingga menyentuh </a:t>
            </a:r>
            <a:r>
              <a:rPr lang="fi-FI" dirty="0" smtClean="0"/>
              <a:t>tanah </a:t>
            </a:r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total </a:t>
            </a:r>
            <a:r>
              <a:rPr lang="en-US" dirty="0" err="1" smtClean="0"/>
              <a:t>penerjun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parasut</a:t>
            </a:r>
            <a:r>
              <a:rPr lang="en-US" dirty="0"/>
              <a:t> 80 kg,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 smtClean="0"/>
              <a:t>gesekan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97038" y="4246507"/>
                <a:ext cx="4667945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038" y="4246507"/>
                <a:ext cx="4667945" cy="369332"/>
              </a:xfrm>
              <a:prstGeom prst="rect">
                <a:avLst/>
              </a:prstGeom>
              <a:blipFill>
                <a:blip r:embed="rId2"/>
                <a:stretch>
                  <a:fillRect l="-651" b="-161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83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kekekalan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mekanik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10178322" cy="3593591"/>
              </a:xfrm>
            </p:spPr>
            <p:txBody>
              <a:bodyPr/>
              <a:lstStyle/>
              <a:p>
                <a:r>
                  <a:rPr lang="sv-SE" dirty="0" smtClean="0"/>
                  <a:t>jika pada benda hanya bekerja gaya </a:t>
                </a:r>
                <a:r>
                  <a:rPr lang="en-US" dirty="0" err="1" smtClean="0"/>
                  <a:t>konservatif</a:t>
                </a:r>
                <a:r>
                  <a:rPr lang="en-US" dirty="0" smtClean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non-</a:t>
                </a:r>
                <a:r>
                  <a:rPr lang="en-US" dirty="0" err="1"/>
                  <a:t>konservatif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𝑘𝑜𝑛𝑠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err="1" smtClean="0"/>
                  <a:t>Ungkapan</a:t>
                </a:r>
                <a:r>
                  <a:rPr lang="en-US" dirty="0" smtClean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hukum</a:t>
                </a:r>
                <a:r>
                  <a:rPr lang="en-US" dirty="0"/>
                  <a:t> </a:t>
                </a:r>
                <a:r>
                  <a:rPr lang="en-US" dirty="0" err="1"/>
                  <a:t>kekekalan</a:t>
                </a:r>
                <a:r>
                  <a:rPr lang="en-US" dirty="0"/>
                  <a:t> </a:t>
                </a:r>
                <a:r>
                  <a:rPr lang="en-US" dirty="0" err="1"/>
                  <a:t>energi</a:t>
                </a:r>
                <a:r>
                  <a:rPr lang="en-US" dirty="0"/>
                  <a:t> </a:t>
                </a:r>
                <a:r>
                  <a:rPr lang="en-US" dirty="0" err="1" smtClean="0"/>
                  <a:t>mekanik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b="1" i="1" dirty="0" err="1" smtClean="0"/>
                  <a:t>jika</a:t>
                </a:r>
                <a:r>
                  <a:rPr lang="en-US" b="1" i="1" dirty="0" smtClean="0"/>
                  <a:t> </a:t>
                </a:r>
                <a:r>
                  <a:rPr lang="en-US" b="1" i="1" dirty="0" err="1"/>
                  <a:t>tidak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ada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gayan</a:t>
                </a:r>
                <a:r>
                  <a:rPr lang="en-US" b="1" i="1" dirty="0"/>
                  <a:t> non-</a:t>
                </a:r>
                <a:r>
                  <a:rPr lang="en-US" b="1" i="1" dirty="0" err="1"/>
                  <a:t>konservatif</a:t>
                </a:r>
                <a:r>
                  <a:rPr lang="en-US" b="1" i="1" dirty="0"/>
                  <a:t> yang </a:t>
                </a:r>
                <a:r>
                  <a:rPr lang="en-US" b="1" i="1" dirty="0" err="1"/>
                  <a:t>bekerja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pada</a:t>
                </a:r>
                <a:r>
                  <a:rPr lang="en-US" b="1" i="1" dirty="0"/>
                  <a:t> </a:t>
                </a:r>
                <a:r>
                  <a:rPr lang="en-US" b="1" i="1" dirty="0" err="1" smtClean="0"/>
                  <a:t>benda</a:t>
                </a:r>
                <a:r>
                  <a:rPr lang="en-US" b="1" i="1" dirty="0" smtClean="0"/>
                  <a:t> </a:t>
                </a:r>
                <a:r>
                  <a:rPr lang="en-US" b="1" i="1" dirty="0" err="1" smtClean="0"/>
                  <a:t>maka</a:t>
                </a:r>
                <a:r>
                  <a:rPr lang="en-US" b="1" i="1" dirty="0" smtClean="0"/>
                  <a:t> </a:t>
                </a:r>
                <a:r>
                  <a:rPr lang="en-US" b="1" i="1" dirty="0" err="1"/>
                  <a:t>energi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mekanik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benda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kekal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10178322" cy="3593591"/>
              </a:xfrm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44" y="675056"/>
            <a:ext cx="4849930" cy="5345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816769" y="2793909"/>
                <a:ext cx="1988621" cy="5539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69" y="2793909"/>
                <a:ext cx="198862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92495" y="4608463"/>
                <a:ext cx="1837170" cy="8066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95" y="4608463"/>
                <a:ext cx="183717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194131" y="1123730"/>
                <a:ext cx="3233899" cy="4616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𝒎𝒂𝒌𝒔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𝒎𝒂𝒌𝒔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𝑬𝑴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31" y="1123730"/>
                <a:ext cx="3233899" cy="461665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9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7606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/>
              <a:t>dilepaskan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seluncuran</a:t>
            </a:r>
            <a:r>
              <a:rPr lang="en-US" dirty="0"/>
              <a:t> air,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8,5 </a:t>
            </a:r>
            <a:r>
              <a:rPr lang="en-US" dirty="0" smtClean="0"/>
              <a:t>m.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slide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gesekan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air di </a:t>
            </a:r>
            <a:r>
              <a:rPr lang="en-US" dirty="0" err="1"/>
              <a:t>atasnya</a:t>
            </a:r>
            <a:r>
              <a:rPr lang="en-US" dirty="0"/>
              <a:t>,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/>
              <a:t>anak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slide.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3374836"/>
            <a:ext cx="4981575" cy="3028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74416" y="4206742"/>
                <a:ext cx="1819152" cy="4616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416" y="4206742"/>
                <a:ext cx="1819152" cy="461665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4285" y="5117909"/>
                <a:ext cx="253941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85" y="5117909"/>
                <a:ext cx="2539413" cy="369332"/>
              </a:xfrm>
              <a:prstGeom prst="rect">
                <a:avLst/>
              </a:prstGeom>
              <a:blipFill>
                <a:blip r:embed="rId4"/>
                <a:stretch>
                  <a:fillRect l="-1914"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022209"/>
            <a:ext cx="6486603" cy="187656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(a) Dari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di </a:t>
            </a:r>
            <a:r>
              <a:rPr lang="en-US" dirty="0" err="1"/>
              <a:t>tangan</a:t>
            </a:r>
            <a:r>
              <a:rPr lang="en-US" dirty="0"/>
              <a:t>? (b)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 </a:t>
            </a:r>
            <a:r>
              <a:rPr lang="en-US" dirty="0" err="1"/>
              <a:t>lipat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kecepatannya</a:t>
            </a:r>
            <a:r>
              <a:rPr lang="en-US" dirty="0"/>
              <a:t>? (c) </a:t>
            </a:r>
            <a:r>
              <a:rPr lang="en-US" dirty="0" err="1"/>
              <a:t>Jika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dilempar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(a) </a:t>
            </a:r>
            <a:r>
              <a:rPr lang="en-US" dirty="0" err="1"/>
              <a:t>bertambah</a:t>
            </a:r>
            <a:r>
              <a:rPr lang="en-US" dirty="0"/>
              <a:t>, </a:t>
            </a:r>
            <a:r>
              <a:rPr lang="en-US" dirty="0" err="1"/>
              <a:t>berkurang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308" y="1874517"/>
            <a:ext cx="28384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64" y="983702"/>
            <a:ext cx="10239737" cy="1923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(a) Dari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mangkuk</a:t>
            </a:r>
            <a:r>
              <a:rPr lang="en-US" dirty="0"/>
              <a:t>? (B)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kecepatannya</a:t>
            </a:r>
            <a:r>
              <a:rPr lang="en-US" dirty="0"/>
              <a:t>? (c) </a:t>
            </a:r>
            <a:r>
              <a:rPr lang="en-US" dirty="0" err="1"/>
              <a:t>Jika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/>
              <a:t>,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menurun</a:t>
            </a:r>
            <a:r>
              <a:rPr lang="en-US" dirty="0"/>
              <a:t> di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mangkuk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(a) </a:t>
            </a:r>
            <a:r>
              <a:rPr lang="en-US" dirty="0" err="1"/>
              <a:t>meningkat</a:t>
            </a:r>
            <a:r>
              <a:rPr lang="en-US" dirty="0"/>
              <a:t>, </a:t>
            </a:r>
            <a:r>
              <a:rPr lang="en-US" dirty="0" err="1"/>
              <a:t>menurun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28" y="3440300"/>
            <a:ext cx="3329829" cy="30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998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72</TotalTime>
  <Words>318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Impact</vt:lpstr>
      <vt:lpstr>Badge</vt:lpstr>
      <vt:lpstr>Energi mekanik</vt:lpstr>
      <vt:lpstr>Energi mekanik</vt:lpstr>
      <vt:lpstr>PowerPoint Presentation</vt:lpstr>
      <vt:lpstr>contoh</vt:lpstr>
      <vt:lpstr>Hukum kekekalan energi mekanik</vt:lpstr>
      <vt:lpstr>PowerPoint Presentation</vt:lpstr>
      <vt:lpstr>contoh</vt:lpstr>
      <vt:lpstr>Latihan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 mekanik</dc:title>
  <dc:creator>Ayu Latifah</dc:creator>
  <cp:lastModifiedBy>Ayu Latifah</cp:lastModifiedBy>
  <cp:revision>12</cp:revision>
  <dcterms:created xsi:type="dcterms:W3CDTF">2019-05-23T03:38:43Z</dcterms:created>
  <dcterms:modified xsi:type="dcterms:W3CDTF">2019-05-23T04:51:05Z</dcterms:modified>
</cp:coreProperties>
</file>