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Ayu </a:t>
            </a:r>
            <a:r>
              <a:rPr lang="en-US" dirty="0" err="1" smtClean="0"/>
              <a:t>latifah</a:t>
            </a:r>
            <a:endParaRPr lang="en-US" dirty="0" smtClean="0"/>
          </a:p>
          <a:p>
            <a:r>
              <a:rPr lang="en-US" dirty="0" err="1" smtClean="0"/>
              <a:t>Fisika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1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tempuh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286001"/>
                <a:ext cx="10178322" cy="4571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terpendek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lokasi</a:t>
                </a:r>
                <a:r>
                  <a:rPr lang="en-US" dirty="0"/>
                  <a:t> di </a:t>
                </a:r>
                <a:r>
                  <a:rPr lang="en-US" dirty="0" err="1" smtClean="0"/>
                  <a:t>permukaan</a:t>
                </a:r>
                <a:r>
                  <a:rPr lang="en-US" dirty="0" smtClean="0"/>
                  <a:t> </a:t>
                </a:r>
                <a:r>
                  <a:rPr lang="fi-FI" dirty="0" smtClean="0"/>
                  <a:t>bumi </a:t>
                </a:r>
                <a:r>
                  <a:rPr lang="fi-FI" dirty="0"/>
                  <a:t>kita dapat menggunakan </a:t>
                </a:r>
                <a:r>
                  <a:rPr lang="fi-FI" dirty="0" smtClean="0"/>
                  <a:t>persamaan:</a:t>
                </a:r>
              </a:p>
              <a:p>
                <a:endParaRPr lang="fi-FI" dirty="0"/>
              </a:p>
              <a:p>
                <a:endParaRPr lang="fi-FI" dirty="0" smtClean="0"/>
              </a:p>
              <a:p>
                <a:endParaRPr lang="fi-FI" dirty="0"/>
              </a:p>
              <a:p>
                <a:r>
                  <a:rPr lang="fi-FI" dirty="0" smtClean="0"/>
                  <a:t>R adalah jari-jari bumi.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dinamakan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sudut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sentral</a:t>
                </a:r>
                <a:r>
                  <a:rPr lang="en-US" dirty="0" smtClean="0"/>
                  <a:t> (rad)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, </a:t>
                </a:r>
                <a:r>
                  <a:rPr lang="en-US" dirty="0" err="1"/>
                  <a:t>ditetapkan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lintang</a:t>
                </a:r>
                <a:r>
                  <a:rPr lang="en-US" dirty="0"/>
                  <a:t> </a:t>
                </a:r>
                <a:r>
                  <a:rPr lang="en-US" dirty="0" err="1"/>
                  <a:t>utara</a:t>
                </a:r>
                <a:r>
                  <a:rPr lang="en-US" dirty="0"/>
                  <a:t> </a:t>
                </a:r>
                <a:r>
                  <a:rPr lang="en-US" dirty="0" err="1" smtClean="0"/>
                  <a:t>diambil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bernilai</a:t>
                </a:r>
                <a:r>
                  <a:rPr lang="en-US" dirty="0" smtClean="0"/>
                  <a:t> </a:t>
                </a:r>
                <a:r>
                  <a:rPr lang="en-US" dirty="0" err="1"/>
                  <a:t>positif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lintang</a:t>
                </a:r>
                <a:r>
                  <a:rPr lang="en-US" dirty="0"/>
                  <a:t> </a:t>
                </a:r>
                <a:r>
                  <a:rPr lang="en-US" dirty="0" err="1"/>
                  <a:t>selatan</a:t>
                </a:r>
                <a:r>
                  <a:rPr lang="en-US" dirty="0"/>
                  <a:t>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negarif</a:t>
                </a:r>
                <a:r>
                  <a:rPr lang="en-US" dirty="0"/>
                  <a:t>, </a:t>
                </a:r>
                <a:r>
                  <a:rPr lang="en-US" dirty="0" err="1"/>
                  <a:t>bujur</a:t>
                </a:r>
                <a:r>
                  <a:rPr lang="en-US" dirty="0"/>
                  <a:t> </a:t>
                </a:r>
                <a:r>
                  <a:rPr lang="en-US" dirty="0" err="1"/>
                  <a:t>barat</a:t>
                </a:r>
                <a:r>
                  <a:rPr lang="en-US" dirty="0"/>
                  <a:t> </a:t>
                </a:r>
                <a:r>
                  <a:rPr lang="en-US" dirty="0" err="1" smtClean="0"/>
                  <a:t>diambil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negatif</a:t>
                </a:r>
                <a:r>
                  <a:rPr lang="en-US" dirty="0" smtClean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bujur</a:t>
                </a:r>
                <a:r>
                  <a:rPr lang="en-US" dirty="0"/>
                  <a:t> </a:t>
                </a:r>
                <a:r>
                  <a:rPr lang="en-US" dirty="0" err="1"/>
                  <a:t>timur</a:t>
                </a:r>
                <a:r>
                  <a:rPr lang="en-US" dirty="0"/>
                  <a:t> </a:t>
                </a:r>
                <a:r>
                  <a:rPr lang="en-US" dirty="0" err="1"/>
                  <a:t>diambil</a:t>
                </a:r>
                <a:r>
                  <a:rPr lang="en-US" dirty="0"/>
                  <a:t> </a:t>
                </a:r>
                <a:r>
                  <a:rPr lang="en-US" dirty="0" err="1"/>
                  <a:t>positif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286001"/>
                <a:ext cx="10178322" cy="4571999"/>
              </a:xfrm>
              <a:blipFill>
                <a:blip r:embed="rId2"/>
                <a:stretch>
                  <a:fillRect l="-419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305" y="3113671"/>
            <a:ext cx="2341068" cy="95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026" y="5162298"/>
            <a:ext cx="5381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Kecepatan</a:t>
            </a:r>
            <a:r>
              <a:rPr lang="en-US" dirty="0" smtClean="0"/>
              <a:t> rata-rata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Kecepatan</a:t>
            </a:r>
            <a:r>
              <a:rPr lang="en-US" dirty="0"/>
              <a:t> rata-rata </a:t>
            </a:r>
            <a:r>
              <a:rPr lang="en-US" dirty="0" err="1"/>
              <a:t>didefinsikan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sv-SE" dirty="0" smtClean="0"/>
              <a:t>perpindahan </a:t>
            </a:r>
            <a:r>
              <a:rPr lang="sv-SE" dirty="0"/>
              <a:t>dengan lama waktu melakukan perpindahan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rata-rata </a:t>
            </a:r>
            <a:r>
              <a:rPr lang="en-US" dirty="0" err="1"/>
              <a:t>adalah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3033712"/>
            <a:ext cx="2752725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1" y="3950073"/>
            <a:ext cx="22764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637" y="5412029"/>
            <a:ext cx="2647290" cy="11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5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di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Vektor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tempat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berada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permukaan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bumii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memenuhi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jari-jari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bumi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:r>
                  <a:rPr lang="en-US" dirty="0" err="1"/>
                  <a:t>lintang</a:t>
                </a:r>
                <a:r>
                  <a:rPr lang="en-US" dirty="0" smtClean="0"/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:r>
                  <a:rPr lang="en-US" dirty="0" err="1" smtClean="0"/>
                  <a:t>bujur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12" y="3056021"/>
            <a:ext cx="5907053" cy="6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Laju</a:t>
            </a:r>
            <a:r>
              <a:rPr lang="en-US" dirty="0" smtClean="0"/>
              <a:t> rata-rata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Laju</a:t>
                </a:r>
                <a:r>
                  <a:rPr lang="en-US" dirty="0"/>
                  <a:t> rata-rata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rasio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tempuh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tempuh</a:t>
                </a:r>
                <a:r>
                  <a:rPr lang="en-US" dirty="0"/>
                  <a:t>.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tempuh</a:t>
                </a:r>
                <a:r>
                  <a:rPr lang="en-US" dirty="0"/>
                  <a:t> </a:t>
                </a:r>
                <a:r>
                  <a:rPr lang="en-US" dirty="0" err="1"/>
                  <a:t>umumnya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 </a:t>
                </a:r>
                <a:r>
                  <a:rPr lang="en-US" dirty="0" err="1"/>
                  <a:t>daripada</a:t>
                </a:r>
                <a:r>
                  <a:rPr lang="en-US" dirty="0"/>
                  <a:t> </a:t>
                </a:r>
                <a:r>
                  <a:rPr lang="en-US" dirty="0" err="1" smtClean="0"/>
                  <a:t>besar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perpindahan</a:t>
                </a:r>
                <a:r>
                  <a:rPr lang="en-US" dirty="0" smtClean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laju</a:t>
                </a:r>
                <a:r>
                  <a:rPr lang="en-US" dirty="0"/>
                  <a:t> rata-rata </a:t>
                </a:r>
                <a:r>
                  <a:rPr lang="en-US" dirty="0" err="1"/>
                  <a:t>umumnya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 </a:t>
                </a:r>
                <a:r>
                  <a:rPr lang="en-US" dirty="0" err="1"/>
                  <a:t>daripada</a:t>
                </a:r>
                <a:r>
                  <a:rPr lang="en-US" dirty="0"/>
                  <a:t> </a:t>
                </a:r>
                <a:r>
                  <a:rPr lang="en-US" dirty="0" err="1" smtClean="0"/>
                  <a:t>besar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/>
                  <a:t>rata-rata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tempuh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adalah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tenpuh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122" y="3495675"/>
            <a:ext cx="2344404" cy="16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2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Percepatan</a:t>
            </a:r>
            <a:r>
              <a:rPr lang="en-US" dirty="0" smtClean="0"/>
              <a:t> rata-rata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Percepatan rata-rata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perbandingan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antara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perubahan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lama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berubah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/>
                  <a:t>d</a:t>
                </a:r>
                <a:r>
                  <a:rPr lang="en-US" dirty="0" err="1" smtClean="0"/>
                  <a:t>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 smtClean="0"/>
                  <a:t>perubahan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r>
                  <a:rPr lang="en-US" dirty="0" smtClean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smtClean="0"/>
                  <a:t>lama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berubah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dipedulikan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, yang </a:t>
                </a:r>
                <a:r>
                  <a:rPr lang="en-US" dirty="0" err="1" smtClean="0"/>
                  <a:t>dibutuhkan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awal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akhir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9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73" y="3227220"/>
            <a:ext cx="2114931" cy="12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7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Besaran</a:t>
            </a:r>
            <a:r>
              <a:rPr lang="en-US" sz="3200" dirty="0"/>
              <a:t> </a:t>
            </a:r>
            <a:r>
              <a:rPr lang="en-US" sz="3200" dirty="0" err="1"/>
              <a:t>gerak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besaran</a:t>
            </a:r>
            <a:r>
              <a:rPr lang="en-US" sz="3200" dirty="0"/>
              <a:t> </a:t>
            </a:r>
            <a:r>
              <a:rPr lang="en-US" sz="3200" dirty="0" err="1"/>
              <a:t>fisis</a:t>
            </a:r>
            <a:r>
              <a:rPr lang="en-US" sz="3200" dirty="0"/>
              <a:t> yang </a:t>
            </a:r>
            <a:r>
              <a:rPr lang="en-US" sz="3200" dirty="0" err="1"/>
              <a:t>mendeskripsikan</a:t>
            </a:r>
            <a:r>
              <a:rPr lang="en-US" sz="3200" dirty="0"/>
              <a:t> </a:t>
            </a:r>
            <a:r>
              <a:rPr lang="en-US" sz="3200" dirty="0" err="1"/>
              <a:t>gerak</a:t>
            </a:r>
            <a:r>
              <a:rPr lang="en-US" sz="3200" dirty="0"/>
              <a:t> </a:t>
            </a:r>
            <a:r>
              <a:rPr lang="en-US" sz="3200" dirty="0" err="1"/>
              <a:t>benda</a:t>
            </a:r>
            <a:r>
              <a:rPr lang="en-US" sz="3200" dirty="0"/>
              <a:t>. </a:t>
            </a:r>
            <a:r>
              <a:rPr lang="en-US" sz="3200" dirty="0" err="1"/>
              <a:t>Besaran-besaran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di </a:t>
            </a:r>
            <a:r>
              <a:rPr lang="en-US" sz="3200" dirty="0" err="1"/>
              <a:t>antaranya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, </a:t>
            </a:r>
            <a:r>
              <a:rPr lang="en-US" sz="3200" dirty="0" err="1" smtClean="0"/>
              <a:t>perpindahan</a:t>
            </a:r>
            <a:r>
              <a:rPr lang="en-US" sz="3200" dirty="0" smtClean="0"/>
              <a:t>, </a:t>
            </a:r>
            <a:r>
              <a:rPr lang="en-US" sz="3200" dirty="0" err="1" smtClean="0"/>
              <a:t>jarak</a:t>
            </a:r>
            <a:r>
              <a:rPr lang="en-US" sz="3200" dirty="0" smtClean="0"/>
              <a:t> </a:t>
            </a:r>
            <a:r>
              <a:rPr lang="en-US" sz="3200" dirty="0" err="1"/>
              <a:t>tempuh</a:t>
            </a:r>
            <a:r>
              <a:rPr lang="en-US" sz="3200" dirty="0"/>
              <a:t>, </a:t>
            </a:r>
            <a:r>
              <a:rPr lang="en-US" sz="3200" dirty="0" err="1"/>
              <a:t>kecepatan</a:t>
            </a:r>
            <a:r>
              <a:rPr lang="en-US" sz="3200" dirty="0"/>
              <a:t>, </a:t>
            </a:r>
            <a:r>
              <a:rPr lang="en-US" sz="3200" dirty="0" err="1"/>
              <a:t>laju</a:t>
            </a:r>
            <a:r>
              <a:rPr lang="en-US" sz="3200" dirty="0"/>
              <a:t>, </a:t>
            </a:r>
            <a:r>
              <a:rPr lang="en-US" sz="3200" dirty="0" err="1"/>
              <a:t>percepatan</a:t>
            </a:r>
            <a:r>
              <a:rPr lang="en-US" sz="3200" dirty="0"/>
              <a:t>, </a:t>
            </a:r>
            <a:r>
              <a:rPr lang="en-US" sz="3200" dirty="0" err="1"/>
              <a:t>gaya</a:t>
            </a:r>
            <a:r>
              <a:rPr lang="en-US" sz="3200" dirty="0"/>
              <a:t>, momentum </a:t>
            </a:r>
            <a:r>
              <a:rPr lang="en-US" sz="3200" dirty="0" smtClean="0"/>
              <a:t>linier, momentum </a:t>
            </a:r>
            <a:r>
              <a:rPr lang="en-US" sz="3200" dirty="0" err="1"/>
              <a:t>sudut</a:t>
            </a:r>
            <a:r>
              <a:rPr lang="en-US" sz="3200" dirty="0"/>
              <a:t>, </a:t>
            </a:r>
            <a:r>
              <a:rPr lang="en-US" sz="3200" dirty="0" err="1"/>
              <a:t>torka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sebagainya</a:t>
            </a:r>
            <a:r>
              <a:rPr lang="en-US" sz="3200" dirty="0"/>
              <a:t>. </a:t>
            </a:r>
            <a:r>
              <a:rPr lang="en-US" sz="3200" dirty="0" err="1"/>
              <a:t>Besaran</a:t>
            </a:r>
            <a:r>
              <a:rPr lang="en-US" sz="3200" dirty="0"/>
              <a:t> </a:t>
            </a:r>
            <a:r>
              <a:rPr lang="en-US" sz="3200" dirty="0" err="1"/>
              <a:t>gerak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yang </a:t>
            </a:r>
            <a:r>
              <a:rPr lang="en-US" sz="3200" dirty="0" err="1"/>
              <a:t>berupa</a:t>
            </a:r>
            <a:r>
              <a:rPr lang="en-US" sz="3200" dirty="0"/>
              <a:t> </a:t>
            </a:r>
            <a:r>
              <a:rPr lang="en-US" sz="3200" dirty="0" err="1"/>
              <a:t>besaran</a:t>
            </a:r>
            <a:r>
              <a:rPr lang="en-US" sz="3200" dirty="0"/>
              <a:t> </a:t>
            </a:r>
            <a:r>
              <a:rPr lang="en-US" sz="3200" dirty="0" err="1"/>
              <a:t>vektor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yang </a:t>
            </a:r>
            <a:r>
              <a:rPr lang="en-US" sz="3200" dirty="0" err="1"/>
              <a:t>berupa</a:t>
            </a:r>
            <a:r>
              <a:rPr lang="en-US" sz="3200" dirty="0"/>
              <a:t> </a:t>
            </a:r>
            <a:r>
              <a:rPr lang="en-US" sz="3200" dirty="0" err="1"/>
              <a:t>besaran</a:t>
            </a:r>
            <a:r>
              <a:rPr lang="en-US" sz="3200" dirty="0"/>
              <a:t> </a:t>
            </a:r>
            <a:r>
              <a:rPr lang="en-US" sz="3200" dirty="0" err="1"/>
              <a:t>skalar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94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gerak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/>
              <a:t>sumbu</a:t>
            </a:r>
            <a:r>
              <a:rPr lang="en-US" sz="2400" dirty="0"/>
              <a:t> </a:t>
            </a:r>
            <a:r>
              <a:rPr lang="en-US" sz="2400" dirty="0" err="1" smtClean="0"/>
              <a:t>koordinat</a:t>
            </a:r>
            <a:r>
              <a:rPr lang="en-US" sz="2400" dirty="0" smtClean="0"/>
              <a:t>.</a:t>
            </a:r>
          </a:p>
          <a:p>
            <a:r>
              <a:rPr lang="fi-FI" sz="2400" dirty="0"/>
              <a:t>Jumlah sumbu koordinat yang akan </a:t>
            </a:r>
            <a:r>
              <a:rPr lang="fi-FI" sz="2400" dirty="0" smtClean="0"/>
              <a:t>kita </a:t>
            </a:r>
            <a:r>
              <a:rPr lang="en-US" sz="2400" dirty="0" err="1" smtClean="0"/>
              <a:t>gunakan</a:t>
            </a:r>
            <a:r>
              <a:rPr lang="en-US" sz="2400" dirty="0" smtClean="0"/>
              <a:t> </a:t>
            </a:r>
            <a:r>
              <a:rPr lang="en-US" sz="2400" dirty="0" err="1"/>
              <a:t>bergantung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gerak</a:t>
            </a:r>
            <a:r>
              <a:rPr lang="en-US" sz="2400" dirty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dibahas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Jenisnya</a:t>
            </a:r>
            <a:r>
              <a:rPr lang="en-US" sz="2400" dirty="0" smtClean="0"/>
              <a:t>: </a:t>
            </a:r>
            <a:r>
              <a:rPr lang="en-US" sz="2400" dirty="0" err="1" smtClean="0"/>
              <a:t>Gerak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</a:t>
            </a:r>
            <a:r>
              <a:rPr lang="en-US" sz="2400" dirty="0" smtClean="0"/>
              <a:t>,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sumbu</a:t>
            </a:r>
            <a:r>
              <a:rPr lang="en-US" sz="2400" dirty="0"/>
              <a:t> </a:t>
            </a:r>
            <a:r>
              <a:rPr lang="en-US" sz="2400" dirty="0" err="1"/>
              <a:t>koordinat</a:t>
            </a:r>
            <a:r>
              <a:rPr lang="en-US" sz="2400" dirty="0"/>
              <a:t>. </a:t>
            </a:r>
            <a:r>
              <a:rPr lang="en-US" sz="2400" dirty="0" err="1"/>
              <a:t>Jadi</a:t>
            </a:r>
            <a:r>
              <a:rPr lang="en-US" sz="2400" dirty="0"/>
              <a:t>,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fi-FI" sz="2400" dirty="0" smtClean="0"/>
              <a:t>menentukan </a:t>
            </a:r>
            <a:r>
              <a:rPr lang="fi-FI" sz="2400" dirty="0"/>
              <a:t>posisi maka sumbu koordinat harus ditetapkan </a:t>
            </a:r>
            <a:r>
              <a:rPr lang="fi-FI" sz="2400" dirty="0" smtClean="0"/>
              <a:t>terlebih </a:t>
            </a:r>
            <a:r>
              <a:rPr lang="en-US" sz="2400" dirty="0" err="1" smtClean="0"/>
              <a:t>dahulu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94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06612" y="2622883"/>
                <a:ext cx="5767765" cy="359359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nn-NO" dirty="0" smtClean="0"/>
                  <a:t>adalah </a:t>
                </a:r>
                <a:r>
                  <a:rPr lang="nn-NO" dirty="0"/>
                  <a:t>vektor yang pangkalnya di pusat koordinat dan ujungnya </a:t>
                </a:r>
                <a:r>
                  <a:rPr lang="nn-NO" dirty="0" smtClean="0"/>
                  <a:t>di </a:t>
                </a:r>
                <a:r>
                  <a:rPr lang="en-US" dirty="0" err="1" smtClean="0"/>
                  <a:t>posisi</a:t>
                </a:r>
                <a:r>
                  <a:rPr lang="en-US" dirty="0" smtClean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;</a:t>
                </a:r>
              </a:p>
              <a:p>
                <a:r>
                  <a:rPr lang="en-US" i="1" dirty="0"/>
                  <a:t>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komponen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dirty="0"/>
                  <a:t>;</a:t>
                </a:r>
              </a:p>
              <a:p>
                <a:r>
                  <a:rPr lang="en-US" i="1" dirty="0"/>
                  <a:t>y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komponen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dalam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:r>
                  <a:rPr lang="en-US" i="1" dirty="0"/>
                  <a:t>y</a:t>
                </a:r>
                <a:r>
                  <a:rPr lang="en-US" dirty="0" smtClean="0"/>
                  <a:t>;</a:t>
                </a:r>
              </a:p>
              <a:p>
                <a:r>
                  <a:rPr lang="en-US" i="1" dirty="0" smtClean="0"/>
                  <a:t>z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vektor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dalam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:r>
                  <a:rPr lang="en-US" i="1" dirty="0"/>
                  <a:t>z</a:t>
                </a:r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adalahvektor</a:t>
                </a:r>
                <a:r>
                  <a:rPr lang="en-US" dirty="0"/>
                  <a:t> </a:t>
                </a:r>
                <a:r>
                  <a:rPr lang="en-US" dirty="0" err="1"/>
                  <a:t>satuan</a:t>
                </a:r>
                <a:r>
                  <a:rPr lang="en-US" dirty="0"/>
                  <a:t> yang </a:t>
                </a:r>
                <a:r>
                  <a:rPr lang="en-US" dirty="0" err="1"/>
                  <a:t>searah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:r>
                  <a:rPr lang="en-US" i="1" dirty="0"/>
                  <a:t>x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adalah</a:t>
                </a:r>
                <a:r>
                  <a:rPr lang="en-US" dirty="0" smtClean="0"/>
                  <a:t> vector </a:t>
                </a:r>
                <a:r>
                  <a:rPr lang="en-US" dirty="0" err="1" smtClean="0"/>
                  <a:t>satuan</a:t>
                </a:r>
                <a:r>
                  <a:rPr lang="en-US" dirty="0" smtClean="0"/>
                  <a:t> </a:t>
                </a:r>
                <a:r>
                  <a:rPr lang="en-US" dirty="0"/>
                  <a:t>yang </a:t>
                </a:r>
                <a:r>
                  <a:rPr lang="en-US" dirty="0" err="1"/>
                  <a:t>searah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 smtClean="0"/>
                  <a:t> adalah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satuan</a:t>
                </a:r>
                <a:r>
                  <a:rPr lang="en-US" dirty="0"/>
                  <a:t> yang </a:t>
                </a:r>
                <a:r>
                  <a:rPr lang="en-US" dirty="0" err="1" smtClean="0"/>
                  <a:t>searah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sumbu</a:t>
                </a:r>
                <a:r>
                  <a:rPr lang="en-US" dirty="0" smtClean="0"/>
                  <a:t> </a:t>
                </a:r>
                <a:r>
                  <a:rPr lang="en-US" i="1" dirty="0"/>
                  <a:t>z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612" y="2622883"/>
                <a:ext cx="5767765" cy="3593591"/>
              </a:xfrm>
              <a:blipFill>
                <a:blip r:embed="rId2"/>
                <a:stretch>
                  <a:fillRect l="-951" t="-1695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08" y="789074"/>
            <a:ext cx="5809813" cy="13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2286001"/>
            <a:ext cx="4410557" cy="4302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811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9488" y="505327"/>
                <a:ext cx="10178322" cy="3593591"/>
              </a:xfrm>
            </p:spPr>
            <p:txBody>
              <a:bodyPr/>
              <a:lstStyle/>
              <a:p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menyatakan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pusat</a:t>
                </a:r>
                <a:r>
                  <a:rPr lang="en-US" dirty="0"/>
                  <a:t> </a:t>
                </a:r>
                <a:r>
                  <a:rPr lang="en-US" dirty="0" err="1" smtClean="0"/>
                  <a:t>koordinat</a:t>
                </a:r>
                <a:r>
                  <a:rPr lang="en-US" dirty="0"/>
                  <a:t> </a:t>
                </a:r>
                <a:r>
                  <a:rPr lang="en-US" dirty="0" err="1" smtClean="0"/>
                  <a:t>memenuhi</a:t>
                </a:r>
                <a:r>
                  <a:rPr lang="en-US" dirty="0" smtClean="0"/>
                  <a:t> </a:t>
                </a:r>
                <a:r>
                  <a:rPr lang="en-US" dirty="0" err="1"/>
                  <a:t>dalil</a:t>
                </a:r>
                <a:r>
                  <a:rPr lang="en-US" dirty="0"/>
                  <a:t> </a:t>
                </a:r>
                <a:r>
                  <a:rPr lang="en-US" dirty="0" err="1"/>
                  <a:t>Phitagoras</a:t>
                </a:r>
                <a:r>
                  <a:rPr lang="en-US" dirty="0"/>
                  <a:t> (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komponen</a:t>
                </a:r>
                <a:r>
                  <a:rPr lang="en-US" dirty="0"/>
                  <a:t> </a:t>
                </a:r>
                <a:r>
                  <a:rPr lang="en-US" dirty="0" err="1"/>
                  <a:t>saling</a:t>
                </a:r>
                <a:r>
                  <a:rPr lang="en-US" dirty="0"/>
                  <a:t> </a:t>
                </a:r>
                <a:r>
                  <a:rPr lang="en-US" dirty="0" err="1"/>
                  <a:t>tegak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), </a:t>
                </a:r>
                <a:r>
                  <a:rPr lang="en-US" dirty="0" err="1" smtClean="0"/>
                  <a:t>yaitu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/>
                  <a:t>Sifat</a:t>
                </a:r>
                <a:r>
                  <a:rPr lang="en-US" dirty="0"/>
                  <a:t> </a:t>
                </a:r>
                <a:r>
                  <a:rPr lang="en-US" dirty="0" err="1"/>
                  <a:t>perkalian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r>
                  <a:rPr lang="en-US" dirty="0"/>
                  <a:t> yang </a:t>
                </a:r>
                <a:r>
                  <a:rPr lang="en-US" dirty="0" err="1"/>
                  <a:t>dipenuhi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488" y="505327"/>
                <a:ext cx="10178322" cy="3593591"/>
              </a:xfrm>
              <a:blipFill>
                <a:blip r:embed="rId2"/>
                <a:stretch>
                  <a:fillRect l="-539" t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93" y="1637754"/>
            <a:ext cx="4599471" cy="132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77" y="4386216"/>
            <a:ext cx="4904701" cy="20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4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3353" y="2695073"/>
                <a:ext cx="2562584" cy="20213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sudut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lintang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sudut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bujur</a:t>
                </a:r>
                <a:endParaRPr lang="en-US" dirty="0" smtClean="0"/>
              </a:p>
              <a:p>
                <a:r>
                  <a:rPr lang="en-US" dirty="0" smtClean="0"/>
                  <a:t>R = 6.400 km (</a:t>
                </a:r>
                <a:r>
                  <a:rPr lang="en-US" dirty="0" err="1" smtClean="0"/>
                  <a:t>jari-jari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bumi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3353" y="2695073"/>
                <a:ext cx="2562584" cy="2021304"/>
              </a:xfrm>
              <a:blipFill>
                <a:blip r:embed="rId2"/>
                <a:stretch>
                  <a:fillRect l="-2143" t="-1205" r="-238" b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840833"/>
            <a:ext cx="4618482" cy="3822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98" y="2101046"/>
            <a:ext cx="2392780" cy="33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4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perpindahan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Perubahan </a:t>
                </a:r>
                <a:r>
                  <a:rPr lang="en-US" dirty="0" err="1" smtClean="0"/>
                  <a:t>posisi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didefinisikan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perpindahan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Sebuah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r>
                  <a:rPr lang="en-US" dirty="0" smtClean="0"/>
                  <a:t> </a:t>
                </a:r>
                <a:r>
                  <a:rPr lang="en-US" dirty="0" err="1"/>
                  <a:t>mula-mula</a:t>
                </a:r>
                <a:r>
                  <a:rPr lang="en-US" dirty="0"/>
                  <a:t> </a:t>
                </a:r>
                <a:r>
                  <a:rPr lang="en-US" dirty="0" err="1"/>
                  <a:t>berada</a:t>
                </a:r>
                <a:r>
                  <a:rPr lang="en-US" dirty="0"/>
                  <a:t> di </a:t>
                </a:r>
                <a:r>
                  <a:rPr lang="en-US" dirty="0" err="1"/>
                  <a:t>titik</a:t>
                </a:r>
                <a:r>
                  <a:rPr lang="en-US" dirty="0"/>
                  <a:t> A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posisi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 smtClean="0"/>
                  <a:t>saat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berikutnya</a:t>
                </a:r>
                <a:r>
                  <a:rPr lang="en-US" dirty="0"/>
                  <a:t>,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berada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B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posisi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/>
              </a:p>
              <a:p>
                <a:r>
                  <a:rPr lang="en-US" dirty="0" err="1" smtClean="0"/>
                  <a:t>Definisikan</a:t>
                </a:r>
                <a:r>
                  <a:rPr lang="en-US" dirty="0" smtClean="0"/>
                  <a:t> </a:t>
                </a:r>
                <a:r>
                  <a:rPr lang="en-US" dirty="0" err="1"/>
                  <a:t>perpindahan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A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B </a:t>
                </a:r>
                <a:r>
                  <a:rPr lang="en-US" dirty="0" err="1" smtClean="0"/>
                  <a:t>sebagai</a:t>
                </a:r>
                <a:r>
                  <a:rPr lang="en-US" dirty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9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16" y="4641843"/>
            <a:ext cx="3465697" cy="1237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783" y="3960554"/>
            <a:ext cx="3257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0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649707"/>
                <a:ext cx="10178322" cy="584734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Dapat </a:t>
                </a:r>
                <a:r>
                  <a:rPr lang="en-US" sz="2400" dirty="0" err="1" smtClean="0"/>
                  <a:t>dituliskan</a:t>
                </a:r>
                <a:r>
                  <a:rPr lang="en-US" sz="2400" dirty="0" smtClean="0"/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dalam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komponen-komponennya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yaitu</a:t>
                </a:r>
                <a:r>
                  <a:rPr lang="en-US" sz="2400" dirty="0" smtClean="0"/>
                  <a:t>: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adalah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komponen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vektor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dalam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arah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komponen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vektor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arah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komponen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vektor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arah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komponen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vektor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arah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komponen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vektor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arah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komponen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vektor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arah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/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649707"/>
                <a:ext cx="10178322" cy="5847346"/>
              </a:xfrm>
              <a:blipFill>
                <a:blip r:embed="rId2"/>
                <a:stretch>
                  <a:fillRect l="-778" t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95" y="1317879"/>
            <a:ext cx="2052042" cy="11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5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724" y="794085"/>
            <a:ext cx="4336230" cy="11104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5662" y="2432067"/>
            <a:ext cx="10250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Gill Sans MT (Body)"/>
              </a:rPr>
              <a:t>Besar</a:t>
            </a:r>
            <a:r>
              <a:rPr lang="en-US" sz="2400" dirty="0">
                <a:latin typeface="Gill Sans MT (Body)"/>
              </a:rPr>
              <a:t> </a:t>
            </a:r>
            <a:r>
              <a:rPr lang="en-US" sz="2400" dirty="0" err="1">
                <a:latin typeface="Gill Sans MT (Body)"/>
              </a:rPr>
              <a:t>perpindahan</a:t>
            </a:r>
            <a:r>
              <a:rPr lang="en-US" sz="2400" dirty="0">
                <a:latin typeface="Gill Sans MT (Body)"/>
              </a:rPr>
              <a:t> </a:t>
            </a:r>
            <a:r>
              <a:rPr lang="en-US" sz="2400" dirty="0" err="1">
                <a:latin typeface="Gill Sans MT (Body)"/>
              </a:rPr>
              <a:t>benda</a:t>
            </a:r>
            <a:r>
              <a:rPr lang="en-US" sz="2400" dirty="0">
                <a:latin typeface="Gill Sans MT (Body)"/>
              </a:rPr>
              <a:t>, </a:t>
            </a:r>
            <a:r>
              <a:rPr lang="en-US" sz="2400" dirty="0" err="1">
                <a:latin typeface="Gill Sans MT (Body)"/>
              </a:rPr>
              <a:t>yaitu</a:t>
            </a:r>
            <a:r>
              <a:rPr lang="en-US" sz="2400" dirty="0">
                <a:latin typeface="Gill Sans MT (Body)"/>
              </a:rPr>
              <a:t> </a:t>
            </a:r>
            <a:r>
              <a:rPr lang="en-US" sz="2400" dirty="0" err="1">
                <a:latin typeface="Gill Sans MT (Body)"/>
              </a:rPr>
              <a:t>panjang</a:t>
            </a:r>
            <a:r>
              <a:rPr lang="en-US" sz="2400" dirty="0">
                <a:latin typeface="Gill Sans MT (Body)"/>
              </a:rPr>
              <a:t> </a:t>
            </a:r>
            <a:r>
              <a:rPr lang="en-US" sz="2400" dirty="0" err="1" smtClean="0">
                <a:latin typeface="Gill Sans MT (Body)"/>
              </a:rPr>
              <a:t>vektor</a:t>
            </a:r>
            <a:r>
              <a:rPr lang="en-US" sz="2400" dirty="0" smtClean="0">
                <a:latin typeface="Gill Sans MT (Body)"/>
              </a:rPr>
              <a:t> </a:t>
            </a:r>
            <a:r>
              <a:rPr lang="en-US" sz="2400" dirty="0" err="1" smtClean="0">
                <a:latin typeface="Gill Sans MT (Body)"/>
              </a:rPr>
              <a:t>perpindahan</a:t>
            </a:r>
            <a:r>
              <a:rPr lang="en-US" sz="2400" dirty="0" smtClean="0">
                <a:latin typeface="Gill Sans MT (Body)"/>
              </a:rPr>
              <a:t> </a:t>
            </a:r>
            <a:r>
              <a:rPr lang="en-US" sz="2400" dirty="0" err="1">
                <a:latin typeface="Gill Sans MT (Body)"/>
              </a:rPr>
              <a:t>adalah</a:t>
            </a:r>
            <a:endParaRPr lang="en-US" sz="2400" dirty="0">
              <a:latin typeface="Gill Sans MT (Bod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19" y="3421216"/>
            <a:ext cx="7731491" cy="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48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147</TotalTime>
  <Words>342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Gill Sans MT</vt:lpstr>
      <vt:lpstr>Gill Sans MT (Body)</vt:lpstr>
      <vt:lpstr>Impact</vt:lpstr>
      <vt:lpstr>Badge</vt:lpstr>
      <vt:lpstr>Vektor</vt:lpstr>
      <vt:lpstr>Besaran gerak</vt:lpstr>
      <vt:lpstr>posisi</vt:lpstr>
      <vt:lpstr>PowerPoint Presentation</vt:lpstr>
      <vt:lpstr>PowerPoint Presentation</vt:lpstr>
      <vt:lpstr>PowerPoint Presentation</vt:lpstr>
      <vt:lpstr>perpindahan</vt:lpstr>
      <vt:lpstr>PowerPoint Presentation</vt:lpstr>
      <vt:lpstr>PowerPoint Presentation</vt:lpstr>
      <vt:lpstr>Jarak tempuh</vt:lpstr>
      <vt:lpstr>Kecepatan rata-rata</vt:lpstr>
      <vt:lpstr>Vektor Posisi di permukaan bumi</vt:lpstr>
      <vt:lpstr>Laju rata-rata</vt:lpstr>
      <vt:lpstr>Percepatan rata-rata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</dc:title>
  <dc:creator>Ayu</dc:creator>
  <cp:lastModifiedBy>Ayu</cp:lastModifiedBy>
  <cp:revision>16</cp:revision>
  <dcterms:created xsi:type="dcterms:W3CDTF">2019-03-22T15:48:02Z</dcterms:created>
  <dcterms:modified xsi:type="dcterms:W3CDTF">2019-04-03T06:04:46Z</dcterms:modified>
</cp:coreProperties>
</file>