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58" r:id="rId5"/>
    <p:sldId id="262" r:id="rId6"/>
    <p:sldId id="259" r:id="rId7"/>
    <p:sldId id="257"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04" y="-10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12/7/2016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12/7/2016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12/7/2016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12/7/2016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12/7/2016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12/7/2016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sz="4000" dirty="0" err="1" smtClean="0"/>
              <a:t>Tujuan</a:t>
            </a:r>
            <a:r>
              <a:rPr lang="en-US" sz="4000" dirty="0" smtClean="0"/>
              <a:t> </a:t>
            </a:r>
            <a:r>
              <a:rPr lang="en-US" sz="4000" dirty="0" err="1" smtClean="0"/>
              <a:t>syari’at</a:t>
            </a:r>
            <a:r>
              <a:rPr lang="en-US" sz="4000" dirty="0" smtClean="0"/>
              <a:t> Islam</a:t>
            </a:r>
            <a:endParaRPr lang="en-US" sz="4000" dirty="0"/>
          </a:p>
        </p:txBody>
      </p:sp>
      <p:sp>
        <p:nvSpPr>
          <p:cNvPr id="3" name="Content Placeholder 2"/>
          <p:cNvSpPr>
            <a:spLocks noGrp="1"/>
          </p:cNvSpPr>
          <p:nvPr>
            <p:ph idx="1"/>
          </p:nvPr>
        </p:nvSpPr>
        <p:spPr>
          <a:xfrm>
            <a:off x="457200" y="762000"/>
            <a:ext cx="8229600" cy="6096000"/>
          </a:xfrm>
        </p:spPr>
        <p:txBody>
          <a:bodyPr>
            <a:normAutofit fontScale="92500" lnSpcReduction="10000"/>
          </a:bodyPr>
          <a:lstStyle/>
          <a:p>
            <a:pPr marL="514350" indent="-514350">
              <a:buNone/>
            </a:pPr>
            <a:r>
              <a:rPr lang="en-US" sz="2000" dirty="0" smtClean="0"/>
              <a:t>  </a:t>
            </a:r>
            <a:r>
              <a:rPr lang="en-US" sz="2000" dirty="0" err="1" smtClean="0"/>
              <a:t>Tujuan</a:t>
            </a:r>
            <a:r>
              <a:rPr lang="en-US" sz="2000" dirty="0" smtClean="0"/>
              <a:t> </a:t>
            </a:r>
            <a:r>
              <a:rPr lang="en-US" sz="2000" dirty="0" err="1" smtClean="0"/>
              <a:t>syari’at</a:t>
            </a:r>
            <a:r>
              <a:rPr lang="en-US" sz="2000" dirty="0" smtClean="0"/>
              <a:t> Islam </a:t>
            </a:r>
            <a:r>
              <a:rPr lang="en-US" sz="2000" dirty="0" err="1" smtClean="0"/>
              <a:t>menurut</a:t>
            </a:r>
            <a:r>
              <a:rPr lang="en-US" sz="2000" dirty="0" smtClean="0"/>
              <a:t> Al-</a:t>
            </a:r>
            <a:r>
              <a:rPr lang="en-US" sz="2000" dirty="0" err="1" smtClean="0"/>
              <a:t>Syatibi</a:t>
            </a:r>
            <a:r>
              <a:rPr lang="en-US" sz="2000" dirty="0" smtClean="0"/>
              <a:t>: </a:t>
            </a:r>
          </a:p>
          <a:p>
            <a:pPr marL="514350" indent="-514350">
              <a:buNone/>
            </a:pPr>
            <a:r>
              <a:rPr lang="en-US" sz="2000" dirty="0" smtClean="0"/>
              <a:t>         1. </a:t>
            </a:r>
            <a:r>
              <a:rPr lang="en-US" sz="2000" dirty="0" err="1" smtClean="0"/>
              <a:t>Memelihara</a:t>
            </a:r>
            <a:r>
              <a:rPr lang="en-US" sz="2000" dirty="0" smtClean="0"/>
              <a:t> Agama; 2 </a:t>
            </a:r>
            <a:r>
              <a:rPr lang="en-US" sz="2000" dirty="0" err="1" smtClean="0"/>
              <a:t>Memelihara</a:t>
            </a:r>
            <a:r>
              <a:rPr lang="en-US" sz="2000" dirty="0" smtClean="0"/>
              <a:t>  </a:t>
            </a:r>
            <a:r>
              <a:rPr lang="en-US" sz="2000" dirty="0" err="1" smtClean="0"/>
              <a:t>akal</a:t>
            </a:r>
            <a:r>
              <a:rPr lang="en-US" sz="2000" dirty="0" smtClean="0"/>
              <a:t>; 3. </a:t>
            </a:r>
            <a:r>
              <a:rPr lang="en-US" sz="2000" dirty="0" err="1" smtClean="0"/>
              <a:t>memelihara</a:t>
            </a:r>
            <a:r>
              <a:rPr lang="en-US" sz="2000" dirty="0" smtClean="0"/>
              <a:t> </a:t>
            </a:r>
            <a:r>
              <a:rPr lang="en-US" sz="2000" dirty="0" err="1" smtClean="0"/>
              <a:t>jiwa</a:t>
            </a:r>
            <a:r>
              <a:rPr lang="en-US" sz="2000" dirty="0" smtClean="0"/>
              <a:t>; 4. </a:t>
            </a:r>
            <a:r>
              <a:rPr lang="en-US" sz="2000" dirty="0" err="1" smtClean="0"/>
              <a:t>memelihara</a:t>
            </a:r>
            <a:r>
              <a:rPr lang="en-US" sz="2000" dirty="0" smtClean="0"/>
              <a:t> </a:t>
            </a:r>
            <a:r>
              <a:rPr lang="en-US" sz="2000" dirty="0" err="1" smtClean="0"/>
              <a:t>harta</a:t>
            </a:r>
            <a:r>
              <a:rPr lang="en-US" sz="2000" dirty="0" smtClean="0"/>
              <a:t>; 5. </a:t>
            </a:r>
            <a:r>
              <a:rPr lang="en-US" sz="2000" dirty="0" err="1" smtClean="0"/>
              <a:t>memelihara</a:t>
            </a:r>
            <a:r>
              <a:rPr lang="en-US" sz="2000" dirty="0" smtClean="0"/>
              <a:t> </a:t>
            </a:r>
            <a:r>
              <a:rPr lang="en-US" sz="2000" dirty="0" err="1" smtClean="0"/>
              <a:t>keturunan</a:t>
            </a:r>
            <a:r>
              <a:rPr lang="en-US" sz="2000" dirty="0" smtClean="0"/>
              <a:t> </a:t>
            </a:r>
          </a:p>
          <a:p>
            <a:pPr marL="514350" indent="-514350">
              <a:buAutoNum type="arabicPeriod"/>
            </a:pPr>
            <a:r>
              <a:rPr lang="en-US" sz="2000" dirty="0" err="1" smtClean="0"/>
              <a:t>Memelihara</a:t>
            </a:r>
            <a:r>
              <a:rPr lang="en-US" sz="2000" dirty="0" smtClean="0"/>
              <a:t> Agama (</a:t>
            </a:r>
            <a:r>
              <a:rPr lang="en-US" sz="2000" dirty="0" err="1" smtClean="0"/>
              <a:t>hifdlu</a:t>
            </a:r>
            <a:r>
              <a:rPr lang="en-US" sz="2000" dirty="0" smtClean="0"/>
              <a:t> al-Din)</a:t>
            </a:r>
          </a:p>
          <a:p>
            <a:pPr marL="514350" indent="-514350">
              <a:buNone/>
            </a:pPr>
            <a:r>
              <a:rPr lang="en-US" sz="2000" dirty="0" smtClean="0"/>
              <a:t>        </a:t>
            </a:r>
            <a:r>
              <a:rPr lang="en-US" sz="2000" dirty="0" err="1" smtClean="0"/>
              <a:t>Tujuan</a:t>
            </a:r>
            <a:r>
              <a:rPr lang="en-US" sz="2000" dirty="0" smtClean="0"/>
              <a:t> </a:t>
            </a:r>
            <a:r>
              <a:rPr lang="en-US" sz="2000" dirty="0" err="1" smtClean="0"/>
              <a:t>ini</a:t>
            </a:r>
            <a:r>
              <a:rPr lang="en-US" sz="2000" dirty="0" smtClean="0"/>
              <a:t> </a:t>
            </a:r>
            <a:r>
              <a:rPr lang="en-US" sz="2000" dirty="0" err="1" smtClean="0"/>
              <a:t>sejalan</a:t>
            </a:r>
            <a:r>
              <a:rPr lang="en-US" sz="2000" dirty="0" smtClean="0"/>
              <a:t> </a:t>
            </a:r>
            <a:r>
              <a:rPr lang="en-US" sz="2000" dirty="0" err="1" smtClean="0"/>
              <a:t>dengan</a:t>
            </a:r>
            <a:r>
              <a:rPr lang="en-US" sz="2000" dirty="0" smtClean="0"/>
              <a:t> </a:t>
            </a:r>
            <a:r>
              <a:rPr lang="en-US" sz="2000" dirty="0" err="1" smtClean="0"/>
              <a:t>fitrah</a:t>
            </a:r>
            <a:r>
              <a:rPr lang="en-US" sz="2000" dirty="0" smtClean="0"/>
              <a:t> </a:t>
            </a:r>
            <a:r>
              <a:rPr lang="en-US" sz="2000" dirty="0" err="1" smtClean="0"/>
              <a:t>keagamaan</a:t>
            </a:r>
            <a:r>
              <a:rPr lang="en-US" sz="2000" dirty="0" smtClean="0"/>
              <a:t> yang </a:t>
            </a:r>
            <a:r>
              <a:rPr lang="en-US" sz="2000" dirty="0" err="1" smtClean="0"/>
              <a:t>terdapat</a:t>
            </a:r>
            <a:r>
              <a:rPr lang="en-US" sz="2000" dirty="0" smtClean="0"/>
              <a:t> </a:t>
            </a:r>
            <a:r>
              <a:rPr lang="en-US" sz="2000" dirty="0" err="1" smtClean="0"/>
              <a:t>dalam</a:t>
            </a:r>
            <a:r>
              <a:rPr lang="en-US" sz="2000" dirty="0" smtClean="0"/>
              <a:t> </a:t>
            </a:r>
            <a:r>
              <a:rPr lang="en-US" sz="2000" dirty="0" err="1" smtClean="0"/>
              <a:t>diri</a:t>
            </a:r>
            <a:r>
              <a:rPr lang="en-US" sz="2000" dirty="0" smtClean="0"/>
              <a:t> </a:t>
            </a:r>
            <a:r>
              <a:rPr lang="en-US" sz="2000" dirty="0" err="1" smtClean="0"/>
              <a:t>manusia</a:t>
            </a:r>
            <a:r>
              <a:rPr lang="en-US" sz="2000" dirty="0" smtClean="0"/>
              <a:t>. </a:t>
            </a:r>
            <a:r>
              <a:rPr lang="en-US" sz="2000" dirty="0" err="1">
                <a:latin typeface="Traditional Arabic" pitchFamily="18" charset="-78"/>
                <a:cs typeface="Traditional Arabic" pitchFamily="18" charset="-78"/>
              </a:rPr>
              <a:t>Fitrah</a:t>
            </a:r>
            <a:r>
              <a:rPr lang="en-US" sz="2000" dirty="0">
                <a:latin typeface="Traditional Arabic" pitchFamily="18" charset="-78"/>
                <a:cs typeface="Traditional Arabic" pitchFamily="18" charset="-78"/>
              </a:rPr>
              <a:t> </a:t>
            </a:r>
            <a:r>
              <a:rPr lang="en-US" sz="2000" dirty="0" err="1">
                <a:latin typeface="Traditional Arabic" pitchFamily="18" charset="-78"/>
                <a:cs typeface="Traditional Arabic" pitchFamily="18" charset="-78"/>
              </a:rPr>
              <a:t>keagamaan</a:t>
            </a:r>
            <a:r>
              <a:rPr lang="en-US" sz="2000" dirty="0">
                <a:latin typeface="Traditional Arabic" pitchFamily="18" charset="-78"/>
                <a:cs typeface="Traditional Arabic" pitchFamily="18" charset="-78"/>
              </a:rPr>
              <a:t> </a:t>
            </a:r>
            <a:r>
              <a:rPr lang="en-US" sz="2000" dirty="0" err="1">
                <a:latin typeface="Traditional Arabic" pitchFamily="18" charset="-78"/>
                <a:cs typeface="Traditional Arabic" pitchFamily="18" charset="-78"/>
              </a:rPr>
              <a:t>manusia</a:t>
            </a:r>
            <a:r>
              <a:rPr lang="en-US" sz="2000" dirty="0">
                <a:latin typeface="Traditional Arabic" pitchFamily="18" charset="-78"/>
                <a:cs typeface="Traditional Arabic" pitchFamily="18" charset="-78"/>
              </a:rPr>
              <a:t> </a:t>
            </a:r>
            <a:r>
              <a:rPr lang="id-ID" sz="2000" dirty="0" smtClean="0">
                <a:latin typeface="Traditional Arabic" pitchFamily="18" charset="-78"/>
                <a:cs typeface="Traditional Arabic" pitchFamily="18" charset="-78"/>
              </a:rPr>
              <a:t>ini d</a:t>
            </a:r>
            <a:r>
              <a:rPr lang="en-US" sz="2000" dirty="0" err="1" smtClean="0">
                <a:latin typeface="Traditional Arabic" pitchFamily="18" charset="-78"/>
                <a:cs typeface="Traditional Arabic" pitchFamily="18" charset="-78"/>
              </a:rPr>
              <a:t>ijelaskan</a:t>
            </a:r>
            <a:r>
              <a:rPr lang="en-US" sz="2000" dirty="0" smtClean="0">
                <a:latin typeface="Traditional Arabic" pitchFamily="18" charset="-78"/>
                <a:cs typeface="Traditional Arabic" pitchFamily="18" charset="-78"/>
              </a:rPr>
              <a:t> </a:t>
            </a:r>
            <a:r>
              <a:rPr lang="en-US" sz="2000" dirty="0" err="1">
                <a:latin typeface="Traditional Arabic" pitchFamily="18" charset="-78"/>
                <a:cs typeface="Traditional Arabic" pitchFamily="18" charset="-78"/>
              </a:rPr>
              <a:t>dalam</a:t>
            </a:r>
            <a:r>
              <a:rPr lang="en-US" sz="2000" dirty="0">
                <a:latin typeface="Traditional Arabic" pitchFamily="18" charset="-78"/>
                <a:cs typeface="Traditional Arabic" pitchFamily="18" charset="-78"/>
              </a:rPr>
              <a:t> </a:t>
            </a:r>
            <a:r>
              <a:rPr lang="en-US" sz="2000" dirty="0" err="1">
                <a:latin typeface="Traditional Arabic" pitchFamily="18" charset="-78"/>
                <a:cs typeface="Traditional Arabic" pitchFamily="18" charset="-78"/>
              </a:rPr>
              <a:t>firman</a:t>
            </a:r>
            <a:r>
              <a:rPr lang="en-US" sz="2000" dirty="0">
                <a:latin typeface="Traditional Arabic" pitchFamily="18" charset="-78"/>
                <a:cs typeface="Traditional Arabic" pitchFamily="18" charset="-78"/>
              </a:rPr>
              <a:t> Allah:</a:t>
            </a:r>
          </a:p>
          <a:p>
            <a:pPr marL="514350" indent="-514350" algn="r">
              <a:buNone/>
            </a:pPr>
            <a:r>
              <a:rPr lang="ar-SA" sz="2800" dirty="0">
                <a:latin typeface="Traditional Arabic" pitchFamily="18" charset="-78"/>
                <a:cs typeface="Traditional Arabic" pitchFamily="18" charset="-78"/>
              </a:rPr>
              <a:t>فَأَقِمْ وَجْهَكَ لِلدِّينِ حَنِيفًا ۚ فِطْرَتَ اللَّهِ الَّتِي فَطَرَ النَّاسَ عَلَيْهَا ۚ لَا تَبْدِيلَ </a:t>
            </a:r>
          </a:p>
          <a:p>
            <a:pPr marL="514350" indent="-514350" algn="r">
              <a:buNone/>
            </a:pPr>
            <a:r>
              <a:rPr lang="ar-SA" sz="2800" dirty="0">
                <a:latin typeface="Traditional Arabic" pitchFamily="18" charset="-78"/>
                <a:cs typeface="Traditional Arabic" pitchFamily="18" charset="-78"/>
              </a:rPr>
              <a:t>لِخَلْقِ اللَّهِ ۚ ذَٰلِكَ الدِّينُ الْقَيِّمُ وَلَٰكِنَّ أَكْثَرَ النَّاسِ لَا يَعْلَمُونَ [٣</a:t>
            </a:r>
            <a:r>
              <a:rPr lang="ar-SA" sz="2800" dirty="0"/>
              <a:t>٠:٣٠] </a:t>
            </a:r>
            <a:endParaRPr lang="en-US" sz="2800" dirty="0"/>
          </a:p>
          <a:p>
            <a:pPr marL="514350" indent="-514350">
              <a:buNone/>
            </a:pPr>
            <a:r>
              <a:rPr lang="en-US" sz="1800" dirty="0"/>
              <a:t>           </a:t>
            </a:r>
            <a:r>
              <a:rPr lang="en-US" sz="2000" dirty="0"/>
              <a:t>  </a:t>
            </a:r>
            <a:r>
              <a:rPr lang="id-ID" sz="2000" dirty="0"/>
              <a:t>Maka hadapkanlah wajahmu dengan lurus kepada agama Allah; (tetaplah atas) fitrah Allah yang telah menciptakan manusia menurut fitrah itu. Tidak ada peubahan pada fitrah Allah. (Itulah) agama yang lurus; tetapi kebanyakan manusia tidak mengetahui, </a:t>
            </a:r>
            <a:r>
              <a:rPr lang="en-US" sz="2000" dirty="0"/>
              <a:t>(Q.S. </a:t>
            </a:r>
            <a:r>
              <a:rPr lang="en-US" sz="2000" dirty="0" err="1"/>
              <a:t>Arl_Rum</a:t>
            </a:r>
            <a:r>
              <a:rPr lang="en-US" sz="2000" dirty="0"/>
              <a:t>/30:30)</a:t>
            </a:r>
            <a:endParaRPr lang="id-ID" sz="2000" dirty="0" smtClean="0"/>
          </a:p>
          <a:p>
            <a:pPr marL="514350" indent="-514350">
              <a:buNone/>
            </a:pPr>
            <a:r>
              <a:rPr lang="id-ID" sz="2000" dirty="0" smtClean="0"/>
              <a:t>    </a:t>
            </a:r>
            <a:r>
              <a:rPr lang="en-US" sz="2000" dirty="0" err="1" smtClean="0"/>
              <a:t>Rasulullah</a:t>
            </a:r>
            <a:r>
              <a:rPr lang="en-US" sz="2000" dirty="0" smtClean="0"/>
              <a:t> </a:t>
            </a:r>
            <a:r>
              <a:rPr lang="en-US" sz="2000" dirty="0" smtClean="0"/>
              <a:t>SAW </a:t>
            </a:r>
            <a:r>
              <a:rPr lang="id-ID" sz="2000" dirty="0" smtClean="0"/>
              <a:t>juga </a:t>
            </a:r>
            <a:r>
              <a:rPr lang="en-US" sz="2000" dirty="0" err="1" smtClean="0"/>
              <a:t>bersabda</a:t>
            </a:r>
            <a:r>
              <a:rPr lang="en-US" sz="2000" dirty="0" smtClean="0"/>
              <a:t>:</a:t>
            </a:r>
            <a:endParaRPr lang="en-US" sz="2000" dirty="0" smtClean="0">
              <a:latin typeface="Traditional Arabic" pitchFamily="18" charset="-78"/>
              <a:cs typeface="Traditional Arabic" pitchFamily="18" charset="-78"/>
            </a:endParaRPr>
          </a:p>
          <a:p>
            <a:pPr marL="514350" indent="-514350" algn="r">
              <a:buNone/>
            </a:pPr>
            <a:r>
              <a:rPr lang="ar-SA" sz="2800" dirty="0" smtClean="0">
                <a:latin typeface="Traditional Arabic" pitchFamily="18" charset="-78"/>
                <a:cs typeface="Traditional Arabic" pitchFamily="18" charset="-78"/>
              </a:rPr>
              <a:t>كل مولود يولد على الفطرة فأبواه يهودانه أو ينصرانه أو يمجسانه.</a:t>
            </a:r>
            <a:endParaRPr lang="en-US" sz="2800" dirty="0" smtClean="0">
              <a:latin typeface="Traditional Arabic" pitchFamily="18" charset="-78"/>
              <a:cs typeface="Traditional Arabic" pitchFamily="18" charset="-78"/>
            </a:endParaRPr>
          </a:p>
          <a:p>
            <a:pPr marL="514350" indent="-514350">
              <a:buNone/>
            </a:pPr>
            <a:r>
              <a:rPr lang="en-US" sz="1800" dirty="0" smtClean="0">
                <a:latin typeface="Traditional Arabic" pitchFamily="18" charset="-78"/>
                <a:cs typeface="Traditional Arabic" pitchFamily="18" charset="-78"/>
              </a:rPr>
              <a:t>        </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Setiap</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anak</a:t>
            </a:r>
            <a:r>
              <a:rPr lang="en-US" sz="2000" dirty="0" smtClean="0">
                <a:latin typeface="Traditional Arabic" pitchFamily="18" charset="-78"/>
                <a:cs typeface="Traditional Arabic" pitchFamily="18" charset="-78"/>
              </a:rPr>
              <a:t> yang </a:t>
            </a:r>
            <a:r>
              <a:rPr lang="en-US" sz="2000" dirty="0" err="1" smtClean="0">
                <a:latin typeface="Traditional Arabic" pitchFamily="18" charset="-78"/>
                <a:cs typeface="Traditional Arabic" pitchFamily="18" charset="-78"/>
              </a:rPr>
              <a:t>dilahirkan</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dalam</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keadaan</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membawa</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fitrah</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beragama</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Maka</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kemudian</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kedua</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orang</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tuanya</a:t>
            </a:r>
            <a:r>
              <a:rPr lang="en-US" sz="2000" dirty="0" smtClean="0">
                <a:latin typeface="Traditional Arabic" pitchFamily="18" charset="-78"/>
                <a:cs typeface="Traditional Arabic" pitchFamily="18" charset="-78"/>
              </a:rPr>
              <a:t> yang </a:t>
            </a:r>
            <a:r>
              <a:rPr lang="en-US" sz="2000" dirty="0" err="1" smtClean="0">
                <a:latin typeface="Traditional Arabic" pitchFamily="18" charset="-78"/>
                <a:cs typeface="Traditional Arabic" pitchFamily="18" charset="-78"/>
              </a:rPr>
              <a:t>menjadikan</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fitrah</a:t>
            </a:r>
            <a:r>
              <a:rPr lang="en-US" sz="2000" dirty="0" smtClean="0">
                <a:latin typeface="Traditional Arabic" pitchFamily="18" charset="-78"/>
                <a:cs typeface="Traditional Arabic" pitchFamily="18" charset="-78"/>
              </a:rPr>
              <a:t> agama </a:t>
            </a:r>
            <a:r>
              <a:rPr lang="en-US" sz="2000" dirty="0" err="1" smtClean="0">
                <a:latin typeface="Traditional Arabic" pitchFamily="18" charset="-78"/>
                <a:cs typeface="Traditional Arabic" pitchFamily="18" charset="-78"/>
              </a:rPr>
              <a:t>itu</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mengambil</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bentuk</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Yahudi</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atau</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Nasrani</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atau</a:t>
            </a:r>
            <a:r>
              <a:rPr lang="en-US" sz="2000" dirty="0" smtClean="0">
                <a:latin typeface="Traditional Arabic" pitchFamily="18" charset="-78"/>
                <a:cs typeface="Traditional Arabic" pitchFamily="18" charset="-78"/>
              </a:rPr>
              <a:t> </a:t>
            </a:r>
            <a:r>
              <a:rPr lang="en-US" sz="2000" dirty="0" err="1" smtClean="0">
                <a:latin typeface="Traditional Arabic" pitchFamily="18" charset="-78"/>
                <a:cs typeface="Traditional Arabic" pitchFamily="18" charset="-78"/>
              </a:rPr>
              <a:t>Majusi</a:t>
            </a:r>
            <a:r>
              <a:rPr lang="en-US" sz="2000" dirty="0" smtClean="0">
                <a:latin typeface="Traditional Arabic" pitchFamily="18" charset="-78"/>
                <a:cs typeface="Traditional Arabic" pitchFamily="18" charset="-78"/>
              </a:rPr>
              <a:t>.      </a:t>
            </a:r>
          </a:p>
          <a:p>
            <a:pPr marL="514350" indent="-514350">
              <a:buNone/>
            </a:pPr>
            <a:r>
              <a:rPr lang="en-US" sz="2000" dirty="0" smtClean="0">
                <a:latin typeface="Traditional Arabic" pitchFamily="18" charset="-78"/>
                <a:cs typeface="Traditional Arabic" pitchFamily="18" charset="-78"/>
              </a:rPr>
              <a:t>        </a:t>
            </a:r>
          </a:p>
          <a:p>
            <a:pPr marL="514350" indent="-514350">
              <a:buNone/>
            </a:pPr>
            <a:r>
              <a:rPr lang="en-US" sz="2000" dirty="0" smtClean="0">
                <a:latin typeface="Traditional Arabic" pitchFamily="18" charset="-78"/>
                <a:cs typeface="Traditional Arabic" pitchFamily="18" charset="-78"/>
              </a:rPr>
              <a:t>        </a:t>
            </a:r>
            <a:endParaRPr lang="en-US" sz="1800" dirty="0" smtClean="0"/>
          </a:p>
          <a:p>
            <a:pPr marL="514350" indent="-514350">
              <a:buNone/>
            </a:pPr>
            <a:endParaRPr lang="ar-SA" sz="1800" dirty="0" smtClean="0"/>
          </a:p>
          <a:p>
            <a:pPr marL="514350" indent="-514350">
              <a:buNone/>
            </a:pPr>
            <a:endParaRPr lang="en-US" sz="1800" dirty="0" smtClean="0"/>
          </a:p>
          <a:p>
            <a:pPr marL="514350" indent="-514350">
              <a:buAutoNum type="arabicPeriod"/>
            </a:pPr>
            <a:endParaRPr lang="en-US" sz="1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45719"/>
          </a:xfrm>
        </p:spPr>
        <p:txBody>
          <a:bodyPr>
            <a:normAutofit fontScale="90000"/>
          </a:bodyPr>
          <a:lstStyle/>
          <a:p>
            <a:endParaRPr lang="en-US" dirty="0"/>
          </a:p>
        </p:txBody>
      </p:sp>
      <p:sp>
        <p:nvSpPr>
          <p:cNvPr id="3" name="Content Placeholder 2"/>
          <p:cNvSpPr>
            <a:spLocks noGrp="1"/>
          </p:cNvSpPr>
          <p:nvPr>
            <p:ph idx="1"/>
          </p:nvPr>
        </p:nvSpPr>
        <p:spPr>
          <a:xfrm>
            <a:off x="457200" y="0"/>
            <a:ext cx="8229600" cy="6858000"/>
          </a:xfrm>
        </p:spPr>
        <p:txBody>
          <a:bodyPr>
            <a:normAutofit fontScale="85000" lnSpcReduction="20000"/>
          </a:bodyPr>
          <a:lstStyle/>
          <a:p>
            <a:endParaRPr lang="en-US" dirty="0" smtClean="0"/>
          </a:p>
          <a:p>
            <a:pPr>
              <a:buNone/>
            </a:pPr>
            <a:r>
              <a:rPr lang="en-US" dirty="0" err="1" smtClean="0">
                <a:latin typeface="Traditional Arabic" pitchFamily="18" charset="-78"/>
                <a:cs typeface="Traditional Arabic" pitchFamily="18" charset="-78"/>
              </a:rPr>
              <a:t>Untuk</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itu</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manusia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perlu</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diajak</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beragama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dengan</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cara</a:t>
            </a:r>
            <a:r>
              <a:rPr lang="en-US" dirty="0" smtClean="0">
                <a:latin typeface="Traditional Arabic" pitchFamily="18" charset="-78"/>
                <a:cs typeface="Traditional Arabic" pitchFamily="18" charset="-78"/>
              </a:rPr>
              <a:t> yang </a:t>
            </a:r>
            <a:r>
              <a:rPr lang="en-US" dirty="0" err="1" smtClean="0">
                <a:latin typeface="Traditional Arabic" pitchFamily="18" charset="-78"/>
                <a:cs typeface="Traditional Arabic" pitchFamily="18" charset="-78"/>
              </a:rPr>
              <a:t>bijaksana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tutur</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kata</a:t>
            </a:r>
            <a:r>
              <a:rPr lang="en-US" dirty="0" smtClean="0">
                <a:latin typeface="Traditional Arabic" pitchFamily="18" charset="-78"/>
                <a:cs typeface="Traditional Arabic" pitchFamily="18" charset="-78"/>
              </a:rPr>
              <a:t> yang </a:t>
            </a:r>
            <a:r>
              <a:rPr lang="en-US" dirty="0" err="1" smtClean="0">
                <a:latin typeface="Traditional Arabic" pitchFamily="18" charset="-78"/>
                <a:cs typeface="Traditional Arabic" pitchFamily="18" charset="-78"/>
              </a:rPr>
              <a:t>baik</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dan</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diskusi</a:t>
            </a:r>
            <a:r>
              <a:rPr lang="en-US" dirty="0" smtClean="0">
                <a:latin typeface="Traditional Arabic" pitchFamily="18" charset="-78"/>
                <a:cs typeface="Traditional Arabic" pitchFamily="18" charset="-78"/>
              </a:rPr>
              <a:t> yang </a:t>
            </a:r>
            <a:r>
              <a:rPr lang="en-US" dirty="0" err="1" smtClean="0">
                <a:latin typeface="Traditional Arabic" pitchFamily="18" charset="-78"/>
                <a:cs typeface="Traditional Arabic" pitchFamily="18" charset="-78"/>
              </a:rPr>
              <a:t>baik</a:t>
            </a:r>
            <a:r>
              <a:rPr lang="en-US" dirty="0" smtClean="0">
                <a:latin typeface="Traditional Arabic" pitchFamily="18" charset="-78"/>
                <a:cs typeface="Traditional Arabic" pitchFamily="18" charset="-78"/>
              </a:rPr>
              <a:t>.</a:t>
            </a:r>
            <a:endParaRPr lang="ar-SA" dirty="0" smtClean="0">
              <a:latin typeface="Traditional Arabic" pitchFamily="18" charset="-78"/>
              <a:cs typeface="Traditional Arabic" pitchFamily="18" charset="-78"/>
            </a:endParaRPr>
          </a:p>
          <a:p>
            <a:pPr algn="r">
              <a:buNone/>
            </a:pPr>
            <a:r>
              <a:rPr lang="ar-SA" dirty="0" smtClean="0">
                <a:latin typeface="Traditional Arabic" pitchFamily="18" charset="-78"/>
                <a:cs typeface="Traditional Arabic" pitchFamily="18" charset="-78"/>
              </a:rPr>
              <a:t>ادْعُ إِلَىٰ سَبِيلِ رَبِّكَ بِالْحِكْمَةِ وَالْمَوْعِظَةِ الْحَسَنَةِ ۖ وَجَادِلْهُمْ بِالَّتِي هِيَ أَحْسَنُ ۚ إِنَّ رَبَّكَ هُوَ أَعْلَمُ بِمَنْ ضَلَّ عَنْ سَبِيلِهِ ۖ وَهُوَ أَعْلَمُ بِالْمُهْتَدِينَ [١٦:١٢٥] </a:t>
            </a:r>
            <a:endParaRPr lang="en-US" dirty="0" smtClean="0">
              <a:latin typeface="Traditional Arabic" pitchFamily="18" charset="-78"/>
              <a:cs typeface="Traditional Arabic" pitchFamily="18" charset="-78"/>
            </a:endParaRPr>
          </a:p>
          <a:p>
            <a:pPr>
              <a:buNone/>
            </a:pPr>
            <a:r>
              <a:rPr lang="ar-SA" dirty="0" smtClean="0"/>
              <a:t>   </a:t>
            </a:r>
            <a:r>
              <a:rPr lang="id-ID" sz="2800" dirty="0" smtClean="0"/>
              <a:t>Serulah (manusia) kepada jalan Tuhan-mu dengan hikmah dan pelajaran yang baik dan bantahlah mereka dengan cara yang baik. Sesungguhnya Tuhanmu Dialah yang lebih mengetahui tentang siapa yang tersesat dari jalan-Nya dan Dialah yang lebih mengetahui orang-orang yang mendapat petunjuk. </a:t>
            </a:r>
            <a:endParaRPr lang="ar-SA" sz="2800" dirty="0" smtClean="0"/>
          </a:p>
          <a:p>
            <a:pPr>
              <a:buNone/>
            </a:pPr>
            <a:endParaRPr lang="ar-SA" dirty="0" smtClean="0"/>
          </a:p>
          <a:p>
            <a:pPr algn="r">
              <a:buNone/>
            </a:pPr>
            <a:r>
              <a:rPr lang="ar-SA" dirty="0" smtClean="0">
                <a:latin typeface="Traditional Arabic" pitchFamily="18" charset="-78"/>
                <a:cs typeface="Traditional Arabic" pitchFamily="18" charset="-78"/>
              </a:rPr>
              <a:t>لَا إِكْرَاهَ فِي الدِّينِ ۖ قَدْ تَبَيَّنَ الرُّشْدُ مِنَ الْغَيِّ ۚ فَمَنْ يَكْفُرْ بِالطَّاغُوتِ وَيُؤْمِنْ بِاللَّهِ فَقَدِ اسْتَمْسَكَ بِالْعُرْوَةِ الْوُثْقَىٰ لَا انْفِصَامَ لَهَا ۗ وَاللَّهُ سَمِيعٌ عَلِيمٌ [٢:٢٥٦] </a:t>
            </a:r>
            <a:endParaRPr lang="id-ID" dirty="0" smtClean="0">
              <a:latin typeface="Traditional Arabic" pitchFamily="18" charset="-78"/>
              <a:cs typeface="Traditional Arabic" pitchFamily="18" charset="-78"/>
            </a:endParaRPr>
          </a:p>
          <a:p>
            <a:pPr>
              <a:buNone/>
            </a:pPr>
            <a:r>
              <a:rPr lang="ar-SA" dirty="0" smtClean="0"/>
              <a:t>   </a:t>
            </a:r>
            <a:r>
              <a:rPr lang="id-ID" sz="2800" dirty="0" smtClean="0"/>
              <a:t>Tidak ada paksaan untuk (memasuki) agama (Islam); sesungguhnya telah jelas jalan yang benar daripada jalan yang sesat. Karena itu barangsiapa yang ingkar kepada Thaghut dan beriman kepada Allah, maka sesungguhnya ia telah berpegang kepada buhul tali yang amat kuat yang tidak akan putus. Dan Allah Maha Mendengar lagi Maha Mengetahui. </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1000"/>
            <a:ext cx="8229600" cy="152400"/>
          </a:xfrm>
        </p:spPr>
        <p:txBody>
          <a:bodyPr>
            <a:normAutofit fontScale="90000"/>
          </a:bodyPr>
          <a:lstStyle/>
          <a:p>
            <a:endParaRPr lang="en-US" dirty="0"/>
          </a:p>
        </p:txBody>
      </p:sp>
      <p:sp>
        <p:nvSpPr>
          <p:cNvPr id="3" name="Content Placeholder 2"/>
          <p:cNvSpPr>
            <a:spLocks noGrp="1"/>
          </p:cNvSpPr>
          <p:nvPr>
            <p:ph idx="1"/>
          </p:nvPr>
        </p:nvSpPr>
        <p:spPr>
          <a:xfrm>
            <a:off x="152400" y="228600"/>
            <a:ext cx="8991600" cy="6400800"/>
          </a:xfrm>
        </p:spPr>
        <p:txBody>
          <a:bodyPr>
            <a:normAutofit fontScale="92500"/>
          </a:bodyPr>
          <a:lstStyle/>
          <a:p>
            <a:pPr>
              <a:buNone/>
            </a:pPr>
            <a:r>
              <a:rPr lang="en-US" dirty="0" smtClean="0"/>
              <a:t>2. </a:t>
            </a:r>
            <a:r>
              <a:rPr lang="en-US" dirty="0" err="1" smtClean="0"/>
              <a:t>Memelihara</a:t>
            </a:r>
            <a:r>
              <a:rPr lang="en-US" dirty="0" smtClean="0"/>
              <a:t> Akal (</a:t>
            </a:r>
            <a:r>
              <a:rPr lang="en-US" dirty="0" err="1" smtClean="0"/>
              <a:t>hifdlu</a:t>
            </a:r>
            <a:r>
              <a:rPr lang="en-US" dirty="0" smtClean="0"/>
              <a:t> al-’</a:t>
            </a:r>
            <a:r>
              <a:rPr lang="en-US" dirty="0" err="1" smtClean="0"/>
              <a:t>Aql</a:t>
            </a:r>
            <a:r>
              <a:rPr lang="en-US" dirty="0" smtClean="0"/>
              <a:t>)</a:t>
            </a:r>
          </a:p>
          <a:p>
            <a:pPr>
              <a:buNone/>
            </a:pPr>
            <a:r>
              <a:rPr lang="en-US" dirty="0" smtClean="0"/>
              <a:t>    </a:t>
            </a:r>
            <a:r>
              <a:rPr lang="en-US" dirty="0" err="1" smtClean="0"/>
              <a:t>Berkenaan</a:t>
            </a:r>
            <a:r>
              <a:rPr lang="en-US" dirty="0" smtClean="0"/>
              <a:t> dg </a:t>
            </a:r>
            <a:r>
              <a:rPr lang="en-US" dirty="0" err="1" smtClean="0"/>
              <a:t>hal</a:t>
            </a:r>
            <a:r>
              <a:rPr lang="en-US" dirty="0" smtClean="0"/>
              <a:t> </a:t>
            </a:r>
            <a:r>
              <a:rPr lang="en-US" dirty="0" err="1" smtClean="0"/>
              <a:t>ini</a:t>
            </a:r>
            <a:r>
              <a:rPr lang="en-US" dirty="0" smtClean="0"/>
              <a:t>, Islam </a:t>
            </a:r>
            <a:r>
              <a:rPr lang="en-US" dirty="0" err="1" smtClean="0"/>
              <a:t>memberikan</a:t>
            </a:r>
            <a:r>
              <a:rPr lang="en-US" dirty="0" smtClean="0"/>
              <a:t> </a:t>
            </a:r>
            <a:r>
              <a:rPr lang="en-US" dirty="0" err="1" smtClean="0"/>
              <a:t>ketentuan</a:t>
            </a:r>
            <a:r>
              <a:rPr lang="en-US" dirty="0" smtClean="0"/>
              <a:t>:</a:t>
            </a:r>
          </a:p>
          <a:p>
            <a:pPr>
              <a:buNone/>
            </a:pPr>
            <a:r>
              <a:rPr lang="en-US" dirty="0" smtClean="0"/>
              <a:t>   -  </a:t>
            </a:r>
            <a:r>
              <a:rPr lang="en-US" dirty="0" err="1" smtClean="0"/>
              <a:t>larangan</a:t>
            </a:r>
            <a:r>
              <a:rPr lang="en-US" dirty="0" smtClean="0"/>
              <a:t> </a:t>
            </a:r>
            <a:r>
              <a:rPr lang="en-US" dirty="0" err="1" smtClean="0"/>
              <a:t>mengkonsumsi</a:t>
            </a:r>
            <a:r>
              <a:rPr lang="en-US" dirty="0" smtClean="0"/>
              <a:t> </a:t>
            </a:r>
            <a:r>
              <a:rPr lang="en-US" dirty="0" err="1" smtClean="0"/>
              <a:t>makanan</a:t>
            </a:r>
            <a:r>
              <a:rPr lang="en-US" dirty="0" smtClean="0"/>
              <a:t> yang </a:t>
            </a:r>
            <a:r>
              <a:rPr lang="en-US" dirty="0" err="1" smtClean="0"/>
              <a:t>merusak</a:t>
            </a:r>
            <a:endParaRPr lang="en-US" dirty="0" smtClean="0"/>
          </a:p>
          <a:p>
            <a:pPr>
              <a:buNone/>
            </a:pPr>
            <a:r>
              <a:rPr lang="en-US" dirty="0" smtClean="0"/>
              <a:t>       </a:t>
            </a:r>
            <a:r>
              <a:rPr lang="en-US" dirty="0" err="1" smtClean="0"/>
              <a:t>akal</a:t>
            </a:r>
            <a:r>
              <a:rPr lang="en-US" dirty="0" smtClean="0"/>
              <a:t>, </a:t>
            </a:r>
          </a:p>
          <a:p>
            <a:pPr>
              <a:buNone/>
            </a:pPr>
            <a:r>
              <a:rPr lang="en-US" dirty="0" smtClean="0"/>
              <a:t>   - agar </a:t>
            </a:r>
            <a:r>
              <a:rPr lang="en-US" dirty="0" err="1" smtClean="0"/>
              <a:t>orang</a:t>
            </a:r>
            <a:r>
              <a:rPr lang="en-US" dirty="0" smtClean="0"/>
              <a:t> </a:t>
            </a:r>
            <a:r>
              <a:rPr lang="en-US" dirty="0" err="1" smtClean="0"/>
              <a:t>mencerdaskan</a:t>
            </a:r>
            <a:r>
              <a:rPr lang="en-US" dirty="0" smtClean="0"/>
              <a:t> </a:t>
            </a:r>
            <a:r>
              <a:rPr lang="en-US" dirty="0" err="1" smtClean="0"/>
              <a:t>akalnya</a:t>
            </a:r>
            <a:r>
              <a:rPr lang="en-US" dirty="0" smtClean="0"/>
              <a:t>  </a:t>
            </a:r>
            <a:r>
              <a:rPr lang="en-US" dirty="0" err="1" smtClean="0"/>
              <a:t>dengan</a:t>
            </a:r>
            <a:r>
              <a:rPr lang="en-US" dirty="0" smtClean="0"/>
              <a:t> </a:t>
            </a:r>
            <a:r>
              <a:rPr lang="en-US" dirty="0" err="1" smtClean="0"/>
              <a:t>cara</a:t>
            </a:r>
            <a:r>
              <a:rPr lang="en-US" dirty="0" smtClean="0"/>
              <a:t> </a:t>
            </a:r>
          </a:p>
          <a:p>
            <a:pPr>
              <a:buNone/>
            </a:pPr>
            <a:r>
              <a:rPr lang="en-US" dirty="0" smtClean="0"/>
              <a:t>     </a:t>
            </a:r>
            <a:r>
              <a:rPr lang="en-US" dirty="0" err="1" smtClean="0"/>
              <a:t>belajar</a:t>
            </a:r>
            <a:r>
              <a:rPr lang="en-US" dirty="0" smtClean="0"/>
              <a:t>, </a:t>
            </a:r>
            <a:r>
              <a:rPr lang="en-US" dirty="0" err="1" smtClean="0"/>
              <a:t>dan</a:t>
            </a:r>
            <a:r>
              <a:rPr lang="en-US" dirty="0" smtClean="0"/>
              <a:t> </a:t>
            </a:r>
            <a:r>
              <a:rPr lang="en-US" dirty="0" err="1" smtClean="0"/>
              <a:t>memikirkan</a:t>
            </a:r>
            <a:r>
              <a:rPr lang="en-US" dirty="0" smtClean="0"/>
              <a:t> </a:t>
            </a:r>
            <a:r>
              <a:rPr lang="en-US" dirty="0" err="1" smtClean="0"/>
              <a:t>segala</a:t>
            </a:r>
            <a:r>
              <a:rPr lang="en-US" dirty="0" smtClean="0"/>
              <a:t> </a:t>
            </a:r>
            <a:r>
              <a:rPr lang="en-US" dirty="0" err="1" smtClean="0"/>
              <a:t>sesuatu</a:t>
            </a:r>
            <a:r>
              <a:rPr lang="en-US" dirty="0" smtClean="0"/>
              <a:t> yang </a:t>
            </a:r>
            <a:r>
              <a:rPr lang="en-US" dirty="0" err="1" smtClean="0"/>
              <a:t>ada</a:t>
            </a:r>
            <a:endParaRPr lang="en-US" dirty="0" smtClean="0"/>
          </a:p>
          <a:p>
            <a:pPr>
              <a:buNone/>
            </a:pPr>
            <a:r>
              <a:rPr lang="en-US" dirty="0" smtClean="0"/>
              <a:t>      </a:t>
            </a:r>
            <a:r>
              <a:rPr lang="en-US" dirty="0" err="1" smtClean="0"/>
              <a:t>di</a:t>
            </a:r>
            <a:r>
              <a:rPr lang="en-US" dirty="0" smtClean="0"/>
              <a:t> </a:t>
            </a:r>
            <a:r>
              <a:rPr lang="en-US" dirty="0" err="1" smtClean="0"/>
              <a:t>alam</a:t>
            </a:r>
            <a:r>
              <a:rPr lang="en-US" dirty="0" smtClean="0"/>
              <a:t> </a:t>
            </a:r>
            <a:r>
              <a:rPr lang="en-US" dirty="0" err="1" smtClean="0"/>
              <a:t>ini</a:t>
            </a:r>
            <a:r>
              <a:rPr lang="en-US" dirty="0" smtClean="0"/>
              <a:t>.</a:t>
            </a:r>
          </a:p>
          <a:p>
            <a:pPr>
              <a:buNone/>
            </a:pPr>
            <a:r>
              <a:rPr lang="en-US" dirty="0" smtClean="0"/>
              <a:t>   - </a:t>
            </a:r>
            <a:r>
              <a:rPr lang="en-US" dirty="0" err="1" smtClean="0"/>
              <a:t>dengan</a:t>
            </a:r>
            <a:r>
              <a:rPr lang="en-US" dirty="0" smtClean="0"/>
              <a:t> </a:t>
            </a:r>
            <a:r>
              <a:rPr lang="en-US" dirty="0" err="1" smtClean="0"/>
              <a:t>akalnya</a:t>
            </a:r>
            <a:r>
              <a:rPr lang="en-US" dirty="0" smtClean="0"/>
              <a:t>, </a:t>
            </a:r>
            <a:r>
              <a:rPr lang="en-US" dirty="0" err="1" smtClean="0"/>
              <a:t>manusia</a:t>
            </a:r>
            <a:r>
              <a:rPr lang="en-US" dirty="0" smtClean="0"/>
              <a:t> </a:t>
            </a:r>
            <a:r>
              <a:rPr lang="en-US" dirty="0" err="1" smtClean="0"/>
              <a:t>mampu</a:t>
            </a:r>
            <a:r>
              <a:rPr lang="en-US" dirty="0" smtClean="0"/>
              <a:t> </a:t>
            </a:r>
            <a:r>
              <a:rPr lang="en-US" dirty="0" err="1" smtClean="0"/>
              <a:t>memahami</a:t>
            </a:r>
            <a:r>
              <a:rPr lang="en-US" dirty="0" smtClean="0"/>
              <a:t> </a:t>
            </a:r>
            <a:r>
              <a:rPr lang="en-US" dirty="0" err="1" smtClean="0"/>
              <a:t>pesan</a:t>
            </a:r>
            <a:r>
              <a:rPr lang="en-US" dirty="0" smtClean="0"/>
              <a:t> </a:t>
            </a:r>
            <a:r>
              <a:rPr lang="en-US" dirty="0" err="1" smtClean="0"/>
              <a:t>agamanya</a:t>
            </a:r>
            <a:r>
              <a:rPr lang="en-US" dirty="0" smtClean="0"/>
              <a:t>. </a:t>
            </a:r>
            <a:r>
              <a:rPr lang="en-US" dirty="0" err="1" smtClean="0"/>
              <a:t>Rasul</a:t>
            </a:r>
            <a:r>
              <a:rPr lang="en-US" dirty="0" smtClean="0"/>
              <a:t> </a:t>
            </a:r>
            <a:r>
              <a:rPr lang="en-US" dirty="0" err="1" smtClean="0"/>
              <a:t>bersabda</a:t>
            </a:r>
            <a:r>
              <a:rPr lang="en-US" dirty="0" smtClean="0"/>
              <a:t>:</a:t>
            </a:r>
          </a:p>
          <a:p>
            <a:pPr algn="r">
              <a:buNone/>
            </a:pPr>
            <a:r>
              <a:rPr lang="ar-SA" dirty="0" smtClean="0"/>
              <a:t>قوام المرء عقله, ولا دين لمن لا عقل له.</a:t>
            </a:r>
          </a:p>
          <a:p>
            <a:pPr>
              <a:buNone/>
            </a:pPr>
            <a:r>
              <a:rPr lang="en-US" dirty="0" err="1" smtClean="0"/>
              <a:t>Tonggak</a:t>
            </a:r>
            <a:r>
              <a:rPr lang="en-US" dirty="0" smtClean="0"/>
              <a:t> </a:t>
            </a:r>
            <a:r>
              <a:rPr lang="en-US" dirty="0" err="1" smtClean="0"/>
              <a:t>seseorang</a:t>
            </a:r>
            <a:r>
              <a:rPr lang="en-US" dirty="0" smtClean="0"/>
              <a:t> </a:t>
            </a:r>
            <a:r>
              <a:rPr lang="en-US" dirty="0" err="1" smtClean="0"/>
              <a:t>adalah</a:t>
            </a:r>
            <a:r>
              <a:rPr lang="en-US" dirty="0" smtClean="0"/>
              <a:t> </a:t>
            </a:r>
            <a:r>
              <a:rPr lang="en-US" dirty="0" err="1" smtClean="0"/>
              <a:t>akalnya</a:t>
            </a:r>
            <a:r>
              <a:rPr lang="en-US" dirty="0" smtClean="0"/>
              <a:t>, </a:t>
            </a:r>
            <a:r>
              <a:rPr lang="en-US" dirty="0" err="1" smtClean="0"/>
              <a:t>dan</a:t>
            </a:r>
            <a:r>
              <a:rPr lang="en-US" dirty="0" smtClean="0"/>
              <a:t> </a:t>
            </a:r>
            <a:r>
              <a:rPr lang="en-US" dirty="0" err="1" smtClean="0"/>
              <a:t>tidak</a:t>
            </a:r>
            <a:r>
              <a:rPr lang="en-US" dirty="0" smtClean="0"/>
              <a:t> </a:t>
            </a:r>
            <a:r>
              <a:rPr lang="en-US" dirty="0" err="1" smtClean="0"/>
              <a:t>dianggap</a:t>
            </a:r>
            <a:r>
              <a:rPr lang="en-US" dirty="0" smtClean="0"/>
              <a:t> </a:t>
            </a:r>
            <a:r>
              <a:rPr lang="en-US" dirty="0" err="1" smtClean="0"/>
              <a:t>beragama</a:t>
            </a:r>
            <a:r>
              <a:rPr lang="en-US" dirty="0" smtClean="0"/>
              <a:t> </a:t>
            </a:r>
            <a:r>
              <a:rPr lang="en-US" dirty="0" err="1" smtClean="0"/>
              <a:t>bagi</a:t>
            </a:r>
            <a:r>
              <a:rPr lang="en-US" dirty="0" smtClean="0"/>
              <a:t> </a:t>
            </a:r>
            <a:r>
              <a:rPr lang="en-US" dirty="0" err="1" smtClean="0"/>
              <a:t>orang</a:t>
            </a:r>
            <a:r>
              <a:rPr lang="en-US" dirty="0" smtClean="0"/>
              <a:t> yang </a:t>
            </a:r>
            <a:r>
              <a:rPr lang="en-US" dirty="0" err="1" smtClean="0"/>
              <a:t>tidak</a:t>
            </a:r>
            <a:r>
              <a:rPr lang="en-US" dirty="0" smtClean="0"/>
              <a:t> </a:t>
            </a:r>
            <a:r>
              <a:rPr lang="en-US" dirty="0" err="1" smtClean="0"/>
              <a:t>berakal</a:t>
            </a:r>
            <a:r>
              <a:rPr lang="en-US" dirty="0" smtClean="0"/>
              <a:t>.  </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04800"/>
            <a:ext cx="8229600" cy="152400"/>
          </a:xfrm>
        </p:spPr>
        <p:txBody>
          <a:bodyPr>
            <a:normAutofit fontScale="90000"/>
          </a:bodyPr>
          <a:lstStyle/>
          <a:p>
            <a:endParaRPr lang="en-US" dirty="0"/>
          </a:p>
        </p:txBody>
      </p:sp>
      <p:sp>
        <p:nvSpPr>
          <p:cNvPr id="3" name="Content Placeholder 2"/>
          <p:cNvSpPr>
            <a:spLocks noGrp="1"/>
          </p:cNvSpPr>
          <p:nvPr>
            <p:ph idx="1"/>
          </p:nvPr>
        </p:nvSpPr>
        <p:spPr>
          <a:xfrm>
            <a:off x="457200" y="152400"/>
            <a:ext cx="8229600" cy="5973763"/>
          </a:xfrm>
        </p:spPr>
        <p:txBody>
          <a:bodyPr>
            <a:normAutofit fontScale="70000" lnSpcReduction="20000"/>
          </a:bodyPr>
          <a:lstStyle/>
          <a:p>
            <a:pPr>
              <a:buNone/>
            </a:pPr>
            <a:r>
              <a:rPr lang="en-US" dirty="0" smtClean="0"/>
              <a:t>3. </a:t>
            </a:r>
            <a:r>
              <a:rPr lang="en-US" dirty="0" err="1" smtClean="0"/>
              <a:t>Memelihara</a:t>
            </a:r>
            <a:r>
              <a:rPr lang="en-US" dirty="0" smtClean="0"/>
              <a:t> </a:t>
            </a:r>
            <a:r>
              <a:rPr lang="en-US" dirty="0" err="1" smtClean="0"/>
              <a:t>jiwa</a:t>
            </a:r>
            <a:r>
              <a:rPr lang="en-US" dirty="0" smtClean="0"/>
              <a:t> ( </a:t>
            </a:r>
            <a:r>
              <a:rPr lang="en-US" dirty="0" err="1" smtClean="0"/>
              <a:t>hifdlu</a:t>
            </a:r>
            <a:r>
              <a:rPr lang="en-US" dirty="0" smtClean="0"/>
              <a:t> al-</a:t>
            </a:r>
            <a:r>
              <a:rPr lang="en-US" dirty="0" err="1" smtClean="0"/>
              <a:t>Nafs</a:t>
            </a:r>
            <a:r>
              <a:rPr lang="en-US" dirty="0" smtClean="0"/>
              <a:t>)</a:t>
            </a:r>
          </a:p>
          <a:p>
            <a:pPr>
              <a:buNone/>
            </a:pPr>
            <a:r>
              <a:rPr lang="en-US" dirty="0" smtClean="0">
                <a:latin typeface="Traditional Arabic" pitchFamily="18" charset="-78"/>
                <a:cs typeface="Traditional Arabic" pitchFamily="18" charset="-78"/>
              </a:rPr>
              <a:t>    * Islam </a:t>
            </a:r>
            <a:r>
              <a:rPr lang="en-US" dirty="0" err="1" smtClean="0">
                <a:latin typeface="Traditional Arabic" pitchFamily="18" charset="-78"/>
                <a:cs typeface="Traditional Arabic" pitchFamily="18" charset="-78"/>
              </a:rPr>
              <a:t>membunuh</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orang</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tanpa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sebab</a:t>
            </a:r>
            <a:r>
              <a:rPr lang="en-US" dirty="0" smtClean="0">
                <a:latin typeface="Traditional Arabic" pitchFamily="18" charset="-78"/>
                <a:cs typeface="Traditional Arabic" pitchFamily="18" charset="-78"/>
              </a:rPr>
              <a:t> yang </a:t>
            </a:r>
            <a:r>
              <a:rPr lang="en-US" dirty="0" err="1" smtClean="0">
                <a:latin typeface="Traditional Arabic" pitchFamily="18" charset="-78"/>
                <a:cs typeface="Traditional Arabic" pitchFamily="18" charset="-78"/>
              </a:rPr>
              <a:t>benar</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yaitu</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karena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membunuh</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orang</a:t>
            </a:r>
            <a:r>
              <a:rPr lang="en-US" dirty="0" smtClean="0">
                <a:latin typeface="Traditional Arabic" pitchFamily="18" charset="-78"/>
                <a:cs typeface="Traditional Arabic" pitchFamily="18" charset="-78"/>
              </a:rPr>
              <a:t>)</a:t>
            </a:r>
          </a:p>
          <a:p>
            <a:pPr>
              <a:buNone/>
            </a:pPr>
            <a:r>
              <a:rPr lang="en-US" dirty="0" smtClean="0">
                <a:latin typeface="Traditional Arabic" pitchFamily="18" charset="-78"/>
                <a:cs typeface="Traditional Arabic" pitchFamily="18" charset="-78"/>
              </a:rPr>
              <a:t>    * Islam </a:t>
            </a:r>
            <a:r>
              <a:rPr lang="en-US" dirty="0" err="1" smtClean="0">
                <a:latin typeface="Traditional Arabic" pitchFamily="18" charset="-78"/>
                <a:cs typeface="Traditional Arabic" pitchFamily="18" charset="-78"/>
              </a:rPr>
              <a:t>melarang</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orang</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jatuh</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dalam</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kebinasaan</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atau</a:t>
            </a:r>
            <a:r>
              <a:rPr lang="en-US" dirty="0" smtClean="0">
                <a:latin typeface="Traditional Arabic" pitchFamily="18" charset="-78"/>
                <a:cs typeface="Traditional Arabic" pitchFamily="18" charset="-78"/>
              </a:rPr>
              <a:t> yang </a:t>
            </a:r>
            <a:r>
              <a:rPr lang="en-US" dirty="0" err="1" smtClean="0">
                <a:latin typeface="Traditional Arabic" pitchFamily="18" charset="-78"/>
                <a:cs typeface="Traditional Arabic" pitchFamily="18" charset="-78"/>
              </a:rPr>
              <a:t>menyebabkannya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Seperti</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narkoba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dsb</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Atau</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membiarkan</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sakit</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tanpa</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mau</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berobat</a:t>
            </a:r>
            <a:r>
              <a:rPr lang="en-US" dirty="0" smtClean="0">
                <a:latin typeface="Traditional Arabic" pitchFamily="18" charset="-78"/>
                <a:cs typeface="Traditional Arabic" pitchFamily="18" charset="-78"/>
              </a:rPr>
              <a:t>.</a:t>
            </a:r>
          </a:p>
          <a:p>
            <a:pPr>
              <a:buNone/>
            </a:pPr>
            <a:r>
              <a:rPr lang="en-US" dirty="0" smtClean="0">
                <a:latin typeface="Traditional Arabic" pitchFamily="18" charset="-78"/>
                <a:cs typeface="Traditional Arabic" pitchFamily="18" charset="-78"/>
              </a:rPr>
              <a:t>    * Islam </a:t>
            </a:r>
            <a:r>
              <a:rPr lang="en-US" dirty="0" err="1" smtClean="0">
                <a:latin typeface="Traditional Arabic" pitchFamily="18" charset="-78"/>
                <a:cs typeface="Traditional Arabic" pitchFamily="18" charset="-78"/>
              </a:rPr>
              <a:t>melarang</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membunuh</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diri</a:t>
            </a:r>
            <a:r>
              <a:rPr lang="en-US" dirty="0" smtClean="0">
                <a:latin typeface="Traditional Arabic" pitchFamily="18" charset="-78"/>
                <a:cs typeface="Traditional Arabic" pitchFamily="18" charset="-78"/>
              </a:rPr>
              <a:t> </a:t>
            </a:r>
            <a:r>
              <a:rPr lang="en-US" dirty="0" err="1" smtClean="0">
                <a:latin typeface="Traditional Arabic" pitchFamily="18" charset="-78"/>
                <a:cs typeface="Traditional Arabic" pitchFamily="18" charset="-78"/>
              </a:rPr>
              <a:t>sendiri</a:t>
            </a:r>
            <a:r>
              <a:rPr lang="en-US" dirty="0" smtClean="0">
                <a:latin typeface="Traditional Arabic" pitchFamily="18" charset="-78"/>
                <a:cs typeface="Traditional Arabic" pitchFamily="18" charset="-78"/>
              </a:rPr>
              <a:t>.</a:t>
            </a:r>
          </a:p>
          <a:p>
            <a:pPr algn="r">
              <a:buNone/>
            </a:pPr>
            <a:r>
              <a:rPr lang="ar-SA" dirty="0" smtClean="0">
                <a:latin typeface="Traditional Arabic" pitchFamily="18" charset="-78"/>
                <a:cs typeface="Traditional Arabic" pitchFamily="18" charset="-78"/>
              </a:rPr>
              <a:t>وَأَنْفِقُوا فِي سَبِيلِ اللَّهِ وَلَا تُلْقُوا بِأَيْدِيكُمْ إِلَى التَّهْلُكَةِ ۛ وَأَحْسِنُوا ۛ إِنَّ اللَّهَ يُحِبُّ الْمُحْسِنِينَ [٢:١٩٥</a:t>
            </a:r>
            <a:r>
              <a:rPr lang="ar-SA" dirty="0" smtClean="0"/>
              <a:t>] </a:t>
            </a:r>
            <a:endParaRPr lang="en-US" dirty="0" smtClean="0"/>
          </a:p>
          <a:p>
            <a:pPr>
              <a:buNone/>
            </a:pPr>
            <a:r>
              <a:rPr lang="en-US" dirty="0" smtClean="0"/>
              <a:t>    </a:t>
            </a:r>
            <a:r>
              <a:rPr lang="id-ID" dirty="0" smtClean="0"/>
              <a:t>Dan belanjakanlah (harta bendamu) di jalan Allah, dan janganlah kamu menjatuhkan dirimu sendiri ke dalam kebinasaan, dan berbuat baiklah, karena sesungguhnya Allah menyukai orang-orang yang berbuat baik. </a:t>
            </a:r>
            <a:endParaRPr lang="en-US" dirty="0" smtClean="0">
              <a:latin typeface="Traditional Arabic" pitchFamily="18" charset="-78"/>
              <a:cs typeface="Traditional Arabic" pitchFamily="18" charset="-78"/>
            </a:endParaRPr>
          </a:p>
          <a:p>
            <a:pPr algn="r">
              <a:buNone/>
            </a:pPr>
            <a:r>
              <a:rPr lang="ar-SA" dirty="0" smtClean="0">
                <a:latin typeface="Traditional Arabic" pitchFamily="18" charset="-78"/>
                <a:cs typeface="Traditional Arabic" pitchFamily="18" charset="-78"/>
              </a:rPr>
              <a:t> مَنْ قَتَلَ نَفْسًا بِغَيْرِ نَفْسٍ أَوْ فَسَادٍ فِي الْأَرْضِ فَكَأَنَّمَا قَتَلَ النَّاسَ جَمِيعًا وَمَنْ أَحْيَاهَا فَكَأَنَّمَا أَحْيَا النَّاسَ جَمِيعًا</a:t>
            </a:r>
            <a:r>
              <a:rPr lang="ar-SA" dirty="0" smtClean="0"/>
              <a:t> ۚ َ [٥:٣٢] </a:t>
            </a:r>
            <a:endParaRPr lang="id-ID" dirty="0" smtClean="0"/>
          </a:p>
          <a:p>
            <a:pPr>
              <a:buNone/>
            </a:pPr>
            <a:r>
              <a:rPr lang="en-US" dirty="0" smtClean="0"/>
              <a:t>     </a:t>
            </a:r>
            <a:r>
              <a:rPr lang="id-ID" dirty="0" smtClean="0"/>
              <a:t>barangsiapa yang membunuh seorang manusia, bukan karena orang itu (membunuh) orang lain, atau bukan karena membuat kerusakan dimuka bumi, maka seakan-akan dia telah membunuh manusia seluruhnya. Dan barangsiapa yang memelihara kehidupan seorang manusia, maka seolah-olah dia telah memelihara kehidupan manusia semuanya. </a:t>
            </a:r>
            <a:r>
              <a:rPr lang="en-US" dirty="0" smtClean="0"/>
              <a:t>(al-</a:t>
            </a:r>
            <a:r>
              <a:rPr lang="en-US" dirty="0" err="1" smtClean="0"/>
              <a:t>Maidah</a:t>
            </a:r>
            <a:r>
              <a:rPr lang="en-US" dirty="0" smtClean="0"/>
              <a:t>: </a:t>
            </a:r>
            <a:r>
              <a:rPr lang="id-ID" dirty="0" smtClean="0"/>
              <a:t> </a:t>
            </a:r>
            <a:r>
              <a:rPr lang="en-US" dirty="0" smtClean="0"/>
              <a:t>32)</a:t>
            </a:r>
          </a:p>
          <a:p>
            <a:pPr>
              <a:buNone/>
            </a:pPr>
            <a:endParaRPr lang="id-ID"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304800"/>
          </a:xfrm>
        </p:spPr>
        <p:txBody>
          <a:bodyPr>
            <a:normAutofit fontScale="90000"/>
          </a:bodyPr>
          <a:lstStyle/>
          <a:p>
            <a:endParaRPr lang="en-US" dirty="0"/>
          </a:p>
        </p:txBody>
      </p:sp>
      <p:sp>
        <p:nvSpPr>
          <p:cNvPr id="3" name="Content Placeholder 2"/>
          <p:cNvSpPr>
            <a:spLocks noGrp="1"/>
          </p:cNvSpPr>
          <p:nvPr>
            <p:ph idx="1"/>
          </p:nvPr>
        </p:nvSpPr>
        <p:spPr>
          <a:xfrm>
            <a:off x="304800" y="152400"/>
            <a:ext cx="8686800" cy="6705600"/>
          </a:xfrm>
        </p:spPr>
        <p:txBody>
          <a:bodyPr>
            <a:normAutofit fontScale="70000" lnSpcReduction="20000"/>
          </a:bodyPr>
          <a:lstStyle/>
          <a:p>
            <a:pPr>
              <a:buNone/>
            </a:pPr>
            <a:endParaRPr lang="en-US" sz="4600" dirty="0" smtClean="0">
              <a:latin typeface="Traditional Arabic" pitchFamily="18" charset="-78"/>
              <a:cs typeface="Traditional Arabic" pitchFamily="18" charset="-78"/>
            </a:endParaRPr>
          </a:p>
          <a:p>
            <a:pPr algn="r">
              <a:buNone/>
            </a:pPr>
            <a:r>
              <a:rPr lang="ar-SA" sz="4600" dirty="0" smtClean="0">
                <a:latin typeface="Traditional Arabic" pitchFamily="18" charset="-78"/>
                <a:cs typeface="Traditional Arabic" pitchFamily="18" charset="-78"/>
              </a:rPr>
              <a:t> مَنْ قَتَلَ نَفْسًا بِغَيْرِ نَفْسٍ أَوْ فَسَادٍ فِي الْأَرْضِ فَكَأَنَّمَا قَتَلَ النَّاسَ جَمِيعًا وَمَنْ أَحْيَاهَا فَكَأَنَّمَا أَحْيَا النَّاسَ جَمِيعًا</a:t>
            </a:r>
            <a:r>
              <a:rPr lang="ar-SA" sz="4600" dirty="0" smtClean="0"/>
              <a:t> ۚ َ [٥:٣٢] </a:t>
            </a:r>
            <a:endParaRPr lang="id-ID" sz="4600" dirty="0" smtClean="0"/>
          </a:p>
          <a:p>
            <a:pPr>
              <a:buNone/>
            </a:pPr>
            <a:r>
              <a:rPr lang="en-US" dirty="0" smtClean="0"/>
              <a:t>    </a:t>
            </a:r>
            <a:r>
              <a:rPr lang="en-US" sz="3400" dirty="0" smtClean="0"/>
              <a:t> </a:t>
            </a:r>
            <a:r>
              <a:rPr lang="id-ID" sz="3400" dirty="0" smtClean="0"/>
              <a:t>barangsiapa yang membunuh seorang manusia, bukan karena orang itu (membunuh) orang lain, atau bukan karena membuat kerusakan dimuka bumi, maka seakan-akan dia telah membunuh manusia seluruhnya. Dan barangsiapa yang memelihara kehidupan seorang manusia, maka seolah-olah dia telah memelihara kehidupan manusia semuanya. </a:t>
            </a:r>
            <a:r>
              <a:rPr lang="en-US" sz="3400" dirty="0" smtClean="0"/>
              <a:t>(al-</a:t>
            </a:r>
            <a:r>
              <a:rPr lang="en-US" sz="3400" dirty="0" err="1" smtClean="0"/>
              <a:t>Maidah</a:t>
            </a:r>
            <a:r>
              <a:rPr lang="en-US" sz="3400" dirty="0" smtClean="0"/>
              <a:t>: </a:t>
            </a:r>
            <a:r>
              <a:rPr lang="id-ID" sz="3400" dirty="0" smtClean="0"/>
              <a:t> </a:t>
            </a:r>
            <a:r>
              <a:rPr lang="en-US" sz="3400" dirty="0" smtClean="0"/>
              <a:t>32)</a:t>
            </a:r>
          </a:p>
          <a:p>
            <a:pPr>
              <a:buNone/>
            </a:pPr>
            <a:endParaRPr lang="en-US" sz="3400" dirty="0" smtClean="0"/>
          </a:p>
          <a:p>
            <a:pPr algn="r"/>
            <a:r>
              <a:rPr lang="ar-SA" sz="4600" dirty="0" smtClean="0">
                <a:latin typeface="Traditional Arabic" pitchFamily="18" charset="-78"/>
                <a:cs typeface="Traditional Arabic" pitchFamily="18" charset="-78"/>
              </a:rPr>
              <a:t>وَلَا تَقْتُلُوا النَّفْسَ الَّتِي حَرَّمَ اللَّهُ إِلَّا بِالْحَقِّ ۗ وَمَنْ قُتِلَ مَظْلُومًا فَقَدْ جَعَلْنَا لِوَلِيِّهِ سُلْطَانًا فَلَا يُسْرِفْ فِي الْقَتْلِ ۖ إِنَّهُ كَانَ مَنْصُورًا [١٧:٣٣] </a:t>
            </a:r>
            <a:endParaRPr lang="en-US" sz="4600" dirty="0" smtClean="0">
              <a:latin typeface="Traditional Arabic" pitchFamily="18" charset="-78"/>
              <a:cs typeface="Traditional Arabic" pitchFamily="18" charset="-78"/>
            </a:endParaRPr>
          </a:p>
          <a:p>
            <a:pPr>
              <a:buNone/>
            </a:pPr>
            <a:r>
              <a:rPr lang="en-US" dirty="0" smtClean="0"/>
              <a:t>     </a:t>
            </a:r>
            <a:r>
              <a:rPr lang="id-ID" sz="3400" dirty="0" smtClean="0"/>
              <a:t>Dan janganlah kamu membunuh jiwa yang diharamkan Allah (membunuhnya), melainkan dengan suatu (alasan) yang benar. Dan barangsiapa dibunuh secara zalim, maka sesungguhnya Kami telah memberi kekuasaan kepada ahli warisnya, tetapi janganlah ahli waris itu melampaui batas dalam membunuh. Sesungguhnya ia adalah orang yang mendapat pertolongan. </a:t>
            </a:r>
            <a:r>
              <a:rPr lang="en-US" sz="3400" dirty="0" smtClean="0"/>
              <a:t>(Al-</a:t>
            </a:r>
            <a:r>
              <a:rPr lang="en-US" sz="3400" dirty="0" err="1" smtClean="0"/>
              <a:t>Isra</a:t>
            </a:r>
            <a:r>
              <a:rPr lang="en-US" sz="3400" dirty="0" smtClean="0"/>
              <a:t>’: 17)</a:t>
            </a:r>
            <a:endParaRPr lang="id-ID" sz="3400" dirty="0" smtClean="0"/>
          </a:p>
          <a:p>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399"/>
            <a:ext cx="8229600" cy="533400"/>
          </a:xfrm>
        </p:spPr>
        <p:txBody>
          <a:bodyPr>
            <a:normAutofit fontScale="90000"/>
          </a:bodyPr>
          <a:lstStyle/>
          <a:p>
            <a:endParaRPr lang="en-US" dirty="0"/>
          </a:p>
        </p:txBody>
      </p:sp>
      <p:sp>
        <p:nvSpPr>
          <p:cNvPr id="3" name="Content Placeholder 2"/>
          <p:cNvSpPr>
            <a:spLocks noGrp="1"/>
          </p:cNvSpPr>
          <p:nvPr>
            <p:ph idx="1"/>
          </p:nvPr>
        </p:nvSpPr>
        <p:spPr>
          <a:xfrm>
            <a:off x="457200" y="152400"/>
            <a:ext cx="8229600" cy="6477000"/>
          </a:xfrm>
        </p:spPr>
        <p:txBody>
          <a:bodyPr/>
          <a:lstStyle/>
          <a:p>
            <a:pPr>
              <a:buNone/>
            </a:pPr>
            <a:r>
              <a:rPr lang="en-US" dirty="0" smtClean="0"/>
              <a:t>4. </a:t>
            </a:r>
            <a:r>
              <a:rPr lang="en-US" dirty="0" err="1" smtClean="0"/>
              <a:t>Memelihara</a:t>
            </a:r>
            <a:r>
              <a:rPr lang="en-US" dirty="0" smtClean="0"/>
              <a:t> </a:t>
            </a:r>
            <a:r>
              <a:rPr lang="en-US" dirty="0" err="1" smtClean="0"/>
              <a:t>harta</a:t>
            </a:r>
            <a:r>
              <a:rPr lang="en-US" dirty="0" smtClean="0"/>
              <a:t> (</a:t>
            </a:r>
            <a:r>
              <a:rPr lang="en-US" dirty="0" err="1" smtClean="0"/>
              <a:t>hifdlu</a:t>
            </a:r>
            <a:r>
              <a:rPr lang="en-US" dirty="0" smtClean="0"/>
              <a:t> al-Mal)</a:t>
            </a:r>
          </a:p>
          <a:p>
            <a:pPr>
              <a:buNone/>
            </a:pPr>
            <a:r>
              <a:rPr lang="en-US" dirty="0" smtClean="0"/>
              <a:t>    * Islam </a:t>
            </a:r>
            <a:r>
              <a:rPr lang="en-US" dirty="0" err="1" smtClean="0"/>
              <a:t>membebaskan</a:t>
            </a:r>
            <a:r>
              <a:rPr lang="en-US" dirty="0" smtClean="0"/>
              <a:t> </a:t>
            </a:r>
            <a:r>
              <a:rPr lang="en-US" dirty="0" err="1" smtClean="0"/>
              <a:t>kepemilikan</a:t>
            </a:r>
            <a:r>
              <a:rPr lang="en-US" dirty="0" smtClean="0"/>
              <a:t> </a:t>
            </a:r>
            <a:r>
              <a:rPr lang="en-US" dirty="0" err="1" smtClean="0"/>
              <a:t>harta</a:t>
            </a:r>
            <a:endParaRPr lang="en-US" dirty="0" smtClean="0"/>
          </a:p>
          <a:p>
            <a:pPr>
              <a:buNone/>
            </a:pPr>
            <a:r>
              <a:rPr lang="en-US" dirty="0" smtClean="0"/>
              <a:t>    * Islam </a:t>
            </a:r>
            <a:r>
              <a:rPr lang="en-US" dirty="0" err="1" smtClean="0"/>
              <a:t>melarang</a:t>
            </a:r>
            <a:r>
              <a:rPr lang="en-US" dirty="0" smtClean="0"/>
              <a:t> </a:t>
            </a:r>
            <a:r>
              <a:rPr lang="en-US" dirty="0" err="1" smtClean="0"/>
              <a:t>seseorang</a:t>
            </a:r>
            <a:r>
              <a:rPr lang="en-US" dirty="0" smtClean="0"/>
              <a:t> </a:t>
            </a:r>
            <a:r>
              <a:rPr lang="en-US" dirty="0" err="1" smtClean="0"/>
              <a:t>mencuri</a:t>
            </a:r>
            <a:r>
              <a:rPr lang="en-US" dirty="0" smtClean="0"/>
              <a:t> </a:t>
            </a:r>
            <a:r>
              <a:rPr lang="en-US" dirty="0" err="1" smtClean="0"/>
              <a:t>harta</a:t>
            </a:r>
            <a:r>
              <a:rPr lang="en-US" dirty="0" smtClean="0"/>
              <a:t> </a:t>
            </a:r>
          </a:p>
          <a:p>
            <a:pPr>
              <a:buNone/>
            </a:pPr>
            <a:r>
              <a:rPr lang="en-US" dirty="0" smtClean="0"/>
              <a:t>    * Islam </a:t>
            </a:r>
            <a:r>
              <a:rPr lang="en-US" dirty="0" err="1" smtClean="0"/>
              <a:t>melarang</a:t>
            </a:r>
            <a:r>
              <a:rPr lang="en-US" dirty="0" smtClean="0"/>
              <a:t> </a:t>
            </a:r>
            <a:r>
              <a:rPr lang="en-US" dirty="0" err="1" smtClean="0"/>
              <a:t>seseorang</a:t>
            </a:r>
            <a:r>
              <a:rPr lang="en-US" dirty="0" smtClean="0"/>
              <a:t> </a:t>
            </a:r>
            <a:r>
              <a:rPr lang="en-US" dirty="0" err="1" smtClean="0"/>
              <a:t>melakukan</a:t>
            </a:r>
            <a:r>
              <a:rPr lang="en-US" dirty="0" smtClean="0"/>
              <a:t> </a:t>
            </a:r>
          </a:p>
          <a:p>
            <a:pPr>
              <a:buNone/>
            </a:pPr>
            <a:r>
              <a:rPr lang="en-US" dirty="0" smtClean="0"/>
              <a:t>       </a:t>
            </a:r>
            <a:r>
              <a:rPr lang="en-US" dirty="0" err="1" smtClean="0"/>
              <a:t>sesuatu</a:t>
            </a:r>
            <a:r>
              <a:rPr lang="en-US" dirty="0" smtClean="0"/>
              <a:t> yang </a:t>
            </a:r>
            <a:r>
              <a:rPr lang="en-US" dirty="0" err="1" smtClean="0"/>
              <a:t>merugikan</a:t>
            </a:r>
            <a:r>
              <a:rPr lang="en-US" dirty="0" smtClean="0"/>
              <a:t> </a:t>
            </a:r>
            <a:r>
              <a:rPr lang="en-US" dirty="0" err="1" smtClean="0"/>
              <a:t>orang</a:t>
            </a:r>
            <a:r>
              <a:rPr lang="en-US" dirty="0" smtClean="0"/>
              <a:t> lain, </a:t>
            </a:r>
            <a:r>
              <a:rPr lang="en-US" dirty="0" err="1" smtClean="0"/>
              <a:t>seperti</a:t>
            </a:r>
            <a:endParaRPr lang="en-US" dirty="0" smtClean="0"/>
          </a:p>
          <a:p>
            <a:pPr>
              <a:buNone/>
            </a:pPr>
            <a:r>
              <a:rPr lang="en-US" dirty="0" smtClean="0"/>
              <a:t>       </a:t>
            </a:r>
            <a:r>
              <a:rPr lang="en-US" dirty="0" err="1" smtClean="0"/>
              <a:t>penipuan</a:t>
            </a:r>
            <a:r>
              <a:rPr lang="en-US" dirty="0" smtClean="0"/>
              <a:t>, </a:t>
            </a:r>
            <a:r>
              <a:rPr lang="en-US" dirty="0" err="1" smtClean="0"/>
              <a:t>pencurangan</a:t>
            </a:r>
            <a:r>
              <a:rPr lang="en-US" dirty="0" smtClean="0"/>
              <a:t>, </a:t>
            </a:r>
            <a:r>
              <a:rPr lang="en-US" dirty="0" err="1" smtClean="0"/>
              <a:t>dsb</a:t>
            </a:r>
            <a:r>
              <a:rPr lang="en-US" dirty="0" smtClean="0"/>
              <a:t>.</a:t>
            </a:r>
          </a:p>
          <a:p>
            <a:pPr>
              <a:buNone/>
            </a:pPr>
            <a:r>
              <a:rPr lang="en-US" dirty="0" smtClean="0"/>
              <a:t>    * Islam </a:t>
            </a:r>
            <a:r>
              <a:rPr lang="en-US" dirty="0" err="1" smtClean="0"/>
              <a:t>mendorong</a:t>
            </a:r>
            <a:r>
              <a:rPr lang="en-US" dirty="0" smtClean="0"/>
              <a:t> </a:t>
            </a:r>
            <a:r>
              <a:rPr lang="en-US" dirty="0" err="1" smtClean="0"/>
              <a:t>manusia</a:t>
            </a:r>
            <a:r>
              <a:rPr lang="en-US" dirty="0" smtClean="0"/>
              <a:t> </a:t>
            </a:r>
            <a:r>
              <a:rPr lang="en-US" dirty="0" err="1" smtClean="0"/>
              <a:t>bekerja</a:t>
            </a:r>
            <a:r>
              <a:rPr lang="en-US" dirty="0" smtClean="0"/>
              <a:t> </a:t>
            </a:r>
            <a:r>
              <a:rPr lang="en-US" dirty="0" err="1" smtClean="0"/>
              <a:t>kerang</a:t>
            </a:r>
            <a:r>
              <a:rPr lang="en-US" dirty="0" smtClean="0"/>
              <a:t> </a:t>
            </a:r>
          </a:p>
          <a:p>
            <a:pPr>
              <a:buNone/>
            </a:pPr>
            <a:r>
              <a:rPr lang="en-US" dirty="0" smtClean="0"/>
              <a:t>       </a:t>
            </a:r>
            <a:r>
              <a:rPr lang="en-US" dirty="0" err="1" smtClean="0"/>
              <a:t>untuk</a:t>
            </a:r>
            <a:r>
              <a:rPr lang="en-US" dirty="0" smtClean="0"/>
              <a:t> </a:t>
            </a:r>
            <a:r>
              <a:rPr lang="en-US" dirty="0" err="1" smtClean="0"/>
              <a:t>memperoleh</a:t>
            </a:r>
            <a:r>
              <a:rPr lang="en-US" dirty="0" smtClean="0"/>
              <a:t> </a:t>
            </a:r>
            <a:r>
              <a:rPr lang="en-US" dirty="0" err="1" smtClean="0"/>
              <a:t>harta</a:t>
            </a:r>
            <a:r>
              <a:rPr lang="en-US" dirty="0" smtClean="0"/>
              <a:t>.</a:t>
            </a:r>
          </a:p>
          <a:p>
            <a:pPr>
              <a:buNone/>
            </a:pPr>
            <a:r>
              <a:rPr lang="en-US" dirty="0" smtClean="0"/>
              <a:t>    * </a:t>
            </a:r>
            <a:r>
              <a:rPr lang="en-US" dirty="0" err="1" smtClean="0"/>
              <a:t>namun</a:t>
            </a:r>
            <a:r>
              <a:rPr lang="en-US" dirty="0" smtClean="0"/>
              <a:t> Islam </a:t>
            </a:r>
            <a:r>
              <a:rPr lang="en-US" dirty="0" err="1" smtClean="0"/>
              <a:t>jg</a:t>
            </a:r>
            <a:r>
              <a:rPr lang="en-US" dirty="0" smtClean="0"/>
              <a:t> </a:t>
            </a:r>
            <a:r>
              <a:rPr lang="en-US" dirty="0" err="1" smtClean="0"/>
              <a:t>mengingatkan</a:t>
            </a:r>
            <a:r>
              <a:rPr lang="en-US" dirty="0" smtClean="0"/>
              <a:t> agar </a:t>
            </a:r>
            <a:r>
              <a:rPr lang="en-US" dirty="0" err="1" smtClean="0"/>
              <a:t>manusia</a:t>
            </a:r>
            <a:endParaRPr lang="en-US" dirty="0" smtClean="0"/>
          </a:p>
          <a:p>
            <a:pPr>
              <a:buNone/>
            </a:pPr>
            <a:r>
              <a:rPr lang="en-US" dirty="0" smtClean="0"/>
              <a:t>       </a:t>
            </a:r>
            <a:r>
              <a:rPr lang="en-US" dirty="0" err="1" smtClean="0"/>
              <a:t>tidak</a:t>
            </a:r>
            <a:r>
              <a:rPr lang="en-US" dirty="0" smtClean="0"/>
              <a:t> </a:t>
            </a:r>
            <a:r>
              <a:rPr lang="en-US" dirty="0" err="1" smtClean="0"/>
              <a:t>terpedaya</a:t>
            </a:r>
            <a:r>
              <a:rPr lang="en-US" dirty="0" smtClean="0"/>
              <a:t> </a:t>
            </a:r>
            <a:r>
              <a:rPr lang="en-US" dirty="0" err="1" smtClean="0"/>
              <a:t>dengan</a:t>
            </a:r>
            <a:r>
              <a:rPr lang="en-US" dirty="0" smtClean="0"/>
              <a:t> </a:t>
            </a:r>
            <a:r>
              <a:rPr lang="en-US" dirty="0" err="1" smtClean="0"/>
              <a:t>harta</a:t>
            </a:r>
            <a:r>
              <a:rPr lang="en-US" dirty="0" smtClean="0"/>
              <a:t>.</a:t>
            </a:r>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457200" y="-380999"/>
            <a:ext cx="8229600" cy="228599"/>
          </a:xfrm>
        </p:spPr>
        <p:txBody>
          <a:bodyPr>
            <a:normAutofit fontScale="90000"/>
          </a:bodyPr>
          <a:lstStyle/>
          <a:p>
            <a:r>
              <a:rPr lang="en-US" dirty="0" err="1" smtClean="0"/>
              <a:t>ga</a:t>
            </a:r>
            <a:endParaRPr lang="en-US" dirty="0"/>
          </a:p>
        </p:txBody>
      </p:sp>
      <p:sp>
        <p:nvSpPr>
          <p:cNvPr id="3" name="Content Placeholder 2"/>
          <p:cNvSpPr>
            <a:spLocks noGrp="1"/>
          </p:cNvSpPr>
          <p:nvPr>
            <p:ph idx="1"/>
          </p:nvPr>
        </p:nvSpPr>
        <p:spPr>
          <a:xfrm>
            <a:off x="457200" y="228600"/>
            <a:ext cx="8229600" cy="6248400"/>
          </a:xfrm>
        </p:spPr>
        <p:txBody>
          <a:bodyPr>
            <a:normAutofit fontScale="92500" lnSpcReduction="20000"/>
          </a:bodyPr>
          <a:lstStyle/>
          <a:p>
            <a:pPr>
              <a:buNone/>
            </a:pPr>
            <a:r>
              <a:rPr lang="en-US" dirty="0" smtClean="0"/>
              <a:t>5. </a:t>
            </a:r>
            <a:r>
              <a:rPr lang="en-US" dirty="0" err="1" smtClean="0"/>
              <a:t>Memelihara</a:t>
            </a:r>
            <a:r>
              <a:rPr lang="en-US" dirty="0" smtClean="0"/>
              <a:t> </a:t>
            </a:r>
            <a:r>
              <a:rPr lang="en-US" dirty="0" err="1" smtClean="0"/>
              <a:t>keturunan</a:t>
            </a:r>
            <a:r>
              <a:rPr lang="en-US" dirty="0" smtClean="0"/>
              <a:t> (</a:t>
            </a:r>
            <a:r>
              <a:rPr lang="en-US" dirty="0" err="1" smtClean="0"/>
              <a:t>hifdlu</a:t>
            </a:r>
            <a:r>
              <a:rPr lang="en-US" dirty="0" smtClean="0"/>
              <a:t> al-</a:t>
            </a:r>
            <a:r>
              <a:rPr lang="en-US" dirty="0" err="1" smtClean="0"/>
              <a:t>Nashl</a:t>
            </a:r>
            <a:r>
              <a:rPr lang="en-US" dirty="0" smtClean="0"/>
              <a:t>)</a:t>
            </a:r>
          </a:p>
          <a:p>
            <a:r>
              <a:rPr lang="en-US" dirty="0" smtClean="0"/>
              <a:t>Hal </a:t>
            </a:r>
            <a:r>
              <a:rPr lang="en-US" dirty="0" err="1" smtClean="0"/>
              <a:t>ini</a:t>
            </a:r>
            <a:r>
              <a:rPr lang="en-US" dirty="0" smtClean="0"/>
              <a:t> </a:t>
            </a:r>
            <a:r>
              <a:rPr lang="en-US" dirty="0" err="1" smtClean="0"/>
              <a:t>berkenaan</a:t>
            </a:r>
            <a:r>
              <a:rPr lang="en-US" dirty="0" smtClean="0"/>
              <a:t> </a:t>
            </a:r>
            <a:r>
              <a:rPr lang="en-US" dirty="0" err="1" smtClean="0"/>
              <a:t>dengan</a:t>
            </a:r>
            <a:r>
              <a:rPr lang="en-US" dirty="0" smtClean="0"/>
              <a:t> </a:t>
            </a:r>
            <a:r>
              <a:rPr lang="en-US" dirty="0" err="1" smtClean="0"/>
              <a:t>tujuan</a:t>
            </a:r>
            <a:r>
              <a:rPr lang="en-US" dirty="0" smtClean="0"/>
              <a:t> </a:t>
            </a:r>
            <a:r>
              <a:rPr lang="en-US" dirty="0" err="1" smtClean="0"/>
              <a:t>kelestarian</a:t>
            </a:r>
            <a:r>
              <a:rPr lang="en-US" dirty="0" smtClean="0"/>
              <a:t> </a:t>
            </a:r>
            <a:r>
              <a:rPr lang="en-US" dirty="0" err="1" smtClean="0"/>
              <a:t>manusia</a:t>
            </a:r>
            <a:r>
              <a:rPr lang="en-US" dirty="0" smtClean="0"/>
              <a:t> </a:t>
            </a:r>
            <a:r>
              <a:rPr lang="en-US" dirty="0" err="1" smtClean="0"/>
              <a:t>di</a:t>
            </a:r>
            <a:r>
              <a:rPr lang="en-US" dirty="0" smtClean="0"/>
              <a:t> </a:t>
            </a:r>
            <a:r>
              <a:rPr lang="en-US" dirty="0" err="1" smtClean="0"/>
              <a:t>bumi</a:t>
            </a:r>
            <a:r>
              <a:rPr lang="en-US" dirty="0" smtClean="0"/>
              <a:t>.</a:t>
            </a:r>
          </a:p>
          <a:p>
            <a:r>
              <a:rPr lang="en-US" dirty="0" err="1" smtClean="0"/>
              <a:t>Terkait</a:t>
            </a:r>
            <a:r>
              <a:rPr lang="en-US" dirty="0" smtClean="0"/>
              <a:t> </a:t>
            </a:r>
            <a:r>
              <a:rPr lang="en-US" dirty="0" err="1" smtClean="0"/>
              <a:t>dengan</a:t>
            </a:r>
            <a:r>
              <a:rPr lang="en-US" dirty="0" smtClean="0"/>
              <a:t> </a:t>
            </a:r>
            <a:r>
              <a:rPr lang="en-US" dirty="0" err="1" smtClean="0"/>
              <a:t>larangan</a:t>
            </a:r>
            <a:r>
              <a:rPr lang="en-US" dirty="0" smtClean="0"/>
              <a:t> </a:t>
            </a:r>
            <a:r>
              <a:rPr lang="en-US" dirty="0" err="1" smtClean="0"/>
              <a:t>membunuh</a:t>
            </a:r>
            <a:r>
              <a:rPr lang="en-US" dirty="0" smtClean="0"/>
              <a:t> </a:t>
            </a:r>
            <a:r>
              <a:rPr lang="en-US" dirty="0" err="1" smtClean="0"/>
              <a:t>orang</a:t>
            </a:r>
            <a:r>
              <a:rPr lang="en-US" dirty="0" smtClean="0"/>
              <a:t> </a:t>
            </a:r>
            <a:r>
              <a:rPr lang="en-US" dirty="0" err="1" smtClean="0"/>
              <a:t>tanpa</a:t>
            </a:r>
            <a:r>
              <a:rPr lang="en-US" dirty="0" smtClean="0"/>
              <a:t> </a:t>
            </a:r>
            <a:r>
              <a:rPr lang="en-US" dirty="0" err="1" smtClean="0"/>
              <a:t>sebab</a:t>
            </a:r>
            <a:r>
              <a:rPr lang="en-US" dirty="0" smtClean="0"/>
              <a:t> yang </a:t>
            </a:r>
            <a:r>
              <a:rPr lang="en-US" dirty="0" err="1" smtClean="0"/>
              <a:t>dibenarkan</a:t>
            </a:r>
            <a:r>
              <a:rPr lang="en-US" dirty="0" smtClean="0"/>
              <a:t>.</a:t>
            </a:r>
          </a:p>
          <a:p>
            <a:r>
              <a:rPr lang="en-US" dirty="0" smtClean="0"/>
              <a:t>Islam </a:t>
            </a:r>
            <a:r>
              <a:rPr lang="en-US" dirty="0" err="1" smtClean="0"/>
              <a:t>menganjurkan</a:t>
            </a:r>
            <a:r>
              <a:rPr lang="en-US" dirty="0" smtClean="0"/>
              <a:t> </a:t>
            </a:r>
            <a:r>
              <a:rPr lang="en-US" dirty="0" err="1" smtClean="0"/>
              <a:t>kehidupan</a:t>
            </a:r>
            <a:r>
              <a:rPr lang="en-US" dirty="0" smtClean="0"/>
              <a:t> </a:t>
            </a:r>
            <a:r>
              <a:rPr lang="en-US" dirty="0" err="1" smtClean="0"/>
              <a:t>rumah</a:t>
            </a:r>
            <a:r>
              <a:rPr lang="en-US" dirty="0" smtClean="0"/>
              <a:t> </a:t>
            </a:r>
            <a:r>
              <a:rPr lang="en-US" dirty="0" err="1" smtClean="0"/>
              <a:t>tangga</a:t>
            </a:r>
            <a:r>
              <a:rPr lang="en-US" dirty="0" smtClean="0"/>
              <a:t> yang </a:t>
            </a:r>
            <a:r>
              <a:rPr lang="en-US" dirty="0" err="1" smtClean="0"/>
              <a:t>sakinah</a:t>
            </a:r>
            <a:r>
              <a:rPr lang="en-US" dirty="0" smtClean="0"/>
              <a:t>, </a:t>
            </a:r>
            <a:r>
              <a:rPr lang="en-US" dirty="0" err="1" smtClean="0"/>
              <a:t>mawaddah</a:t>
            </a:r>
            <a:r>
              <a:rPr lang="en-US" dirty="0" smtClean="0"/>
              <a:t>, </a:t>
            </a:r>
            <a:r>
              <a:rPr lang="en-US" dirty="0" err="1" smtClean="0"/>
              <a:t>dan</a:t>
            </a:r>
            <a:r>
              <a:rPr lang="en-US" dirty="0" smtClean="0"/>
              <a:t> </a:t>
            </a:r>
            <a:r>
              <a:rPr lang="en-US" dirty="0" err="1" smtClean="0"/>
              <a:t>rahmah</a:t>
            </a:r>
            <a:r>
              <a:rPr lang="en-US" dirty="0" smtClean="0"/>
              <a:t>, </a:t>
            </a:r>
          </a:p>
          <a:p>
            <a:r>
              <a:rPr lang="en-US" dirty="0" smtClean="0"/>
              <a:t>Islam </a:t>
            </a:r>
            <a:r>
              <a:rPr lang="en-US" dirty="0" err="1" smtClean="0"/>
              <a:t>melarang</a:t>
            </a:r>
            <a:r>
              <a:rPr lang="en-US" dirty="0" smtClean="0"/>
              <a:t> </a:t>
            </a:r>
            <a:r>
              <a:rPr lang="en-US" dirty="0" err="1" smtClean="0"/>
              <a:t>hidup</a:t>
            </a:r>
            <a:r>
              <a:rPr lang="en-US" dirty="0" smtClean="0"/>
              <a:t> </a:t>
            </a:r>
            <a:r>
              <a:rPr lang="en-US" dirty="0" err="1" smtClean="0"/>
              <a:t>membujang</a:t>
            </a:r>
            <a:r>
              <a:rPr lang="en-US" dirty="0" smtClean="0"/>
              <a:t> </a:t>
            </a:r>
            <a:r>
              <a:rPr lang="en-US" dirty="0" err="1" smtClean="0"/>
              <a:t>selamanya</a:t>
            </a:r>
            <a:r>
              <a:rPr lang="en-US" dirty="0" smtClean="0"/>
              <a:t> </a:t>
            </a:r>
          </a:p>
          <a:p>
            <a:r>
              <a:rPr lang="en-US" dirty="0" smtClean="0"/>
              <a:t>Islam </a:t>
            </a:r>
            <a:r>
              <a:rPr lang="en-US" dirty="0" err="1" smtClean="0"/>
              <a:t>mengharuskan</a:t>
            </a:r>
            <a:r>
              <a:rPr lang="en-US" dirty="0" smtClean="0"/>
              <a:t> </a:t>
            </a:r>
            <a:r>
              <a:rPr lang="en-US" dirty="0" err="1" smtClean="0"/>
              <a:t>rumah</a:t>
            </a:r>
            <a:r>
              <a:rPr lang="en-US" dirty="0" smtClean="0"/>
              <a:t> </a:t>
            </a:r>
            <a:r>
              <a:rPr lang="en-US" dirty="0" err="1" smtClean="0"/>
              <a:t>tangga</a:t>
            </a:r>
            <a:r>
              <a:rPr lang="en-US" dirty="0" smtClean="0"/>
              <a:t> </a:t>
            </a:r>
            <a:r>
              <a:rPr lang="en-US" dirty="0" err="1" smtClean="0"/>
              <a:t>melalui</a:t>
            </a:r>
            <a:r>
              <a:rPr lang="en-US" dirty="0" smtClean="0"/>
              <a:t> </a:t>
            </a:r>
            <a:r>
              <a:rPr lang="en-US" dirty="0" err="1" smtClean="0"/>
              <a:t>perkawinan</a:t>
            </a:r>
            <a:r>
              <a:rPr lang="en-US" dirty="0" smtClean="0"/>
              <a:t> yang </a:t>
            </a:r>
            <a:r>
              <a:rPr lang="en-US" dirty="0" err="1" smtClean="0"/>
              <a:t>islami</a:t>
            </a:r>
            <a:endParaRPr lang="en-US" dirty="0" smtClean="0"/>
          </a:p>
          <a:p>
            <a:pPr>
              <a:buNone/>
            </a:pPr>
            <a:r>
              <a:rPr lang="en-US" dirty="0" err="1" smtClean="0"/>
              <a:t>Catatan</a:t>
            </a:r>
            <a:r>
              <a:rPr lang="en-US" dirty="0" smtClean="0"/>
              <a:t>: </a:t>
            </a:r>
          </a:p>
          <a:p>
            <a:pPr>
              <a:buNone/>
            </a:pPr>
            <a:r>
              <a:rPr lang="en-US" dirty="0" smtClean="0"/>
              <a:t>    </a:t>
            </a:r>
            <a:r>
              <a:rPr lang="en-US" dirty="0" err="1" smtClean="0"/>
              <a:t>tujuan</a:t>
            </a:r>
            <a:r>
              <a:rPr lang="en-US" dirty="0" smtClean="0"/>
              <a:t> </a:t>
            </a:r>
            <a:r>
              <a:rPr lang="en-US" dirty="0" err="1" smtClean="0"/>
              <a:t>ajaran</a:t>
            </a:r>
            <a:r>
              <a:rPr lang="en-US" dirty="0" smtClean="0"/>
              <a:t> Islam </a:t>
            </a:r>
            <a:r>
              <a:rPr lang="en-US" dirty="0" err="1" smtClean="0"/>
              <a:t>tersebut</a:t>
            </a:r>
            <a:r>
              <a:rPr lang="en-US" dirty="0" smtClean="0"/>
              <a:t> </a:t>
            </a:r>
            <a:r>
              <a:rPr lang="en-US" dirty="0" err="1" smtClean="0"/>
              <a:t>telah</a:t>
            </a:r>
            <a:r>
              <a:rPr lang="en-US" dirty="0" smtClean="0"/>
              <a:t> </a:t>
            </a:r>
            <a:r>
              <a:rPr lang="en-US" dirty="0" err="1" smtClean="0"/>
              <a:t>memenuhi</a:t>
            </a:r>
            <a:r>
              <a:rPr lang="en-US" dirty="0" smtClean="0"/>
              <a:t> </a:t>
            </a:r>
            <a:r>
              <a:rPr lang="en-US" dirty="0" err="1" smtClean="0"/>
              <a:t>tuntutan</a:t>
            </a:r>
            <a:r>
              <a:rPr lang="en-US" dirty="0" smtClean="0"/>
              <a:t> </a:t>
            </a:r>
            <a:r>
              <a:rPr lang="en-US" dirty="0" err="1" smtClean="0"/>
              <a:t>masyarakat</a:t>
            </a:r>
            <a:r>
              <a:rPr lang="en-US" dirty="0" smtClean="0"/>
              <a:t> </a:t>
            </a:r>
            <a:r>
              <a:rPr lang="en-US" dirty="0" err="1" smtClean="0"/>
              <a:t>dalam</a:t>
            </a:r>
            <a:r>
              <a:rPr lang="en-US" dirty="0" smtClean="0"/>
              <a:t> </a:t>
            </a:r>
            <a:r>
              <a:rPr lang="en-US" dirty="0" err="1" smtClean="0"/>
              <a:t>bidang</a:t>
            </a:r>
            <a:r>
              <a:rPr lang="en-US" dirty="0" smtClean="0"/>
              <a:t> </a:t>
            </a:r>
            <a:r>
              <a:rPr lang="en-US" dirty="0" err="1" smtClean="0"/>
              <a:t>hak</a:t>
            </a:r>
            <a:r>
              <a:rPr lang="en-US" dirty="0" smtClean="0"/>
              <a:t> </a:t>
            </a:r>
            <a:r>
              <a:rPr lang="en-US" dirty="0" err="1" smtClean="0"/>
              <a:t>asasi</a:t>
            </a:r>
            <a:r>
              <a:rPr lang="en-US" dirty="0" smtClean="0"/>
              <a:t> </a:t>
            </a:r>
            <a:r>
              <a:rPr lang="en-US" dirty="0" err="1" smtClean="0"/>
              <a:t>manusia</a:t>
            </a:r>
            <a:r>
              <a:rPr lang="en-US" dirty="0" smtClean="0"/>
              <a:t> (HAM) </a:t>
            </a:r>
            <a:r>
              <a:rPr lang="en-US" dirty="0" err="1" smtClean="0"/>
              <a:t>sebagaimana</a:t>
            </a:r>
            <a:r>
              <a:rPr lang="en-US" dirty="0" smtClean="0"/>
              <a:t> </a:t>
            </a:r>
            <a:r>
              <a:rPr lang="en-US" dirty="0" err="1" smtClean="0"/>
              <a:t>tertuang</a:t>
            </a:r>
            <a:r>
              <a:rPr lang="en-US" dirty="0" smtClean="0"/>
              <a:t> </a:t>
            </a:r>
            <a:r>
              <a:rPr lang="en-US" dirty="0" err="1" smtClean="0"/>
              <a:t>dalam</a:t>
            </a:r>
            <a:r>
              <a:rPr lang="en-US" dirty="0" smtClean="0"/>
              <a:t> </a:t>
            </a:r>
            <a:r>
              <a:rPr lang="en-US" dirty="0" err="1" smtClean="0"/>
              <a:t>perundangan</a:t>
            </a:r>
            <a:r>
              <a:rPr lang="en-US" dirty="0" smtClean="0"/>
              <a:t> modern.</a:t>
            </a:r>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416</Words>
  <Application>Microsoft Office PowerPoint</Application>
  <PresentationFormat>On-screen Show (4:3)</PresentationFormat>
  <Paragraphs>65</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Tujuan syari’at Islam</vt:lpstr>
      <vt:lpstr>PowerPoint Presentation</vt:lpstr>
      <vt:lpstr>PowerPoint Presentation</vt:lpstr>
      <vt:lpstr>PowerPoint Presentation</vt:lpstr>
      <vt:lpstr>PowerPoint Presentation</vt:lpstr>
      <vt:lpstr>PowerPoint Presentation</vt:lpstr>
      <vt:lpstr>ga</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Tujuan syari’at Islam</dc:title>
  <dc:creator>Compaq</dc:creator>
  <cp:lastModifiedBy>User</cp:lastModifiedBy>
  <cp:revision>34</cp:revision>
  <dcterms:created xsi:type="dcterms:W3CDTF">2006-08-16T00:00:00Z</dcterms:created>
  <dcterms:modified xsi:type="dcterms:W3CDTF">2016-12-07T04:26:45Z</dcterms:modified>
</cp:coreProperties>
</file>