
<file path=[Content_Types].xml><?xml version="1.0" encoding="utf-8"?>
<Types xmlns="http://schemas.openxmlformats.org/package/2006/content-types">
  <Default Extension="png" ContentType="image/png"/>
  <Default Extension="svg" ContentType="image/svg+xml"/>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80" r:id="rId2"/>
    <p:sldId id="258" r:id="rId3"/>
    <p:sldId id="259" r:id="rId4"/>
    <p:sldId id="285" r:id="rId5"/>
    <p:sldId id="281" r:id="rId6"/>
    <p:sldId id="272" r:id="rId7"/>
    <p:sldId id="282" r:id="rId8"/>
    <p:sldId id="283" r:id="rId9"/>
    <p:sldId id="284" r:id="rId10"/>
    <p:sldId id="278" r:id="rId1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D47"/>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F16CC-8CD7-42D2-A944-B32550E92E69}"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CD8D45-D573-49EF-B6DB-07C0171650E4}" type="slidenum">
              <a:rPr lang="en-US" smtClean="0"/>
              <a:t>‹#›</a:t>
            </a:fld>
            <a:endParaRPr lang="en-US"/>
          </a:p>
        </p:txBody>
      </p:sp>
    </p:spTree>
    <p:extLst>
      <p:ext uri="{BB962C8B-B14F-4D97-AF65-F5344CB8AC3E}">
        <p14:creationId xmlns:p14="http://schemas.microsoft.com/office/powerpoint/2010/main" val="1716936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98A72F-8213-4C82-8B72-4141246D8D74}" type="slidenum">
              <a:rPr lang="en-US" smtClean="0"/>
              <a:t>5</a:t>
            </a:fld>
            <a:endParaRPr lang="en-US"/>
          </a:p>
        </p:txBody>
      </p:sp>
    </p:spTree>
    <p:extLst>
      <p:ext uri="{BB962C8B-B14F-4D97-AF65-F5344CB8AC3E}">
        <p14:creationId xmlns:p14="http://schemas.microsoft.com/office/powerpoint/2010/main" val="2541626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53EA7-F770-4044-B806-2611C01C99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4E6CF6EF-5B68-4AA0-92BC-9396D99F0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B7211DE2-3FDD-43E3-9652-93263934ABC9}"/>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5" name="Footer Placeholder 4">
            <a:extLst>
              <a:ext uri="{FF2B5EF4-FFF2-40B4-BE49-F238E27FC236}">
                <a16:creationId xmlns:a16="http://schemas.microsoft.com/office/drawing/2014/main" id="{B47672BF-77B0-4618-926D-2934502B1BF1}"/>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97EB28F-D460-4611-9071-E77E339F5D98}"/>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1880917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4A5C-DA4A-451D-8524-8B16EF3C590A}"/>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E13FE149-298D-4107-90E4-169318E27F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62AAA78-A248-4B93-B50E-D21C8F4A82E2}"/>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5" name="Footer Placeholder 4">
            <a:extLst>
              <a:ext uri="{FF2B5EF4-FFF2-40B4-BE49-F238E27FC236}">
                <a16:creationId xmlns:a16="http://schemas.microsoft.com/office/drawing/2014/main" id="{D9642DC8-6059-45FA-AEC4-CF6EDF339CA2}"/>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69926B9-63BC-4174-8E4E-2675A6F83E1A}"/>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1420897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D9A9D7-181F-4C1D-992E-41D2A4EA6F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624ACC18-9879-4BB6-9BED-670C51EFA7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1BED8F9A-D5FA-4A44-9388-22B2BA7B6BCE}"/>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5" name="Footer Placeholder 4">
            <a:extLst>
              <a:ext uri="{FF2B5EF4-FFF2-40B4-BE49-F238E27FC236}">
                <a16:creationId xmlns:a16="http://schemas.microsoft.com/office/drawing/2014/main" id="{98C9546D-6639-496B-B284-68DDE038409A}"/>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624B3149-DA7C-45C3-86EE-94B910ECADCB}"/>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2134968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1" y="0"/>
            <a:ext cx="3868240" cy="6858000"/>
          </a:xfrm>
        </p:spPr>
        <p:txBody>
          <a:bodyPr rtlCol="0">
            <a:normAutofit/>
          </a:bodyPr>
          <a:lstStyle>
            <a:lvl1pPr>
              <a:defRPr sz="1400"/>
            </a:lvl1pPr>
          </a:lstStyle>
          <a:p>
            <a:pPr lvl="0"/>
            <a:endParaRPr lang="en-US" noProof="0"/>
          </a:p>
        </p:txBody>
      </p:sp>
    </p:spTree>
    <p:extLst>
      <p:ext uri="{BB962C8B-B14F-4D97-AF65-F5344CB8AC3E}">
        <p14:creationId xmlns:p14="http://schemas.microsoft.com/office/powerpoint/2010/main" val="5321659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lide with Placeholder">
    <p:spTree>
      <p:nvGrpSpPr>
        <p:cNvPr id="1" name=""/>
        <p:cNvGrpSpPr/>
        <p:nvPr/>
      </p:nvGrpSpPr>
      <p:grpSpPr>
        <a:xfrm>
          <a:off x="0" y="0"/>
          <a:ext cx="0" cy="0"/>
          <a:chOff x="0" y="0"/>
          <a:chExt cx="0" cy="0"/>
        </a:xfrm>
      </p:grpSpPr>
      <p:sp>
        <p:nvSpPr>
          <p:cNvPr id="7" name="Picture Placeholder 5"/>
          <p:cNvSpPr>
            <a:spLocks noGrp="1"/>
          </p:cNvSpPr>
          <p:nvPr>
            <p:ph type="pic" sz="quarter" idx="10"/>
          </p:nvPr>
        </p:nvSpPr>
        <p:spPr>
          <a:xfrm>
            <a:off x="8323760" y="0"/>
            <a:ext cx="3868240" cy="6858000"/>
          </a:xfrm>
        </p:spPr>
        <p:txBody>
          <a:bodyPr rtlCol="0">
            <a:normAutofit/>
          </a:bodyPr>
          <a:lstStyle>
            <a:lvl1pPr>
              <a:defRPr sz="1400"/>
            </a:lvl1pPr>
          </a:lstStyle>
          <a:p>
            <a:pPr lvl="0"/>
            <a:endParaRPr lang="en-US" noProof="0"/>
          </a:p>
        </p:txBody>
      </p:sp>
    </p:spTree>
    <p:extLst>
      <p:ext uri="{BB962C8B-B14F-4D97-AF65-F5344CB8AC3E}">
        <p14:creationId xmlns:p14="http://schemas.microsoft.com/office/powerpoint/2010/main" val="210266584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Placeholder">
    <p:spTree>
      <p:nvGrpSpPr>
        <p:cNvPr id="1" name=""/>
        <p:cNvGrpSpPr/>
        <p:nvPr/>
      </p:nvGrpSpPr>
      <p:grpSpPr>
        <a:xfrm>
          <a:off x="0" y="0"/>
          <a:ext cx="0" cy="0"/>
          <a:chOff x="0" y="0"/>
          <a:chExt cx="0" cy="0"/>
        </a:xfrm>
      </p:grpSpPr>
      <p:sp>
        <p:nvSpPr>
          <p:cNvPr id="11" name="Picture Placeholder 2"/>
          <p:cNvSpPr>
            <a:spLocks noGrp="1"/>
          </p:cNvSpPr>
          <p:nvPr>
            <p:ph type="pic" sz="quarter" idx="11"/>
          </p:nvPr>
        </p:nvSpPr>
        <p:spPr>
          <a:xfrm>
            <a:off x="877663" y="3034206"/>
            <a:ext cx="3153779" cy="3166092"/>
          </a:xfrm>
        </p:spPr>
        <p:txBody>
          <a:bodyPr rtlCol="0">
            <a:normAutofit/>
          </a:bodyPr>
          <a:lstStyle>
            <a:lvl1pPr>
              <a:defRPr sz="1400"/>
            </a:lvl1pPr>
          </a:lstStyle>
          <a:p>
            <a:pPr lvl="0"/>
            <a:endParaRPr lang="en-US" noProof="0"/>
          </a:p>
        </p:txBody>
      </p:sp>
      <p:sp>
        <p:nvSpPr>
          <p:cNvPr id="12" name="Picture Placeholder 2"/>
          <p:cNvSpPr>
            <a:spLocks noGrp="1"/>
          </p:cNvSpPr>
          <p:nvPr>
            <p:ph type="pic" sz="quarter" idx="12"/>
          </p:nvPr>
        </p:nvSpPr>
        <p:spPr>
          <a:xfrm>
            <a:off x="4539527" y="3034206"/>
            <a:ext cx="3153779" cy="3166092"/>
          </a:xfrm>
        </p:spPr>
        <p:txBody>
          <a:bodyPr rtlCol="0">
            <a:normAutofit/>
          </a:bodyPr>
          <a:lstStyle>
            <a:lvl1pPr>
              <a:defRPr sz="1400"/>
            </a:lvl1pPr>
          </a:lstStyle>
          <a:p>
            <a:pPr lvl="0"/>
            <a:endParaRPr lang="en-US" noProof="0"/>
          </a:p>
        </p:txBody>
      </p:sp>
      <p:sp>
        <p:nvSpPr>
          <p:cNvPr id="13" name="Picture Placeholder 2"/>
          <p:cNvSpPr>
            <a:spLocks noGrp="1"/>
          </p:cNvSpPr>
          <p:nvPr>
            <p:ph type="pic" sz="quarter" idx="13"/>
          </p:nvPr>
        </p:nvSpPr>
        <p:spPr>
          <a:xfrm>
            <a:off x="8201390" y="3034206"/>
            <a:ext cx="3153779" cy="3166092"/>
          </a:xfrm>
        </p:spPr>
        <p:txBody>
          <a:bodyPr rtlCol="0">
            <a:normAutofit/>
          </a:bodyPr>
          <a:lstStyle>
            <a:lvl1pPr>
              <a:defRPr sz="1400"/>
            </a:lvl1pPr>
          </a:lstStyle>
          <a:p>
            <a:pPr lvl="0"/>
            <a:endParaRPr lang="en-US" noProof="0"/>
          </a:p>
        </p:txBody>
      </p:sp>
    </p:spTree>
    <p:extLst>
      <p:ext uri="{BB962C8B-B14F-4D97-AF65-F5344CB8AC3E}">
        <p14:creationId xmlns:p14="http://schemas.microsoft.com/office/powerpoint/2010/main" val="244920892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Portfolio Three">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8165038" y="0"/>
            <a:ext cx="4026963" cy="6858000"/>
          </a:xfrm>
        </p:spPr>
        <p:txBody>
          <a:bodyPr rtlCol="0">
            <a:normAutofit/>
          </a:bodyPr>
          <a:lstStyle>
            <a:lvl1pPr>
              <a:defRPr sz="1200"/>
            </a:lvl1pPr>
          </a:lstStyle>
          <a:p>
            <a:pPr lvl="0"/>
            <a:endParaRPr lang="en-US" noProof="0"/>
          </a:p>
        </p:txBody>
      </p:sp>
      <p:sp>
        <p:nvSpPr>
          <p:cNvPr id="6" name="Picture Placeholder 2"/>
          <p:cNvSpPr>
            <a:spLocks noGrp="1"/>
          </p:cNvSpPr>
          <p:nvPr>
            <p:ph type="pic" sz="quarter" idx="12"/>
          </p:nvPr>
        </p:nvSpPr>
        <p:spPr>
          <a:xfrm>
            <a:off x="1" y="0"/>
            <a:ext cx="4026963" cy="6858000"/>
          </a:xfrm>
        </p:spPr>
        <p:txBody>
          <a:bodyPr rtlCol="0">
            <a:normAutofit/>
          </a:bodyPr>
          <a:lstStyle>
            <a:lvl1pPr>
              <a:defRPr sz="1200"/>
            </a:lvl1pPr>
          </a:lstStyle>
          <a:p>
            <a:pPr lvl="0"/>
            <a:endParaRPr lang="en-US" noProof="0"/>
          </a:p>
        </p:txBody>
      </p:sp>
      <p:sp>
        <p:nvSpPr>
          <p:cNvPr id="7" name="Picture Placeholder 2"/>
          <p:cNvSpPr>
            <a:spLocks noGrp="1"/>
          </p:cNvSpPr>
          <p:nvPr>
            <p:ph type="pic" sz="quarter" idx="13"/>
          </p:nvPr>
        </p:nvSpPr>
        <p:spPr>
          <a:xfrm>
            <a:off x="4082519" y="0"/>
            <a:ext cx="4026963" cy="6858000"/>
          </a:xfrm>
        </p:spPr>
        <p:txBody>
          <a:bodyPr rtlCol="0">
            <a:normAutofit/>
          </a:bodyPr>
          <a:lstStyle>
            <a:lvl1pPr>
              <a:defRPr sz="1200"/>
            </a:lvl1pPr>
          </a:lstStyle>
          <a:p>
            <a:pPr lvl="0"/>
            <a:endParaRPr lang="en-US" noProof="0"/>
          </a:p>
        </p:txBody>
      </p:sp>
    </p:spTree>
    <p:extLst>
      <p:ext uri="{BB962C8B-B14F-4D97-AF65-F5344CB8AC3E}">
        <p14:creationId xmlns:p14="http://schemas.microsoft.com/office/powerpoint/2010/main" val="19685184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F3262-C16B-4E88-B841-2C440815D93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7BA7E6B-190F-4B4A-9CDC-F80010CD3B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8BF527DB-CDD3-45DC-8D5A-053613DFE4FB}"/>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5" name="Footer Placeholder 4">
            <a:extLst>
              <a:ext uri="{FF2B5EF4-FFF2-40B4-BE49-F238E27FC236}">
                <a16:creationId xmlns:a16="http://schemas.microsoft.com/office/drawing/2014/main" id="{F8A8843B-2099-4B77-BA2D-7AEAF9A7FD3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E98314F-ACFD-4008-AE81-FC5D660833E2}"/>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3495467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84560-F3DA-4E1B-B74F-E981C74CC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A415F0DB-FF40-4817-A9A8-4512EE2CA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E6E28D-EC59-4139-8F60-3CB86EB93419}"/>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5" name="Footer Placeholder 4">
            <a:extLst>
              <a:ext uri="{FF2B5EF4-FFF2-40B4-BE49-F238E27FC236}">
                <a16:creationId xmlns:a16="http://schemas.microsoft.com/office/drawing/2014/main" id="{661AE3DD-3798-425D-BD11-CBEE28C6234D}"/>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9252C58-E96F-4D59-BDC2-92BE30B36E8C}"/>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116385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8DD1-C26E-4759-B402-2FC62CD192C6}"/>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D845243A-2396-4AE7-8E6A-41DEDF2BC0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8559EB2A-E60F-447F-9AE3-2B85C7B1D0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65D2008C-166F-4BCD-9680-5C2C63B84036}"/>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6" name="Footer Placeholder 5">
            <a:extLst>
              <a:ext uri="{FF2B5EF4-FFF2-40B4-BE49-F238E27FC236}">
                <a16:creationId xmlns:a16="http://schemas.microsoft.com/office/drawing/2014/main" id="{3CFB697D-700B-4DC9-981E-4E153797352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BF492BB7-1737-4729-9097-6A15E2F74CB6}"/>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1860772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E19-3893-4FD3-84E8-405F7B03FBCC}"/>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6103C72C-2BB2-4CF7-A882-0EA0C7EC1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7E8F9-1128-4C72-A2D4-4B290F4E7E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8FE8457A-4BE6-43A1-AFD0-0514A7A463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34663A-FC71-4025-A9F0-D7EB37CB3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44BA2648-8E34-4E8C-923C-E837CAD1B0D7}"/>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8" name="Footer Placeholder 7">
            <a:extLst>
              <a:ext uri="{FF2B5EF4-FFF2-40B4-BE49-F238E27FC236}">
                <a16:creationId xmlns:a16="http://schemas.microsoft.com/office/drawing/2014/main" id="{F87A5B11-5DE1-4949-A84F-C036D52DC3BE}"/>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01B32BC9-4BC2-4556-8924-57831131B4DD}"/>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119106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05689-7CA6-489F-8210-A3F37B551E51}"/>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85B8C370-5FBD-4F3C-A35C-DEB012B9EFDB}"/>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4" name="Footer Placeholder 3">
            <a:extLst>
              <a:ext uri="{FF2B5EF4-FFF2-40B4-BE49-F238E27FC236}">
                <a16:creationId xmlns:a16="http://schemas.microsoft.com/office/drawing/2014/main" id="{5926E01B-4BFB-4F8B-8966-B97A9658ABA3}"/>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A5C3FE81-3417-4EED-ADB7-A6081AFB7DC6}"/>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3667626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6C9F91-37AB-48C9-9684-6139943425FD}"/>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3" name="Footer Placeholder 2">
            <a:extLst>
              <a:ext uri="{FF2B5EF4-FFF2-40B4-BE49-F238E27FC236}">
                <a16:creationId xmlns:a16="http://schemas.microsoft.com/office/drawing/2014/main" id="{673A6016-ADF7-4F49-B883-AB235F5D4B42}"/>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7787ACC5-903A-4CBE-9BC4-0DCD33E984B7}"/>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1095011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FF1B-CD63-4DF0-9FB7-606CB52212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72730B97-FF87-460F-9BF6-6248644FF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95576C7F-8F8D-45D2-856E-6E77A2FA4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7EC8A-DEE3-48B2-809D-55BA4560A649}"/>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6" name="Footer Placeholder 5">
            <a:extLst>
              <a:ext uri="{FF2B5EF4-FFF2-40B4-BE49-F238E27FC236}">
                <a16:creationId xmlns:a16="http://schemas.microsoft.com/office/drawing/2014/main" id="{FE514113-124F-4143-9571-2F0E14DCF0F3}"/>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5DB5CDFC-23EA-425C-8F25-99D6D1DFB0F1}"/>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171583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9634F-40B3-408D-9E02-D589770D3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549122A6-FFEE-4020-94C7-8F5163574B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95C845B8-2683-44D6-895A-C00A23885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4323C6-9C81-4199-8A58-41EFE2AE4651}"/>
              </a:ext>
            </a:extLst>
          </p:cNvPr>
          <p:cNvSpPr>
            <a:spLocks noGrp="1"/>
          </p:cNvSpPr>
          <p:nvPr>
            <p:ph type="dt" sz="half" idx="10"/>
          </p:nvPr>
        </p:nvSpPr>
        <p:spPr/>
        <p:txBody>
          <a:bodyPr/>
          <a:lstStyle/>
          <a:p>
            <a:fld id="{A28CE76A-6F56-40A3-931E-1F522D69D912}" type="datetimeFigureOut">
              <a:rPr lang="id-ID" smtClean="0"/>
              <a:t>29/11/2019</a:t>
            </a:fld>
            <a:endParaRPr lang="id-ID"/>
          </a:p>
        </p:txBody>
      </p:sp>
      <p:sp>
        <p:nvSpPr>
          <p:cNvPr id="6" name="Footer Placeholder 5">
            <a:extLst>
              <a:ext uri="{FF2B5EF4-FFF2-40B4-BE49-F238E27FC236}">
                <a16:creationId xmlns:a16="http://schemas.microsoft.com/office/drawing/2014/main" id="{91B89302-F22E-49EB-807F-8BD006209504}"/>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E86E44A6-4ED2-4E26-9F52-B678CA56A2B5}"/>
              </a:ext>
            </a:extLst>
          </p:cNvPr>
          <p:cNvSpPr>
            <a:spLocks noGrp="1"/>
          </p:cNvSpPr>
          <p:nvPr>
            <p:ph type="sldNum" sz="quarter" idx="12"/>
          </p:nvPr>
        </p:nvSpPr>
        <p:spPr/>
        <p:txBody>
          <a:bodyPr/>
          <a:lstStyle/>
          <a:p>
            <a:fld id="{9BB9F6FC-786C-492E-93AE-DDC5BFB3573E}" type="slidenum">
              <a:rPr lang="id-ID" smtClean="0"/>
              <a:t>‹#›</a:t>
            </a:fld>
            <a:endParaRPr lang="id-ID"/>
          </a:p>
        </p:txBody>
      </p:sp>
    </p:spTree>
    <p:extLst>
      <p:ext uri="{BB962C8B-B14F-4D97-AF65-F5344CB8AC3E}">
        <p14:creationId xmlns:p14="http://schemas.microsoft.com/office/powerpoint/2010/main" val="805223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753147-35BD-467F-B4CB-BEAD5BBDBD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E02F64B5-7CEC-481A-AE1F-44E96CA621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E90E88D4-6E2E-465B-B342-B16A5CBB99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8CE76A-6F56-40A3-931E-1F522D69D912}" type="datetimeFigureOut">
              <a:rPr lang="id-ID" smtClean="0"/>
              <a:t>29/11/2019</a:t>
            </a:fld>
            <a:endParaRPr lang="id-ID"/>
          </a:p>
        </p:txBody>
      </p:sp>
      <p:sp>
        <p:nvSpPr>
          <p:cNvPr id="5" name="Footer Placeholder 4">
            <a:extLst>
              <a:ext uri="{FF2B5EF4-FFF2-40B4-BE49-F238E27FC236}">
                <a16:creationId xmlns:a16="http://schemas.microsoft.com/office/drawing/2014/main" id="{8059E255-E20E-49A4-B1C6-564BBBAD9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B74D064B-9474-4905-87A4-B3A5ECBB08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9F6FC-786C-492E-93AE-DDC5BFB3573E}" type="slidenum">
              <a:rPr lang="id-ID" smtClean="0"/>
              <a:t>‹#›</a:t>
            </a:fld>
            <a:endParaRPr lang="id-ID"/>
          </a:p>
        </p:txBody>
      </p:sp>
    </p:spTree>
    <p:extLst>
      <p:ext uri="{BB962C8B-B14F-4D97-AF65-F5344CB8AC3E}">
        <p14:creationId xmlns:p14="http://schemas.microsoft.com/office/powerpoint/2010/main" val="134261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fif"/><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fif"/><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Line 5">
            <a:extLst>
              <a:ext uri="{FF2B5EF4-FFF2-40B4-BE49-F238E27FC236}">
                <a16:creationId xmlns:a16="http://schemas.microsoft.com/office/drawing/2014/main" id="{5FD6F922-7AAA-4342-94F3-8A9CB5F61EBA}"/>
              </a:ext>
            </a:extLst>
          </p:cNvPr>
          <p:cNvSpPr>
            <a:spLocks noChangeShapeType="1"/>
          </p:cNvSpPr>
          <p:nvPr/>
        </p:nvSpPr>
        <p:spPr bwMode="auto">
          <a:xfrm>
            <a:off x="749203" y="-87380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121883" tIns="60942" rIns="121883" bIns="60942"/>
          <a:lstStyle/>
          <a:p>
            <a:endParaRPr lang="en-US" sz="900"/>
          </a:p>
        </p:txBody>
      </p:sp>
      <p:sp>
        <p:nvSpPr>
          <p:cNvPr id="9218" name="Line 6">
            <a:extLst>
              <a:ext uri="{FF2B5EF4-FFF2-40B4-BE49-F238E27FC236}">
                <a16:creationId xmlns:a16="http://schemas.microsoft.com/office/drawing/2014/main" id="{3B9312DB-8A4F-4C40-A70D-84CE247F7B58}"/>
              </a:ext>
            </a:extLst>
          </p:cNvPr>
          <p:cNvSpPr>
            <a:spLocks noChangeShapeType="1"/>
          </p:cNvSpPr>
          <p:nvPr/>
        </p:nvSpPr>
        <p:spPr bwMode="auto">
          <a:xfrm>
            <a:off x="749203" y="-87380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lIns="121883" tIns="60942" rIns="121883" bIns="60942"/>
          <a:lstStyle/>
          <a:p>
            <a:endParaRPr lang="en-US" sz="900"/>
          </a:p>
        </p:txBody>
      </p:sp>
      <p:sp>
        <p:nvSpPr>
          <p:cNvPr id="11" name="Rectangle 10">
            <a:extLst>
              <a:ext uri="{FF2B5EF4-FFF2-40B4-BE49-F238E27FC236}">
                <a16:creationId xmlns:a16="http://schemas.microsoft.com/office/drawing/2014/main" id="{91EFA326-C2FB-4647-BB9B-C6FC7EF1332C}"/>
              </a:ext>
            </a:extLst>
          </p:cNvPr>
          <p:cNvSpPr/>
          <p:nvPr/>
        </p:nvSpPr>
        <p:spPr>
          <a:xfrm>
            <a:off x="3592212" y="1504299"/>
            <a:ext cx="6516517" cy="165394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none" lIns="121883" tIns="60942" rIns="121883" bIns="60942" anchor="ctr">
            <a:spAutoFit/>
          </a:bodyPr>
          <a:lstStyle/>
          <a:p>
            <a:pPr defTabSz="914263">
              <a:tabLst>
                <a:tab pos="169035" algn="l"/>
              </a:tabLst>
              <a:defRPr/>
            </a:pPr>
            <a:r>
              <a:rPr lang="en-US" sz="9948" b="1" dirty="0" err="1">
                <a:solidFill>
                  <a:schemeClr val="tx1"/>
                </a:solidFill>
                <a:latin typeface="Montserrat Semi" charset="0"/>
                <a:ea typeface="Montserrat Semi" charset="0"/>
                <a:cs typeface="Montserrat Semi" charset="0"/>
              </a:rPr>
              <a:t>Kelompok</a:t>
            </a:r>
            <a:r>
              <a:rPr lang="en-US" sz="9948" b="1" dirty="0">
                <a:solidFill>
                  <a:schemeClr val="tx1"/>
                </a:solidFill>
                <a:latin typeface="Montserrat Semi" charset="0"/>
                <a:ea typeface="Montserrat Semi" charset="0"/>
                <a:cs typeface="Montserrat Semi" charset="0"/>
              </a:rPr>
              <a:t> 1</a:t>
            </a:r>
          </a:p>
        </p:txBody>
      </p:sp>
      <p:sp>
        <p:nvSpPr>
          <p:cNvPr id="12" name="Rectangle 11">
            <a:extLst>
              <a:ext uri="{FF2B5EF4-FFF2-40B4-BE49-F238E27FC236}">
                <a16:creationId xmlns:a16="http://schemas.microsoft.com/office/drawing/2014/main" id="{84C76D1E-9B82-4F03-A7E9-B36089A932A7}"/>
              </a:ext>
            </a:extLst>
          </p:cNvPr>
          <p:cNvSpPr/>
          <p:nvPr/>
        </p:nvSpPr>
        <p:spPr>
          <a:xfrm>
            <a:off x="3786058" y="3142151"/>
            <a:ext cx="4533899" cy="238369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square" lIns="121883" tIns="60942" rIns="121883" bIns="60942" anchor="ctr">
            <a:spAutoFit/>
          </a:bodyPr>
          <a:lstStyle/>
          <a:p>
            <a:pPr marL="285693" indent="-285693" defTabSz="914263">
              <a:lnSpc>
                <a:spcPct val="150000"/>
              </a:lnSpc>
              <a:buFont typeface="Arial" panose="020B0604020202020204" pitchFamily="34" charset="0"/>
              <a:buChar char="•"/>
              <a:tabLst>
                <a:tab pos="169035" algn="l"/>
              </a:tabLst>
              <a:defRPr/>
            </a:pPr>
            <a:r>
              <a:rPr lang="en-US" sz="2000" dirty="0">
                <a:solidFill>
                  <a:schemeClr val="tx1"/>
                </a:solidFill>
                <a:latin typeface="Montserrat Ultra Light" charset="0"/>
                <a:ea typeface="Montserrat Ultra Light" charset="0"/>
                <a:cs typeface="Montserrat Ultra Light" charset="0"/>
              </a:rPr>
              <a:t>Ilham </a:t>
            </a:r>
            <a:r>
              <a:rPr lang="en-US" sz="2000" dirty="0" err="1">
                <a:solidFill>
                  <a:schemeClr val="tx1"/>
                </a:solidFill>
                <a:latin typeface="Montserrat Ultra Light" charset="0"/>
                <a:ea typeface="Montserrat Ultra Light" charset="0"/>
                <a:cs typeface="Montserrat Ultra Light" charset="0"/>
              </a:rPr>
              <a:t>Syahidatul</a:t>
            </a:r>
            <a:r>
              <a:rPr lang="en-US" sz="2000" dirty="0">
                <a:solidFill>
                  <a:schemeClr val="tx1"/>
                </a:solidFill>
                <a:latin typeface="Montserrat Ultra Light" charset="0"/>
                <a:ea typeface="Montserrat Ultra Light" charset="0"/>
                <a:cs typeface="Montserrat Ultra Light" charset="0"/>
              </a:rPr>
              <a:t> Rajab (1806043)</a:t>
            </a:r>
          </a:p>
          <a:p>
            <a:pPr marL="285693" indent="-285693" defTabSz="914263">
              <a:lnSpc>
                <a:spcPct val="150000"/>
              </a:lnSpc>
              <a:buFont typeface="Arial" panose="020B0604020202020204" pitchFamily="34" charset="0"/>
              <a:buChar char="•"/>
              <a:tabLst>
                <a:tab pos="169035" algn="l"/>
              </a:tabLst>
              <a:defRPr/>
            </a:pPr>
            <a:r>
              <a:rPr lang="en-US" sz="2000" dirty="0">
                <a:solidFill>
                  <a:schemeClr val="tx1"/>
                </a:solidFill>
                <a:latin typeface="Montserrat Ultra Light" charset="0"/>
                <a:ea typeface="Montserrat Ultra Light" charset="0"/>
                <a:cs typeface="Montserrat Ultra Light" charset="0"/>
              </a:rPr>
              <a:t>Muhammad Ihsan </a:t>
            </a:r>
            <a:r>
              <a:rPr lang="en-US" sz="2000" dirty="0" err="1">
                <a:solidFill>
                  <a:schemeClr val="tx1"/>
                </a:solidFill>
                <a:latin typeface="Montserrat Ultra Light" charset="0"/>
                <a:ea typeface="Montserrat Ultra Light" charset="0"/>
                <a:cs typeface="Montserrat Ultra Light" charset="0"/>
              </a:rPr>
              <a:t>Riyadhi</a:t>
            </a:r>
            <a:r>
              <a:rPr lang="en-US" sz="2000" dirty="0">
                <a:solidFill>
                  <a:schemeClr val="tx1"/>
                </a:solidFill>
                <a:latin typeface="Montserrat Ultra Light" charset="0"/>
                <a:ea typeface="Montserrat Ultra Light" charset="0"/>
                <a:cs typeface="Montserrat Ultra Light" charset="0"/>
              </a:rPr>
              <a:t> (1806046)</a:t>
            </a:r>
          </a:p>
          <a:p>
            <a:pPr marL="285693" indent="-285693" defTabSz="914263">
              <a:lnSpc>
                <a:spcPct val="150000"/>
              </a:lnSpc>
              <a:buFont typeface="Arial" panose="020B0604020202020204" pitchFamily="34" charset="0"/>
              <a:buChar char="•"/>
              <a:tabLst>
                <a:tab pos="169035" algn="l"/>
              </a:tabLst>
              <a:defRPr/>
            </a:pPr>
            <a:r>
              <a:rPr lang="en-US" sz="2000" dirty="0" err="1">
                <a:solidFill>
                  <a:schemeClr val="tx1"/>
                </a:solidFill>
                <a:latin typeface="Montserrat Ultra Light" charset="0"/>
                <a:ea typeface="Montserrat Ultra Light" charset="0"/>
                <a:cs typeface="Montserrat Ultra Light" charset="0"/>
              </a:rPr>
              <a:t>Moch</a:t>
            </a:r>
            <a:r>
              <a:rPr lang="en-US" sz="2000" dirty="0">
                <a:solidFill>
                  <a:schemeClr val="tx1"/>
                </a:solidFill>
                <a:latin typeface="Montserrat Ultra Light" charset="0"/>
                <a:ea typeface="Montserrat Ultra Light" charset="0"/>
                <a:cs typeface="Montserrat Ultra Light" charset="0"/>
              </a:rPr>
              <a:t>. </a:t>
            </a:r>
            <a:r>
              <a:rPr lang="en-US" sz="2000" dirty="0" err="1">
                <a:solidFill>
                  <a:schemeClr val="tx1"/>
                </a:solidFill>
                <a:latin typeface="Montserrat Ultra Light" charset="0"/>
                <a:ea typeface="Montserrat Ultra Light" charset="0"/>
                <a:cs typeface="Montserrat Ultra Light" charset="0"/>
              </a:rPr>
              <a:t>Renaldi</a:t>
            </a:r>
            <a:r>
              <a:rPr lang="en-US" sz="2000" dirty="0">
                <a:solidFill>
                  <a:schemeClr val="tx1"/>
                </a:solidFill>
                <a:latin typeface="Montserrat Ultra Light" charset="0"/>
                <a:ea typeface="Montserrat Ultra Light" charset="0"/>
                <a:cs typeface="Montserrat Ultra Light" charset="0"/>
              </a:rPr>
              <a:t> </a:t>
            </a:r>
            <a:r>
              <a:rPr lang="en-US" sz="2000" dirty="0" err="1">
                <a:solidFill>
                  <a:schemeClr val="tx1"/>
                </a:solidFill>
                <a:latin typeface="Montserrat Ultra Light" charset="0"/>
                <a:ea typeface="Montserrat Ultra Light" charset="0"/>
                <a:cs typeface="Montserrat Ultra Light" charset="0"/>
              </a:rPr>
              <a:t>Rismawan</a:t>
            </a:r>
            <a:r>
              <a:rPr lang="en-US" sz="2000" dirty="0">
                <a:solidFill>
                  <a:schemeClr val="tx1"/>
                </a:solidFill>
                <a:latin typeface="Montserrat Ultra Light" charset="0"/>
                <a:ea typeface="Montserrat Ultra Light" charset="0"/>
                <a:cs typeface="Montserrat Ultra Light" charset="0"/>
              </a:rPr>
              <a:t> (1806048)</a:t>
            </a:r>
          </a:p>
          <a:p>
            <a:pPr marL="285693" indent="-285693" defTabSz="914263">
              <a:lnSpc>
                <a:spcPct val="150000"/>
              </a:lnSpc>
              <a:buFont typeface="Arial" panose="020B0604020202020204" pitchFamily="34" charset="0"/>
              <a:buChar char="•"/>
              <a:tabLst>
                <a:tab pos="169035" algn="l"/>
              </a:tabLst>
              <a:defRPr/>
            </a:pPr>
            <a:r>
              <a:rPr lang="en-US" sz="2000" dirty="0" err="1">
                <a:solidFill>
                  <a:schemeClr val="tx1"/>
                </a:solidFill>
                <a:latin typeface="Montserrat Ultra Light" charset="0"/>
                <a:ea typeface="Montserrat Ultra Light" charset="0"/>
                <a:cs typeface="Montserrat Ultra Light" charset="0"/>
              </a:rPr>
              <a:t>Diar</a:t>
            </a:r>
            <a:r>
              <a:rPr lang="en-US" sz="2000" dirty="0">
                <a:solidFill>
                  <a:schemeClr val="tx1"/>
                </a:solidFill>
                <a:latin typeface="Montserrat Ultra Light" charset="0"/>
                <a:ea typeface="Montserrat Ultra Light" charset="0"/>
                <a:cs typeface="Montserrat Ultra Light" charset="0"/>
              </a:rPr>
              <a:t> Nur </a:t>
            </a:r>
            <a:r>
              <a:rPr lang="en-US" sz="2000" dirty="0" err="1">
                <a:solidFill>
                  <a:schemeClr val="tx1"/>
                </a:solidFill>
                <a:latin typeface="Montserrat Ultra Light" charset="0"/>
                <a:ea typeface="Montserrat Ultra Light" charset="0"/>
                <a:cs typeface="Montserrat Ultra Light" charset="0"/>
              </a:rPr>
              <a:t>Rizky</a:t>
            </a:r>
            <a:r>
              <a:rPr lang="en-US" sz="2000" dirty="0">
                <a:solidFill>
                  <a:schemeClr val="tx1"/>
                </a:solidFill>
                <a:latin typeface="Montserrat Ultra Light" charset="0"/>
                <a:ea typeface="Montserrat Ultra Light" charset="0"/>
                <a:cs typeface="Montserrat Ultra Light" charset="0"/>
              </a:rPr>
              <a:t> (1806050)</a:t>
            </a:r>
          </a:p>
          <a:p>
            <a:pPr marL="285693" indent="-285693" defTabSz="914263">
              <a:lnSpc>
                <a:spcPct val="150000"/>
              </a:lnSpc>
              <a:buFont typeface="Arial" panose="020B0604020202020204" pitchFamily="34" charset="0"/>
              <a:buChar char="•"/>
              <a:tabLst>
                <a:tab pos="169035" algn="l"/>
              </a:tabLst>
              <a:defRPr/>
            </a:pPr>
            <a:r>
              <a:rPr lang="en-US" sz="2000" dirty="0" err="1">
                <a:solidFill>
                  <a:schemeClr val="tx1"/>
                </a:solidFill>
                <a:latin typeface="Montserrat Ultra Light" charset="0"/>
                <a:ea typeface="Montserrat Ultra Light" charset="0"/>
                <a:cs typeface="Montserrat Ultra Light" charset="0"/>
              </a:rPr>
              <a:t>Renaldy</a:t>
            </a:r>
            <a:r>
              <a:rPr lang="en-US" sz="2000" dirty="0">
                <a:solidFill>
                  <a:schemeClr val="tx1"/>
                </a:solidFill>
                <a:latin typeface="Montserrat Ultra Light" charset="0"/>
                <a:ea typeface="Montserrat Ultra Light" charset="0"/>
                <a:cs typeface="Montserrat Ultra Light" charset="0"/>
              </a:rPr>
              <a:t> </a:t>
            </a:r>
            <a:r>
              <a:rPr lang="en-US" sz="2000" dirty="0" err="1">
                <a:solidFill>
                  <a:schemeClr val="tx1"/>
                </a:solidFill>
                <a:latin typeface="Montserrat Ultra Light" charset="0"/>
                <a:ea typeface="Montserrat Ultra Light" charset="0"/>
                <a:cs typeface="Montserrat Ultra Light" charset="0"/>
              </a:rPr>
              <a:t>Alamsyah</a:t>
            </a:r>
            <a:r>
              <a:rPr lang="en-US" sz="2000" dirty="0">
                <a:solidFill>
                  <a:schemeClr val="tx1"/>
                </a:solidFill>
                <a:latin typeface="Montserrat Ultra Light" charset="0"/>
                <a:ea typeface="Montserrat Ultra Light" charset="0"/>
                <a:cs typeface="Montserrat Ultra Light" charset="0"/>
              </a:rPr>
              <a:t> (1806053)</a:t>
            </a:r>
          </a:p>
        </p:txBody>
      </p:sp>
      <p:grpSp>
        <p:nvGrpSpPr>
          <p:cNvPr id="13" name="Group 12">
            <a:extLst>
              <a:ext uri="{FF2B5EF4-FFF2-40B4-BE49-F238E27FC236}">
                <a16:creationId xmlns:a16="http://schemas.microsoft.com/office/drawing/2014/main" id="{363A0D42-AD9B-4733-9FA7-5EAC9E3CF24F}"/>
              </a:ext>
            </a:extLst>
          </p:cNvPr>
          <p:cNvGrpSpPr/>
          <p:nvPr/>
        </p:nvGrpSpPr>
        <p:grpSpPr>
          <a:xfrm>
            <a:off x="2148959" y="2605111"/>
            <a:ext cx="1235778" cy="1235250"/>
            <a:chOff x="2835275" y="1704975"/>
            <a:chExt cx="4329113" cy="4329113"/>
          </a:xfrm>
          <a:noFill/>
        </p:grpSpPr>
        <p:sp>
          <p:nvSpPr>
            <p:cNvPr id="15" name="Line 1">
              <a:extLst>
                <a:ext uri="{FF2B5EF4-FFF2-40B4-BE49-F238E27FC236}">
                  <a16:creationId xmlns:a16="http://schemas.microsoft.com/office/drawing/2014/main" id="{E558375F-1B01-4C1F-A01E-26FCC72CC45E}"/>
                </a:ext>
              </a:extLst>
            </p:cNvPr>
            <p:cNvSpPr>
              <a:spLocks noChangeShapeType="1"/>
            </p:cNvSpPr>
            <p:nvPr/>
          </p:nvSpPr>
          <p:spPr bwMode="auto">
            <a:xfrm flipH="1">
              <a:off x="3035300" y="1939925"/>
              <a:ext cx="3906838" cy="3892550"/>
            </a:xfrm>
            <a:prstGeom prst="line">
              <a:avLst/>
            </a:pr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dirty="0"/>
            </a:p>
          </p:txBody>
        </p:sp>
        <p:sp>
          <p:nvSpPr>
            <p:cNvPr id="16" name="Freeform 15">
              <a:extLst>
                <a:ext uri="{FF2B5EF4-FFF2-40B4-BE49-F238E27FC236}">
                  <a16:creationId xmlns:a16="http://schemas.microsoft.com/office/drawing/2014/main" id="{87CA109A-04C0-49E3-85A6-5E4D79AC48A5}"/>
                </a:ext>
              </a:extLst>
            </p:cNvPr>
            <p:cNvSpPr>
              <a:spLocks noChangeArrowheads="1"/>
            </p:cNvSpPr>
            <p:nvPr/>
          </p:nvSpPr>
          <p:spPr bwMode="auto">
            <a:xfrm>
              <a:off x="6546850" y="1884363"/>
              <a:ext cx="438150" cy="439737"/>
            </a:xfrm>
            <a:custGeom>
              <a:avLst/>
              <a:gdLst>
                <a:gd name="T0" fmla="*/ 0 w 1219"/>
                <a:gd name="T1" fmla="*/ 0 h 1220"/>
                <a:gd name="T2" fmla="*/ 1218 w 1219"/>
                <a:gd name="T3" fmla="*/ 0 h 1220"/>
                <a:gd name="T4" fmla="*/ 1218 w 1219"/>
                <a:gd name="T5" fmla="*/ 1219 h 1220"/>
              </a:gdLst>
              <a:ahLst/>
              <a:cxnLst>
                <a:cxn ang="0">
                  <a:pos x="T0" y="T1"/>
                </a:cxn>
                <a:cxn ang="0">
                  <a:pos x="T2" y="T3"/>
                </a:cxn>
                <a:cxn ang="0">
                  <a:pos x="T4" y="T5"/>
                </a:cxn>
              </a:cxnLst>
              <a:rect l="0" t="0" r="r" b="b"/>
              <a:pathLst>
                <a:path w="1219" h="1220">
                  <a:moveTo>
                    <a:pt x="0" y="0"/>
                  </a:moveTo>
                  <a:lnTo>
                    <a:pt x="1218" y="0"/>
                  </a:lnTo>
                  <a:lnTo>
                    <a:pt x="1218" y="1219"/>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a:p>
          </p:txBody>
        </p:sp>
        <p:sp>
          <p:nvSpPr>
            <p:cNvPr id="17" name="Freeform 16">
              <a:extLst>
                <a:ext uri="{FF2B5EF4-FFF2-40B4-BE49-F238E27FC236}">
                  <a16:creationId xmlns:a16="http://schemas.microsoft.com/office/drawing/2014/main" id="{73E35A51-629E-4DF6-808F-AC5B9E6F2AC9}"/>
                </a:ext>
              </a:extLst>
            </p:cNvPr>
            <p:cNvSpPr>
              <a:spLocks noChangeArrowheads="1"/>
            </p:cNvSpPr>
            <p:nvPr/>
          </p:nvSpPr>
          <p:spPr bwMode="auto">
            <a:xfrm>
              <a:off x="3014663" y="5416550"/>
              <a:ext cx="439737" cy="438150"/>
            </a:xfrm>
            <a:custGeom>
              <a:avLst/>
              <a:gdLst>
                <a:gd name="T0" fmla="*/ 1219 w 1220"/>
                <a:gd name="T1" fmla="*/ 1218 h 1219"/>
                <a:gd name="T2" fmla="*/ 0 w 1220"/>
                <a:gd name="T3" fmla="*/ 1218 h 1219"/>
                <a:gd name="T4" fmla="*/ 0 w 1220"/>
                <a:gd name="T5" fmla="*/ 0 h 1219"/>
              </a:gdLst>
              <a:ahLst/>
              <a:cxnLst>
                <a:cxn ang="0">
                  <a:pos x="T0" y="T1"/>
                </a:cxn>
                <a:cxn ang="0">
                  <a:pos x="T2" y="T3"/>
                </a:cxn>
                <a:cxn ang="0">
                  <a:pos x="T4" y="T5"/>
                </a:cxn>
              </a:cxnLst>
              <a:rect l="0" t="0" r="r" b="b"/>
              <a:pathLst>
                <a:path w="1220" h="1219">
                  <a:moveTo>
                    <a:pt x="1219" y="1218"/>
                  </a:moveTo>
                  <a:lnTo>
                    <a:pt x="0" y="1218"/>
                  </a:lnTo>
                  <a:lnTo>
                    <a:pt x="0" y="0"/>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a:p>
          </p:txBody>
        </p:sp>
        <p:sp>
          <p:nvSpPr>
            <p:cNvPr id="18" name="Line 4">
              <a:extLst>
                <a:ext uri="{FF2B5EF4-FFF2-40B4-BE49-F238E27FC236}">
                  <a16:creationId xmlns:a16="http://schemas.microsoft.com/office/drawing/2014/main" id="{D7FCCF68-152F-4030-9A0B-030CFBBDCC68}"/>
                </a:ext>
              </a:extLst>
            </p:cNvPr>
            <p:cNvSpPr>
              <a:spLocks noChangeShapeType="1"/>
            </p:cNvSpPr>
            <p:nvPr/>
          </p:nvSpPr>
          <p:spPr bwMode="auto">
            <a:xfrm>
              <a:off x="3273425" y="2143125"/>
              <a:ext cx="3452813" cy="3452813"/>
            </a:xfrm>
            <a:prstGeom prst="line">
              <a:avLst/>
            </a:pr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dirty="0"/>
            </a:p>
          </p:txBody>
        </p:sp>
        <p:sp>
          <p:nvSpPr>
            <p:cNvPr id="19" name="Freeform 18">
              <a:extLst>
                <a:ext uri="{FF2B5EF4-FFF2-40B4-BE49-F238E27FC236}">
                  <a16:creationId xmlns:a16="http://schemas.microsoft.com/office/drawing/2014/main" id="{03189B33-F89F-484E-ADBE-8DC58BBD831E}"/>
                </a:ext>
              </a:extLst>
            </p:cNvPr>
            <p:cNvSpPr>
              <a:spLocks noChangeArrowheads="1"/>
            </p:cNvSpPr>
            <p:nvPr/>
          </p:nvSpPr>
          <p:spPr bwMode="auto">
            <a:xfrm>
              <a:off x="6726238" y="5595938"/>
              <a:ext cx="438150" cy="438150"/>
            </a:xfrm>
            <a:custGeom>
              <a:avLst/>
              <a:gdLst>
                <a:gd name="T0" fmla="*/ 0 w 1219"/>
                <a:gd name="T1" fmla="*/ 1218 h 1219"/>
                <a:gd name="T2" fmla="*/ 0 w 1219"/>
                <a:gd name="T3" fmla="*/ 0 h 1219"/>
                <a:gd name="T4" fmla="*/ 1218 w 1219"/>
                <a:gd name="T5" fmla="*/ 0 h 1219"/>
              </a:gdLst>
              <a:ahLst/>
              <a:cxnLst>
                <a:cxn ang="0">
                  <a:pos x="T0" y="T1"/>
                </a:cxn>
                <a:cxn ang="0">
                  <a:pos x="T2" y="T3"/>
                </a:cxn>
                <a:cxn ang="0">
                  <a:pos x="T4" y="T5"/>
                </a:cxn>
              </a:cxnLst>
              <a:rect l="0" t="0" r="r" b="b"/>
              <a:pathLst>
                <a:path w="1219" h="1219">
                  <a:moveTo>
                    <a:pt x="0" y="1218"/>
                  </a:moveTo>
                  <a:lnTo>
                    <a:pt x="0" y="0"/>
                  </a:lnTo>
                  <a:lnTo>
                    <a:pt x="1218" y="0"/>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a:p>
          </p:txBody>
        </p:sp>
        <p:sp>
          <p:nvSpPr>
            <p:cNvPr id="20" name="Freeform 19">
              <a:extLst>
                <a:ext uri="{FF2B5EF4-FFF2-40B4-BE49-F238E27FC236}">
                  <a16:creationId xmlns:a16="http://schemas.microsoft.com/office/drawing/2014/main" id="{DDE9A37D-A47E-4E36-9A1C-EE2EB3C1D5E7}"/>
                </a:ext>
              </a:extLst>
            </p:cNvPr>
            <p:cNvSpPr>
              <a:spLocks noChangeArrowheads="1"/>
            </p:cNvSpPr>
            <p:nvPr/>
          </p:nvSpPr>
          <p:spPr bwMode="auto">
            <a:xfrm>
              <a:off x="2835275" y="1704975"/>
              <a:ext cx="439738" cy="439738"/>
            </a:xfrm>
            <a:custGeom>
              <a:avLst/>
              <a:gdLst>
                <a:gd name="T0" fmla="*/ 1219 w 1220"/>
                <a:gd name="T1" fmla="*/ 0 h 1220"/>
                <a:gd name="T2" fmla="*/ 1219 w 1220"/>
                <a:gd name="T3" fmla="*/ 1219 h 1220"/>
                <a:gd name="T4" fmla="*/ 0 w 1220"/>
                <a:gd name="T5" fmla="*/ 1219 h 1220"/>
              </a:gdLst>
              <a:ahLst/>
              <a:cxnLst>
                <a:cxn ang="0">
                  <a:pos x="T0" y="T1"/>
                </a:cxn>
                <a:cxn ang="0">
                  <a:pos x="T2" y="T3"/>
                </a:cxn>
                <a:cxn ang="0">
                  <a:pos x="T4" y="T5"/>
                </a:cxn>
              </a:cxnLst>
              <a:rect l="0" t="0" r="r" b="b"/>
              <a:pathLst>
                <a:path w="1220" h="1220">
                  <a:moveTo>
                    <a:pt x="1219" y="0"/>
                  </a:moveTo>
                  <a:lnTo>
                    <a:pt x="1219" y="1219"/>
                  </a:lnTo>
                  <a:lnTo>
                    <a:pt x="0" y="1219"/>
                  </a:ln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a:p>
          </p:txBody>
        </p:sp>
        <p:sp>
          <p:nvSpPr>
            <p:cNvPr id="21" name="Freeform 20">
              <a:extLst>
                <a:ext uri="{FF2B5EF4-FFF2-40B4-BE49-F238E27FC236}">
                  <a16:creationId xmlns:a16="http://schemas.microsoft.com/office/drawing/2014/main" id="{415CDC51-DFC1-4F90-93F2-0A3CEE36C2F2}"/>
                </a:ext>
              </a:extLst>
            </p:cNvPr>
            <p:cNvSpPr>
              <a:spLocks noChangeArrowheads="1"/>
            </p:cNvSpPr>
            <p:nvPr/>
          </p:nvSpPr>
          <p:spPr bwMode="auto">
            <a:xfrm>
              <a:off x="4162425" y="2479675"/>
              <a:ext cx="1665288" cy="282575"/>
            </a:xfrm>
            <a:custGeom>
              <a:avLst/>
              <a:gdLst>
                <a:gd name="T0" fmla="*/ 4624 w 4625"/>
                <a:gd name="T1" fmla="*/ 750 h 783"/>
                <a:gd name="T2" fmla="*/ 4624 w 4625"/>
                <a:gd name="T3" fmla="*/ 750 h 783"/>
                <a:gd name="T4" fmla="*/ 2312 w 4625"/>
                <a:gd name="T5" fmla="*/ 0 h 783"/>
                <a:gd name="T6" fmla="*/ 0 w 4625"/>
                <a:gd name="T7" fmla="*/ 782 h 783"/>
              </a:gdLst>
              <a:ahLst/>
              <a:cxnLst>
                <a:cxn ang="0">
                  <a:pos x="T0" y="T1"/>
                </a:cxn>
                <a:cxn ang="0">
                  <a:pos x="T2" y="T3"/>
                </a:cxn>
                <a:cxn ang="0">
                  <a:pos x="T4" y="T5"/>
                </a:cxn>
                <a:cxn ang="0">
                  <a:pos x="T6" y="T7"/>
                </a:cxn>
              </a:cxnLst>
              <a:rect l="0" t="0" r="r" b="b"/>
              <a:pathLst>
                <a:path w="4625" h="783">
                  <a:moveTo>
                    <a:pt x="4624" y="750"/>
                  </a:moveTo>
                  <a:lnTo>
                    <a:pt x="4624" y="750"/>
                  </a:lnTo>
                  <a:cubicBezTo>
                    <a:pt x="3999" y="282"/>
                    <a:pt x="3186" y="0"/>
                    <a:pt x="2312" y="0"/>
                  </a:cubicBezTo>
                  <a:cubicBezTo>
                    <a:pt x="1437" y="0"/>
                    <a:pt x="656" y="282"/>
                    <a:pt x="0" y="782"/>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a:p>
          </p:txBody>
        </p:sp>
        <p:sp>
          <p:nvSpPr>
            <p:cNvPr id="22" name="Freeform 21">
              <a:extLst>
                <a:ext uri="{FF2B5EF4-FFF2-40B4-BE49-F238E27FC236}">
                  <a16:creationId xmlns:a16="http://schemas.microsoft.com/office/drawing/2014/main" id="{E2F9CB78-CB86-49F1-9E5B-25D2CB33E53C}"/>
                </a:ext>
              </a:extLst>
            </p:cNvPr>
            <p:cNvSpPr>
              <a:spLocks noChangeArrowheads="1"/>
            </p:cNvSpPr>
            <p:nvPr/>
          </p:nvSpPr>
          <p:spPr bwMode="auto">
            <a:xfrm>
              <a:off x="6097588" y="3009900"/>
              <a:ext cx="292100" cy="1698625"/>
            </a:xfrm>
            <a:custGeom>
              <a:avLst/>
              <a:gdLst>
                <a:gd name="T0" fmla="*/ 31 w 813"/>
                <a:gd name="T1" fmla="*/ 4718 h 4719"/>
                <a:gd name="T2" fmla="*/ 31 w 813"/>
                <a:gd name="T3" fmla="*/ 4718 h 4719"/>
                <a:gd name="T4" fmla="*/ 812 w 813"/>
                <a:gd name="T5" fmla="*/ 2375 h 4719"/>
                <a:gd name="T6" fmla="*/ 0 w 813"/>
                <a:gd name="T7" fmla="*/ 0 h 4719"/>
              </a:gdLst>
              <a:ahLst/>
              <a:cxnLst>
                <a:cxn ang="0">
                  <a:pos x="T0" y="T1"/>
                </a:cxn>
                <a:cxn ang="0">
                  <a:pos x="T2" y="T3"/>
                </a:cxn>
                <a:cxn ang="0">
                  <a:pos x="T4" y="T5"/>
                </a:cxn>
                <a:cxn ang="0">
                  <a:pos x="T6" y="T7"/>
                </a:cxn>
              </a:cxnLst>
              <a:rect l="0" t="0" r="r" b="b"/>
              <a:pathLst>
                <a:path w="813" h="4719">
                  <a:moveTo>
                    <a:pt x="31" y="4718"/>
                  </a:moveTo>
                  <a:lnTo>
                    <a:pt x="31" y="4718"/>
                  </a:lnTo>
                  <a:cubicBezTo>
                    <a:pt x="531" y="4062"/>
                    <a:pt x="812" y="3249"/>
                    <a:pt x="812" y="2375"/>
                  </a:cubicBezTo>
                  <a:cubicBezTo>
                    <a:pt x="812" y="1500"/>
                    <a:pt x="500" y="656"/>
                    <a:pt x="0" y="0"/>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a:p>
          </p:txBody>
        </p:sp>
        <p:sp>
          <p:nvSpPr>
            <p:cNvPr id="23" name="Freeform 22">
              <a:extLst>
                <a:ext uri="{FF2B5EF4-FFF2-40B4-BE49-F238E27FC236}">
                  <a16:creationId xmlns:a16="http://schemas.microsoft.com/office/drawing/2014/main" id="{759D4F59-7C6C-4E85-BA15-64A11C75CB73}"/>
                </a:ext>
              </a:extLst>
            </p:cNvPr>
            <p:cNvSpPr>
              <a:spLocks noChangeArrowheads="1"/>
            </p:cNvSpPr>
            <p:nvPr/>
          </p:nvSpPr>
          <p:spPr bwMode="auto">
            <a:xfrm>
              <a:off x="3611563" y="3021013"/>
              <a:ext cx="293687" cy="1676400"/>
            </a:xfrm>
            <a:custGeom>
              <a:avLst/>
              <a:gdLst>
                <a:gd name="T0" fmla="*/ 813 w 814"/>
                <a:gd name="T1" fmla="*/ 0 h 4657"/>
                <a:gd name="T2" fmla="*/ 813 w 814"/>
                <a:gd name="T3" fmla="*/ 0 h 4657"/>
                <a:gd name="T4" fmla="*/ 0 w 814"/>
                <a:gd name="T5" fmla="*/ 2344 h 4657"/>
                <a:gd name="T6" fmla="*/ 750 w 814"/>
                <a:gd name="T7" fmla="*/ 4656 h 4657"/>
              </a:gdLst>
              <a:ahLst/>
              <a:cxnLst>
                <a:cxn ang="0">
                  <a:pos x="T0" y="T1"/>
                </a:cxn>
                <a:cxn ang="0">
                  <a:pos x="T2" y="T3"/>
                </a:cxn>
                <a:cxn ang="0">
                  <a:pos x="T4" y="T5"/>
                </a:cxn>
                <a:cxn ang="0">
                  <a:pos x="T6" y="T7"/>
                </a:cxn>
              </a:cxnLst>
              <a:rect l="0" t="0" r="r" b="b"/>
              <a:pathLst>
                <a:path w="814" h="4657">
                  <a:moveTo>
                    <a:pt x="813" y="0"/>
                  </a:moveTo>
                  <a:lnTo>
                    <a:pt x="813" y="0"/>
                  </a:lnTo>
                  <a:cubicBezTo>
                    <a:pt x="282" y="657"/>
                    <a:pt x="0" y="1469"/>
                    <a:pt x="0" y="2344"/>
                  </a:cubicBezTo>
                  <a:cubicBezTo>
                    <a:pt x="0" y="3218"/>
                    <a:pt x="282" y="4031"/>
                    <a:pt x="750" y="4656"/>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a:p>
          </p:txBody>
        </p:sp>
        <p:sp>
          <p:nvSpPr>
            <p:cNvPr id="24" name="Freeform 23">
              <a:extLst>
                <a:ext uri="{FF2B5EF4-FFF2-40B4-BE49-F238E27FC236}">
                  <a16:creationId xmlns:a16="http://schemas.microsoft.com/office/drawing/2014/main" id="{1C3E450D-EED8-42E9-8A54-D05D62B5710A}"/>
                </a:ext>
              </a:extLst>
            </p:cNvPr>
            <p:cNvSpPr>
              <a:spLocks noChangeArrowheads="1"/>
            </p:cNvSpPr>
            <p:nvPr/>
          </p:nvSpPr>
          <p:spPr bwMode="auto">
            <a:xfrm>
              <a:off x="4140200" y="4967288"/>
              <a:ext cx="1709738" cy="292100"/>
            </a:xfrm>
            <a:custGeom>
              <a:avLst/>
              <a:gdLst>
                <a:gd name="T0" fmla="*/ 0 w 4750"/>
                <a:gd name="T1" fmla="*/ 0 h 813"/>
                <a:gd name="T2" fmla="*/ 0 w 4750"/>
                <a:gd name="T3" fmla="*/ 0 h 813"/>
                <a:gd name="T4" fmla="*/ 2375 w 4750"/>
                <a:gd name="T5" fmla="*/ 812 h 813"/>
                <a:gd name="T6" fmla="*/ 4749 w 4750"/>
                <a:gd name="T7" fmla="*/ 0 h 813"/>
              </a:gdLst>
              <a:ahLst/>
              <a:cxnLst>
                <a:cxn ang="0">
                  <a:pos x="T0" y="T1"/>
                </a:cxn>
                <a:cxn ang="0">
                  <a:pos x="T2" y="T3"/>
                </a:cxn>
                <a:cxn ang="0">
                  <a:pos x="T4" y="T5"/>
                </a:cxn>
                <a:cxn ang="0">
                  <a:pos x="T6" y="T7"/>
                </a:cxn>
              </a:cxnLst>
              <a:rect l="0" t="0" r="r" b="b"/>
              <a:pathLst>
                <a:path w="4750" h="813">
                  <a:moveTo>
                    <a:pt x="0" y="0"/>
                  </a:moveTo>
                  <a:lnTo>
                    <a:pt x="0" y="0"/>
                  </a:lnTo>
                  <a:cubicBezTo>
                    <a:pt x="656" y="500"/>
                    <a:pt x="1500" y="812"/>
                    <a:pt x="2375" y="812"/>
                  </a:cubicBezTo>
                  <a:cubicBezTo>
                    <a:pt x="3280" y="812"/>
                    <a:pt x="4093" y="500"/>
                    <a:pt x="4749" y="0"/>
                  </a:cubicBezTo>
                </a:path>
              </a:pathLst>
            </a:custGeom>
            <a:grpFill/>
            <a:ln w="12700" cap="flat">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defTabSz="914263">
                <a:defRPr/>
              </a:pPr>
              <a:endParaRPr lang="en-US" sz="900"/>
            </a:p>
          </p:txBody>
        </p:sp>
      </p:grpSp>
      <p:sp>
        <p:nvSpPr>
          <p:cNvPr id="25" name="Rectangle 24">
            <a:extLst>
              <a:ext uri="{FF2B5EF4-FFF2-40B4-BE49-F238E27FC236}">
                <a16:creationId xmlns:a16="http://schemas.microsoft.com/office/drawing/2014/main" id="{4D89E437-FBB0-45C3-811B-620283F4EA24}"/>
              </a:ext>
            </a:extLst>
          </p:cNvPr>
          <p:cNvSpPr/>
          <p:nvPr/>
        </p:nvSpPr>
        <p:spPr>
          <a:xfrm>
            <a:off x="8065374" y="3125260"/>
            <a:ext cx="4089820" cy="2383693"/>
          </a:xfrm>
          <a:prstGeom prst="rect">
            <a:avLst/>
          </a:prstGeom>
          <a:noFill/>
          <a:ln w="6350" cmpd="sng">
            <a:noFill/>
          </a:ln>
          <a:effectLst/>
        </p:spPr>
        <p:style>
          <a:lnRef idx="1">
            <a:schemeClr val="accent1"/>
          </a:lnRef>
          <a:fillRef idx="3">
            <a:schemeClr val="accent1"/>
          </a:fillRef>
          <a:effectRef idx="2">
            <a:schemeClr val="accent1"/>
          </a:effectRef>
          <a:fontRef idx="minor">
            <a:schemeClr val="lt1"/>
          </a:fontRef>
        </p:style>
        <p:txBody>
          <a:bodyPr wrap="square" lIns="121883" tIns="60942" rIns="121883" bIns="60942" anchor="ctr">
            <a:spAutoFit/>
          </a:bodyPr>
          <a:lstStyle/>
          <a:p>
            <a:pPr marL="285693" indent="-285693" defTabSz="914263">
              <a:lnSpc>
                <a:spcPct val="150000"/>
              </a:lnSpc>
              <a:buFont typeface="Arial" panose="020B0604020202020204" pitchFamily="34" charset="0"/>
              <a:buChar char="•"/>
              <a:tabLst>
                <a:tab pos="169035" algn="l"/>
              </a:tabLst>
              <a:defRPr/>
            </a:pPr>
            <a:r>
              <a:rPr lang="en-US" sz="2000" dirty="0">
                <a:solidFill>
                  <a:schemeClr val="tx1"/>
                </a:solidFill>
                <a:latin typeface="Montserrat Ultra Light" charset="0"/>
                <a:ea typeface="Montserrat Ultra Light" charset="0"/>
                <a:cs typeface="Montserrat Ultra Light" charset="0"/>
              </a:rPr>
              <a:t>Candra </a:t>
            </a:r>
            <a:r>
              <a:rPr lang="en-US" sz="2000" dirty="0" err="1">
                <a:solidFill>
                  <a:schemeClr val="tx1"/>
                </a:solidFill>
                <a:latin typeface="Montserrat Ultra Light" charset="0"/>
                <a:ea typeface="Montserrat Ultra Light" charset="0"/>
                <a:cs typeface="Montserrat Ultra Light" charset="0"/>
              </a:rPr>
              <a:t>Kirana</a:t>
            </a:r>
            <a:r>
              <a:rPr lang="en-US" sz="2000" dirty="0">
                <a:solidFill>
                  <a:schemeClr val="tx1"/>
                </a:solidFill>
                <a:latin typeface="Montserrat Ultra Light" charset="0"/>
                <a:ea typeface="Montserrat Ultra Light" charset="0"/>
                <a:cs typeface="Montserrat Ultra Light" charset="0"/>
              </a:rPr>
              <a:t> (1806059)</a:t>
            </a:r>
          </a:p>
          <a:p>
            <a:pPr marL="285693" indent="-285693" defTabSz="914263">
              <a:lnSpc>
                <a:spcPct val="150000"/>
              </a:lnSpc>
              <a:buFont typeface="Arial" panose="020B0604020202020204" pitchFamily="34" charset="0"/>
              <a:buChar char="•"/>
              <a:tabLst>
                <a:tab pos="169035" algn="l"/>
              </a:tabLst>
              <a:defRPr/>
            </a:pPr>
            <a:r>
              <a:rPr lang="en-US" sz="2000" dirty="0" err="1">
                <a:solidFill>
                  <a:schemeClr val="tx1"/>
                </a:solidFill>
                <a:latin typeface="Montserrat Ultra Light" charset="0"/>
                <a:ea typeface="Montserrat Ultra Light" charset="0"/>
                <a:cs typeface="Montserrat Ultra Light" charset="0"/>
              </a:rPr>
              <a:t>Rizki</a:t>
            </a:r>
            <a:r>
              <a:rPr lang="en-US" sz="2000" dirty="0">
                <a:solidFill>
                  <a:schemeClr val="tx1"/>
                </a:solidFill>
                <a:latin typeface="Montserrat Ultra Light" charset="0"/>
                <a:ea typeface="Montserrat Ultra Light" charset="0"/>
                <a:cs typeface="Montserrat Ultra Light" charset="0"/>
              </a:rPr>
              <a:t> </a:t>
            </a:r>
            <a:r>
              <a:rPr lang="en-US" sz="2000" dirty="0" err="1">
                <a:solidFill>
                  <a:schemeClr val="tx1"/>
                </a:solidFill>
                <a:latin typeface="Montserrat Ultra Light" charset="0"/>
                <a:ea typeface="Montserrat Ultra Light" charset="0"/>
                <a:cs typeface="Montserrat Ultra Light" charset="0"/>
              </a:rPr>
              <a:t>Raisha</a:t>
            </a:r>
            <a:r>
              <a:rPr lang="en-US" sz="2000" dirty="0">
                <a:solidFill>
                  <a:schemeClr val="tx1"/>
                </a:solidFill>
                <a:latin typeface="Montserrat Ultra Light" charset="0"/>
                <a:ea typeface="Montserrat Ultra Light" charset="0"/>
                <a:cs typeface="Montserrat Ultra Light" charset="0"/>
              </a:rPr>
              <a:t> </a:t>
            </a:r>
            <a:r>
              <a:rPr lang="en-US" sz="2000" dirty="0" err="1">
                <a:solidFill>
                  <a:schemeClr val="tx1"/>
                </a:solidFill>
                <a:latin typeface="Montserrat Ultra Light" charset="0"/>
                <a:ea typeface="Montserrat Ultra Light" charset="0"/>
                <a:cs typeface="Montserrat Ultra Light" charset="0"/>
              </a:rPr>
              <a:t>Nurhakim</a:t>
            </a:r>
            <a:r>
              <a:rPr lang="en-US" sz="2000" dirty="0">
                <a:solidFill>
                  <a:schemeClr val="tx1"/>
                </a:solidFill>
                <a:latin typeface="Montserrat Ultra Light" charset="0"/>
                <a:ea typeface="Montserrat Ultra Light" charset="0"/>
                <a:cs typeface="Montserrat Ultra Light" charset="0"/>
              </a:rPr>
              <a:t> (1806060)</a:t>
            </a:r>
          </a:p>
          <a:p>
            <a:pPr marL="285693" indent="-285693" defTabSz="914263">
              <a:lnSpc>
                <a:spcPct val="150000"/>
              </a:lnSpc>
              <a:buFont typeface="Arial" panose="020B0604020202020204" pitchFamily="34" charset="0"/>
              <a:buChar char="•"/>
              <a:tabLst>
                <a:tab pos="169035" algn="l"/>
              </a:tabLst>
              <a:defRPr/>
            </a:pPr>
            <a:r>
              <a:rPr lang="en-US" sz="2000" dirty="0" err="1">
                <a:solidFill>
                  <a:schemeClr val="tx1"/>
                </a:solidFill>
                <a:latin typeface="Montserrat Ultra Light" charset="0"/>
                <a:ea typeface="Montserrat Ultra Light" charset="0"/>
                <a:cs typeface="Montserrat Ultra Light" charset="0"/>
              </a:rPr>
              <a:t>Fauzan</a:t>
            </a:r>
            <a:r>
              <a:rPr lang="en-US" sz="2000" dirty="0">
                <a:solidFill>
                  <a:schemeClr val="tx1"/>
                </a:solidFill>
                <a:latin typeface="Montserrat Ultra Light" charset="0"/>
                <a:ea typeface="Montserrat Ultra Light" charset="0"/>
                <a:cs typeface="Montserrat Ultra Light" charset="0"/>
              </a:rPr>
              <a:t> </a:t>
            </a:r>
            <a:r>
              <a:rPr lang="en-US" sz="2000" dirty="0" err="1">
                <a:solidFill>
                  <a:schemeClr val="tx1"/>
                </a:solidFill>
                <a:latin typeface="Montserrat Ultra Light" charset="0"/>
                <a:ea typeface="Montserrat Ultra Light" charset="0"/>
                <a:cs typeface="Montserrat Ultra Light" charset="0"/>
              </a:rPr>
              <a:t>Abdurahman</a:t>
            </a:r>
            <a:r>
              <a:rPr lang="en-US" sz="2000" dirty="0">
                <a:solidFill>
                  <a:schemeClr val="tx1"/>
                </a:solidFill>
                <a:latin typeface="Montserrat Ultra Light" charset="0"/>
                <a:ea typeface="Montserrat Ultra Light" charset="0"/>
                <a:cs typeface="Montserrat Ultra Light" charset="0"/>
              </a:rPr>
              <a:t> (1806065)</a:t>
            </a:r>
          </a:p>
          <a:p>
            <a:pPr marL="285693" indent="-285693" defTabSz="914263">
              <a:lnSpc>
                <a:spcPct val="150000"/>
              </a:lnSpc>
              <a:buFont typeface="Arial" panose="020B0604020202020204" pitchFamily="34" charset="0"/>
              <a:buChar char="•"/>
              <a:tabLst>
                <a:tab pos="169035" algn="l"/>
              </a:tabLst>
              <a:defRPr/>
            </a:pPr>
            <a:r>
              <a:rPr lang="en-US" sz="2000" dirty="0" err="1">
                <a:solidFill>
                  <a:schemeClr val="tx1"/>
                </a:solidFill>
                <a:latin typeface="Montserrat Ultra Light" charset="0"/>
                <a:ea typeface="Montserrat Ultra Light" charset="0"/>
                <a:cs typeface="Montserrat Ultra Light" charset="0"/>
              </a:rPr>
              <a:t>Pazar</a:t>
            </a:r>
            <a:r>
              <a:rPr lang="en-US" sz="2000" dirty="0">
                <a:solidFill>
                  <a:schemeClr val="tx1"/>
                </a:solidFill>
                <a:latin typeface="Montserrat Ultra Light" charset="0"/>
                <a:ea typeface="Montserrat Ultra Light" charset="0"/>
                <a:cs typeface="Montserrat Ultra Light" charset="0"/>
              </a:rPr>
              <a:t> Ahmad Alawi (1806074)</a:t>
            </a:r>
          </a:p>
          <a:p>
            <a:pPr marL="285693" indent="-285693" defTabSz="914263">
              <a:lnSpc>
                <a:spcPct val="150000"/>
              </a:lnSpc>
              <a:buFont typeface="Arial" panose="020B0604020202020204" pitchFamily="34" charset="0"/>
              <a:buChar char="•"/>
              <a:tabLst>
                <a:tab pos="169035" algn="l"/>
              </a:tabLst>
              <a:defRPr/>
            </a:pPr>
            <a:r>
              <a:rPr lang="en-US" sz="2000" dirty="0">
                <a:solidFill>
                  <a:schemeClr val="tx1"/>
                </a:solidFill>
                <a:latin typeface="Montserrat Ultra Light" charset="0"/>
                <a:ea typeface="Montserrat Ultra Light" charset="0"/>
                <a:cs typeface="Montserrat Ultra Light" charset="0"/>
              </a:rPr>
              <a:t>Kiki Indra </a:t>
            </a:r>
            <a:r>
              <a:rPr lang="en-US" sz="2000" dirty="0" err="1">
                <a:solidFill>
                  <a:schemeClr val="tx1"/>
                </a:solidFill>
                <a:latin typeface="Montserrat Ultra Light" charset="0"/>
                <a:ea typeface="Montserrat Ultra Light" charset="0"/>
                <a:cs typeface="Montserrat Ultra Light" charset="0"/>
              </a:rPr>
              <a:t>Nugraha</a:t>
            </a:r>
            <a:r>
              <a:rPr lang="en-US" sz="2000" dirty="0">
                <a:solidFill>
                  <a:schemeClr val="tx1"/>
                </a:solidFill>
                <a:latin typeface="Montserrat Ultra Light" charset="0"/>
                <a:ea typeface="Montserrat Ultra Light" charset="0"/>
                <a:cs typeface="Montserrat Ultra Light" charset="0"/>
              </a:rPr>
              <a:t> (1806055)</a:t>
            </a:r>
          </a:p>
        </p:txBody>
      </p:sp>
      <p:pic>
        <p:nvPicPr>
          <p:cNvPr id="3" name="Picture 2">
            <a:extLst>
              <a:ext uri="{FF2B5EF4-FFF2-40B4-BE49-F238E27FC236}">
                <a16:creationId xmlns:a16="http://schemas.microsoft.com/office/drawing/2014/main" id="{29C10C0C-5A54-4109-9614-FC9E6B2A303B}"/>
              </a:ext>
            </a:extLst>
          </p:cNvPr>
          <p:cNvPicPr>
            <a:picLocks noChangeAspect="1"/>
          </p:cNvPicPr>
          <p:nvPr/>
        </p:nvPicPr>
        <p:blipFill>
          <a:blip r:embed="rId2"/>
          <a:stretch>
            <a:fillRect/>
          </a:stretch>
        </p:blipFill>
        <p:spPr>
          <a:xfrm>
            <a:off x="128047" y="99160"/>
            <a:ext cx="1526698" cy="1516452"/>
          </a:xfrm>
          <a:prstGeom prst="rect">
            <a:avLst/>
          </a:prstGeom>
        </p:spPr>
      </p:pic>
      <p:sp>
        <p:nvSpPr>
          <p:cNvPr id="4" name="Rectangle: Single Corner Rounded 3">
            <a:extLst>
              <a:ext uri="{FF2B5EF4-FFF2-40B4-BE49-F238E27FC236}">
                <a16:creationId xmlns:a16="http://schemas.microsoft.com/office/drawing/2014/main" id="{A1A80EF1-71AB-4E5F-AF40-B3A82EAFC8C0}"/>
              </a:ext>
            </a:extLst>
          </p:cNvPr>
          <p:cNvSpPr/>
          <p:nvPr/>
        </p:nvSpPr>
        <p:spPr>
          <a:xfrm>
            <a:off x="0" y="5864906"/>
            <a:ext cx="12192000" cy="992648"/>
          </a:xfrm>
          <a:prstGeom prst="round1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solidFill>
                  <a:schemeClr val="tx1"/>
                </a:solidFill>
              </a:rPr>
              <a:t>Jl. Mayor </a:t>
            </a:r>
            <a:r>
              <a:rPr lang="en-US" sz="2000" dirty="0" err="1">
                <a:solidFill>
                  <a:schemeClr val="tx1"/>
                </a:solidFill>
              </a:rPr>
              <a:t>Syamsu</a:t>
            </a:r>
            <a:r>
              <a:rPr lang="en-US" sz="2000" dirty="0">
                <a:solidFill>
                  <a:schemeClr val="tx1"/>
                </a:solidFill>
              </a:rPr>
              <a:t> No.1, </a:t>
            </a:r>
            <a:r>
              <a:rPr lang="en-US" sz="2000" dirty="0" err="1">
                <a:solidFill>
                  <a:schemeClr val="tx1"/>
                </a:solidFill>
              </a:rPr>
              <a:t>Jayaraga</a:t>
            </a:r>
            <a:r>
              <a:rPr lang="en-US" sz="2000" dirty="0">
                <a:solidFill>
                  <a:schemeClr val="tx1"/>
                </a:solidFill>
              </a:rPr>
              <a:t>, </a:t>
            </a:r>
            <a:r>
              <a:rPr lang="en-US" sz="2000" dirty="0" err="1">
                <a:solidFill>
                  <a:schemeClr val="tx1"/>
                </a:solidFill>
              </a:rPr>
              <a:t>Kec</a:t>
            </a:r>
            <a:r>
              <a:rPr lang="en-US" sz="2000" dirty="0">
                <a:solidFill>
                  <a:schemeClr val="tx1"/>
                </a:solidFill>
              </a:rPr>
              <a:t>. </a:t>
            </a:r>
            <a:r>
              <a:rPr lang="en-US" sz="2000" dirty="0" err="1">
                <a:solidFill>
                  <a:schemeClr val="tx1"/>
                </a:solidFill>
              </a:rPr>
              <a:t>Tarogong</a:t>
            </a:r>
            <a:r>
              <a:rPr lang="en-US" sz="2000" dirty="0">
                <a:solidFill>
                  <a:schemeClr val="tx1"/>
                </a:solidFill>
              </a:rPr>
              <a:t> </a:t>
            </a:r>
            <a:r>
              <a:rPr lang="en-US" sz="2000" dirty="0" err="1">
                <a:solidFill>
                  <a:schemeClr val="tx1"/>
                </a:solidFill>
              </a:rPr>
              <a:t>Kidul</a:t>
            </a:r>
            <a:r>
              <a:rPr lang="en-US" sz="2000" dirty="0">
                <a:solidFill>
                  <a:schemeClr val="tx1"/>
                </a:solidFill>
              </a:rPr>
              <a:t>, </a:t>
            </a:r>
            <a:r>
              <a:rPr lang="en-US" sz="2000" dirty="0" err="1">
                <a:solidFill>
                  <a:schemeClr val="tx1"/>
                </a:solidFill>
              </a:rPr>
              <a:t>Kabupaten</a:t>
            </a:r>
            <a:r>
              <a:rPr lang="en-US" sz="2000" dirty="0">
                <a:solidFill>
                  <a:schemeClr val="tx1"/>
                </a:solidFill>
              </a:rPr>
              <a:t> </a:t>
            </a:r>
            <a:r>
              <a:rPr lang="en-US" sz="2000" dirty="0" err="1">
                <a:solidFill>
                  <a:schemeClr val="tx1"/>
                </a:solidFill>
              </a:rPr>
              <a:t>Garut</a:t>
            </a:r>
            <a:r>
              <a:rPr lang="en-US" sz="2000" dirty="0">
                <a:solidFill>
                  <a:schemeClr val="tx1"/>
                </a:solidFill>
              </a:rPr>
              <a:t>, </a:t>
            </a:r>
            <a:r>
              <a:rPr lang="en-US" sz="2000" dirty="0" err="1">
                <a:solidFill>
                  <a:schemeClr val="tx1"/>
                </a:solidFill>
              </a:rPr>
              <a:t>Jawa</a:t>
            </a:r>
            <a:r>
              <a:rPr lang="en-US" sz="2000" dirty="0">
                <a:solidFill>
                  <a:schemeClr val="tx1"/>
                </a:solidFill>
              </a:rPr>
              <a:t> Barat 44151. </a:t>
            </a:r>
            <a:r>
              <a:rPr lang="en-US" sz="2000" dirty="0" err="1">
                <a:solidFill>
                  <a:schemeClr val="tx1"/>
                </a:solidFill>
              </a:rPr>
              <a:t>Telp</a:t>
            </a:r>
            <a:r>
              <a:rPr lang="en-US" sz="2000" dirty="0">
                <a:solidFill>
                  <a:schemeClr val="tx1"/>
                </a:solidFill>
              </a:rPr>
              <a:t> (0262) 232773</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7116843-1E3E-42C0-843A-2005434BC142}"/>
              </a:ext>
            </a:extLst>
          </p:cNvPr>
          <p:cNvSpPr/>
          <p:nvPr/>
        </p:nvSpPr>
        <p:spPr>
          <a:xfrm>
            <a:off x="4082519" y="447"/>
            <a:ext cx="4026963" cy="68571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914263">
              <a:defRPr/>
            </a:pPr>
            <a:endParaRPr lang="en-US" sz="900"/>
          </a:p>
        </p:txBody>
      </p:sp>
      <p:sp>
        <p:nvSpPr>
          <p:cNvPr id="17410" name="TextBox 10">
            <a:extLst>
              <a:ext uri="{FF2B5EF4-FFF2-40B4-BE49-F238E27FC236}">
                <a16:creationId xmlns:a16="http://schemas.microsoft.com/office/drawing/2014/main" id="{9BFFBF1D-C6ED-423C-8C75-0DA568441865}"/>
              </a:ext>
            </a:extLst>
          </p:cNvPr>
          <p:cNvSpPr txBox="1">
            <a:spLocks noChangeArrowheads="1"/>
          </p:cNvSpPr>
          <p:nvPr/>
        </p:nvSpPr>
        <p:spPr bwMode="auto">
          <a:xfrm>
            <a:off x="4648389" y="3049569"/>
            <a:ext cx="2895223" cy="80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lnSpc>
                <a:spcPct val="200000"/>
              </a:lnSpc>
            </a:pPr>
            <a:r>
              <a:rPr lang="en-US" altLang="en-US" sz="2699" dirty="0" err="1">
                <a:latin typeface="Montserrat Semi"/>
                <a:ea typeface="Montserrat Semi"/>
                <a:cs typeface="Montserrat Semi"/>
              </a:rPr>
              <a:t>Terima</a:t>
            </a:r>
            <a:r>
              <a:rPr lang="en-US" altLang="en-US" sz="2699" dirty="0">
                <a:latin typeface="Montserrat Semi"/>
                <a:ea typeface="Montserrat Semi"/>
                <a:cs typeface="Montserrat Semi"/>
              </a:rPr>
              <a:t> Kasih</a:t>
            </a:r>
            <a:endParaRPr lang="en-US" altLang="en-US" sz="2000" dirty="0">
              <a:latin typeface="Montserrat Light" panose="00000400000000000000" pitchFamily="2" charset="0"/>
              <a:ea typeface="Montserrat Light" panose="00000400000000000000" pitchFamily="2" charset="0"/>
              <a:cs typeface="Montserrat Light" panose="00000400000000000000" pitchFamily="2" charset="0"/>
            </a:endParaRPr>
          </a:p>
        </p:txBody>
      </p:sp>
      <p:pic>
        <p:nvPicPr>
          <p:cNvPr id="7" name="Picture 6">
            <a:extLst>
              <a:ext uri="{FF2B5EF4-FFF2-40B4-BE49-F238E27FC236}">
                <a16:creationId xmlns:a16="http://schemas.microsoft.com/office/drawing/2014/main" id="{3C336F11-FC81-4224-95FA-8DE8FFFF0BAD}"/>
              </a:ext>
            </a:extLst>
          </p:cNvPr>
          <p:cNvPicPr>
            <a:picLocks noChangeAspect="1"/>
          </p:cNvPicPr>
          <p:nvPr/>
        </p:nvPicPr>
        <p:blipFill>
          <a:blip r:embed="rId2"/>
          <a:stretch>
            <a:fillRect/>
          </a:stretch>
        </p:blipFill>
        <p:spPr>
          <a:xfrm>
            <a:off x="6245926" y="914471"/>
            <a:ext cx="1632390" cy="1621434"/>
          </a:xfrm>
          <a:prstGeom prst="rect">
            <a:avLst/>
          </a:prstGeom>
        </p:spPr>
      </p:pic>
      <p:pic>
        <p:nvPicPr>
          <p:cNvPr id="8" name="Graphic 7">
            <a:extLst>
              <a:ext uri="{FF2B5EF4-FFF2-40B4-BE49-F238E27FC236}">
                <a16:creationId xmlns:a16="http://schemas.microsoft.com/office/drawing/2014/main" id="{F24751E6-E4E8-4890-9387-B7BF4F120A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82369" y="863222"/>
            <a:ext cx="1632390" cy="177779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736B8B-2141-4D0D-8180-F96BB9977CC5}"/>
              </a:ext>
            </a:extLst>
          </p:cNvPr>
          <p:cNvSpPr/>
          <p:nvPr/>
        </p:nvSpPr>
        <p:spPr>
          <a:xfrm>
            <a:off x="2381" y="447"/>
            <a:ext cx="3866647" cy="68571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endParaRPr lang="en-US" altLang="en-US" sz="1800"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0242" name="TextBox 10">
            <a:extLst>
              <a:ext uri="{FF2B5EF4-FFF2-40B4-BE49-F238E27FC236}">
                <a16:creationId xmlns:a16="http://schemas.microsoft.com/office/drawing/2014/main" id="{ACCB0A3B-45B0-4A3E-A178-D3114497B1CB}"/>
              </a:ext>
            </a:extLst>
          </p:cNvPr>
          <p:cNvSpPr txBox="1">
            <a:spLocks noChangeArrowheads="1"/>
          </p:cNvSpPr>
          <p:nvPr/>
        </p:nvSpPr>
        <p:spPr bwMode="auto">
          <a:xfrm>
            <a:off x="4457120" y="1226231"/>
            <a:ext cx="69150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eaLnBrk="1" hangingPunct="1"/>
            <a:r>
              <a:rPr lang="id-ID" sz="1800" b="1" dirty="0"/>
              <a:t>Demokrasi berasal dari kata Demos yang memiliki arti rakyat, dan </a:t>
            </a:r>
            <a:r>
              <a:rPr lang="id-ID" sz="1800" b="1" i="1" dirty="0"/>
              <a:t>kratos</a:t>
            </a:r>
            <a:r>
              <a:rPr lang="id-ID" sz="1800" b="1" dirty="0"/>
              <a:t> atau </a:t>
            </a:r>
            <a:r>
              <a:rPr lang="id-ID" sz="1800" b="1" i="1" dirty="0"/>
              <a:t>cratein</a:t>
            </a:r>
            <a:r>
              <a:rPr lang="id-ID" sz="1800" b="1" dirty="0"/>
              <a:t> yang memiliki arti pemerintahan. </a:t>
            </a:r>
            <a:endParaRPr lang="en-US" altLang="en-US" sz="12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0243" name="TextBox 11">
            <a:extLst>
              <a:ext uri="{FF2B5EF4-FFF2-40B4-BE49-F238E27FC236}">
                <a16:creationId xmlns:a16="http://schemas.microsoft.com/office/drawing/2014/main" id="{CD4B0E05-9A27-4B92-959D-9E76FCD5ADF2}"/>
              </a:ext>
            </a:extLst>
          </p:cNvPr>
          <p:cNvSpPr txBox="1">
            <a:spLocks noChangeArrowheads="1"/>
          </p:cNvSpPr>
          <p:nvPr/>
        </p:nvSpPr>
        <p:spPr bwMode="auto">
          <a:xfrm>
            <a:off x="4457120" y="2141400"/>
            <a:ext cx="6915044" cy="46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lnSpc>
                <a:spcPct val="150000"/>
              </a:lnSpc>
            </a:pPr>
            <a:r>
              <a:rPr lang="en-US" altLang="en-US" sz="1800" b="1" dirty="0" err="1">
                <a:latin typeface="Montserrat Semi"/>
                <a:ea typeface="Montserrat Semi"/>
                <a:cs typeface="Montserrat Semi"/>
              </a:rPr>
              <a:t>Menurut</a:t>
            </a:r>
            <a:r>
              <a:rPr lang="en-US" altLang="en-US" sz="1800" b="1" dirty="0">
                <a:latin typeface="Montserrat Semi"/>
                <a:ea typeface="Montserrat Semi"/>
                <a:cs typeface="Montserrat Semi"/>
              </a:rPr>
              <a:t> KBBI</a:t>
            </a:r>
            <a:endParaRPr lang="en-US" altLang="en-US" sz="1200" dirty="0">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0244" name="TextBox 14">
            <a:extLst>
              <a:ext uri="{FF2B5EF4-FFF2-40B4-BE49-F238E27FC236}">
                <a16:creationId xmlns:a16="http://schemas.microsoft.com/office/drawing/2014/main" id="{B290F4F3-01B3-437E-9C10-25F1BBDF5FCD}"/>
              </a:ext>
            </a:extLst>
          </p:cNvPr>
          <p:cNvSpPr txBox="1">
            <a:spLocks noChangeArrowheads="1"/>
          </p:cNvSpPr>
          <p:nvPr/>
        </p:nvSpPr>
        <p:spPr bwMode="auto">
          <a:xfrm>
            <a:off x="5215846" y="2756970"/>
            <a:ext cx="2290464"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lvl="0"/>
            <a:r>
              <a:rPr lang="id-ID" sz="1600" dirty="0"/>
              <a:t>Demokrasi merupakan suatu bentuk atau sistem pemerintahan dimana seluruh rakyatnya ikut serta dalam memerintah, yaitu melalui perantara wakil-wakil terpilih mereka.</a:t>
            </a:r>
            <a:endParaRPr lang="en-US" sz="1600" dirty="0"/>
          </a:p>
        </p:txBody>
      </p:sp>
      <p:sp>
        <p:nvSpPr>
          <p:cNvPr id="10245" name="Text Placeholder 33">
            <a:extLst>
              <a:ext uri="{FF2B5EF4-FFF2-40B4-BE49-F238E27FC236}">
                <a16:creationId xmlns:a16="http://schemas.microsoft.com/office/drawing/2014/main" id="{E0CB5321-54DB-466E-B32E-91790351400D}"/>
              </a:ext>
            </a:extLst>
          </p:cNvPr>
          <p:cNvSpPr txBox="1">
            <a:spLocks/>
          </p:cNvSpPr>
          <p:nvPr/>
        </p:nvSpPr>
        <p:spPr bwMode="auto">
          <a:xfrm>
            <a:off x="4457120" y="2816494"/>
            <a:ext cx="696028" cy="54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2000"/>
              </a:spcBef>
              <a:buFont typeface="Arial" panose="020B0604020202020204" pitchFamily="34" charset="0"/>
              <a:defRPr sz="4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1pPr>
            <a:lvl2pPr marL="514350" indent="-171450" defTabSz="685800">
              <a:lnSpc>
                <a:spcPct val="90000"/>
              </a:lnSpc>
              <a:spcBef>
                <a:spcPts val="1000"/>
              </a:spcBef>
              <a:buFont typeface="Arial" panose="020B0604020202020204" pitchFamily="34" charset="0"/>
              <a:defRPr sz="3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2pPr>
            <a:lvl3pPr marL="857250" indent="-171450" defTabSz="685800">
              <a:lnSpc>
                <a:spcPct val="90000"/>
              </a:lnSpc>
              <a:spcBef>
                <a:spcPts val="1000"/>
              </a:spcBef>
              <a:buFont typeface="Arial" panose="020B0604020202020204" pitchFamily="34" charset="0"/>
              <a:defRPr sz="28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3pPr>
            <a:lvl4pPr marL="1200150" indent="-171450" defTabSz="685800">
              <a:lnSpc>
                <a:spcPct val="90000"/>
              </a:lnSpc>
              <a:spcBef>
                <a:spcPts val="1000"/>
              </a:spcBef>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4pPr>
            <a:lvl5pPr marL="1543050" indent="-171450" defTabSz="685800">
              <a:lnSpc>
                <a:spcPct val="90000"/>
              </a:lnSpc>
              <a:spcBef>
                <a:spcPts val="1000"/>
              </a:spcBef>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5pPr>
            <a:lvl6pPr marL="20002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6pPr>
            <a:lvl7pPr marL="24574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7pPr>
            <a:lvl8pPr marL="29146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8pPr>
            <a:lvl9pPr marL="33718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9pPr>
          </a:lstStyle>
          <a:p>
            <a:pPr eaLnBrk="1" hangingPunct="1">
              <a:lnSpc>
                <a:spcPct val="100000"/>
              </a:lnSpc>
              <a:spcBef>
                <a:spcPct val="0"/>
              </a:spcBef>
            </a:pPr>
            <a:r>
              <a:rPr lang="en-AU" altLang="en-US" sz="4199" dirty="0">
                <a:solidFill>
                  <a:schemeClr val="accent1"/>
                </a:solidFill>
              </a:rPr>
              <a:t>01</a:t>
            </a:r>
          </a:p>
        </p:txBody>
      </p:sp>
      <p:sp>
        <p:nvSpPr>
          <p:cNvPr id="10246" name="TextBox 20">
            <a:extLst>
              <a:ext uri="{FF2B5EF4-FFF2-40B4-BE49-F238E27FC236}">
                <a16:creationId xmlns:a16="http://schemas.microsoft.com/office/drawing/2014/main" id="{0B202BA5-0E24-4438-A9C3-3BFF9900710A}"/>
              </a:ext>
            </a:extLst>
          </p:cNvPr>
          <p:cNvSpPr txBox="1">
            <a:spLocks noChangeArrowheads="1"/>
          </p:cNvSpPr>
          <p:nvPr/>
        </p:nvSpPr>
        <p:spPr bwMode="auto">
          <a:xfrm>
            <a:off x="8685987" y="2816493"/>
            <a:ext cx="241586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lvl="0"/>
            <a:r>
              <a:rPr lang="id-ID" sz="1600" dirty="0"/>
              <a:t>Demokrasi merupakan suatu gagasan atau pandangan hidup yang mengutamakan persamaan hak dan kewajiban, serta perlakuan yang sama bagi semua warga negaranya.</a:t>
            </a:r>
            <a:endParaRPr lang="en-US" sz="1600" dirty="0"/>
          </a:p>
        </p:txBody>
      </p:sp>
      <p:sp>
        <p:nvSpPr>
          <p:cNvPr id="10247" name="Text Placeholder 33">
            <a:extLst>
              <a:ext uri="{FF2B5EF4-FFF2-40B4-BE49-F238E27FC236}">
                <a16:creationId xmlns:a16="http://schemas.microsoft.com/office/drawing/2014/main" id="{FE8FB012-967C-45EB-BB2F-3B263B2DF451}"/>
              </a:ext>
            </a:extLst>
          </p:cNvPr>
          <p:cNvSpPr txBox="1">
            <a:spLocks/>
          </p:cNvSpPr>
          <p:nvPr/>
        </p:nvSpPr>
        <p:spPr bwMode="auto">
          <a:xfrm>
            <a:off x="7835833" y="2876017"/>
            <a:ext cx="696028" cy="547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defTabSz="685800">
              <a:lnSpc>
                <a:spcPct val="90000"/>
              </a:lnSpc>
              <a:spcBef>
                <a:spcPts val="2000"/>
              </a:spcBef>
              <a:buFont typeface="Arial" panose="020B0604020202020204" pitchFamily="34" charset="0"/>
              <a:defRPr sz="4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1pPr>
            <a:lvl2pPr marL="514350" indent="-171450" defTabSz="685800">
              <a:lnSpc>
                <a:spcPct val="90000"/>
              </a:lnSpc>
              <a:spcBef>
                <a:spcPts val="1000"/>
              </a:spcBef>
              <a:buFont typeface="Arial" panose="020B0604020202020204" pitchFamily="34" charset="0"/>
              <a:defRPr sz="36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2pPr>
            <a:lvl3pPr marL="857250" indent="-171450" defTabSz="685800">
              <a:lnSpc>
                <a:spcPct val="90000"/>
              </a:lnSpc>
              <a:spcBef>
                <a:spcPts val="1000"/>
              </a:spcBef>
              <a:buFont typeface="Arial" panose="020B0604020202020204" pitchFamily="34" charset="0"/>
              <a:defRPr sz="28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3pPr>
            <a:lvl4pPr marL="1200150" indent="-171450" defTabSz="685800">
              <a:lnSpc>
                <a:spcPct val="90000"/>
              </a:lnSpc>
              <a:spcBef>
                <a:spcPts val="1000"/>
              </a:spcBef>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4pPr>
            <a:lvl5pPr marL="1543050" indent="-171450" defTabSz="685800">
              <a:lnSpc>
                <a:spcPct val="90000"/>
              </a:lnSpc>
              <a:spcBef>
                <a:spcPts val="1000"/>
              </a:spcBef>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5pPr>
            <a:lvl6pPr marL="20002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6pPr>
            <a:lvl7pPr marL="24574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7pPr>
            <a:lvl8pPr marL="29146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8pPr>
            <a:lvl9pPr marL="3371850" indent="-171450" defTabSz="685800" fontAlgn="base">
              <a:lnSpc>
                <a:spcPct val="90000"/>
              </a:lnSpc>
              <a:spcBef>
                <a:spcPts val="1000"/>
              </a:spcBef>
              <a:spcAft>
                <a:spcPct val="0"/>
              </a:spcAft>
              <a:buFont typeface="Arial" panose="020B0604020202020204" pitchFamily="34" charset="0"/>
              <a:defRPr sz="2400">
                <a:solidFill>
                  <a:schemeClr val="tx1"/>
                </a:solidFill>
                <a:latin typeface="Montserrat Light" panose="00000400000000000000" pitchFamily="2" charset="0"/>
                <a:ea typeface="Montserrat Light" panose="00000400000000000000" pitchFamily="2" charset="0"/>
                <a:cs typeface="Montserrat Light" panose="00000400000000000000" pitchFamily="2" charset="0"/>
              </a:defRPr>
            </a:lvl9pPr>
          </a:lstStyle>
          <a:p>
            <a:pPr eaLnBrk="1" hangingPunct="1">
              <a:lnSpc>
                <a:spcPct val="100000"/>
              </a:lnSpc>
              <a:spcBef>
                <a:spcPct val="0"/>
              </a:spcBef>
            </a:pPr>
            <a:r>
              <a:rPr lang="en-AU" altLang="en-US" sz="4199" dirty="0">
                <a:solidFill>
                  <a:schemeClr val="accent2"/>
                </a:solidFill>
              </a:rPr>
              <a:t>02</a:t>
            </a:r>
          </a:p>
        </p:txBody>
      </p:sp>
      <p:sp>
        <p:nvSpPr>
          <p:cNvPr id="10248" name="TextBox 12">
            <a:extLst>
              <a:ext uri="{FF2B5EF4-FFF2-40B4-BE49-F238E27FC236}">
                <a16:creationId xmlns:a16="http://schemas.microsoft.com/office/drawing/2014/main" id="{9035B6F5-9711-45ED-8558-D3AD33DF5D62}"/>
              </a:ext>
            </a:extLst>
          </p:cNvPr>
          <p:cNvSpPr txBox="1">
            <a:spLocks noChangeArrowheads="1"/>
          </p:cNvSpPr>
          <p:nvPr/>
        </p:nvSpPr>
        <p:spPr bwMode="auto">
          <a:xfrm>
            <a:off x="4457120" y="565523"/>
            <a:ext cx="6915676" cy="553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2999" b="1" dirty="0" err="1">
                <a:latin typeface="Montserrat Light" panose="00000400000000000000" pitchFamily="2" charset="0"/>
                <a:ea typeface="Montserrat Light" panose="00000400000000000000" pitchFamily="2" charset="0"/>
                <a:cs typeface="Montserrat Light" panose="00000400000000000000" pitchFamily="2" charset="0"/>
              </a:rPr>
              <a:t>Konsep</a:t>
            </a:r>
            <a:r>
              <a:rPr lang="en-US" altLang="en-US" sz="2999" b="1" dirty="0">
                <a:latin typeface="Montserrat Light" panose="00000400000000000000" pitchFamily="2" charset="0"/>
                <a:ea typeface="Montserrat Light" panose="00000400000000000000" pitchFamily="2" charset="0"/>
                <a:cs typeface="Montserrat Light" panose="00000400000000000000" pitchFamily="2" charset="0"/>
              </a:rPr>
              <a:t> Dasar </a:t>
            </a:r>
            <a:r>
              <a:rPr lang="en-US" altLang="en-US" sz="2999" b="1" dirty="0" err="1">
                <a:latin typeface="Montserrat Light" panose="00000400000000000000" pitchFamily="2" charset="0"/>
                <a:ea typeface="Montserrat Light" panose="00000400000000000000" pitchFamily="2" charset="0"/>
                <a:cs typeface="Montserrat Light" panose="00000400000000000000" pitchFamily="2" charset="0"/>
              </a:rPr>
              <a:t>Demokrasi</a:t>
            </a:r>
            <a:r>
              <a:rPr lang="en-US" altLang="en-US" sz="2999" b="1" dirty="0">
                <a:latin typeface="Montserrat Light" panose="00000400000000000000" pitchFamily="2" charset="0"/>
                <a:ea typeface="Montserrat Light" panose="00000400000000000000" pitchFamily="2" charset="0"/>
                <a:cs typeface="Montserrat Light" panose="00000400000000000000" pitchFamily="2" charset="0"/>
              </a:rPr>
              <a:t> Pancasila</a:t>
            </a:r>
          </a:p>
        </p:txBody>
      </p:sp>
      <p:pic>
        <p:nvPicPr>
          <p:cNvPr id="4" name="Graphic 3">
            <a:extLst>
              <a:ext uri="{FF2B5EF4-FFF2-40B4-BE49-F238E27FC236}">
                <a16:creationId xmlns:a16="http://schemas.microsoft.com/office/drawing/2014/main" id="{128ED777-11FF-4913-8342-2095739C79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378" y="58740"/>
            <a:ext cx="2488262" cy="2709906"/>
          </a:xfrm>
          <a:prstGeom prst="rect">
            <a:avLst/>
          </a:prstGeom>
        </p:spPr>
      </p:pic>
      <p:sp>
        <p:nvSpPr>
          <p:cNvPr id="13" name="TextBox 14">
            <a:extLst>
              <a:ext uri="{FF2B5EF4-FFF2-40B4-BE49-F238E27FC236}">
                <a16:creationId xmlns:a16="http://schemas.microsoft.com/office/drawing/2014/main" id="{C80AE7CC-FF31-4B66-A032-C3C6B54154AE}"/>
              </a:ext>
            </a:extLst>
          </p:cNvPr>
          <p:cNvSpPr txBox="1">
            <a:spLocks noChangeArrowheads="1"/>
          </p:cNvSpPr>
          <p:nvPr/>
        </p:nvSpPr>
        <p:spPr bwMode="auto">
          <a:xfrm>
            <a:off x="43968" y="3075683"/>
            <a:ext cx="3825060" cy="3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lvl="0">
              <a:lnSpc>
                <a:spcPct val="150000"/>
              </a:lnSpc>
            </a:pPr>
            <a:r>
              <a:rPr lang="fi-FI" sz="1800" b="1" dirty="0"/>
              <a:t>1. Ketuhanan Yang Maha Esa</a:t>
            </a:r>
          </a:p>
          <a:p>
            <a:pPr lvl="0">
              <a:lnSpc>
                <a:spcPct val="150000"/>
              </a:lnSpc>
            </a:pPr>
            <a:r>
              <a:rPr lang="en-US" sz="1800" b="1" dirty="0"/>
              <a:t>2. </a:t>
            </a:r>
            <a:r>
              <a:rPr lang="en-US" sz="1800" b="1" dirty="0" err="1"/>
              <a:t>Kemanusiaan</a:t>
            </a:r>
            <a:r>
              <a:rPr lang="en-US" sz="1800" b="1" dirty="0"/>
              <a:t> Yang Adil Dan </a:t>
            </a:r>
            <a:r>
              <a:rPr lang="en-US" sz="1800" b="1" dirty="0" err="1"/>
              <a:t>Beradab</a:t>
            </a:r>
            <a:endParaRPr lang="en-US" sz="1800" b="1" dirty="0"/>
          </a:p>
          <a:p>
            <a:pPr lvl="0">
              <a:lnSpc>
                <a:spcPct val="150000"/>
              </a:lnSpc>
            </a:pPr>
            <a:r>
              <a:rPr lang="en-US" sz="1800" b="1" dirty="0"/>
              <a:t>3. </a:t>
            </a:r>
            <a:r>
              <a:rPr lang="en-US" sz="1800" b="1" dirty="0" err="1"/>
              <a:t>Persatuan</a:t>
            </a:r>
            <a:r>
              <a:rPr lang="en-US" sz="1800" b="1" dirty="0"/>
              <a:t> Indonesia</a:t>
            </a:r>
          </a:p>
          <a:p>
            <a:pPr lvl="0">
              <a:lnSpc>
                <a:spcPct val="150000"/>
              </a:lnSpc>
            </a:pPr>
            <a:r>
              <a:rPr lang="en-US" sz="1800" b="1" dirty="0"/>
              <a:t>4. </a:t>
            </a:r>
            <a:r>
              <a:rPr lang="en-US" sz="1800" b="1" dirty="0" err="1"/>
              <a:t>Kerakyatan</a:t>
            </a:r>
            <a:r>
              <a:rPr lang="en-US" sz="1800" b="1" dirty="0"/>
              <a:t> Yang </a:t>
            </a:r>
            <a:r>
              <a:rPr lang="en-US" sz="1800" b="1" dirty="0" err="1"/>
              <a:t>Dipimpin</a:t>
            </a:r>
            <a:r>
              <a:rPr lang="en-US" sz="1800" b="1" dirty="0"/>
              <a:t> Oleh </a:t>
            </a:r>
            <a:r>
              <a:rPr lang="en-US" sz="1800" b="1" dirty="0" err="1"/>
              <a:t>Hikmat</a:t>
            </a:r>
            <a:r>
              <a:rPr lang="en-US" sz="1800" b="1" dirty="0"/>
              <a:t> </a:t>
            </a:r>
            <a:r>
              <a:rPr lang="en-US" sz="1800" b="1" dirty="0" err="1"/>
              <a:t>Kebijaksanaan</a:t>
            </a:r>
            <a:r>
              <a:rPr lang="en-US" sz="1800" b="1" dirty="0"/>
              <a:t> </a:t>
            </a:r>
            <a:r>
              <a:rPr lang="en-US" sz="1800" b="1" dirty="0" err="1"/>
              <a:t>Dalam</a:t>
            </a:r>
            <a:r>
              <a:rPr lang="en-US" sz="1800" b="1" dirty="0"/>
              <a:t> </a:t>
            </a:r>
            <a:r>
              <a:rPr lang="en-US" sz="1800" b="1" dirty="0" err="1"/>
              <a:t>Permusyawaratan</a:t>
            </a:r>
            <a:r>
              <a:rPr lang="en-US" sz="1800" b="1" dirty="0"/>
              <a:t> Dan </a:t>
            </a:r>
            <a:r>
              <a:rPr lang="en-US" sz="1800" b="1" dirty="0" err="1"/>
              <a:t>Perwakilan</a:t>
            </a:r>
            <a:endParaRPr lang="en-US" sz="1800" b="1" dirty="0"/>
          </a:p>
          <a:p>
            <a:pPr lvl="0">
              <a:lnSpc>
                <a:spcPct val="150000"/>
              </a:lnSpc>
            </a:pPr>
            <a:r>
              <a:rPr lang="en-US" sz="1800" b="1" dirty="0"/>
              <a:t>5. </a:t>
            </a:r>
            <a:r>
              <a:rPr lang="en-US" sz="1800" b="1" dirty="0" err="1"/>
              <a:t>Keadilan</a:t>
            </a:r>
            <a:r>
              <a:rPr lang="en-US" sz="1800" b="1" dirty="0"/>
              <a:t> </a:t>
            </a:r>
            <a:r>
              <a:rPr lang="en-US" sz="1800" b="1" dirty="0" err="1"/>
              <a:t>Sosial</a:t>
            </a:r>
            <a:r>
              <a:rPr lang="en-US" sz="1800" b="1" dirty="0"/>
              <a:t> </a:t>
            </a:r>
            <a:r>
              <a:rPr lang="en-US" sz="1800" b="1" dirty="0" err="1"/>
              <a:t>Bagi</a:t>
            </a:r>
            <a:r>
              <a:rPr lang="en-US" sz="1800" b="1" dirty="0"/>
              <a:t> </a:t>
            </a:r>
            <a:r>
              <a:rPr lang="en-US" sz="1800" b="1" dirty="0" err="1"/>
              <a:t>Seluruh</a:t>
            </a:r>
            <a:r>
              <a:rPr lang="en-US" sz="1800" b="1" dirty="0"/>
              <a:t> Rakyat Indonesia</a:t>
            </a:r>
            <a:endParaRPr lang="en-US" sz="1600" dirty="0"/>
          </a:p>
        </p:txBody>
      </p:sp>
      <p:sp>
        <p:nvSpPr>
          <p:cNvPr id="14" name="TextBox 11">
            <a:extLst>
              <a:ext uri="{FF2B5EF4-FFF2-40B4-BE49-F238E27FC236}">
                <a16:creationId xmlns:a16="http://schemas.microsoft.com/office/drawing/2014/main" id="{7A9D1574-B6B8-4C31-AA0B-C3228268E947}"/>
              </a:ext>
            </a:extLst>
          </p:cNvPr>
          <p:cNvSpPr txBox="1">
            <a:spLocks noChangeArrowheads="1"/>
          </p:cNvSpPr>
          <p:nvPr/>
        </p:nvSpPr>
        <p:spPr bwMode="auto">
          <a:xfrm>
            <a:off x="4457120" y="4980515"/>
            <a:ext cx="69150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a:r>
              <a:rPr lang="en-US" sz="1600" b="1" dirty="0" err="1"/>
              <a:t>Menurut</a:t>
            </a:r>
            <a:r>
              <a:rPr lang="en-US" sz="1600" b="1" dirty="0"/>
              <a:t> </a:t>
            </a:r>
            <a:r>
              <a:rPr lang="id-ID" sz="1600" b="1" dirty="0"/>
              <a:t>Abraham Lincoln </a:t>
            </a:r>
            <a:r>
              <a:rPr lang="id-ID" sz="1600" dirty="0"/>
              <a:t>demokrasi merupakan suatu sistem pemerintahan yang diselenggarakan dari rakyat, oleh rakyat, dan untuk rakyat. (</a:t>
            </a:r>
            <a:r>
              <a:rPr lang="id-ID" sz="1600" i="1" dirty="0"/>
              <a:t>the government from the people, by the people, and for the people</a:t>
            </a:r>
            <a:r>
              <a:rPr lang="id-ID" sz="1600" dirty="0"/>
              <a:t>)</a:t>
            </a:r>
            <a:endParaRPr lang="en-US" sz="1600"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extBox 23">
            <a:extLst>
              <a:ext uri="{FF2B5EF4-FFF2-40B4-BE49-F238E27FC236}">
                <a16:creationId xmlns:a16="http://schemas.microsoft.com/office/drawing/2014/main" id="{3B2F3A49-2421-4BE9-AFB2-7A1B857DA786}"/>
              </a:ext>
            </a:extLst>
          </p:cNvPr>
          <p:cNvSpPr txBox="1">
            <a:spLocks noChangeArrowheads="1"/>
          </p:cNvSpPr>
          <p:nvPr/>
        </p:nvSpPr>
        <p:spPr bwMode="auto">
          <a:xfrm>
            <a:off x="787298" y="565523"/>
            <a:ext cx="3861955" cy="64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3599" b="1" dirty="0" err="1">
                <a:latin typeface="Montserrat Light" panose="00000400000000000000" pitchFamily="2" charset="0"/>
                <a:ea typeface="Montserrat Light" panose="00000400000000000000" pitchFamily="2" charset="0"/>
                <a:cs typeface="Montserrat Light" panose="00000400000000000000" pitchFamily="2" charset="0"/>
              </a:rPr>
              <a:t>Sumber</a:t>
            </a:r>
            <a:r>
              <a:rPr lang="en-US" altLang="en-US" sz="3599" b="1" dirty="0">
                <a:latin typeface="Montserrat Light" panose="00000400000000000000" pitchFamily="2" charset="0"/>
                <a:ea typeface="Montserrat Light" panose="00000400000000000000" pitchFamily="2" charset="0"/>
                <a:cs typeface="Montserrat Light" panose="00000400000000000000" pitchFamily="2" charset="0"/>
              </a:rPr>
              <a:t> </a:t>
            </a:r>
            <a:r>
              <a:rPr lang="en-US" altLang="en-US" sz="3599" b="1" dirty="0" err="1">
                <a:latin typeface="Montserrat Light" panose="00000400000000000000" pitchFamily="2" charset="0"/>
                <a:ea typeface="Montserrat Light" panose="00000400000000000000" pitchFamily="2" charset="0"/>
                <a:cs typeface="Montserrat Light" panose="00000400000000000000" pitchFamily="2" charset="0"/>
              </a:rPr>
              <a:t>Historis</a:t>
            </a:r>
            <a:endParaRPr lang="en-US" altLang="en-US" sz="3599" b="1" dirty="0">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0" name="TextBox 9">
            <a:extLst>
              <a:ext uri="{FF2B5EF4-FFF2-40B4-BE49-F238E27FC236}">
                <a16:creationId xmlns:a16="http://schemas.microsoft.com/office/drawing/2014/main" id="{02C2179D-072C-47E7-BB3F-0398ED4434F4}"/>
              </a:ext>
            </a:extLst>
          </p:cNvPr>
          <p:cNvSpPr txBox="1">
            <a:spLocks noChangeArrowheads="1"/>
          </p:cNvSpPr>
          <p:nvPr/>
        </p:nvSpPr>
        <p:spPr bwMode="auto">
          <a:xfrm>
            <a:off x="787298" y="1609962"/>
            <a:ext cx="6915044"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a:r>
              <a:rPr lang="id-ID" sz="2000" dirty="0"/>
              <a:t>Pancasila tidak lahir secara mendadak pada tahun 1945, melainkan telah melalui proses panjang, dimatangkan oleh sejarah perjuangan bangsa kita sendiri, dengan melihat pengalaman-pengalaman bangsa lain, dengan diilhami oleh gagasan besar dunia, dengan tetap berakar pada kepribadian dan gagasan-gagasan besar bangsa kita sendiri.</a:t>
            </a:r>
            <a:endParaRPr lang="en-US" sz="2000" dirty="0"/>
          </a:p>
          <a:p>
            <a:pPr algn="just"/>
            <a:endParaRPr lang="en-US" sz="2000" dirty="0"/>
          </a:p>
          <a:p>
            <a:pPr algn="just"/>
            <a:r>
              <a:rPr lang="id-ID" sz="2000" dirty="0"/>
              <a:t>Nilai-nilai essensial yang terkandung dalam Pancasila yaitu : </a:t>
            </a:r>
            <a:r>
              <a:rPr lang="id-ID" sz="2000" b="1" dirty="0"/>
              <a:t>Ketuhanan, Kemanusiaan, Persatuan, Kerakyatan serta Keadilan </a:t>
            </a:r>
            <a:r>
              <a:rPr lang="id-ID" sz="2000" dirty="0"/>
              <a:t>dalam kenyataannya secara objektif telah dimiliki bangsa Indonesia sejak zaman dahulu kala sebelum mendirikan Negara</a:t>
            </a:r>
            <a:endParaRPr lang="en-US" altLang="en-US" sz="14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1" name="Rectangle 10">
            <a:extLst>
              <a:ext uri="{FF2B5EF4-FFF2-40B4-BE49-F238E27FC236}">
                <a16:creationId xmlns:a16="http://schemas.microsoft.com/office/drawing/2014/main" id="{D2A1EC1C-3F4C-43D8-9D35-3FC5015AB92E}"/>
              </a:ext>
            </a:extLst>
          </p:cNvPr>
          <p:cNvSpPr/>
          <p:nvPr/>
        </p:nvSpPr>
        <p:spPr>
          <a:xfrm>
            <a:off x="8325353" y="447"/>
            <a:ext cx="3866647" cy="68571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endParaRPr lang="en-US" altLang="en-US" sz="1800"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pic>
        <p:nvPicPr>
          <p:cNvPr id="6" name="Picture 5">
            <a:extLst>
              <a:ext uri="{FF2B5EF4-FFF2-40B4-BE49-F238E27FC236}">
                <a16:creationId xmlns:a16="http://schemas.microsoft.com/office/drawing/2014/main" id="{3336774B-B0CD-4011-9EB7-F00485EC53A9}"/>
              </a:ext>
            </a:extLst>
          </p:cNvPr>
          <p:cNvPicPr>
            <a:picLocks noChangeAspect="1"/>
          </p:cNvPicPr>
          <p:nvPr/>
        </p:nvPicPr>
        <p:blipFill>
          <a:blip r:embed="rId2"/>
          <a:stretch>
            <a:fillRect/>
          </a:stretch>
        </p:blipFill>
        <p:spPr>
          <a:xfrm>
            <a:off x="8325353" y="2194402"/>
            <a:ext cx="3866647" cy="2168470"/>
          </a:xfrm>
          <a:prstGeom prst="rect">
            <a:avLst/>
          </a:prstGeom>
        </p:spPr>
      </p:pic>
      <p:pic>
        <p:nvPicPr>
          <p:cNvPr id="8" name="Picture 7">
            <a:extLst>
              <a:ext uri="{FF2B5EF4-FFF2-40B4-BE49-F238E27FC236}">
                <a16:creationId xmlns:a16="http://schemas.microsoft.com/office/drawing/2014/main" id="{C1D9CF59-6275-4E67-96D7-950DCB4999CC}"/>
              </a:ext>
            </a:extLst>
          </p:cNvPr>
          <p:cNvPicPr>
            <a:picLocks noChangeAspect="1"/>
          </p:cNvPicPr>
          <p:nvPr/>
        </p:nvPicPr>
        <p:blipFill>
          <a:blip r:embed="rId3"/>
          <a:stretch>
            <a:fillRect/>
          </a:stretch>
        </p:blipFill>
        <p:spPr>
          <a:xfrm>
            <a:off x="8325353" y="4375614"/>
            <a:ext cx="3866647" cy="2494682"/>
          </a:xfrm>
          <a:prstGeom prst="rect">
            <a:avLst/>
          </a:prstGeom>
        </p:spPr>
      </p:pic>
      <p:pic>
        <p:nvPicPr>
          <p:cNvPr id="12" name="Picture 11">
            <a:extLst>
              <a:ext uri="{FF2B5EF4-FFF2-40B4-BE49-F238E27FC236}">
                <a16:creationId xmlns:a16="http://schemas.microsoft.com/office/drawing/2014/main" id="{5EBC9FD8-09C0-4D17-81A5-615D7207C40E}"/>
              </a:ext>
            </a:extLst>
          </p:cNvPr>
          <p:cNvPicPr>
            <a:picLocks noChangeAspect="1"/>
          </p:cNvPicPr>
          <p:nvPr/>
        </p:nvPicPr>
        <p:blipFill>
          <a:blip r:embed="rId4"/>
          <a:stretch>
            <a:fillRect/>
          </a:stretch>
        </p:blipFill>
        <p:spPr>
          <a:xfrm>
            <a:off x="8325354" y="13189"/>
            <a:ext cx="3864480" cy="2168470"/>
          </a:xfrm>
          <a:prstGeom prst="rect">
            <a:avLst/>
          </a:prstGeom>
        </p:spPr>
      </p:pic>
      <p:cxnSp>
        <p:nvCxnSpPr>
          <p:cNvPr id="14" name="Straight Connector 13">
            <a:extLst>
              <a:ext uri="{FF2B5EF4-FFF2-40B4-BE49-F238E27FC236}">
                <a16:creationId xmlns:a16="http://schemas.microsoft.com/office/drawing/2014/main" id="{61577AFE-D79F-4332-BCFD-CE7863A5721D}"/>
              </a:ext>
            </a:extLst>
          </p:cNvPr>
          <p:cNvCxnSpPr/>
          <p:nvPr/>
        </p:nvCxnSpPr>
        <p:spPr>
          <a:xfrm>
            <a:off x="8325354" y="13189"/>
            <a:ext cx="0" cy="684436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extBox 23">
            <a:extLst>
              <a:ext uri="{FF2B5EF4-FFF2-40B4-BE49-F238E27FC236}">
                <a16:creationId xmlns:a16="http://schemas.microsoft.com/office/drawing/2014/main" id="{3B2F3A49-2421-4BE9-AFB2-7A1B857DA786}"/>
              </a:ext>
            </a:extLst>
          </p:cNvPr>
          <p:cNvSpPr txBox="1">
            <a:spLocks noChangeArrowheads="1"/>
          </p:cNvSpPr>
          <p:nvPr/>
        </p:nvSpPr>
        <p:spPr bwMode="auto">
          <a:xfrm>
            <a:off x="787298" y="565523"/>
            <a:ext cx="4334841" cy="64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3599" b="1" dirty="0" err="1">
                <a:latin typeface="Montserrat Light" panose="00000400000000000000" pitchFamily="2" charset="0"/>
                <a:ea typeface="Montserrat Light" panose="00000400000000000000" pitchFamily="2" charset="0"/>
                <a:cs typeface="Montserrat Light" panose="00000400000000000000" pitchFamily="2" charset="0"/>
              </a:rPr>
              <a:t>Sumber</a:t>
            </a:r>
            <a:r>
              <a:rPr lang="en-US" altLang="en-US" sz="3599" b="1" dirty="0">
                <a:latin typeface="Montserrat Light" panose="00000400000000000000" pitchFamily="2" charset="0"/>
                <a:ea typeface="Montserrat Light" panose="00000400000000000000" pitchFamily="2" charset="0"/>
                <a:cs typeface="Montserrat Light" panose="00000400000000000000" pitchFamily="2" charset="0"/>
              </a:rPr>
              <a:t> </a:t>
            </a:r>
            <a:r>
              <a:rPr lang="en-US" altLang="en-US" sz="3599" b="1" dirty="0" err="1">
                <a:latin typeface="Montserrat Light" panose="00000400000000000000" pitchFamily="2" charset="0"/>
                <a:ea typeface="Montserrat Light" panose="00000400000000000000" pitchFamily="2" charset="0"/>
                <a:cs typeface="Montserrat Light" panose="00000400000000000000" pitchFamily="2" charset="0"/>
              </a:rPr>
              <a:t>Sosiologis</a:t>
            </a:r>
            <a:endParaRPr lang="en-US" altLang="en-US" sz="3599" b="1" dirty="0">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0" name="TextBox 9">
            <a:extLst>
              <a:ext uri="{FF2B5EF4-FFF2-40B4-BE49-F238E27FC236}">
                <a16:creationId xmlns:a16="http://schemas.microsoft.com/office/drawing/2014/main" id="{02C2179D-072C-47E7-BB3F-0398ED4434F4}"/>
              </a:ext>
            </a:extLst>
          </p:cNvPr>
          <p:cNvSpPr txBox="1">
            <a:spLocks noChangeArrowheads="1"/>
          </p:cNvSpPr>
          <p:nvPr/>
        </p:nvSpPr>
        <p:spPr bwMode="auto">
          <a:xfrm>
            <a:off x="787298" y="1609962"/>
            <a:ext cx="6915044"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a:r>
              <a:rPr lang="id-ID" sz="2000" b="1" dirty="0"/>
              <a:t>Soekanto (1982:19</a:t>
            </a:r>
            <a:r>
              <a:rPr lang="id-ID" sz="2000" dirty="0"/>
              <a:t>) menegaskan bahwa dalam perspektif sosiologi, suatu masyarakat pada suatu waktu dan tempat memiliki nilai-nilai yang tertentu. </a:t>
            </a:r>
            <a:endParaRPr lang="en-US" sz="2000" dirty="0"/>
          </a:p>
          <a:p>
            <a:pPr algn="just"/>
            <a:endParaRPr lang="en-US" altLang="en-US" sz="20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a:p>
            <a:pPr algn="just"/>
            <a:r>
              <a:rPr lang="id-ID" sz="2000" dirty="0"/>
              <a:t>Nilai-nilai kenegaraan dan kemasyarakatan yang terkandung dalam sila-sila Pancasila bukan hanya hasil konseptual seseorang saja, melainkan juga hasil karya besar bangsa Indonesia sendiri, yang diangkat dari nilai-nilai kultural yang dimiliki oleh bangsa Indonesia sendiri melalui proses refleksi filosofis para pendiri negara </a:t>
            </a:r>
            <a:r>
              <a:rPr lang="id-ID" sz="2000" b="1" dirty="0"/>
              <a:t>(Kaelan, 2000: 13)</a:t>
            </a:r>
            <a:r>
              <a:rPr lang="en-US" sz="2000" dirty="0"/>
              <a:t>.</a:t>
            </a:r>
            <a:endParaRPr lang="en-US" sz="2000" b="1" dirty="0"/>
          </a:p>
          <a:p>
            <a:pPr algn="just"/>
            <a:endParaRPr lang="en-US" altLang="en-US" sz="20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1" name="Rectangle 10">
            <a:extLst>
              <a:ext uri="{FF2B5EF4-FFF2-40B4-BE49-F238E27FC236}">
                <a16:creationId xmlns:a16="http://schemas.microsoft.com/office/drawing/2014/main" id="{D2A1EC1C-3F4C-43D8-9D35-3FC5015AB92E}"/>
              </a:ext>
            </a:extLst>
          </p:cNvPr>
          <p:cNvSpPr/>
          <p:nvPr/>
        </p:nvSpPr>
        <p:spPr>
          <a:xfrm>
            <a:off x="8325353" y="447"/>
            <a:ext cx="3866647" cy="68571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endParaRPr lang="en-US" altLang="en-US" sz="1800"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pic>
        <p:nvPicPr>
          <p:cNvPr id="6" name="Picture 5">
            <a:extLst>
              <a:ext uri="{FF2B5EF4-FFF2-40B4-BE49-F238E27FC236}">
                <a16:creationId xmlns:a16="http://schemas.microsoft.com/office/drawing/2014/main" id="{3336774B-B0CD-4011-9EB7-F00485EC53A9}"/>
              </a:ext>
            </a:extLst>
          </p:cNvPr>
          <p:cNvPicPr>
            <a:picLocks noChangeAspect="1"/>
          </p:cNvPicPr>
          <p:nvPr/>
        </p:nvPicPr>
        <p:blipFill>
          <a:blip r:embed="rId2"/>
          <a:stretch>
            <a:fillRect/>
          </a:stretch>
        </p:blipFill>
        <p:spPr>
          <a:xfrm>
            <a:off x="8325353" y="2194402"/>
            <a:ext cx="3866647" cy="2168470"/>
          </a:xfrm>
          <a:prstGeom prst="rect">
            <a:avLst/>
          </a:prstGeom>
        </p:spPr>
      </p:pic>
      <p:pic>
        <p:nvPicPr>
          <p:cNvPr id="8" name="Picture 7">
            <a:extLst>
              <a:ext uri="{FF2B5EF4-FFF2-40B4-BE49-F238E27FC236}">
                <a16:creationId xmlns:a16="http://schemas.microsoft.com/office/drawing/2014/main" id="{C1D9CF59-6275-4E67-96D7-950DCB4999CC}"/>
              </a:ext>
            </a:extLst>
          </p:cNvPr>
          <p:cNvPicPr>
            <a:picLocks noChangeAspect="1"/>
          </p:cNvPicPr>
          <p:nvPr/>
        </p:nvPicPr>
        <p:blipFill>
          <a:blip r:embed="rId3"/>
          <a:stretch>
            <a:fillRect/>
          </a:stretch>
        </p:blipFill>
        <p:spPr>
          <a:xfrm>
            <a:off x="8325353" y="4375614"/>
            <a:ext cx="3866647" cy="2494682"/>
          </a:xfrm>
          <a:prstGeom prst="rect">
            <a:avLst/>
          </a:prstGeom>
        </p:spPr>
      </p:pic>
      <p:pic>
        <p:nvPicPr>
          <p:cNvPr id="12" name="Picture 11">
            <a:extLst>
              <a:ext uri="{FF2B5EF4-FFF2-40B4-BE49-F238E27FC236}">
                <a16:creationId xmlns:a16="http://schemas.microsoft.com/office/drawing/2014/main" id="{5EBC9FD8-09C0-4D17-81A5-615D7207C40E}"/>
              </a:ext>
            </a:extLst>
          </p:cNvPr>
          <p:cNvPicPr>
            <a:picLocks noChangeAspect="1"/>
          </p:cNvPicPr>
          <p:nvPr/>
        </p:nvPicPr>
        <p:blipFill>
          <a:blip r:embed="rId4"/>
          <a:stretch>
            <a:fillRect/>
          </a:stretch>
        </p:blipFill>
        <p:spPr>
          <a:xfrm>
            <a:off x="8325354" y="13189"/>
            <a:ext cx="3864480" cy="2168470"/>
          </a:xfrm>
          <a:prstGeom prst="rect">
            <a:avLst/>
          </a:prstGeom>
        </p:spPr>
      </p:pic>
      <p:cxnSp>
        <p:nvCxnSpPr>
          <p:cNvPr id="14" name="Straight Connector 13">
            <a:extLst>
              <a:ext uri="{FF2B5EF4-FFF2-40B4-BE49-F238E27FC236}">
                <a16:creationId xmlns:a16="http://schemas.microsoft.com/office/drawing/2014/main" id="{61577AFE-D79F-4332-BCFD-CE7863A5721D}"/>
              </a:ext>
            </a:extLst>
          </p:cNvPr>
          <p:cNvCxnSpPr/>
          <p:nvPr/>
        </p:nvCxnSpPr>
        <p:spPr>
          <a:xfrm>
            <a:off x="8325354" y="13189"/>
            <a:ext cx="0" cy="684436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0493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736B8B-2141-4D0D-8180-F96BB9977CC5}"/>
              </a:ext>
            </a:extLst>
          </p:cNvPr>
          <p:cNvSpPr/>
          <p:nvPr/>
        </p:nvSpPr>
        <p:spPr>
          <a:xfrm>
            <a:off x="2381" y="-25676"/>
            <a:ext cx="3866647" cy="685710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endParaRPr lang="en-US" altLang="en-US" sz="1800"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pic>
        <p:nvPicPr>
          <p:cNvPr id="4" name="Graphic 3">
            <a:extLst>
              <a:ext uri="{FF2B5EF4-FFF2-40B4-BE49-F238E27FC236}">
                <a16:creationId xmlns:a16="http://schemas.microsoft.com/office/drawing/2014/main" id="{128ED777-11FF-4913-8342-2095739C79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378" y="176291"/>
            <a:ext cx="2488262" cy="2709906"/>
          </a:xfrm>
          <a:prstGeom prst="rect">
            <a:avLst/>
          </a:prstGeom>
        </p:spPr>
      </p:pic>
      <p:sp>
        <p:nvSpPr>
          <p:cNvPr id="13" name="TextBox 14">
            <a:extLst>
              <a:ext uri="{FF2B5EF4-FFF2-40B4-BE49-F238E27FC236}">
                <a16:creationId xmlns:a16="http://schemas.microsoft.com/office/drawing/2014/main" id="{C80AE7CC-FF31-4B66-A032-C3C6B54154AE}"/>
              </a:ext>
            </a:extLst>
          </p:cNvPr>
          <p:cNvSpPr txBox="1">
            <a:spLocks noChangeArrowheads="1"/>
          </p:cNvSpPr>
          <p:nvPr/>
        </p:nvSpPr>
        <p:spPr bwMode="auto">
          <a:xfrm>
            <a:off x="43968" y="3075683"/>
            <a:ext cx="3825060" cy="378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lvl="0">
              <a:lnSpc>
                <a:spcPct val="150000"/>
              </a:lnSpc>
            </a:pPr>
            <a:r>
              <a:rPr lang="fi-FI" sz="1800" b="1" dirty="0"/>
              <a:t>1. Ketuhanan Yang Maha Esa</a:t>
            </a:r>
          </a:p>
          <a:p>
            <a:pPr lvl="0">
              <a:lnSpc>
                <a:spcPct val="150000"/>
              </a:lnSpc>
            </a:pPr>
            <a:r>
              <a:rPr lang="en-US" sz="1800" b="1" dirty="0"/>
              <a:t>2. </a:t>
            </a:r>
            <a:r>
              <a:rPr lang="en-US" sz="1800" b="1" dirty="0" err="1"/>
              <a:t>Kemanusiaan</a:t>
            </a:r>
            <a:r>
              <a:rPr lang="en-US" sz="1800" b="1" dirty="0"/>
              <a:t> Yang Adil Dan </a:t>
            </a:r>
            <a:r>
              <a:rPr lang="en-US" sz="1800" b="1" dirty="0" err="1"/>
              <a:t>Beradab</a:t>
            </a:r>
            <a:endParaRPr lang="en-US" sz="1800" b="1" dirty="0"/>
          </a:p>
          <a:p>
            <a:pPr lvl="0">
              <a:lnSpc>
                <a:spcPct val="150000"/>
              </a:lnSpc>
            </a:pPr>
            <a:r>
              <a:rPr lang="en-US" sz="1800" b="1" dirty="0"/>
              <a:t>3. </a:t>
            </a:r>
            <a:r>
              <a:rPr lang="en-US" sz="1800" b="1" dirty="0" err="1"/>
              <a:t>Persatuan</a:t>
            </a:r>
            <a:r>
              <a:rPr lang="en-US" sz="1800" b="1" dirty="0"/>
              <a:t> Indonesia</a:t>
            </a:r>
          </a:p>
          <a:p>
            <a:pPr lvl="0">
              <a:lnSpc>
                <a:spcPct val="150000"/>
              </a:lnSpc>
            </a:pPr>
            <a:r>
              <a:rPr lang="en-US" sz="1800" b="1" dirty="0"/>
              <a:t>4. </a:t>
            </a:r>
            <a:r>
              <a:rPr lang="en-US" sz="1800" b="1" dirty="0" err="1"/>
              <a:t>Kerakyatan</a:t>
            </a:r>
            <a:r>
              <a:rPr lang="en-US" sz="1800" b="1" dirty="0"/>
              <a:t> Yang </a:t>
            </a:r>
            <a:r>
              <a:rPr lang="en-US" sz="1800" b="1" dirty="0" err="1"/>
              <a:t>Dipimpin</a:t>
            </a:r>
            <a:r>
              <a:rPr lang="en-US" sz="1800" b="1" dirty="0"/>
              <a:t> Oleh </a:t>
            </a:r>
            <a:r>
              <a:rPr lang="en-US" sz="1800" b="1" dirty="0" err="1"/>
              <a:t>Hikmat</a:t>
            </a:r>
            <a:r>
              <a:rPr lang="en-US" sz="1800" b="1" dirty="0"/>
              <a:t> </a:t>
            </a:r>
            <a:r>
              <a:rPr lang="en-US" sz="1800" b="1" dirty="0" err="1"/>
              <a:t>Kebijaksanaan</a:t>
            </a:r>
            <a:r>
              <a:rPr lang="en-US" sz="1800" b="1" dirty="0"/>
              <a:t> </a:t>
            </a:r>
            <a:r>
              <a:rPr lang="en-US" sz="1800" b="1" dirty="0" err="1"/>
              <a:t>Dalam</a:t>
            </a:r>
            <a:r>
              <a:rPr lang="en-US" sz="1800" b="1" dirty="0"/>
              <a:t> </a:t>
            </a:r>
            <a:r>
              <a:rPr lang="en-US" sz="1800" b="1" dirty="0" err="1"/>
              <a:t>Permusyawaratan</a:t>
            </a:r>
            <a:r>
              <a:rPr lang="en-US" sz="1800" b="1" dirty="0"/>
              <a:t> Dan </a:t>
            </a:r>
            <a:r>
              <a:rPr lang="en-US" sz="1800" b="1" dirty="0" err="1"/>
              <a:t>Perwakilan</a:t>
            </a:r>
            <a:endParaRPr lang="en-US" sz="1800" b="1" dirty="0"/>
          </a:p>
          <a:p>
            <a:pPr lvl="0">
              <a:lnSpc>
                <a:spcPct val="150000"/>
              </a:lnSpc>
            </a:pPr>
            <a:r>
              <a:rPr lang="en-US" sz="1800" b="1" dirty="0"/>
              <a:t>5. </a:t>
            </a:r>
            <a:r>
              <a:rPr lang="en-US" sz="1800" b="1" dirty="0" err="1"/>
              <a:t>Keadilan</a:t>
            </a:r>
            <a:r>
              <a:rPr lang="en-US" sz="1800" b="1" dirty="0"/>
              <a:t> </a:t>
            </a:r>
            <a:r>
              <a:rPr lang="en-US" sz="1800" b="1" dirty="0" err="1"/>
              <a:t>Sosial</a:t>
            </a:r>
            <a:r>
              <a:rPr lang="en-US" sz="1800" b="1" dirty="0"/>
              <a:t> </a:t>
            </a:r>
            <a:r>
              <a:rPr lang="en-US" sz="1800" b="1" dirty="0" err="1"/>
              <a:t>Bagi</a:t>
            </a:r>
            <a:r>
              <a:rPr lang="en-US" sz="1800" b="1" dirty="0"/>
              <a:t> </a:t>
            </a:r>
            <a:r>
              <a:rPr lang="en-US" sz="1800" b="1" dirty="0" err="1"/>
              <a:t>Seluruh</a:t>
            </a:r>
            <a:r>
              <a:rPr lang="en-US" sz="1800" b="1" dirty="0"/>
              <a:t> Rakyat Indonesia</a:t>
            </a:r>
            <a:endParaRPr lang="en-US" sz="1600" dirty="0"/>
          </a:p>
        </p:txBody>
      </p:sp>
      <p:sp>
        <p:nvSpPr>
          <p:cNvPr id="15" name="TextBox 23">
            <a:extLst>
              <a:ext uri="{FF2B5EF4-FFF2-40B4-BE49-F238E27FC236}">
                <a16:creationId xmlns:a16="http://schemas.microsoft.com/office/drawing/2014/main" id="{D8FFC436-BB54-44E7-9218-60A37C78CBB2}"/>
              </a:ext>
            </a:extLst>
          </p:cNvPr>
          <p:cNvSpPr txBox="1">
            <a:spLocks noChangeArrowheads="1"/>
          </p:cNvSpPr>
          <p:nvPr/>
        </p:nvSpPr>
        <p:spPr bwMode="auto">
          <a:xfrm>
            <a:off x="4379116" y="576588"/>
            <a:ext cx="3584636" cy="646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3599" b="1" dirty="0" err="1">
                <a:latin typeface="Montserrat Light" panose="00000400000000000000" pitchFamily="2" charset="0"/>
                <a:ea typeface="Montserrat Light" panose="00000400000000000000" pitchFamily="2" charset="0"/>
                <a:cs typeface="Montserrat Light" panose="00000400000000000000" pitchFamily="2" charset="0"/>
              </a:rPr>
              <a:t>Sumber</a:t>
            </a:r>
            <a:r>
              <a:rPr lang="en-US" altLang="en-US" sz="3599" b="1" dirty="0">
                <a:latin typeface="Montserrat Light" panose="00000400000000000000" pitchFamily="2" charset="0"/>
                <a:ea typeface="Montserrat Light" panose="00000400000000000000" pitchFamily="2" charset="0"/>
                <a:cs typeface="Montserrat Light" panose="00000400000000000000" pitchFamily="2" charset="0"/>
              </a:rPr>
              <a:t> </a:t>
            </a:r>
            <a:r>
              <a:rPr lang="en-US" altLang="en-US" sz="3599" b="1" dirty="0" err="1">
                <a:latin typeface="Montserrat Light" panose="00000400000000000000" pitchFamily="2" charset="0"/>
                <a:ea typeface="Montserrat Light" panose="00000400000000000000" pitchFamily="2" charset="0"/>
                <a:cs typeface="Montserrat Light" panose="00000400000000000000" pitchFamily="2" charset="0"/>
              </a:rPr>
              <a:t>Politik</a:t>
            </a:r>
            <a:endParaRPr lang="en-US" altLang="en-US" sz="3599" b="1" dirty="0">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6" name="TextBox 15">
            <a:extLst>
              <a:ext uri="{FF2B5EF4-FFF2-40B4-BE49-F238E27FC236}">
                <a16:creationId xmlns:a16="http://schemas.microsoft.com/office/drawing/2014/main" id="{82D40ECA-E7E1-4F71-A551-645C3A63DCC5}"/>
              </a:ext>
            </a:extLst>
          </p:cNvPr>
          <p:cNvSpPr txBox="1">
            <a:spLocks noChangeArrowheads="1"/>
          </p:cNvSpPr>
          <p:nvPr/>
        </p:nvSpPr>
        <p:spPr bwMode="auto">
          <a:xfrm>
            <a:off x="4379115" y="1424384"/>
            <a:ext cx="6915044"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a:r>
              <a:rPr lang="id-ID" sz="2000" dirty="0"/>
              <a:t>Pola pikir untuk membangun kehidupan berpolitik yang murni dan jernih mutlak dilakukan sesuai dengan kelima sila yang mana dalam berpolitik harus bertumpu pada Ketuhanan Yang Maha Esa, Kemanusiaan yang Adil dan Beradab, Persatuan Indonesia, Kerakyatan yang Dipimpin oleh Hikmat Kebijaksanaan dalam Permusyarawatan/Perwakilan dan dengan penuh Keadilan Sosial bagi Seluruh Rakyat Indonesia tanpa pandang bulu</a:t>
            </a:r>
            <a:r>
              <a:rPr lang="en-US" sz="2000" dirty="0"/>
              <a:t>.</a:t>
            </a:r>
          </a:p>
          <a:p>
            <a:pPr algn="just"/>
            <a:endParaRPr lang="en-US" altLang="en-US" sz="20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a:p>
            <a:pPr algn="just"/>
            <a:r>
              <a:rPr lang="id-ID" sz="2000" dirty="0"/>
              <a:t>Nilai-nilai Pancasila mutlak harus dimiliki oleh setiap penguasa yang berkuasa mengatur pemerintahan, agar tidak menyebabkan berbagai penyimpangan seperti yang sering terjadi dewasa ini. </a:t>
            </a:r>
            <a:endParaRPr lang="en-US" altLang="en-US" sz="2000" dirty="0">
              <a:solidFill>
                <a:schemeClr val="tx2"/>
              </a:solidFill>
              <a:latin typeface="Montserrat Light" panose="00000400000000000000" pitchFamily="2" charset="0"/>
              <a:ea typeface="Montserrat Light" panose="00000400000000000000" pitchFamily="2" charset="0"/>
              <a:cs typeface="Montserrat Light" panose="00000400000000000000" pitchFamily="2" charset="0"/>
            </a:endParaRPr>
          </a:p>
        </p:txBody>
      </p:sp>
    </p:spTree>
    <p:extLst>
      <p:ext uri="{BB962C8B-B14F-4D97-AF65-F5344CB8AC3E}">
        <p14:creationId xmlns:p14="http://schemas.microsoft.com/office/powerpoint/2010/main" val="30922546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a:extLst>
              <a:ext uri="{FF2B5EF4-FFF2-40B4-BE49-F238E27FC236}">
                <a16:creationId xmlns:a16="http://schemas.microsoft.com/office/drawing/2014/main" id="{1FA4045F-4B1E-4450-8B67-005D6735A2F6}"/>
              </a:ext>
            </a:extLst>
          </p:cNvPr>
          <p:cNvSpPr/>
          <p:nvPr/>
        </p:nvSpPr>
        <p:spPr>
          <a:xfrm rot="16200000">
            <a:off x="2874913" y="-433481"/>
            <a:ext cx="795052" cy="458919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anchor="ctr"/>
          <a:lstStyle/>
          <a:p>
            <a:pPr algn="ctr" defTabSz="914263">
              <a:defRPr/>
            </a:pPr>
            <a:endParaRPr lang="en-US" sz="900" dirty="0">
              <a:solidFill>
                <a:schemeClr val="accent1"/>
              </a:solidFill>
            </a:endParaRPr>
          </a:p>
        </p:txBody>
      </p:sp>
      <p:sp>
        <p:nvSpPr>
          <p:cNvPr id="12293" name="TextBox 23">
            <a:extLst>
              <a:ext uri="{FF2B5EF4-FFF2-40B4-BE49-F238E27FC236}">
                <a16:creationId xmlns:a16="http://schemas.microsoft.com/office/drawing/2014/main" id="{0D05D6AD-609B-4AD4-9462-CC6FA7D47435}"/>
              </a:ext>
            </a:extLst>
          </p:cNvPr>
          <p:cNvSpPr txBox="1">
            <a:spLocks noChangeArrowheads="1"/>
          </p:cNvSpPr>
          <p:nvPr/>
        </p:nvSpPr>
        <p:spPr bwMode="auto">
          <a:xfrm>
            <a:off x="879361" y="383778"/>
            <a:ext cx="9871870" cy="7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4399" b="1" dirty="0" err="1">
                <a:latin typeface="Montserrat Semi"/>
                <a:ea typeface="Montserrat Semi"/>
                <a:cs typeface="Montserrat Semi"/>
              </a:rPr>
              <a:t>Kendala</a:t>
            </a:r>
            <a:r>
              <a:rPr lang="en-US" altLang="en-US" sz="4399" b="1" dirty="0">
                <a:latin typeface="Montserrat Semi"/>
                <a:ea typeface="Montserrat Semi"/>
                <a:cs typeface="Montserrat Semi"/>
              </a:rPr>
              <a:t> </a:t>
            </a:r>
            <a:r>
              <a:rPr lang="en-US" altLang="en-US" sz="4399" b="1" dirty="0" err="1">
                <a:latin typeface="Montserrat Semi"/>
                <a:ea typeface="Montserrat Semi"/>
                <a:cs typeface="Montserrat Semi"/>
              </a:rPr>
              <a:t>Penerapan</a:t>
            </a:r>
            <a:r>
              <a:rPr lang="en-US" altLang="en-US" sz="4399" b="1" dirty="0">
                <a:latin typeface="Montserrat Semi"/>
                <a:ea typeface="Montserrat Semi"/>
                <a:cs typeface="Montserrat Semi"/>
              </a:rPr>
              <a:t> </a:t>
            </a:r>
            <a:r>
              <a:rPr lang="en-US" altLang="en-US" sz="4399" b="1" dirty="0" err="1">
                <a:latin typeface="Montserrat Semi"/>
                <a:ea typeface="Montserrat Semi"/>
                <a:cs typeface="Montserrat Semi"/>
              </a:rPr>
              <a:t>Etika</a:t>
            </a:r>
            <a:r>
              <a:rPr lang="en-US" altLang="en-US" sz="4399" b="1" dirty="0">
                <a:latin typeface="Montserrat Semi"/>
                <a:ea typeface="Montserrat Semi"/>
                <a:cs typeface="Montserrat Semi"/>
              </a:rPr>
              <a:t> </a:t>
            </a:r>
            <a:r>
              <a:rPr lang="en-US" altLang="en-US" sz="4399" b="1" dirty="0" err="1">
                <a:latin typeface="Montserrat Semi"/>
                <a:ea typeface="Montserrat Semi"/>
                <a:cs typeface="Montserrat Semi"/>
              </a:rPr>
              <a:t>Politik</a:t>
            </a:r>
            <a:r>
              <a:rPr lang="en-US" altLang="en-US" sz="4399" b="1" dirty="0">
                <a:latin typeface="Montserrat Semi"/>
                <a:ea typeface="Montserrat Semi"/>
                <a:cs typeface="Montserrat Semi"/>
              </a:rPr>
              <a:t> Pancasila</a:t>
            </a:r>
          </a:p>
        </p:txBody>
      </p:sp>
      <p:sp>
        <p:nvSpPr>
          <p:cNvPr id="12294" name="TextBox 24">
            <a:extLst>
              <a:ext uri="{FF2B5EF4-FFF2-40B4-BE49-F238E27FC236}">
                <a16:creationId xmlns:a16="http://schemas.microsoft.com/office/drawing/2014/main" id="{EC7DB0A8-C18E-433E-AFD1-F21DD3580C74}"/>
              </a:ext>
            </a:extLst>
          </p:cNvPr>
          <p:cNvSpPr txBox="1">
            <a:spLocks noChangeArrowheads="1"/>
          </p:cNvSpPr>
          <p:nvPr/>
        </p:nvSpPr>
        <p:spPr bwMode="auto">
          <a:xfrm>
            <a:off x="992649" y="1553880"/>
            <a:ext cx="4471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600" b="1" dirty="0">
                <a:solidFill>
                  <a:schemeClr val="bg1"/>
                </a:solidFill>
              </a:rPr>
              <a:t>Etika politik terjebak menjadi sebuah ideologi sendiri</a:t>
            </a:r>
            <a:r>
              <a:rPr lang="id-ID" sz="1600" dirty="0">
                <a:solidFill>
                  <a:schemeClr val="bg1"/>
                </a:solidFill>
              </a:rPr>
              <a:t> </a:t>
            </a:r>
            <a:endParaRPr lang="en-US" altLang="en-US" sz="1600" b="1" dirty="0">
              <a:solidFill>
                <a:schemeClr val="bg1"/>
              </a:solidFill>
              <a:latin typeface="Montserrat Semi"/>
              <a:ea typeface="Montserrat Semi"/>
              <a:cs typeface="Montserrat Semi"/>
            </a:endParaRPr>
          </a:p>
        </p:txBody>
      </p:sp>
      <p:sp>
        <p:nvSpPr>
          <p:cNvPr id="18" name="Rectangle 17">
            <a:extLst>
              <a:ext uri="{FF2B5EF4-FFF2-40B4-BE49-F238E27FC236}">
                <a16:creationId xmlns:a16="http://schemas.microsoft.com/office/drawing/2014/main" id="{D3D15D1A-747A-47D3-98E2-186C1F9788DD}"/>
              </a:ext>
            </a:extLst>
          </p:cNvPr>
          <p:cNvSpPr/>
          <p:nvPr/>
        </p:nvSpPr>
        <p:spPr>
          <a:xfrm>
            <a:off x="992648" y="2464733"/>
            <a:ext cx="4588288" cy="42502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800" dirty="0"/>
              <a:t>Ketika seseorang mengkritik sebuah ideologi, ia pasti akan mencari kelemahan-kelemahan dan kekurangannya, baik secara konseptual maupun praksis. Hingga muncul sebuah keyakinan bahwa etika politik menjadi satu-satunya cara yang efektif dan efisien dalam mengkritik ideologi, sehingga etika politik menjadi sebuah ideologi tersendiri.</a:t>
            </a:r>
            <a:endParaRPr lang="en-US" sz="1800" dirty="0"/>
          </a:p>
          <a:p>
            <a:pPr algn="ctr" eaLnBrk="1" hangingPunct="1"/>
            <a:endParaRPr lang="en-US" altLang="en-US" sz="1800"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9" name="Hexagon 1">
            <a:extLst>
              <a:ext uri="{FF2B5EF4-FFF2-40B4-BE49-F238E27FC236}">
                <a16:creationId xmlns:a16="http://schemas.microsoft.com/office/drawing/2014/main" id="{E31F40EA-5F7A-4BD5-A3D4-5A0375D624C4}"/>
              </a:ext>
            </a:extLst>
          </p:cNvPr>
          <p:cNvSpPr/>
          <p:nvPr/>
        </p:nvSpPr>
        <p:spPr>
          <a:xfrm rot="16200000">
            <a:off x="7867391" y="-433481"/>
            <a:ext cx="795052" cy="458919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anchor="ctr"/>
          <a:lstStyle/>
          <a:p>
            <a:pPr algn="ctr" defTabSz="914263">
              <a:defRPr/>
            </a:pPr>
            <a:endParaRPr lang="en-US" sz="900" dirty="0">
              <a:solidFill>
                <a:schemeClr val="accent1"/>
              </a:solidFill>
            </a:endParaRPr>
          </a:p>
        </p:txBody>
      </p:sp>
      <p:sp>
        <p:nvSpPr>
          <p:cNvPr id="20" name="TextBox 24">
            <a:extLst>
              <a:ext uri="{FF2B5EF4-FFF2-40B4-BE49-F238E27FC236}">
                <a16:creationId xmlns:a16="http://schemas.microsoft.com/office/drawing/2014/main" id="{CBEFC442-7CC4-4059-816E-F1D8E1D103D2}"/>
              </a:ext>
            </a:extLst>
          </p:cNvPr>
          <p:cNvSpPr txBox="1">
            <a:spLocks noChangeArrowheads="1"/>
          </p:cNvSpPr>
          <p:nvPr/>
        </p:nvSpPr>
        <p:spPr bwMode="auto">
          <a:xfrm>
            <a:off x="6028812" y="1553880"/>
            <a:ext cx="4471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600" b="1" dirty="0">
                <a:solidFill>
                  <a:schemeClr val="bg1"/>
                </a:solidFill>
              </a:rPr>
              <a:t>Pancasila merupakan sebuah sistem filsafat yang lebih lengkap disbanding etika politik Pancasila</a:t>
            </a:r>
            <a:endParaRPr lang="en-US" altLang="en-US" sz="1400" b="1" dirty="0">
              <a:solidFill>
                <a:schemeClr val="bg1"/>
              </a:solidFill>
              <a:latin typeface="Montserrat Semi"/>
              <a:ea typeface="Montserrat Semi"/>
              <a:cs typeface="Montserrat Semi"/>
            </a:endParaRPr>
          </a:p>
        </p:txBody>
      </p:sp>
      <p:sp>
        <p:nvSpPr>
          <p:cNvPr id="21" name="Rectangle 20">
            <a:extLst>
              <a:ext uri="{FF2B5EF4-FFF2-40B4-BE49-F238E27FC236}">
                <a16:creationId xmlns:a16="http://schemas.microsoft.com/office/drawing/2014/main" id="{9D3DB308-248A-43B2-81C8-B5907446B3D8}"/>
              </a:ext>
            </a:extLst>
          </p:cNvPr>
          <p:cNvSpPr/>
          <p:nvPr/>
        </p:nvSpPr>
        <p:spPr>
          <a:xfrm>
            <a:off x="5970319" y="2464733"/>
            <a:ext cx="4588288" cy="42502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en-US" sz="1800" dirty="0" err="1"/>
              <a:t>Kritik</a:t>
            </a:r>
            <a:r>
              <a:rPr lang="en-US" sz="1800" dirty="0"/>
              <a:t> </a:t>
            </a:r>
            <a:r>
              <a:rPr lang="id-ID" sz="1800" dirty="0"/>
              <a:t>apa pun yang ditujukan kepada Pancasila oleh etika politik Pancasila tidak mungkin berangkat dari Pancasila sendiri karena kritik itu tidak akan membuahkan apa-apa.</a:t>
            </a:r>
            <a:endParaRPr lang="en-US" altLang="en-US" sz="1800"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Box 23">
            <a:extLst>
              <a:ext uri="{FF2B5EF4-FFF2-40B4-BE49-F238E27FC236}">
                <a16:creationId xmlns:a16="http://schemas.microsoft.com/office/drawing/2014/main" id="{0D05D6AD-609B-4AD4-9462-CC6FA7D47435}"/>
              </a:ext>
            </a:extLst>
          </p:cNvPr>
          <p:cNvSpPr txBox="1">
            <a:spLocks noChangeArrowheads="1"/>
          </p:cNvSpPr>
          <p:nvPr/>
        </p:nvSpPr>
        <p:spPr bwMode="auto">
          <a:xfrm>
            <a:off x="2696346" y="174800"/>
            <a:ext cx="6900543" cy="507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r>
              <a:rPr lang="id-ID" sz="2699" b="1" dirty="0"/>
              <a:t>Tiga Sumber Nilai Demokrasi Bangsa Indonesia</a:t>
            </a:r>
            <a:endParaRPr lang="en-US" sz="2699" b="1" dirty="0"/>
          </a:p>
        </p:txBody>
      </p:sp>
      <p:sp>
        <p:nvSpPr>
          <p:cNvPr id="18" name="Rectangle 17">
            <a:extLst>
              <a:ext uri="{FF2B5EF4-FFF2-40B4-BE49-F238E27FC236}">
                <a16:creationId xmlns:a16="http://schemas.microsoft.com/office/drawing/2014/main" id="{D3D15D1A-747A-47D3-98E2-186C1F9788DD}"/>
              </a:ext>
            </a:extLst>
          </p:cNvPr>
          <p:cNvSpPr/>
          <p:nvPr/>
        </p:nvSpPr>
        <p:spPr>
          <a:xfrm>
            <a:off x="232285" y="1184740"/>
            <a:ext cx="3633817" cy="316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800" dirty="0"/>
              <a:t>Sumber nilai yang berasal dari tradisi musyawarah mufakat, gotong royong, hak mengadakan protes bersama, dan hak menyingkir dari daerah kekuasaan di desa yang menunjukkan bahwa paham kedaulatan rakyat sudah lama ada di Nusantara.</a:t>
            </a:r>
            <a:endParaRPr lang="en-US" sz="1800" dirty="0"/>
          </a:p>
          <a:p>
            <a:pPr algn="ctr" eaLnBrk="1" hangingPunct="1"/>
            <a:endParaRPr lang="en-US" altLang="en-US" sz="1800"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14" name="Rectangle 13">
            <a:extLst>
              <a:ext uri="{FF2B5EF4-FFF2-40B4-BE49-F238E27FC236}">
                <a16:creationId xmlns:a16="http://schemas.microsoft.com/office/drawing/2014/main" id="{FEA165F9-69BF-468A-B710-01403B13889F}"/>
              </a:ext>
            </a:extLst>
          </p:cNvPr>
          <p:cNvSpPr/>
          <p:nvPr/>
        </p:nvSpPr>
        <p:spPr>
          <a:xfrm>
            <a:off x="4279489" y="1184739"/>
            <a:ext cx="3633817" cy="316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800" dirty="0"/>
              <a:t>Ajaran islam yang memuat paham bahwa seluruh manusia sama derajatnya di hadapan Tuhan, dan melarang adanya pemaksaan kehendak antar manusia.</a:t>
            </a:r>
            <a:endParaRPr lang="en-US" altLang="en-US" sz="1800"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
        <p:nvSpPr>
          <p:cNvPr id="26" name="Rectangle 25">
            <a:extLst>
              <a:ext uri="{FF2B5EF4-FFF2-40B4-BE49-F238E27FC236}">
                <a16:creationId xmlns:a16="http://schemas.microsoft.com/office/drawing/2014/main" id="{C1A9147E-0956-4B42-B513-4A200A03BEA9}"/>
              </a:ext>
            </a:extLst>
          </p:cNvPr>
          <p:cNvSpPr/>
          <p:nvPr/>
        </p:nvSpPr>
        <p:spPr>
          <a:xfrm>
            <a:off x="8325898" y="1184740"/>
            <a:ext cx="3633817" cy="316506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800" dirty="0"/>
              <a:t>Paham humanisme-demokratis barat yang menumbuhkan sikap anti-penindasam, anti-penjajahan, dan anti-feodalisme.</a:t>
            </a:r>
            <a:endParaRPr lang="en-US" altLang="en-US" sz="1800" dirty="0">
              <a:solidFill>
                <a:srgbClr val="FFFFFF"/>
              </a:solidFill>
              <a:latin typeface="Montserrat Light" panose="00000400000000000000" pitchFamily="2" charset="0"/>
              <a:ea typeface="Montserrat Light" panose="00000400000000000000" pitchFamily="2" charset="0"/>
              <a:cs typeface="Montserrat Light" panose="00000400000000000000" pitchFamily="2" charset="0"/>
            </a:endParaRPr>
          </a:p>
        </p:txBody>
      </p:sp>
    </p:spTree>
    <p:extLst>
      <p:ext uri="{BB962C8B-B14F-4D97-AF65-F5344CB8AC3E}">
        <p14:creationId xmlns:p14="http://schemas.microsoft.com/office/powerpoint/2010/main" val="11484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a:extLst>
              <a:ext uri="{FF2B5EF4-FFF2-40B4-BE49-F238E27FC236}">
                <a16:creationId xmlns:a16="http://schemas.microsoft.com/office/drawing/2014/main" id="{1FA4045F-4B1E-4450-8B67-005D6735A2F6}"/>
              </a:ext>
            </a:extLst>
          </p:cNvPr>
          <p:cNvSpPr/>
          <p:nvPr/>
        </p:nvSpPr>
        <p:spPr>
          <a:xfrm rot="16200000">
            <a:off x="2289734" y="151697"/>
            <a:ext cx="1965410" cy="458919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anchor="ctr"/>
          <a:lstStyle/>
          <a:p>
            <a:pPr algn="ctr" defTabSz="914263">
              <a:defRPr/>
            </a:pPr>
            <a:endParaRPr lang="en-US" sz="900" dirty="0">
              <a:solidFill>
                <a:schemeClr val="accent1"/>
              </a:solidFill>
            </a:endParaRPr>
          </a:p>
        </p:txBody>
      </p:sp>
      <p:sp>
        <p:nvSpPr>
          <p:cNvPr id="12293" name="TextBox 23">
            <a:extLst>
              <a:ext uri="{FF2B5EF4-FFF2-40B4-BE49-F238E27FC236}">
                <a16:creationId xmlns:a16="http://schemas.microsoft.com/office/drawing/2014/main" id="{0D05D6AD-609B-4AD4-9462-CC6FA7D47435}"/>
              </a:ext>
            </a:extLst>
          </p:cNvPr>
          <p:cNvSpPr txBox="1">
            <a:spLocks noChangeArrowheads="1"/>
          </p:cNvSpPr>
          <p:nvPr/>
        </p:nvSpPr>
        <p:spPr bwMode="auto">
          <a:xfrm>
            <a:off x="879361" y="383778"/>
            <a:ext cx="7316555" cy="7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4399" b="1" dirty="0" err="1">
                <a:latin typeface="Montserrat Semi"/>
                <a:ea typeface="Montserrat Semi"/>
                <a:cs typeface="Montserrat Semi"/>
              </a:rPr>
              <a:t>Dinamika</a:t>
            </a:r>
            <a:r>
              <a:rPr lang="en-US" altLang="en-US" sz="4399" b="1" dirty="0">
                <a:latin typeface="Montserrat Semi"/>
                <a:ea typeface="Montserrat Semi"/>
                <a:cs typeface="Montserrat Semi"/>
              </a:rPr>
              <a:t> </a:t>
            </a:r>
            <a:r>
              <a:rPr lang="en-US" altLang="en-US" sz="4399" b="1" dirty="0" err="1">
                <a:latin typeface="Montserrat Semi"/>
                <a:ea typeface="Montserrat Semi"/>
                <a:cs typeface="Montserrat Semi"/>
              </a:rPr>
              <a:t>Perjalanan</a:t>
            </a:r>
            <a:r>
              <a:rPr lang="en-US" altLang="en-US" sz="4399" b="1" dirty="0">
                <a:latin typeface="Montserrat Semi"/>
                <a:ea typeface="Montserrat Semi"/>
                <a:cs typeface="Montserrat Semi"/>
              </a:rPr>
              <a:t> Pancasila</a:t>
            </a:r>
          </a:p>
        </p:txBody>
      </p:sp>
      <p:sp>
        <p:nvSpPr>
          <p:cNvPr id="19" name="Hexagon 1">
            <a:extLst>
              <a:ext uri="{FF2B5EF4-FFF2-40B4-BE49-F238E27FC236}">
                <a16:creationId xmlns:a16="http://schemas.microsoft.com/office/drawing/2014/main" id="{E31F40EA-5F7A-4BD5-A3D4-5A0375D624C4}"/>
              </a:ext>
            </a:extLst>
          </p:cNvPr>
          <p:cNvSpPr/>
          <p:nvPr/>
        </p:nvSpPr>
        <p:spPr>
          <a:xfrm rot="16200000">
            <a:off x="7282214" y="151697"/>
            <a:ext cx="1965409" cy="458919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anchor="ctr"/>
          <a:lstStyle/>
          <a:p>
            <a:pPr algn="ctr" defTabSz="914263">
              <a:defRPr/>
            </a:pPr>
            <a:endParaRPr lang="en-US" sz="900" dirty="0">
              <a:solidFill>
                <a:schemeClr val="accent1"/>
              </a:solidFill>
            </a:endParaRPr>
          </a:p>
        </p:txBody>
      </p:sp>
      <p:sp>
        <p:nvSpPr>
          <p:cNvPr id="11" name="Hexagon 1">
            <a:extLst>
              <a:ext uri="{FF2B5EF4-FFF2-40B4-BE49-F238E27FC236}">
                <a16:creationId xmlns:a16="http://schemas.microsoft.com/office/drawing/2014/main" id="{C5D2B997-8180-4965-9C65-A79A2A4DF692}"/>
              </a:ext>
            </a:extLst>
          </p:cNvPr>
          <p:cNvSpPr/>
          <p:nvPr/>
        </p:nvSpPr>
        <p:spPr>
          <a:xfrm rot="16200000">
            <a:off x="2289734" y="2696446"/>
            <a:ext cx="1965410" cy="458919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anchor="ctr"/>
          <a:lstStyle/>
          <a:p>
            <a:pPr algn="ctr" defTabSz="914263">
              <a:defRPr/>
            </a:pPr>
            <a:endParaRPr lang="en-US" sz="900" dirty="0">
              <a:solidFill>
                <a:schemeClr val="accent1"/>
              </a:solidFill>
            </a:endParaRPr>
          </a:p>
        </p:txBody>
      </p:sp>
      <p:sp>
        <p:nvSpPr>
          <p:cNvPr id="12" name="Hexagon 1">
            <a:extLst>
              <a:ext uri="{FF2B5EF4-FFF2-40B4-BE49-F238E27FC236}">
                <a16:creationId xmlns:a16="http://schemas.microsoft.com/office/drawing/2014/main" id="{2BB3423F-D94F-43CD-B035-363F39A7A1E6}"/>
              </a:ext>
            </a:extLst>
          </p:cNvPr>
          <p:cNvSpPr/>
          <p:nvPr/>
        </p:nvSpPr>
        <p:spPr>
          <a:xfrm rot="16200000">
            <a:off x="7282212" y="2696446"/>
            <a:ext cx="1965410" cy="458919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anchor="ctr"/>
          <a:lstStyle/>
          <a:p>
            <a:pPr algn="ctr" defTabSz="914263">
              <a:defRPr/>
            </a:pPr>
            <a:endParaRPr lang="en-US" sz="900" dirty="0">
              <a:solidFill>
                <a:schemeClr val="accent1"/>
              </a:solidFill>
            </a:endParaRPr>
          </a:p>
        </p:txBody>
      </p:sp>
      <p:sp>
        <p:nvSpPr>
          <p:cNvPr id="13" name="TextBox 24">
            <a:extLst>
              <a:ext uri="{FF2B5EF4-FFF2-40B4-BE49-F238E27FC236}">
                <a16:creationId xmlns:a16="http://schemas.microsoft.com/office/drawing/2014/main" id="{FE67E19B-9311-4C50-9EA8-30E80958E5F3}"/>
              </a:ext>
            </a:extLst>
          </p:cNvPr>
          <p:cNvSpPr txBox="1">
            <a:spLocks noChangeArrowheads="1"/>
          </p:cNvSpPr>
          <p:nvPr/>
        </p:nvSpPr>
        <p:spPr bwMode="auto">
          <a:xfrm>
            <a:off x="1036787" y="1802042"/>
            <a:ext cx="447130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600" b="1" dirty="0">
                <a:solidFill>
                  <a:schemeClr val="bg1"/>
                </a:solidFill>
              </a:rPr>
              <a:t>Awal kemerdekaan membudayakan nilai-nilai pancasila dilakukan dalam bentuk pidato oleh tokoh-tokoh bangsa dalam rapat-rapat akbar, lewat radio dan media surat kabar</a:t>
            </a:r>
            <a:endParaRPr lang="en-US" altLang="en-US" sz="1600" b="1" dirty="0">
              <a:solidFill>
                <a:schemeClr val="bg1"/>
              </a:solidFill>
              <a:latin typeface="Montserrat Semi"/>
              <a:ea typeface="Montserrat Semi"/>
              <a:cs typeface="Montserrat Semi"/>
            </a:endParaRPr>
          </a:p>
        </p:txBody>
      </p:sp>
      <p:sp>
        <p:nvSpPr>
          <p:cNvPr id="14" name="TextBox 24">
            <a:extLst>
              <a:ext uri="{FF2B5EF4-FFF2-40B4-BE49-F238E27FC236}">
                <a16:creationId xmlns:a16="http://schemas.microsoft.com/office/drawing/2014/main" id="{6221BE6B-F47E-49A1-AC49-1036110131B3}"/>
              </a:ext>
            </a:extLst>
          </p:cNvPr>
          <p:cNvSpPr txBox="1">
            <a:spLocks noChangeArrowheads="1"/>
          </p:cNvSpPr>
          <p:nvPr/>
        </p:nvSpPr>
        <p:spPr bwMode="auto">
          <a:xfrm>
            <a:off x="6029266" y="2019110"/>
            <a:ext cx="447130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600" b="1" dirty="0">
                <a:solidFill>
                  <a:schemeClr val="bg1"/>
                </a:solidFill>
              </a:rPr>
              <a:t>Pada tanggal 1 Juli 1947 terbit buku yang berisi pidato Bung Karno tentang lahirnya Pancasila</a:t>
            </a:r>
            <a:endParaRPr lang="en-US" altLang="en-US" sz="1600" b="1" dirty="0">
              <a:solidFill>
                <a:schemeClr val="bg1"/>
              </a:solidFill>
              <a:latin typeface="Montserrat Semi"/>
              <a:ea typeface="Montserrat Semi"/>
              <a:cs typeface="Montserrat Semi"/>
            </a:endParaRPr>
          </a:p>
        </p:txBody>
      </p:sp>
      <p:sp>
        <p:nvSpPr>
          <p:cNvPr id="15" name="TextBox 24">
            <a:extLst>
              <a:ext uri="{FF2B5EF4-FFF2-40B4-BE49-F238E27FC236}">
                <a16:creationId xmlns:a16="http://schemas.microsoft.com/office/drawing/2014/main" id="{A31DBE96-95F9-4CCB-8F13-29E17B8F3EE6}"/>
              </a:ext>
            </a:extLst>
          </p:cNvPr>
          <p:cNvSpPr txBox="1">
            <a:spLocks noChangeArrowheads="1"/>
          </p:cNvSpPr>
          <p:nvPr/>
        </p:nvSpPr>
        <p:spPr bwMode="auto">
          <a:xfrm>
            <a:off x="1031254" y="4475585"/>
            <a:ext cx="447130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600" b="1" dirty="0">
                <a:solidFill>
                  <a:schemeClr val="bg1"/>
                </a:solidFill>
              </a:rPr>
              <a:t>Setelah Dekrit Presiden 5 Juli 1959, pada tahun 1960 terbit buku berjudul “Manusia dan Masyarakat Baru Indonesia” diterbitkan oleh Departemen P&amp;K</a:t>
            </a:r>
            <a:endParaRPr lang="en-US" altLang="en-US" sz="1600" b="1" dirty="0">
              <a:solidFill>
                <a:schemeClr val="bg1"/>
              </a:solidFill>
              <a:latin typeface="Montserrat Semi"/>
              <a:ea typeface="Montserrat Semi"/>
              <a:cs typeface="Montserrat Semi"/>
            </a:endParaRPr>
          </a:p>
        </p:txBody>
      </p:sp>
      <p:sp>
        <p:nvSpPr>
          <p:cNvPr id="16" name="TextBox 24">
            <a:extLst>
              <a:ext uri="{FF2B5EF4-FFF2-40B4-BE49-F238E27FC236}">
                <a16:creationId xmlns:a16="http://schemas.microsoft.com/office/drawing/2014/main" id="{DA41D0F3-C29E-486E-A31D-41B6B7D10B76}"/>
              </a:ext>
            </a:extLst>
          </p:cNvPr>
          <p:cNvSpPr txBox="1">
            <a:spLocks noChangeArrowheads="1"/>
          </p:cNvSpPr>
          <p:nvPr/>
        </p:nvSpPr>
        <p:spPr bwMode="auto">
          <a:xfrm>
            <a:off x="6029266" y="4475585"/>
            <a:ext cx="447130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600" b="1" dirty="0">
                <a:solidFill>
                  <a:schemeClr val="bg1"/>
                </a:solidFill>
              </a:rPr>
              <a:t>Selanjutnya lahir TAP MPR RI Nomor II/MPR/1978, tentang Pelaksanaan Penataran P4 (Pedoman Penghayatan Pelaksanaan Pancasila) dijadikan materi pendidikan pancasila disekolah-sekolah, PNS, Birokrat, masyarakat</a:t>
            </a:r>
            <a:endParaRPr lang="en-US" altLang="en-US" sz="1600" b="1" dirty="0">
              <a:solidFill>
                <a:schemeClr val="bg1"/>
              </a:solidFill>
              <a:latin typeface="Montserrat Semi"/>
              <a:ea typeface="Montserrat Semi"/>
              <a:cs typeface="Montserrat Semi"/>
            </a:endParaRPr>
          </a:p>
        </p:txBody>
      </p:sp>
    </p:spTree>
    <p:extLst>
      <p:ext uri="{BB962C8B-B14F-4D97-AF65-F5344CB8AC3E}">
        <p14:creationId xmlns:p14="http://schemas.microsoft.com/office/powerpoint/2010/main" val="4566417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Hexagon 1">
            <a:extLst>
              <a:ext uri="{FF2B5EF4-FFF2-40B4-BE49-F238E27FC236}">
                <a16:creationId xmlns:a16="http://schemas.microsoft.com/office/drawing/2014/main" id="{1FA4045F-4B1E-4450-8B67-005D6735A2F6}"/>
              </a:ext>
            </a:extLst>
          </p:cNvPr>
          <p:cNvSpPr/>
          <p:nvPr/>
        </p:nvSpPr>
        <p:spPr>
          <a:xfrm rot="16200000">
            <a:off x="2191253" y="1724095"/>
            <a:ext cx="1965410" cy="458919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anchor="ctr"/>
          <a:lstStyle/>
          <a:p>
            <a:pPr algn="ctr" defTabSz="914263">
              <a:defRPr/>
            </a:pPr>
            <a:endParaRPr lang="en-US" sz="900" dirty="0">
              <a:solidFill>
                <a:schemeClr val="accent1"/>
              </a:solidFill>
            </a:endParaRPr>
          </a:p>
        </p:txBody>
      </p:sp>
      <p:sp>
        <p:nvSpPr>
          <p:cNvPr id="12293" name="TextBox 23">
            <a:extLst>
              <a:ext uri="{FF2B5EF4-FFF2-40B4-BE49-F238E27FC236}">
                <a16:creationId xmlns:a16="http://schemas.microsoft.com/office/drawing/2014/main" id="{0D05D6AD-609B-4AD4-9462-CC6FA7D47435}"/>
              </a:ext>
            </a:extLst>
          </p:cNvPr>
          <p:cNvSpPr txBox="1">
            <a:spLocks noChangeArrowheads="1"/>
          </p:cNvSpPr>
          <p:nvPr/>
        </p:nvSpPr>
        <p:spPr bwMode="auto">
          <a:xfrm>
            <a:off x="879361" y="383778"/>
            <a:ext cx="7631769" cy="76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eaLnBrk="1" hangingPunct="1"/>
            <a:r>
              <a:rPr lang="en-US" altLang="en-US" sz="4399" b="1" dirty="0" err="1">
                <a:latin typeface="Montserrat Semi"/>
                <a:ea typeface="Montserrat Semi"/>
                <a:cs typeface="Montserrat Semi"/>
              </a:rPr>
              <a:t>Tantangan</a:t>
            </a:r>
            <a:r>
              <a:rPr lang="en-US" altLang="en-US" sz="4399" b="1" dirty="0">
                <a:latin typeface="Montserrat Semi"/>
                <a:ea typeface="Montserrat Semi"/>
                <a:cs typeface="Montserrat Semi"/>
              </a:rPr>
              <a:t> Pendidikan Pancasila</a:t>
            </a:r>
          </a:p>
        </p:txBody>
      </p:sp>
      <p:sp>
        <p:nvSpPr>
          <p:cNvPr id="19" name="Hexagon 1">
            <a:extLst>
              <a:ext uri="{FF2B5EF4-FFF2-40B4-BE49-F238E27FC236}">
                <a16:creationId xmlns:a16="http://schemas.microsoft.com/office/drawing/2014/main" id="{E31F40EA-5F7A-4BD5-A3D4-5A0375D624C4}"/>
              </a:ext>
            </a:extLst>
          </p:cNvPr>
          <p:cNvSpPr/>
          <p:nvPr/>
        </p:nvSpPr>
        <p:spPr>
          <a:xfrm rot="16200000">
            <a:off x="8035339" y="1724095"/>
            <a:ext cx="1965409" cy="4589195"/>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anchor="ctr"/>
          <a:lstStyle/>
          <a:p>
            <a:pPr algn="ctr" defTabSz="914263">
              <a:defRPr/>
            </a:pPr>
            <a:endParaRPr lang="en-US" sz="900" dirty="0">
              <a:solidFill>
                <a:schemeClr val="accent1"/>
              </a:solidFill>
            </a:endParaRPr>
          </a:p>
        </p:txBody>
      </p:sp>
      <p:sp>
        <p:nvSpPr>
          <p:cNvPr id="13" name="TextBox 24">
            <a:extLst>
              <a:ext uri="{FF2B5EF4-FFF2-40B4-BE49-F238E27FC236}">
                <a16:creationId xmlns:a16="http://schemas.microsoft.com/office/drawing/2014/main" id="{FE67E19B-9311-4C50-9EA8-30E80958E5F3}"/>
              </a:ext>
            </a:extLst>
          </p:cNvPr>
          <p:cNvSpPr txBox="1">
            <a:spLocks noChangeArrowheads="1"/>
          </p:cNvSpPr>
          <p:nvPr/>
        </p:nvSpPr>
        <p:spPr bwMode="auto">
          <a:xfrm>
            <a:off x="938306" y="3502857"/>
            <a:ext cx="44713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600" b="1" dirty="0">
                <a:solidFill>
                  <a:schemeClr val="bg1"/>
                </a:solidFill>
              </a:rPr>
              <a:t>Tantangan pendidikan pancasila yang berasal dari Internal perguruan tinggi, yaitu kurangnya SDM dalam mata kuliah Pendidikan Pancasila</a:t>
            </a:r>
            <a:endParaRPr lang="en-US" altLang="en-US" sz="1600" b="1" dirty="0">
              <a:solidFill>
                <a:schemeClr val="bg1"/>
              </a:solidFill>
              <a:latin typeface="Montserrat Semi"/>
              <a:ea typeface="Montserrat Semi"/>
              <a:cs typeface="Montserrat Semi"/>
            </a:endParaRPr>
          </a:p>
        </p:txBody>
      </p:sp>
      <p:sp>
        <p:nvSpPr>
          <p:cNvPr id="14" name="TextBox 24">
            <a:extLst>
              <a:ext uri="{FF2B5EF4-FFF2-40B4-BE49-F238E27FC236}">
                <a16:creationId xmlns:a16="http://schemas.microsoft.com/office/drawing/2014/main" id="{6221BE6B-F47E-49A1-AC49-1036110131B3}"/>
              </a:ext>
            </a:extLst>
          </p:cNvPr>
          <p:cNvSpPr txBox="1">
            <a:spLocks noChangeArrowheads="1"/>
          </p:cNvSpPr>
          <p:nvPr/>
        </p:nvSpPr>
        <p:spPr bwMode="auto">
          <a:xfrm>
            <a:off x="6782392" y="3429000"/>
            <a:ext cx="447130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ctr" eaLnBrk="1" hangingPunct="1"/>
            <a:r>
              <a:rPr lang="id-ID" sz="1600" b="1" dirty="0">
                <a:solidFill>
                  <a:schemeClr val="bg1"/>
                </a:solidFill>
              </a:rPr>
              <a:t>Tantangan pendidikan pancasil</a:t>
            </a:r>
            <a:r>
              <a:rPr lang="en-US" sz="1600" b="1" dirty="0">
                <a:solidFill>
                  <a:schemeClr val="bg1"/>
                </a:solidFill>
              </a:rPr>
              <a:t>a</a:t>
            </a:r>
            <a:r>
              <a:rPr lang="id-ID" sz="1600" b="1" dirty="0">
                <a:solidFill>
                  <a:schemeClr val="bg1"/>
                </a:solidFill>
              </a:rPr>
              <a:t> yang bersifat eksternal, antara lain adalah adanya krisis keteladanan dari para elit politik dan maraknya gaya hidup Hedonistik di</a:t>
            </a:r>
            <a:r>
              <a:rPr lang="en-US" sz="1600" b="1" dirty="0">
                <a:solidFill>
                  <a:schemeClr val="bg1"/>
                </a:solidFill>
              </a:rPr>
              <a:t> </a:t>
            </a:r>
            <a:r>
              <a:rPr lang="id-ID" sz="1600" b="1" dirty="0">
                <a:solidFill>
                  <a:schemeClr val="bg1"/>
                </a:solidFill>
              </a:rPr>
              <a:t>dalam masyarakat</a:t>
            </a:r>
            <a:endParaRPr lang="en-US" altLang="en-US" sz="1600" b="1" dirty="0">
              <a:solidFill>
                <a:schemeClr val="bg1"/>
              </a:solidFill>
              <a:latin typeface="Montserrat Semi"/>
              <a:ea typeface="Montserrat Semi"/>
              <a:cs typeface="Montserrat Semi"/>
            </a:endParaRPr>
          </a:p>
        </p:txBody>
      </p:sp>
      <p:sp>
        <p:nvSpPr>
          <p:cNvPr id="15" name="TextBox 24">
            <a:extLst>
              <a:ext uri="{FF2B5EF4-FFF2-40B4-BE49-F238E27FC236}">
                <a16:creationId xmlns:a16="http://schemas.microsoft.com/office/drawing/2014/main" id="{A31DBE96-95F9-4CCB-8F13-29E17B8F3EE6}"/>
              </a:ext>
            </a:extLst>
          </p:cNvPr>
          <p:cNvSpPr txBox="1">
            <a:spLocks noChangeArrowheads="1"/>
          </p:cNvSpPr>
          <p:nvPr/>
        </p:nvSpPr>
        <p:spPr bwMode="auto">
          <a:xfrm>
            <a:off x="879361" y="1253291"/>
            <a:ext cx="1083649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8800" fontAlgn="base">
              <a:spcBef>
                <a:spcPct val="0"/>
              </a:spcBef>
              <a:spcAft>
                <a:spcPct val="0"/>
              </a:spcAft>
              <a:defRPr sz="3600">
                <a:solidFill>
                  <a:schemeClr val="tx1"/>
                </a:solidFill>
                <a:latin typeface="Calibri" panose="020F0502020204030204" pitchFamily="34" charset="0"/>
              </a:defRPr>
            </a:lvl6pPr>
            <a:lvl7pPr marL="2971800" indent="-228600" defTabSz="1828800" fontAlgn="base">
              <a:spcBef>
                <a:spcPct val="0"/>
              </a:spcBef>
              <a:spcAft>
                <a:spcPct val="0"/>
              </a:spcAft>
              <a:defRPr sz="3600">
                <a:solidFill>
                  <a:schemeClr val="tx1"/>
                </a:solidFill>
                <a:latin typeface="Calibri" panose="020F0502020204030204" pitchFamily="34" charset="0"/>
              </a:defRPr>
            </a:lvl7pPr>
            <a:lvl8pPr marL="3429000" indent="-228600" defTabSz="1828800" fontAlgn="base">
              <a:spcBef>
                <a:spcPct val="0"/>
              </a:spcBef>
              <a:spcAft>
                <a:spcPct val="0"/>
              </a:spcAft>
              <a:defRPr sz="3600">
                <a:solidFill>
                  <a:schemeClr val="tx1"/>
                </a:solidFill>
                <a:latin typeface="Calibri" panose="020F0502020204030204" pitchFamily="34" charset="0"/>
              </a:defRPr>
            </a:lvl8pPr>
            <a:lvl9pPr marL="3886200" indent="-228600" defTabSz="1828800" fontAlgn="base">
              <a:spcBef>
                <a:spcPct val="0"/>
              </a:spcBef>
              <a:spcAft>
                <a:spcPct val="0"/>
              </a:spcAft>
              <a:defRPr sz="3600">
                <a:solidFill>
                  <a:schemeClr val="tx1"/>
                </a:solidFill>
                <a:latin typeface="Calibri" panose="020F0502020204030204" pitchFamily="34" charset="0"/>
              </a:defRPr>
            </a:lvl9pPr>
          </a:lstStyle>
          <a:p>
            <a:pPr algn="just" eaLnBrk="1" hangingPunct="1"/>
            <a:r>
              <a:rPr lang="id-ID" sz="2000" dirty="0"/>
              <a:t>Salah satu tokoh bangsa yang bernama </a:t>
            </a:r>
            <a:r>
              <a:rPr lang="id-ID" sz="2000" b="1" dirty="0"/>
              <a:t>Abdul Gani </a:t>
            </a:r>
            <a:r>
              <a:rPr lang="id-ID" sz="2000" dirty="0"/>
              <a:t>mengatakan bahwa Pancasila adalah </a:t>
            </a:r>
            <a:r>
              <a:rPr lang="id-ID" sz="2000" b="1" i="1" dirty="0"/>
              <a:t>leit motive </a:t>
            </a:r>
            <a:r>
              <a:rPr lang="id-ID" sz="2000" dirty="0"/>
              <a:t>dan </a:t>
            </a:r>
            <a:r>
              <a:rPr lang="id-ID" sz="2000" b="1" i="1" dirty="0"/>
              <a:t>leit star </a:t>
            </a:r>
            <a:r>
              <a:rPr lang="id-ID" sz="2000" dirty="0"/>
              <a:t>yaitu Pancasila sebagai dorongan pokok dan bintang penunjuk jalan bagi terselenggaranya pemerintahan untuk tidak terjebak kedalam perbuatan penyelewengan</a:t>
            </a:r>
            <a:r>
              <a:rPr lang="en-US" sz="2000" dirty="0"/>
              <a:t> </a:t>
            </a:r>
            <a:r>
              <a:rPr lang="id-ID" sz="2000" dirty="0"/>
              <a:t>dan bagi mahasiswa sebagai generasi penerus pemegang estafe</a:t>
            </a:r>
            <a:r>
              <a:rPr lang="en-US" sz="2000" dirty="0"/>
              <a:t>t</a:t>
            </a:r>
            <a:r>
              <a:rPr lang="id-ID" sz="2000" dirty="0"/>
              <a:t> kepemimpinan nasional.</a:t>
            </a:r>
          </a:p>
        </p:txBody>
      </p:sp>
    </p:spTree>
    <p:extLst>
      <p:ext uri="{BB962C8B-B14F-4D97-AF65-F5344CB8AC3E}">
        <p14:creationId xmlns:p14="http://schemas.microsoft.com/office/powerpoint/2010/main" val="34379994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845</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Montserrat Light</vt:lpstr>
      <vt:lpstr>Montserrat Semi</vt:lpstr>
      <vt:lpstr>Montserrat Ultra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nurrizky_la</dc:creator>
  <cp:lastModifiedBy>Vlakas Official</cp:lastModifiedBy>
  <cp:revision>11</cp:revision>
  <dcterms:created xsi:type="dcterms:W3CDTF">2019-11-24T14:26:08Z</dcterms:created>
  <dcterms:modified xsi:type="dcterms:W3CDTF">2019-11-29T00:25:28Z</dcterms:modified>
</cp:coreProperties>
</file>