
<file path=[Content_Types].xml><?xml version="1.0" encoding="utf-8"?>
<Types xmlns="http://schemas.openxmlformats.org/package/2006/content-types">
  <Default Extension="png" ContentType="image/png"/>
  <Default Extension="svg" ContentType="image/svg+xml"/>
  <Default Extension="jfif"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2"/>
  </p:notesMasterIdLst>
  <p:handoutMasterIdLst>
    <p:handoutMasterId r:id="rId13"/>
  </p:handoutMasterIdLst>
  <p:sldIdLst>
    <p:sldId id="267" r:id="rId2"/>
    <p:sldId id="280" r:id="rId3"/>
    <p:sldId id="258" r:id="rId4"/>
    <p:sldId id="259" r:id="rId5"/>
    <p:sldId id="281" r:id="rId6"/>
    <p:sldId id="272" r:id="rId7"/>
    <p:sldId id="282" r:id="rId8"/>
    <p:sldId id="283" r:id="rId9"/>
    <p:sldId id="284" r:id="rId10"/>
    <p:sldId id="278" r:id="rId11"/>
  </p:sldIdLst>
  <p:sldSz cx="24387175" cy="13716000"/>
  <p:notesSz cx="6858000" cy="9144000"/>
  <p:defaultTextStyle>
    <a:defPPr>
      <a:defRPr lang="en-US"/>
    </a:defPPr>
    <a:lvl1pPr algn="l" defTabSz="1828800" rtl="0" eaLnBrk="0" fontAlgn="base" hangingPunct="0">
      <a:spcBef>
        <a:spcPct val="0"/>
      </a:spcBef>
      <a:spcAft>
        <a:spcPct val="0"/>
      </a:spcAft>
      <a:defRPr sz="3600" kern="1200">
        <a:solidFill>
          <a:schemeClr val="tx1"/>
        </a:solidFill>
        <a:latin typeface="Calibri" panose="020F0502020204030204" pitchFamily="34" charset="0"/>
        <a:ea typeface="+mn-ea"/>
        <a:cs typeface="+mn-cs"/>
      </a:defRPr>
    </a:lvl1pPr>
    <a:lvl2pPr marL="914400" indent="-457200" algn="l" defTabSz="1828800" rtl="0" eaLnBrk="0" fontAlgn="base" hangingPunct="0">
      <a:spcBef>
        <a:spcPct val="0"/>
      </a:spcBef>
      <a:spcAft>
        <a:spcPct val="0"/>
      </a:spcAft>
      <a:defRPr sz="3600" kern="1200">
        <a:solidFill>
          <a:schemeClr val="tx1"/>
        </a:solidFill>
        <a:latin typeface="Calibri" panose="020F0502020204030204" pitchFamily="34" charset="0"/>
        <a:ea typeface="+mn-ea"/>
        <a:cs typeface="+mn-cs"/>
      </a:defRPr>
    </a:lvl2pPr>
    <a:lvl3pPr marL="1828800" indent="-914400" algn="l" defTabSz="1828800" rtl="0" eaLnBrk="0" fontAlgn="base" hangingPunct="0">
      <a:spcBef>
        <a:spcPct val="0"/>
      </a:spcBef>
      <a:spcAft>
        <a:spcPct val="0"/>
      </a:spcAft>
      <a:defRPr sz="3600" kern="1200">
        <a:solidFill>
          <a:schemeClr val="tx1"/>
        </a:solidFill>
        <a:latin typeface="Calibri" panose="020F0502020204030204" pitchFamily="34" charset="0"/>
        <a:ea typeface="+mn-ea"/>
        <a:cs typeface="+mn-cs"/>
      </a:defRPr>
    </a:lvl3pPr>
    <a:lvl4pPr marL="2743200" indent="-1371600" algn="l" defTabSz="1828800" rtl="0" eaLnBrk="0" fontAlgn="base" hangingPunct="0">
      <a:spcBef>
        <a:spcPct val="0"/>
      </a:spcBef>
      <a:spcAft>
        <a:spcPct val="0"/>
      </a:spcAft>
      <a:defRPr sz="3600" kern="1200">
        <a:solidFill>
          <a:schemeClr val="tx1"/>
        </a:solidFill>
        <a:latin typeface="Calibri" panose="020F0502020204030204" pitchFamily="34" charset="0"/>
        <a:ea typeface="+mn-ea"/>
        <a:cs typeface="+mn-cs"/>
      </a:defRPr>
    </a:lvl4pPr>
    <a:lvl5pPr marL="3657600" indent="-1828800" algn="l" defTabSz="1828800" rtl="0" eaLnBrk="0" fontAlgn="base" hangingPunct="0">
      <a:spcBef>
        <a:spcPct val="0"/>
      </a:spcBef>
      <a:spcAft>
        <a:spcPct val="0"/>
      </a:spcAft>
      <a:defRPr sz="3600" kern="1200">
        <a:solidFill>
          <a:schemeClr val="tx1"/>
        </a:solidFill>
        <a:latin typeface="Calibri" panose="020F0502020204030204" pitchFamily="34" charset="0"/>
        <a:ea typeface="+mn-ea"/>
        <a:cs typeface="+mn-cs"/>
      </a:defRPr>
    </a:lvl5pPr>
    <a:lvl6pPr marL="2286000" algn="l" defTabSz="914400" rtl="0" eaLnBrk="1" latinLnBrk="0" hangingPunct="1">
      <a:defRPr sz="3600" kern="1200">
        <a:solidFill>
          <a:schemeClr val="tx1"/>
        </a:solidFill>
        <a:latin typeface="Calibri" panose="020F0502020204030204" pitchFamily="34" charset="0"/>
        <a:ea typeface="+mn-ea"/>
        <a:cs typeface="+mn-cs"/>
      </a:defRPr>
    </a:lvl6pPr>
    <a:lvl7pPr marL="2743200" algn="l" defTabSz="914400" rtl="0" eaLnBrk="1" latinLnBrk="0" hangingPunct="1">
      <a:defRPr sz="3600" kern="1200">
        <a:solidFill>
          <a:schemeClr val="tx1"/>
        </a:solidFill>
        <a:latin typeface="Calibri" panose="020F0502020204030204" pitchFamily="34" charset="0"/>
        <a:ea typeface="+mn-ea"/>
        <a:cs typeface="+mn-cs"/>
      </a:defRPr>
    </a:lvl7pPr>
    <a:lvl8pPr marL="3200400" algn="l" defTabSz="914400" rtl="0" eaLnBrk="1" latinLnBrk="0" hangingPunct="1">
      <a:defRPr sz="3600" kern="1200">
        <a:solidFill>
          <a:schemeClr val="tx1"/>
        </a:solidFill>
        <a:latin typeface="Calibri" panose="020F0502020204030204" pitchFamily="34" charset="0"/>
        <a:ea typeface="+mn-ea"/>
        <a:cs typeface="+mn-cs"/>
      </a:defRPr>
    </a:lvl8pPr>
    <a:lvl9pPr marL="3657600" algn="l" defTabSz="914400" rtl="0" eaLnBrk="1" latinLnBrk="0" hangingPunct="1">
      <a:defRPr sz="3600"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4320">
          <p15:clr>
            <a:srgbClr val="A4A3A4"/>
          </p15:clr>
        </p15:guide>
        <p15:guide id="2" pos="7633">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7EB"/>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329"/>
    <p:restoredTop sz="94612"/>
  </p:normalViewPr>
  <p:slideViewPr>
    <p:cSldViewPr snapToGrid="0" snapToObjects="1">
      <p:cViewPr varScale="1">
        <p:scale>
          <a:sx n="37" d="100"/>
          <a:sy n="37" d="100"/>
        </p:scale>
        <p:origin x="252" y="78"/>
      </p:cViewPr>
      <p:guideLst>
        <p:guide orient="horz" pos="4320"/>
        <p:guide pos="7633"/>
      </p:guideLst>
    </p:cSldViewPr>
  </p:slideViewPr>
  <p:notesTextViewPr>
    <p:cViewPr>
      <p:scale>
        <a:sx n="1" d="1"/>
        <a:sy n="1" d="1"/>
      </p:scale>
      <p:origin x="0" y="0"/>
    </p:cViewPr>
  </p:notesTextViewPr>
  <p:notesViewPr>
    <p:cSldViewPr snapToGrid="0" snapToObjects="1">
      <p:cViewPr varScale="1">
        <p:scale>
          <a:sx n="91" d="100"/>
          <a:sy n="91" d="100"/>
        </p:scale>
        <p:origin x="3288"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DF2498-BF22-4D3D-B088-7F45ECD471A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defTabSz="1828891" eaLnBrk="1" fontAlgn="auto" hangingPunct="1">
              <a:spcBef>
                <a:spcPts val="0"/>
              </a:spcBef>
              <a:spcAft>
                <a:spcPts val="0"/>
              </a:spcAft>
              <a:defRPr sz="1200">
                <a:latin typeface="+mn-lt"/>
              </a:defRPr>
            </a:lvl1pPr>
          </a:lstStyle>
          <a:p>
            <a:pPr>
              <a:defRPr/>
            </a:pPr>
            <a:endParaRPr lang="en-US"/>
          </a:p>
        </p:txBody>
      </p:sp>
      <p:sp>
        <p:nvSpPr>
          <p:cNvPr id="3" name="Date Placeholder 2">
            <a:extLst>
              <a:ext uri="{FF2B5EF4-FFF2-40B4-BE49-F238E27FC236}">
                <a16:creationId xmlns:a16="http://schemas.microsoft.com/office/drawing/2014/main" id="{243FB587-F16C-4CFF-BA11-2D6CEFBB34B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defTabSz="1828891" eaLnBrk="1" fontAlgn="auto" hangingPunct="1">
              <a:spcBef>
                <a:spcPts val="0"/>
              </a:spcBef>
              <a:spcAft>
                <a:spcPts val="0"/>
              </a:spcAft>
              <a:defRPr sz="1200" smtClean="0">
                <a:latin typeface="+mn-lt"/>
              </a:defRPr>
            </a:lvl1pPr>
          </a:lstStyle>
          <a:p>
            <a:pPr>
              <a:defRPr/>
            </a:pPr>
            <a:fld id="{BDF0EED0-EDB9-4BF5-B1DC-CBF70C224A64}" type="datetimeFigureOut">
              <a:rPr lang="en-US"/>
              <a:pPr>
                <a:defRPr/>
              </a:pPr>
              <a:t>11/29/2019</a:t>
            </a:fld>
            <a:endParaRPr lang="en-US"/>
          </a:p>
        </p:txBody>
      </p:sp>
      <p:sp>
        <p:nvSpPr>
          <p:cNvPr id="4" name="Footer Placeholder 3">
            <a:extLst>
              <a:ext uri="{FF2B5EF4-FFF2-40B4-BE49-F238E27FC236}">
                <a16:creationId xmlns:a16="http://schemas.microsoft.com/office/drawing/2014/main" id="{1E90D8AF-CA07-415A-AAE6-F0C79DDA60D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defTabSz="1828891" eaLnBrk="1" fontAlgn="auto" hangingPunct="1">
              <a:spcBef>
                <a:spcPts val="0"/>
              </a:spcBef>
              <a:spcAft>
                <a:spcPts val="0"/>
              </a:spcAft>
              <a:defRPr sz="1200">
                <a:latin typeface="+mn-lt"/>
              </a:defRPr>
            </a:lvl1pPr>
          </a:lstStyle>
          <a:p>
            <a:pPr>
              <a:defRPr/>
            </a:pPr>
            <a:endParaRPr lang="en-US"/>
          </a:p>
        </p:txBody>
      </p:sp>
      <p:sp>
        <p:nvSpPr>
          <p:cNvPr id="5" name="Slide Number Placeholder 4">
            <a:extLst>
              <a:ext uri="{FF2B5EF4-FFF2-40B4-BE49-F238E27FC236}">
                <a16:creationId xmlns:a16="http://schemas.microsoft.com/office/drawing/2014/main" id="{2A9E7EAD-6A70-41FC-A71D-E6E3D04B388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defTabSz="1828891" eaLnBrk="1" fontAlgn="auto" hangingPunct="1">
              <a:spcBef>
                <a:spcPts val="0"/>
              </a:spcBef>
              <a:spcAft>
                <a:spcPts val="0"/>
              </a:spcAft>
              <a:defRPr sz="1200" smtClean="0">
                <a:latin typeface="+mn-lt"/>
              </a:defRPr>
            </a:lvl1pPr>
          </a:lstStyle>
          <a:p>
            <a:pPr>
              <a:defRPr/>
            </a:pPr>
            <a:fld id="{40B081CD-7AEE-42FC-BAF4-5BA0BC79176D}"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E2FB9C-F1A9-4B73-AA8E-9896D1AB9258}" type="datetimeFigureOut">
              <a:rPr lang="en-US" smtClean="0"/>
              <a:t>11/29/2019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98A72F-8213-4C82-8B72-4141246D8D74}" type="slidenum">
              <a:rPr lang="en-US" smtClean="0"/>
              <a:t>‹#›</a:t>
            </a:fld>
            <a:endParaRPr lang="en-US"/>
          </a:p>
        </p:txBody>
      </p:sp>
    </p:spTree>
    <p:extLst>
      <p:ext uri="{BB962C8B-B14F-4D97-AF65-F5344CB8AC3E}">
        <p14:creationId xmlns:p14="http://schemas.microsoft.com/office/powerpoint/2010/main" val="34089945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98A72F-8213-4C82-8B72-4141246D8D74}" type="slidenum">
              <a:rPr lang="en-US" smtClean="0"/>
              <a:t>5</a:t>
            </a:fld>
            <a:endParaRPr lang="en-US"/>
          </a:p>
        </p:txBody>
      </p:sp>
    </p:spTree>
    <p:extLst>
      <p:ext uri="{BB962C8B-B14F-4D97-AF65-F5344CB8AC3E}">
        <p14:creationId xmlns:p14="http://schemas.microsoft.com/office/powerpoint/2010/main" val="25416265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63203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Slide with Placeholder">
    <p:spTree>
      <p:nvGrpSpPr>
        <p:cNvPr id="1" name=""/>
        <p:cNvGrpSpPr/>
        <p:nvPr/>
      </p:nvGrpSpPr>
      <p:grpSpPr>
        <a:xfrm>
          <a:off x="0" y="0"/>
          <a:ext cx="0" cy="0"/>
          <a:chOff x="0" y="0"/>
          <a:chExt cx="0" cy="0"/>
        </a:xfrm>
      </p:grpSpPr>
      <p:sp>
        <p:nvSpPr>
          <p:cNvPr id="7" name="Picture Placeholder 5"/>
          <p:cNvSpPr>
            <a:spLocks noGrp="1"/>
          </p:cNvSpPr>
          <p:nvPr>
            <p:ph type="pic" sz="quarter" idx="10"/>
          </p:nvPr>
        </p:nvSpPr>
        <p:spPr>
          <a:xfrm>
            <a:off x="1" y="0"/>
            <a:ext cx="7737487" cy="13716000"/>
          </a:xfrm>
        </p:spPr>
        <p:txBody>
          <a:bodyPr rtlCol="0">
            <a:normAutofit/>
          </a:bodyPr>
          <a:lstStyle>
            <a:lvl1pPr>
              <a:defRPr sz="2800"/>
            </a:lvl1pPr>
          </a:lstStyle>
          <a:p>
            <a:pPr lvl="0"/>
            <a:endParaRPr lang="en-US" noProof="0"/>
          </a:p>
        </p:txBody>
      </p:sp>
    </p:spTree>
    <p:extLst>
      <p:ext uri="{BB962C8B-B14F-4D97-AF65-F5344CB8AC3E}">
        <p14:creationId xmlns:p14="http://schemas.microsoft.com/office/powerpoint/2010/main" val="4236577888"/>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Slide with Placeholder">
    <p:spTree>
      <p:nvGrpSpPr>
        <p:cNvPr id="1" name=""/>
        <p:cNvGrpSpPr/>
        <p:nvPr/>
      </p:nvGrpSpPr>
      <p:grpSpPr>
        <a:xfrm>
          <a:off x="0" y="0"/>
          <a:ext cx="0" cy="0"/>
          <a:chOff x="0" y="0"/>
          <a:chExt cx="0" cy="0"/>
        </a:xfrm>
      </p:grpSpPr>
      <p:sp>
        <p:nvSpPr>
          <p:cNvPr id="7" name="Picture Placeholder 5"/>
          <p:cNvSpPr>
            <a:spLocks noGrp="1"/>
          </p:cNvSpPr>
          <p:nvPr>
            <p:ph type="pic" sz="quarter" idx="10"/>
          </p:nvPr>
        </p:nvSpPr>
        <p:spPr>
          <a:xfrm>
            <a:off x="16649688" y="0"/>
            <a:ext cx="7737487" cy="13716000"/>
          </a:xfrm>
        </p:spPr>
        <p:txBody>
          <a:bodyPr rtlCol="0">
            <a:normAutofit/>
          </a:bodyPr>
          <a:lstStyle>
            <a:lvl1pPr>
              <a:defRPr sz="2800"/>
            </a:lvl1pPr>
          </a:lstStyle>
          <a:p>
            <a:pPr lvl="0"/>
            <a:endParaRPr lang="en-US" noProof="0"/>
          </a:p>
        </p:txBody>
      </p:sp>
    </p:spTree>
    <p:extLst>
      <p:ext uri="{BB962C8B-B14F-4D97-AF65-F5344CB8AC3E}">
        <p14:creationId xmlns:p14="http://schemas.microsoft.com/office/powerpoint/2010/main" val="997727484"/>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2_Portfolio Three">
    <p:spTree>
      <p:nvGrpSpPr>
        <p:cNvPr id="1" name=""/>
        <p:cNvGrpSpPr/>
        <p:nvPr/>
      </p:nvGrpSpPr>
      <p:grpSpPr>
        <a:xfrm>
          <a:off x="0" y="0"/>
          <a:ext cx="0" cy="0"/>
          <a:chOff x="0" y="0"/>
          <a:chExt cx="0" cy="0"/>
        </a:xfrm>
      </p:grpSpPr>
      <p:sp>
        <p:nvSpPr>
          <p:cNvPr id="5" name="Picture Placeholder 2"/>
          <p:cNvSpPr>
            <a:spLocks noGrp="1"/>
          </p:cNvSpPr>
          <p:nvPr>
            <p:ph type="pic" sz="quarter" idx="11"/>
          </p:nvPr>
        </p:nvSpPr>
        <p:spPr>
          <a:xfrm>
            <a:off x="16332201" y="0"/>
            <a:ext cx="8054975" cy="13716000"/>
          </a:xfrm>
        </p:spPr>
        <p:txBody>
          <a:bodyPr rtlCol="0">
            <a:normAutofit/>
          </a:bodyPr>
          <a:lstStyle>
            <a:lvl1pPr>
              <a:defRPr sz="2400"/>
            </a:lvl1pPr>
          </a:lstStyle>
          <a:p>
            <a:pPr lvl="0"/>
            <a:endParaRPr lang="en-US" noProof="0"/>
          </a:p>
        </p:txBody>
      </p:sp>
      <p:sp>
        <p:nvSpPr>
          <p:cNvPr id="6" name="Picture Placeholder 2"/>
          <p:cNvSpPr>
            <a:spLocks noGrp="1"/>
          </p:cNvSpPr>
          <p:nvPr>
            <p:ph type="pic" sz="quarter" idx="12"/>
          </p:nvPr>
        </p:nvSpPr>
        <p:spPr>
          <a:xfrm>
            <a:off x="1" y="0"/>
            <a:ext cx="8054975" cy="13716000"/>
          </a:xfrm>
        </p:spPr>
        <p:txBody>
          <a:bodyPr rtlCol="0">
            <a:normAutofit/>
          </a:bodyPr>
          <a:lstStyle>
            <a:lvl1pPr>
              <a:defRPr sz="2400"/>
            </a:lvl1pPr>
          </a:lstStyle>
          <a:p>
            <a:pPr lvl="0"/>
            <a:endParaRPr lang="en-US" noProof="0"/>
          </a:p>
        </p:txBody>
      </p:sp>
      <p:sp>
        <p:nvSpPr>
          <p:cNvPr id="7" name="Picture Placeholder 2"/>
          <p:cNvSpPr>
            <a:spLocks noGrp="1"/>
          </p:cNvSpPr>
          <p:nvPr>
            <p:ph type="pic" sz="quarter" idx="13"/>
          </p:nvPr>
        </p:nvSpPr>
        <p:spPr>
          <a:xfrm>
            <a:off x="8166101" y="0"/>
            <a:ext cx="8054975" cy="13716000"/>
          </a:xfrm>
        </p:spPr>
        <p:txBody>
          <a:bodyPr rtlCol="0">
            <a:normAutofit/>
          </a:bodyPr>
          <a:lstStyle>
            <a:lvl1pPr>
              <a:defRPr sz="2400"/>
            </a:lvl1pPr>
          </a:lstStyle>
          <a:p>
            <a:pPr lvl="0"/>
            <a:endParaRPr lang="en-US" noProof="0"/>
          </a:p>
        </p:txBody>
      </p:sp>
    </p:spTree>
    <p:extLst>
      <p:ext uri="{BB962C8B-B14F-4D97-AF65-F5344CB8AC3E}">
        <p14:creationId xmlns:p14="http://schemas.microsoft.com/office/powerpoint/2010/main" val="3550977355"/>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3_Placeholder">
    <p:spTree>
      <p:nvGrpSpPr>
        <p:cNvPr id="1" name=""/>
        <p:cNvGrpSpPr/>
        <p:nvPr/>
      </p:nvGrpSpPr>
      <p:grpSpPr>
        <a:xfrm>
          <a:off x="0" y="0"/>
          <a:ext cx="0" cy="0"/>
          <a:chOff x="0" y="0"/>
          <a:chExt cx="0" cy="0"/>
        </a:xfrm>
      </p:grpSpPr>
      <p:sp>
        <p:nvSpPr>
          <p:cNvPr id="11" name="Picture Placeholder 2"/>
          <p:cNvSpPr>
            <a:spLocks noGrp="1"/>
          </p:cNvSpPr>
          <p:nvPr>
            <p:ph type="pic" sz="quarter" idx="11"/>
          </p:nvPr>
        </p:nvSpPr>
        <p:spPr>
          <a:xfrm>
            <a:off x="1755554" y="6068412"/>
            <a:ext cx="6308380" cy="6332183"/>
          </a:xfrm>
        </p:spPr>
        <p:txBody>
          <a:bodyPr rtlCol="0">
            <a:normAutofit/>
          </a:bodyPr>
          <a:lstStyle>
            <a:lvl1pPr>
              <a:defRPr sz="2800"/>
            </a:lvl1pPr>
          </a:lstStyle>
          <a:p>
            <a:pPr lvl="0"/>
            <a:endParaRPr lang="en-US" noProof="0"/>
          </a:p>
        </p:txBody>
      </p:sp>
      <p:sp>
        <p:nvSpPr>
          <p:cNvPr id="12" name="Picture Placeholder 2"/>
          <p:cNvSpPr>
            <a:spLocks noGrp="1"/>
          </p:cNvSpPr>
          <p:nvPr>
            <p:ph type="pic" sz="quarter" idx="12"/>
          </p:nvPr>
        </p:nvSpPr>
        <p:spPr>
          <a:xfrm>
            <a:off x="9080235" y="6068412"/>
            <a:ext cx="6308380" cy="6332183"/>
          </a:xfrm>
        </p:spPr>
        <p:txBody>
          <a:bodyPr rtlCol="0">
            <a:normAutofit/>
          </a:bodyPr>
          <a:lstStyle>
            <a:lvl1pPr>
              <a:defRPr sz="2800"/>
            </a:lvl1pPr>
          </a:lstStyle>
          <a:p>
            <a:pPr lvl="0"/>
            <a:endParaRPr lang="en-US" noProof="0"/>
          </a:p>
        </p:txBody>
      </p:sp>
      <p:sp>
        <p:nvSpPr>
          <p:cNvPr id="13" name="Picture Placeholder 2"/>
          <p:cNvSpPr>
            <a:spLocks noGrp="1"/>
          </p:cNvSpPr>
          <p:nvPr>
            <p:ph type="pic" sz="quarter" idx="13"/>
          </p:nvPr>
        </p:nvSpPr>
        <p:spPr>
          <a:xfrm>
            <a:off x="16404916" y="6068412"/>
            <a:ext cx="6308380" cy="6332183"/>
          </a:xfrm>
        </p:spPr>
        <p:txBody>
          <a:bodyPr rtlCol="0">
            <a:normAutofit/>
          </a:bodyPr>
          <a:lstStyle>
            <a:lvl1pPr>
              <a:defRPr sz="2800"/>
            </a:lvl1pPr>
          </a:lstStyle>
          <a:p>
            <a:pPr lvl="0"/>
            <a:endParaRPr lang="en-US" noProof="0"/>
          </a:p>
        </p:txBody>
      </p:sp>
    </p:spTree>
    <p:extLst>
      <p:ext uri="{BB962C8B-B14F-4D97-AF65-F5344CB8AC3E}">
        <p14:creationId xmlns:p14="http://schemas.microsoft.com/office/powerpoint/2010/main" val="691837476"/>
      </p:ext>
    </p:extLst>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849E15B3-9FAF-421D-857E-146FE085C325}"/>
              </a:ext>
            </a:extLst>
          </p:cNvPr>
          <p:cNvSpPr>
            <a:spLocks noGrp="1"/>
          </p:cNvSpPr>
          <p:nvPr>
            <p:ph type="title"/>
          </p:nvPr>
        </p:nvSpPr>
        <p:spPr bwMode="auto">
          <a:xfrm>
            <a:off x="1676400" y="730250"/>
            <a:ext cx="21034375" cy="265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6C5FFA5D-1380-4425-80D5-4D01297C610C}"/>
              </a:ext>
            </a:extLst>
          </p:cNvPr>
          <p:cNvSpPr>
            <a:spLocks noGrp="1"/>
          </p:cNvSpPr>
          <p:nvPr>
            <p:ph type="body" idx="1"/>
          </p:nvPr>
        </p:nvSpPr>
        <p:spPr bwMode="auto">
          <a:xfrm>
            <a:off x="1676400" y="3651250"/>
            <a:ext cx="21034375" cy="870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Tree>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Lst>
  <p:txStyles>
    <p:titleStyle>
      <a:lvl1pPr algn="l" defTabSz="1828800" rtl="0" fontAlgn="base">
        <a:lnSpc>
          <a:spcPct val="90000"/>
        </a:lnSpc>
        <a:spcBef>
          <a:spcPct val="0"/>
        </a:spcBef>
        <a:spcAft>
          <a:spcPct val="0"/>
        </a:spcAft>
        <a:defRPr sz="6600" kern="1200">
          <a:solidFill>
            <a:schemeClr val="tx1"/>
          </a:solidFill>
          <a:latin typeface="Montserrat Light" charset="0"/>
          <a:ea typeface="Montserrat Light" charset="0"/>
          <a:cs typeface="Montserrat Light" charset="0"/>
        </a:defRPr>
      </a:lvl1pPr>
      <a:lvl2pPr algn="l" defTabSz="1828800" rtl="0" fontAlgn="base">
        <a:lnSpc>
          <a:spcPct val="90000"/>
        </a:lnSpc>
        <a:spcBef>
          <a:spcPct val="0"/>
        </a:spcBef>
        <a:spcAft>
          <a:spcPct val="0"/>
        </a:spcAft>
        <a:defRPr sz="6600">
          <a:solidFill>
            <a:schemeClr val="tx1"/>
          </a:solidFill>
          <a:latin typeface="Montserrat Light" panose="00000400000000000000" pitchFamily="2" charset="0"/>
          <a:ea typeface="Montserrat Light" panose="00000400000000000000" pitchFamily="2" charset="0"/>
          <a:cs typeface="Montserrat Light" panose="00000400000000000000" pitchFamily="2" charset="0"/>
        </a:defRPr>
      </a:lvl2pPr>
      <a:lvl3pPr algn="l" defTabSz="1828800" rtl="0" fontAlgn="base">
        <a:lnSpc>
          <a:spcPct val="90000"/>
        </a:lnSpc>
        <a:spcBef>
          <a:spcPct val="0"/>
        </a:spcBef>
        <a:spcAft>
          <a:spcPct val="0"/>
        </a:spcAft>
        <a:defRPr sz="6600">
          <a:solidFill>
            <a:schemeClr val="tx1"/>
          </a:solidFill>
          <a:latin typeface="Montserrat Light" panose="00000400000000000000" pitchFamily="2" charset="0"/>
          <a:ea typeface="Montserrat Light" panose="00000400000000000000" pitchFamily="2" charset="0"/>
          <a:cs typeface="Montserrat Light" panose="00000400000000000000" pitchFamily="2" charset="0"/>
        </a:defRPr>
      </a:lvl3pPr>
      <a:lvl4pPr algn="l" defTabSz="1828800" rtl="0" fontAlgn="base">
        <a:lnSpc>
          <a:spcPct val="90000"/>
        </a:lnSpc>
        <a:spcBef>
          <a:spcPct val="0"/>
        </a:spcBef>
        <a:spcAft>
          <a:spcPct val="0"/>
        </a:spcAft>
        <a:defRPr sz="6600">
          <a:solidFill>
            <a:schemeClr val="tx1"/>
          </a:solidFill>
          <a:latin typeface="Montserrat Light" panose="00000400000000000000" pitchFamily="2" charset="0"/>
          <a:ea typeface="Montserrat Light" panose="00000400000000000000" pitchFamily="2" charset="0"/>
          <a:cs typeface="Montserrat Light" panose="00000400000000000000" pitchFamily="2" charset="0"/>
        </a:defRPr>
      </a:lvl4pPr>
      <a:lvl5pPr algn="l" defTabSz="1828800" rtl="0" fontAlgn="base">
        <a:lnSpc>
          <a:spcPct val="90000"/>
        </a:lnSpc>
        <a:spcBef>
          <a:spcPct val="0"/>
        </a:spcBef>
        <a:spcAft>
          <a:spcPct val="0"/>
        </a:spcAft>
        <a:defRPr sz="6600">
          <a:solidFill>
            <a:schemeClr val="tx1"/>
          </a:solidFill>
          <a:latin typeface="Montserrat Light" panose="00000400000000000000" pitchFamily="2" charset="0"/>
          <a:ea typeface="Montserrat Light" panose="00000400000000000000" pitchFamily="2" charset="0"/>
          <a:cs typeface="Montserrat Light" panose="00000400000000000000" pitchFamily="2" charset="0"/>
        </a:defRPr>
      </a:lvl5pPr>
      <a:lvl6pPr marL="457200" algn="l" defTabSz="1828800" rtl="0" fontAlgn="base">
        <a:lnSpc>
          <a:spcPct val="90000"/>
        </a:lnSpc>
        <a:spcBef>
          <a:spcPct val="0"/>
        </a:spcBef>
        <a:spcAft>
          <a:spcPct val="0"/>
        </a:spcAft>
        <a:defRPr sz="6600">
          <a:solidFill>
            <a:schemeClr val="tx1"/>
          </a:solidFill>
          <a:latin typeface="Montserrat Light" panose="00000400000000000000" pitchFamily="2" charset="0"/>
          <a:ea typeface="Montserrat Light" panose="00000400000000000000" pitchFamily="2" charset="0"/>
          <a:cs typeface="Montserrat Light" panose="00000400000000000000" pitchFamily="2" charset="0"/>
        </a:defRPr>
      </a:lvl6pPr>
      <a:lvl7pPr marL="914400" algn="l" defTabSz="1828800" rtl="0" fontAlgn="base">
        <a:lnSpc>
          <a:spcPct val="90000"/>
        </a:lnSpc>
        <a:spcBef>
          <a:spcPct val="0"/>
        </a:spcBef>
        <a:spcAft>
          <a:spcPct val="0"/>
        </a:spcAft>
        <a:defRPr sz="6600">
          <a:solidFill>
            <a:schemeClr val="tx1"/>
          </a:solidFill>
          <a:latin typeface="Montserrat Light" panose="00000400000000000000" pitchFamily="2" charset="0"/>
          <a:ea typeface="Montserrat Light" panose="00000400000000000000" pitchFamily="2" charset="0"/>
          <a:cs typeface="Montserrat Light" panose="00000400000000000000" pitchFamily="2" charset="0"/>
        </a:defRPr>
      </a:lvl7pPr>
      <a:lvl8pPr marL="1371600" algn="l" defTabSz="1828800" rtl="0" fontAlgn="base">
        <a:lnSpc>
          <a:spcPct val="90000"/>
        </a:lnSpc>
        <a:spcBef>
          <a:spcPct val="0"/>
        </a:spcBef>
        <a:spcAft>
          <a:spcPct val="0"/>
        </a:spcAft>
        <a:defRPr sz="6600">
          <a:solidFill>
            <a:schemeClr val="tx1"/>
          </a:solidFill>
          <a:latin typeface="Montserrat Light" panose="00000400000000000000" pitchFamily="2" charset="0"/>
          <a:ea typeface="Montserrat Light" panose="00000400000000000000" pitchFamily="2" charset="0"/>
          <a:cs typeface="Montserrat Light" panose="00000400000000000000" pitchFamily="2" charset="0"/>
        </a:defRPr>
      </a:lvl8pPr>
      <a:lvl9pPr marL="1828800" algn="l" defTabSz="1828800" rtl="0" fontAlgn="base">
        <a:lnSpc>
          <a:spcPct val="90000"/>
        </a:lnSpc>
        <a:spcBef>
          <a:spcPct val="0"/>
        </a:spcBef>
        <a:spcAft>
          <a:spcPct val="0"/>
        </a:spcAft>
        <a:defRPr sz="6600">
          <a:solidFill>
            <a:schemeClr val="tx1"/>
          </a:solidFill>
          <a:latin typeface="Montserrat Light" panose="00000400000000000000" pitchFamily="2" charset="0"/>
          <a:ea typeface="Montserrat Light" panose="00000400000000000000" pitchFamily="2" charset="0"/>
          <a:cs typeface="Montserrat Light" panose="00000400000000000000" pitchFamily="2" charset="0"/>
        </a:defRPr>
      </a:lvl9pPr>
    </p:titleStyle>
    <p:bodyStyle>
      <a:lvl1pPr algn="l" defTabSz="1828800" rtl="0" fontAlgn="base">
        <a:lnSpc>
          <a:spcPct val="90000"/>
        </a:lnSpc>
        <a:spcBef>
          <a:spcPts val="2000"/>
        </a:spcBef>
        <a:spcAft>
          <a:spcPct val="0"/>
        </a:spcAft>
        <a:buFont typeface="Arial" panose="020B0604020202020204" pitchFamily="34" charset="0"/>
        <a:defRPr sz="4400" kern="1200">
          <a:solidFill>
            <a:schemeClr val="tx1"/>
          </a:solidFill>
          <a:latin typeface="Montserrat Light" charset="0"/>
          <a:ea typeface="Montserrat Light" charset="0"/>
          <a:cs typeface="Montserrat Light" charset="0"/>
        </a:defRPr>
      </a:lvl1pPr>
      <a:lvl2pPr marL="914400" algn="l" defTabSz="1828800" rtl="0" fontAlgn="base">
        <a:lnSpc>
          <a:spcPct val="90000"/>
        </a:lnSpc>
        <a:spcBef>
          <a:spcPts val="1000"/>
        </a:spcBef>
        <a:spcAft>
          <a:spcPct val="0"/>
        </a:spcAft>
        <a:buFont typeface="Arial" panose="020B0604020202020204" pitchFamily="34" charset="0"/>
        <a:defRPr sz="3600" kern="1200">
          <a:solidFill>
            <a:schemeClr val="tx1"/>
          </a:solidFill>
          <a:latin typeface="Montserrat Light" charset="0"/>
          <a:ea typeface="Montserrat Light" charset="0"/>
          <a:cs typeface="Montserrat Light" charset="0"/>
        </a:defRPr>
      </a:lvl2pPr>
      <a:lvl3pPr marL="1828800" algn="l" defTabSz="1828800" rtl="0" fontAlgn="base">
        <a:lnSpc>
          <a:spcPct val="90000"/>
        </a:lnSpc>
        <a:spcBef>
          <a:spcPts val="1000"/>
        </a:spcBef>
        <a:spcAft>
          <a:spcPct val="0"/>
        </a:spcAft>
        <a:buFont typeface="Arial" panose="020B0604020202020204" pitchFamily="34" charset="0"/>
        <a:defRPr sz="2800" kern="1200">
          <a:solidFill>
            <a:schemeClr val="tx1"/>
          </a:solidFill>
          <a:latin typeface="Montserrat Light" charset="0"/>
          <a:ea typeface="Montserrat Light" charset="0"/>
          <a:cs typeface="Montserrat Light" charset="0"/>
        </a:defRPr>
      </a:lvl3pPr>
      <a:lvl4pPr marL="2743200" algn="l" defTabSz="1828800" rtl="0" fontAlgn="base">
        <a:lnSpc>
          <a:spcPct val="90000"/>
        </a:lnSpc>
        <a:spcBef>
          <a:spcPts val="1000"/>
        </a:spcBef>
        <a:spcAft>
          <a:spcPct val="0"/>
        </a:spcAft>
        <a:buFont typeface="Arial" panose="020B0604020202020204" pitchFamily="34" charset="0"/>
        <a:defRPr sz="2400" kern="1200">
          <a:solidFill>
            <a:schemeClr val="tx1"/>
          </a:solidFill>
          <a:latin typeface="Montserrat Light" charset="0"/>
          <a:ea typeface="Montserrat Light" charset="0"/>
          <a:cs typeface="Montserrat Light" charset="0"/>
        </a:defRPr>
      </a:lvl4pPr>
      <a:lvl5pPr marL="3657600" algn="l" defTabSz="1828800" rtl="0" fontAlgn="base">
        <a:lnSpc>
          <a:spcPct val="90000"/>
        </a:lnSpc>
        <a:spcBef>
          <a:spcPts val="1000"/>
        </a:spcBef>
        <a:spcAft>
          <a:spcPct val="0"/>
        </a:spcAft>
        <a:buFont typeface="Arial" panose="020B0604020202020204" pitchFamily="34" charset="0"/>
        <a:defRPr sz="2400" kern="1200">
          <a:solidFill>
            <a:schemeClr val="tx1"/>
          </a:solidFill>
          <a:latin typeface="Montserrat Light" charset="0"/>
          <a:ea typeface="Montserrat Light" charset="0"/>
          <a:cs typeface="Montserrat Light" charset="0"/>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fif"/><Relationship Id="rId1" Type="http://schemas.openxmlformats.org/officeDocument/2006/relationships/slideLayout" Target="../slideLayouts/slideLayout3.xml"/><Relationship Id="rId4" Type="http://schemas.openxmlformats.org/officeDocument/2006/relationships/image" Target="../media/image6.jp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Line 5">
            <a:extLst>
              <a:ext uri="{FF2B5EF4-FFF2-40B4-BE49-F238E27FC236}">
                <a16:creationId xmlns:a16="http://schemas.microsoft.com/office/drawing/2014/main" id="{3213C196-4320-44DD-975C-A05F57BFF205}"/>
              </a:ext>
            </a:extLst>
          </p:cNvPr>
          <p:cNvSpPr>
            <a:spLocks noChangeShapeType="1"/>
          </p:cNvSpPr>
          <p:nvPr/>
        </p:nvSpPr>
        <p:spPr bwMode="auto">
          <a:xfrm>
            <a:off x="1498600" y="-1747838"/>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lIns="243797" tIns="121899" rIns="243797" bIns="121899"/>
          <a:lstStyle/>
          <a:p>
            <a:endParaRPr lang="en-US"/>
          </a:p>
        </p:txBody>
      </p:sp>
      <p:sp>
        <p:nvSpPr>
          <p:cNvPr id="8194" name="Line 6">
            <a:extLst>
              <a:ext uri="{FF2B5EF4-FFF2-40B4-BE49-F238E27FC236}">
                <a16:creationId xmlns:a16="http://schemas.microsoft.com/office/drawing/2014/main" id="{5A7EEADA-9E3F-4479-85C2-710617A21EF3}"/>
              </a:ext>
            </a:extLst>
          </p:cNvPr>
          <p:cNvSpPr>
            <a:spLocks noChangeShapeType="1"/>
          </p:cNvSpPr>
          <p:nvPr/>
        </p:nvSpPr>
        <p:spPr bwMode="auto">
          <a:xfrm>
            <a:off x="1498600" y="-1747838"/>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lIns="243797" tIns="121899" rIns="243797" bIns="121899"/>
          <a:lstStyle/>
          <a:p>
            <a:endParaRPr lang="en-US"/>
          </a:p>
        </p:txBody>
      </p:sp>
      <p:sp>
        <p:nvSpPr>
          <p:cNvPr id="15" name="Rectangle 14">
            <a:extLst>
              <a:ext uri="{FF2B5EF4-FFF2-40B4-BE49-F238E27FC236}">
                <a16:creationId xmlns:a16="http://schemas.microsoft.com/office/drawing/2014/main" id="{D6C549AB-89BB-46A7-93D0-D9E9CBE6D364}"/>
              </a:ext>
            </a:extLst>
          </p:cNvPr>
          <p:cNvSpPr/>
          <p:nvPr/>
        </p:nvSpPr>
        <p:spPr>
          <a:xfrm>
            <a:off x="8943382" y="5312033"/>
            <a:ext cx="6500414" cy="1723508"/>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wrap="none" lIns="243798" tIns="121900" rIns="243798" bIns="121900" anchor="ctr">
            <a:spAutoFit/>
          </a:bodyPr>
          <a:lstStyle/>
          <a:p>
            <a:pPr algn="ctr" defTabSz="1828891" eaLnBrk="1" fontAlgn="auto" hangingPunct="1">
              <a:spcBef>
                <a:spcPts val="0"/>
              </a:spcBef>
              <a:spcAft>
                <a:spcPts val="0"/>
              </a:spcAft>
              <a:tabLst>
                <a:tab pos="338138" algn="l"/>
              </a:tabLst>
              <a:defRPr/>
            </a:pPr>
            <a:r>
              <a:rPr lang="en-US" sz="9600" dirty="0">
                <a:solidFill>
                  <a:srgbClr val="000000"/>
                </a:solidFill>
                <a:latin typeface="Montserrat Ultra Light" charset="0"/>
                <a:ea typeface="Montserrat Ultra Light" charset="0"/>
                <a:cs typeface="Montserrat Ultra Light" charset="0"/>
              </a:rPr>
              <a:t>ANIMATION</a:t>
            </a:r>
            <a:endParaRPr lang="en-US" sz="2000" dirty="0">
              <a:solidFill>
                <a:srgbClr val="000000"/>
              </a:solidFill>
              <a:latin typeface="Montserrat Ultra Light" charset="0"/>
              <a:ea typeface="Montserrat Ultra Light" charset="0"/>
              <a:cs typeface="Montserrat Ultra Light" charset="0"/>
            </a:endParaRPr>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7116843-1E3E-42C0-843A-2005434BC142}"/>
              </a:ext>
            </a:extLst>
          </p:cNvPr>
          <p:cNvSpPr/>
          <p:nvPr/>
        </p:nvSpPr>
        <p:spPr>
          <a:xfrm>
            <a:off x="8166100" y="0"/>
            <a:ext cx="8054975" cy="13716000"/>
          </a:xfrm>
          <a:prstGeom prst="rect">
            <a:avLst/>
          </a:prstGeom>
          <a:solidFill>
            <a:schemeClr val="accent1">
              <a:alpha val="68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828891" eaLnBrk="1" fontAlgn="auto" hangingPunct="1">
              <a:spcBef>
                <a:spcPts val="0"/>
              </a:spcBef>
              <a:spcAft>
                <a:spcPts val="0"/>
              </a:spcAft>
              <a:defRPr/>
            </a:pPr>
            <a:endParaRPr lang="en-US"/>
          </a:p>
        </p:txBody>
      </p:sp>
      <p:sp>
        <p:nvSpPr>
          <p:cNvPr id="17410" name="TextBox 10">
            <a:extLst>
              <a:ext uri="{FF2B5EF4-FFF2-40B4-BE49-F238E27FC236}">
                <a16:creationId xmlns:a16="http://schemas.microsoft.com/office/drawing/2014/main" id="{9BFFBF1D-C6ED-423C-8C75-0DA568441865}"/>
              </a:ext>
            </a:extLst>
          </p:cNvPr>
          <p:cNvSpPr txBox="1">
            <a:spLocks noChangeArrowheads="1"/>
          </p:cNvSpPr>
          <p:nvPr/>
        </p:nvSpPr>
        <p:spPr bwMode="auto">
          <a:xfrm>
            <a:off x="9297987" y="6099039"/>
            <a:ext cx="5791200" cy="1519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8800" fontAlgn="base">
              <a:spcBef>
                <a:spcPct val="0"/>
              </a:spcBef>
              <a:spcAft>
                <a:spcPct val="0"/>
              </a:spcAft>
              <a:defRPr sz="3600">
                <a:solidFill>
                  <a:schemeClr val="tx1"/>
                </a:solidFill>
                <a:latin typeface="Calibri" panose="020F0502020204030204" pitchFamily="34" charset="0"/>
              </a:defRPr>
            </a:lvl6pPr>
            <a:lvl7pPr marL="2971800" indent="-228600" defTabSz="1828800" fontAlgn="base">
              <a:spcBef>
                <a:spcPct val="0"/>
              </a:spcBef>
              <a:spcAft>
                <a:spcPct val="0"/>
              </a:spcAft>
              <a:defRPr sz="3600">
                <a:solidFill>
                  <a:schemeClr val="tx1"/>
                </a:solidFill>
                <a:latin typeface="Calibri" panose="020F0502020204030204" pitchFamily="34" charset="0"/>
              </a:defRPr>
            </a:lvl7pPr>
            <a:lvl8pPr marL="3429000" indent="-228600" defTabSz="1828800" fontAlgn="base">
              <a:spcBef>
                <a:spcPct val="0"/>
              </a:spcBef>
              <a:spcAft>
                <a:spcPct val="0"/>
              </a:spcAft>
              <a:defRPr sz="3600">
                <a:solidFill>
                  <a:schemeClr val="tx1"/>
                </a:solidFill>
                <a:latin typeface="Calibri" panose="020F0502020204030204" pitchFamily="34" charset="0"/>
              </a:defRPr>
            </a:lvl8pPr>
            <a:lvl9pPr marL="3886200" indent="-228600" defTabSz="1828800" fontAlgn="base">
              <a:spcBef>
                <a:spcPct val="0"/>
              </a:spcBef>
              <a:spcAft>
                <a:spcPct val="0"/>
              </a:spcAft>
              <a:defRPr sz="3600">
                <a:solidFill>
                  <a:schemeClr val="tx1"/>
                </a:solidFill>
                <a:latin typeface="Calibri" panose="020F0502020204030204" pitchFamily="34" charset="0"/>
              </a:defRPr>
            </a:lvl9pPr>
          </a:lstStyle>
          <a:p>
            <a:pPr algn="ctr" eaLnBrk="1" hangingPunct="1">
              <a:lnSpc>
                <a:spcPct val="200000"/>
              </a:lnSpc>
            </a:pPr>
            <a:r>
              <a:rPr lang="en-US" altLang="en-US" sz="5400" dirty="0" err="1">
                <a:solidFill>
                  <a:schemeClr val="bg1"/>
                </a:solidFill>
                <a:latin typeface="Montserrat Semi"/>
                <a:ea typeface="Montserrat Semi"/>
                <a:cs typeface="Montserrat Semi"/>
              </a:rPr>
              <a:t>Terima</a:t>
            </a:r>
            <a:r>
              <a:rPr lang="en-US" altLang="en-US" sz="5400" dirty="0">
                <a:solidFill>
                  <a:schemeClr val="bg1"/>
                </a:solidFill>
                <a:latin typeface="Montserrat Semi"/>
                <a:ea typeface="Montserrat Semi"/>
                <a:cs typeface="Montserrat Semi"/>
              </a:rPr>
              <a:t> Kasih</a:t>
            </a:r>
            <a:endParaRPr lang="en-US" altLang="en-US" sz="4000" dirty="0">
              <a:solidFill>
                <a:schemeClr val="bg1"/>
              </a:solidFill>
              <a:latin typeface="Montserrat Light" panose="00000400000000000000" pitchFamily="2" charset="0"/>
              <a:ea typeface="Montserrat Light" panose="00000400000000000000" pitchFamily="2" charset="0"/>
              <a:cs typeface="Montserrat Light" panose="00000400000000000000" pitchFamily="2" charset="0"/>
            </a:endParaRPr>
          </a:p>
        </p:txBody>
      </p:sp>
      <p:pic>
        <p:nvPicPr>
          <p:cNvPr id="7" name="Picture 6">
            <a:extLst>
              <a:ext uri="{FF2B5EF4-FFF2-40B4-BE49-F238E27FC236}">
                <a16:creationId xmlns:a16="http://schemas.microsoft.com/office/drawing/2014/main" id="{3C336F11-FC81-4224-95FA-8DE8FFFF0BAD}"/>
              </a:ext>
            </a:extLst>
          </p:cNvPr>
          <p:cNvPicPr>
            <a:picLocks noChangeAspect="1"/>
          </p:cNvPicPr>
          <p:nvPr/>
        </p:nvPicPr>
        <p:blipFill>
          <a:blip r:embed="rId2"/>
          <a:stretch>
            <a:fillRect/>
          </a:stretch>
        </p:blipFill>
        <p:spPr>
          <a:xfrm>
            <a:off x="12493477" y="1828287"/>
            <a:ext cx="3265205" cy="3243291"/>
          </a:xfrm>
          <a:prstGeom prst="rect">
            <a:avLst/>
          </a:prstGeom>
        </p:spPr>
      </p:pic>
      <p:pic>
        <p:nvPicPr>
          <p:cNvPr id="8" name="Graphic 7">
            <a:extLst>
              <a:ext uri="{FF2B5EF4-FFF2-40B4-BE49-F238E27FC236}">
                <a16:creationId xmlns:a16="http://schemas.microsoft.com/office/drawing/2014/main" id="{F24751E6-E4E8-4890-9387-B7BF4F120A5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765879" y="1725776"/>
            <a:ext cx="3265205" cy="355605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Line 5">
            <a:extLst>
              <a:ext uri="{FF2B5EF4-FFF2-40B4-BE49-F238E27FC236}">
                <a16:creationId xmlns:a16="http://schemas.microsoft.com/office/drawing/2014/main" id="{5FD6F922-7AAA-4342-94F3-8A9CB5F61EBA}"/>
              </a:ext>
            </a:extLst>
          </p:cNvPr>
          <p:cNvSpPr>
            <a:spLocks noChangeShapeType="1"/>
          </p:cNvSpPr>
          <p:nvPr/>
        </p:nvSpPr>
        <p:spPr bwMode="auto">
          <a:xfrm>
            <a:off x="1498600" y="-1747838"/>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lIns="243797" tIns="121899" rIns="243797" bIns="121899"/>
          <a:lstStyle/>
          <a:p>
            <a:endParaRPr lang="en-US"/>
          </a:p>
        </p:txBody>
      </p:sp>
      <p:sp>
        <p:nvSpPr>
          <p:cNvPr id="9218" name="Line 6">
            <a:extLst>
              <a:ext uri="{FF2B5EF4-FFF2-40B4-BE49-F238E27FC236}">
                <a16:creationId xmlns:a16="http://schemas.microsoft.com/office/drawing/2014/main" id="{3B9312DB-8A4F-4C40-A70D-84CE247F7B58}"/>
              </a:ext>
            </a:extLst>
          </p:cNvPr>
          <p:cNvSpPr>
            <a:spLocks noChangeShapeType="1"/>
          </p:cNvSpPr>
          <p:nvPr/>
        </p:nvSpPr>
        <p:spPr bwMode="auto">
          <a:xfrm>
            <a:off x="1498600" y="-1747838"/>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lIns="243797" tIns="121899" rIns="243797" bIns="121899"/>
          <a:lstStyle/>
          <a:p>
            <a:endParaRPr lang="en-US"/>
          </a:p>
        </p:txBody>
      </p:sp>
      <p:sp>
        <p:nvSpPr>
          <p:cNvPr id="11" name="Rectangle 10">
            <a:extLst>
              <a:ext uri="{FF2B5EF4-FFF2-40B4-BE49-F238E27FC236}">
                <a16:creationId xmlns:a16="http://schemas.microsoft.com/office/drawing/2014/main" id="{91EFA326-C2FB-4647-BB9B-C6FC7EF1332C}"/>
              </a:ext>
            </a:extLst>
          </p:cNvPr>
          <p:cNvSpPr/>
          <p:nvPr/>
        </p:nvSpPr>
        <p:spPr>
          <a:xfrm>
            <a:off x="7185358" y="3007977"/>
            <a:ext cx="13037843" cy="3308558"/>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wrap="none" lIns="243798" tIns="121900" rIns="243798" bIns="121900" anchor="ctr">
            <a:spAutoFit/>
          </a:bodyPr>
          <a:lstStyle/>
          <a:p>
            <a:pPr defTabSz="1828891" eaLnBrk="1" fontAlgn="auto" hangingPunct="1">
              <a:spcBef>
                <a:spcPts val="0"/>
              </a:spcBef>
              <a:spcAft>
                <a:spcPts val="0"/>
              </a:spcAft>
              <a:tabLst>
                <a:tab pos="338138" algn="l"/>
              </a:tabLst>
              <a:defRPr/>
            </a:pPr>
            <a:r>
              <a:rPr lang="en-US" sz="19900" b="1" dirty="0" err="1">
                <a:solidFill>
                  <a:schemeClr val="tx1"/>
                </a:solidFill>
                <a:latin typeface="Montserrat Semi" charset="0"/>
                <a:ea typeface="Montserrat Semi" charset="0"/>
                <a:cs typeface="Montserrat Semi" charset="0"/>
              </a:rPr>
              <a:t>Kelompok</a:t>
            </a:r>
            <a:r>
              <a:rPr lang="en-US" sz="19900" b="1" dirty="0">
                <a:solidFill>
                  <a:schemeClr val="tx1"/>
                </a:solidFill>
                <a:latin typeface="Montserrat Semi" charset="0"/>
                <a:ea typeface="Montserrat Semi" charset="0"/>
                <a:cs typeface="Montserrat Semi" charset="0"/>
              </a:rPr>
              <a:t> 1</a:t>
            </a:r>
          </a:p>
        </p:txBody>
      </p:sp>
      <p:sp>
        <p:nvSpPr>
          <p:cNvPr id="12" name="Rectangle 11">
            <a:extLst>
              <a:ext uri="{FF2B5EF4-FFF2-40B4-BE49-F238E27FC236}">
                <a16:creationId xmlns:a16="http://schemas.microsoft.com/office/drawing/2014/main" id="{84C76D1E-9B82-4F03-A7E9-B36089A932A7}"/>
              </a:ext>
            </a:extLst>
          </p:cNvPr>
          <p:cNvSpPr/>
          <p:nvPr/>
        </p:nvSpPr>
        <p:spPr>
          <a:xfrm>
            <a:off x="7573101" y="6284521"/>
            <a:ext cx="9068979" cy="4767419"/>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wrap="square" lIns="243798" tIns="121900" rIns="243798" bIns="121900" anchor="ctr">
            <a:spAutoFit/>
          </a:bodyPr>
          <a:lstStyle/>
          <a:p>
            <a:pPr marL="571500" indent="-571500" defTabSz="1828891" eaLnBrk="1" fontAlgn="auto" hangingPunct="1">
              <a:lnSpc>
                <a:spcPct val="150000"/>
              </a:lnSpc>
              <a:spcBef>
                <a:spcPts val="0"/>
              </a:spcBef>
              <a:spcAft>
                <a:spcPts val="0"/>
              </a:spcAft>
              <a:buFont typeface="Arial" panose="020B0604020202020204" pitchFamily="34" charset="0"/>
              <a:buChar char="•"/>
              <a:tabLst>
                <a:tab pos="338138" algn="l"/>
              </a:tabLst>
              <a:defRPr/>
            </a:pPr>
            <a:r>
              <a:rPr lang="en-US" sz="4000" dirty="0">
                <a:solidFill>
                  <a:schemeClr val="tx1"/>
                </a:solidFill>
                <a:latin typeface="Montserrat Ultra Light" charset="0"/>
                <a:ea typeface="Montserrat Ultra Light" charset="0"/>
                <a:cs typeface="Montserrat Ultra Light" charset="0"/>
              </a:rPr>
              <a:t>Ilham </a:t>
            </a:r>
            <a:r>
              <a:rPr lang="en-US" sz="4000" dirty="0" err="1">
                <a:solidFill>
                  <a:schemeClr val="tx1"/>
                </a:solidFill>
                <a:latin typeface="Montserrat Ultra Light" charset="0"/>
                <a:ea typeface="Montserrat Ultra Light" charset="0"/>
                <a:cs typeface="Montserrat Ultra Light" charset="0"/>
              </a:rPr>
              <a:t>Syahidatul</a:t>
            </a:r>
            <a:r>
              <a:rPr lang="en-US" sz="4000" dirty="0">
                <a:solidFill>
                  <a:schemeClr val="tx1"/>
                </a:solidFill>
                <a:latin typeface="Montserrat Ultra Light" charset="0"/>
                <a:ea typeface="Montserrat Ultra Light" charset="0"/>
                <a:cs typeface="Montserrat Ultra Light" charset="0"/>
              </a:rPr>
              <a:t> Rajab (1806043)</a:t>
            </a:r>
          </a:p>
          <a:p>
            <a:pPr marL="571500" indent="-571500" defTabSz="1828891" eaLnBrk="1" fontAlgn="auto" hangingPunct="1">
              <a:lnSpc>
                <a:spcPct val="150000"/>
              </a:lnSpc>
              <a:spcBef>
                <a:spcPts val="0"/>
              </a:spcBef>
              <a:spcAft>
                <a:spcPts val="0"/>
              </a:spcAft>
              <a:buFont typeface="Arial" panose="020B0604020202020204" pitchFamily="34" charset="0"/>
              <a:buChar char="•"/>
              <a:tabLst>
                <a:tab pos="338138" algn="l"/>
              </a:tabLst>
              <a:defRPr/>
            </a:pPr>
            <a:r>
              <a:rPr lang="en-US" sz="4000" dirty="0">
                <a:solidFill>
                  <a:schemeClr val="tx1"/>
                </a:solidFill>
                <a:latin typeface="Montserrat Ultra Light" charset="0"/>
                <a:ea typeface="Montserrat Ultra Light" charset="0"/>
                <a:cs typeface="Montserrat Ultra Light" charset="0"/>
              </a:rPr>
              <a:t>Muhammad Ihsan </a:t>
            </a:r>
            <a:r>
              <a:rPr lang="en-US" sz="4000" dirty="0" err="1">
                <a:solidFill>
                  <a:schemeClr val="tx1"/>
                </a:solidFill>
                <a:latin typeface="Montserrat Ultra Light" charset="0"/>
                <a:ea typeface="Montserrat Ultra Light" charset="0"/>
                <a:cs typeface="Montserrat Ultra Light" charset="0"/>
              </a:rPr>
              <a:t>Riyadhi</a:t>
            </a:r>
            <a:r>
              <a:rPr lang="en-US" sz="4000" dirty="0">
                <a:solidFill>
                  <a:schemeClr val="tx1"/>
                </a:solidFill>
                <a:latin typeface="Montserrat Ultra Light" charset="0"/>
                <a:ea typeface="Montserrat Ultra Light" charset="0"/>
                <a:cs typeface="Montserrat Ultra Light" charset="0"/>
              </a:rPr>
              <a:t> (1806046)</a:t>
            </a:r>
          </a:p>
          <a:p>
            <a:pPr marL="571500" indent="-571500" defTabSz="1828891" eaLnBrk="1" fontAlgn="auto" hangingPunct="1">
              <a:lnSpc>
                <a:spcPct val="150000"/>
              </a:lnSpc>
              <a:spcBef>
                <a:spcPts val="0"/>
              </a:spcBef>
              <a:spcAft>
                <a:spcPts val="0"/>
              </a:spcAft>
              <a:buFont typeface="Arial" panose="020B0604020202020204" pitchFamily="34" charset="0"/>
              <a:buChar char="•"/>
              <a:tabLst>
                <a:tab pos="338138" algn="l"/>
              </a:tabLst>
              <a:defRPr/>
            </a:pPr>
            <a:r>
              <a:rPr lang="en-US" sz="4000" dirty="0" err="1">
                <a:solidFill>
                  <a:schemeClr val="tx1"/>
                </a:solidFill>
                <a:latin typeface="Montserrat Ultra Light" charset="0"/>
                <a:ea typeface="Montserrat Ultra Light" charset="0"/>
                <a:cs typeface="Montserrat Ultra Light" charset="0"/>
              </a:rPr>
              <a:t>Moch</a:t>
            </a:r>
            <a:r>
              <a:rPr lang="en-US" sz="4000" dirty="0">
                <a:solidFill>
                  <a:schemeClr val="tx1"/>
                </a:solidFill>
                <a:latin typeface="Montserrat Ultra Light" charset="0"/>
                <a:ea typeface="Montserrat Ultra Light" charset="0"/>
                <a:cs typeface="Montserrat Ultra Light" charset="0"/>
              </a:rPr>
              <a:t>. </a:t>
            </a:r>
            <a:r>
              <a:rPr lang="en-US" sz="4000" dirty="0" err="1">
                <a:solidFill>
                  <a:schemeClr val="tx1"/>
                </a:solidFill>
                <a:latin typeface="Montserrat Ultra Light" charset="0"/>
                <a:ea typeface="Montserrat Ultra Light" charset="0"/>
                <a:cs typeface="Montserrat Ultra Light" charset="0"/>
              </a:rPr>
              <a:t>Renaldi</a:t>
            </a:r>
            <a:r>
              <a:rPr lang="en-US" sz="4000" dirty="0">
                <a:solidFill>
                  <a:schemeClr val="tx1"/>
                </a:solidFill>
                <a:latin typeface="Montserrat Ultra Light" charset="0"/>
                <a:ea typeface="Montserrat Ultra Light" charset="0"/>
                <a:cs typeface="Montserrat Ultra Light" charset="0"/>
              </a:rPr>
              <a:t> </a:t>
            </a:r>
            <a:r>
              <a:rPr lang="en-US" sz="4000" dirty="0" err="1">
                <a:solidFill>
                  <a:schemeClr val="tx1"/>
                </a:solidFill>
                <a:latin typeface="Montserrat Ultra Light" charset="0"/>
                <a:ea typeface="Montserrat Ultra Light" charset="0"/>
                <a:cs typeface="Montserrat Ultra Light" charset="0"/>
              </a:rPr>
              <a:t>Rismawan</a:t>
            </a:r>
            <a:r>
              <a:rPr lang="en-US" sz="4000" dirty="0">
                <a:solidFill>
                  <a:schemeClr val="tx1"/>
                </a:solidFill>
                <a:latin typeface="Montserrat Ultra Light" charset="0"/>
                <a:ea typeface="Montserrat Ultra Light" charset="0"/>
                <a:cs typeface="Montserrat Ultra Light" charset="0"/>
              </a:rPr>
              <a:t> (1806048)</a:t>
            </a:r>
          </a:p>
          <a:p>
            <a:pPr marL="571500" indent="-571500" defTabSz="1828891" eaLnBrk="1" fontAlgn="auto" hangingPunct="1">
              <a:lnSpc>
                <a:spcPct val="150000"/>
              </a:lnSpc>
              <a:spcBef>
                <a:spcPts val="0"/>
              </a:spcBef>
              <a:spcAft>
                <a:spcPts val="0"/>
              </a:spcAft>
              <a:buFont typeface="Arial" panose="020B0604020202020204" pitchFamily="34" charset="0"/>
              <a:buChar char="•"/>
              <a:tabLst>
                <a:tab pos="338138" algn="l"/>
              </a:tabLst>
              <a:defRPr/>
            </a:pPr>
            <a:r>
              <a:rPr lang="en-US" sz="4000" dirty="0" err="1">
                <a:solidFill>
                  <a:schemeClr val="tx1"/>
                </a:solidFill>
                <a:latin typeface="Montserrat Ultra Light" charset="0"/>
                <a:ea typeface="Montserrat Ultra Light" charset="0"/>
                <a:cs typeface="Montserrat Ultra Light" charset="0"/>
              </a:rPr>
              <a:t>Diar</a:t>
            </a:r>
            <a:r>
              <a:rPr lang="en-US" sz="4000" dirty="0">
                <a:solidFill>
                  <a:schemeClr val="tx1"/>
                </a:solidFill>
                <a:latin typeface="Montserrat Ultra Light" charset="0"/>
                <a:ea typeface="Montserrat Ultra Light" charset="0"/>
                <a:cs typeface="Montserrat Ultra Light" charset="0"/>
              </a:rPr>
              <a:t> Nur </a:t>
            </a:r>
            <a:r>
              <a:rPr lang="en-US" sz="4000" dirty="0" err="1">
                <a:solidFill>
                  <a:schemeClr val="tx1"/>
                </a:solidFill>
                <a:latin typeface="Montserrat Ultra Light" charset="0"/>
                <a:ea typeface="Montserrat Ultra Light" charset="0"/>
                <a:cs typeface="Montserrat Ultra Light" charset="0"/>
              </a:rPr>
              <a:t>Rizky</a:t>
            </a:r>
            <a:r>
              <a:rPr lang="en-US" sz="4000" dirty="0">
                <a:solidFill>
                  <a:schemeClr val="tx1"/>
                </a:solidFill>
                <a:latin typeface="Montserrat Ultra Light" charset="0"/>
                <a:ea typeface="Montserrat Ultra Light" charset="0"/>
                <a:cs typeface="Montserrat Ultra Light" charset="0"/>
              </a:rPr>
              <a:t> (1806050)</a:t>
            </a:r>
          </a:p>
          <a:p>
            <a:pPr marL="571500" indent="-571500" defTabSz="1828891" eaLnBrk="1" fontAlgn="auto" hangingPunct="1">
              <a:lnSpc>
                <a:spcPct val="150000"/>
              </a:lnSpc>
              <a:spcBef>
                <a:spcPts val="0"/>
              </a:spcBef>
              <a:spcAft>
                <a:spcPts val="0"/>
              </a:spcAft>
              <a:buFont typeface="Arial" panose="020B0604020202020204" pitchFamily="34" charset="0"/>
              <a:buChar char="•"/>
              <a:tabLst>
                <a:tab pos="338138" algn="l"/>
              </a:tabLst>
              <a:defRPr/>
            </a:pPr>
            <a:r>
              <a:rPr lang="en-US" sz="4000" dirty="0" err="1">
                <a:solidFill>
                  <a:schemeClr val="tx1"/>
                </a:solidFill>
                <a:latin typeface="Montserrat Ultra Light" charset="0"/>
                <a:ea typeface="Montserrat Ultra Light" charset="0"/>
                <a:cs typeface="Montserrat Ultra Light" charset="0"/>
              </a:rPr>
              <a:t>Renaldy</a:t>
            </a:r>
            <a:r>
              <a:rPr lang="en-US" sz="4000" dirty="0">
                <a:solidFill>
                  <a:schemeClr val="tx1"/>
                </a:solidFill>
                <a:latin typeface="Montserrat Ultra Light" charset="0"/>
                <a:ea typeface="Montserrat Ultra Light" charset="0"/>
                <a:cs typeface="Montserrat Ultra Light" charset="0"/>
              </a:rPr>
              <a:t> </a:t>
            </a:r>
            <a:r>
              <a:rPr lang="en-US" sz="4000" dirty="0" err="1">
                <a:solidFill>
                  <a:schemeClr val="tx1"/>
                </a:solidFill>
                <a:latin typeface="Montserrat Ultra Light" charset="0"/>
                <a:ea typeface="Montserrat Ultra Light" charset="0"/>
                <a:cs typeface="Montserrat Ultra Light" charset="0"/>
              </a:rPr>
              <a:t>Alamsyah</a:t>
            </a:r>
            <a:r>
              <a:rPr lang="en-US" sz="4000" dirty="0">
                <a:solidFill>
                  <a:schemeClr val="tx1"/>
                </a:solidFill>
                <a:latin typeface="Montserrat Ultra Light" charset="0"/>
                <a:ea typeface="Montserrat Ultra Light" charset="0"/>
                <a:cs typeface="Montserrat Ultra Light" charset="0"/>
              </a:rPr>
              <a:t> (1806053)</a:t>
            </a:r>
          </a:p>
        </p:txBody>
      </p:sp>
      <p:grpSp>
        <p:nvGrpSpPr>
          <p:cNvPr id="13" name="Group 12">
            <a:extLst>
              <a:ext uri="{FF2B5EF4-FFF2-40B4-BE49-F238E27FC236}">
                <a16:creationId xmlns:a16="http://schemas.microsoft.com/office/drawing/2014/main" id="{363A0D42-AD9B-4733-9FA7-5EAC9E3CF24F}"/>
              </a:ext>
            </a:extLst>
          </p:cNvPr>
          <p:cNvGrpSpPr/>
          <p:nvPr/>
        </p:nvGrpSpPr>
        <p:grpSpPr>
          <a:xfrm>
            <a:off x="4298477" y="5210008"/>
            <a:ext cx="2471878" cy="2470821"/>
            <a:chOff x="2835275" y="1704975"/>
            <a:chExt cx="4329113" cy="4329113"/>
          </a:xfrm>
          <a:noFill/>
        </p:grpSpPr>
        <p:sp>
          <p:nvSpPr>
            <p:cNvPr id="15" name="Line 1">
              <a:extLst>
                <a:ext uri="{FF2B5EF4-FFF2-40B4-BE49-F238E27FC236}">
                  <a16:creationId xmlns:a16="http://schemas.microsoft.com/office/drawing/2014/main" id="{E558375F-1B01-4C1F-A01E-26FCC72CC45E}"/>
                </a:ext>
              </a:extLst>
            </p:cNvPr>
            <p:cNvSpPr>
              <a:spLocks noChangeShapeType="1"/>
            </p:cNvSpPr>
            <p:nvPr/>
          </p:nvSpPr>
          <p:spPr bwMode="auto">
            <a:xfrm flipH="1">
              <a:off x="3035300" y="1939925"/>
              <a:ext cx="3906838" cy="3892550"/>
            </a:xfrm>
            <a:prstGeom prst="line">
              <a:avLst/>
            </a:prstGeom>
            <a:grpFill/>
            <a:ln w="12700" cap="flat">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1828891" eaLnBrk="1" fontAlgn="auto" hangingPunct="1">
                <a:spcBef>
                  <a:spcPts val="0"/>
                </a:spcBef>
                <a:spcAft>
                  <a:spcPts val="0"/>
                </a:spcAft>
                <a:defRPr/>
              </a:pPr>
              <a:endParaRPr lang="en-US" dirty="0">
                <a:latin typeface="+mn-lt"/>
              </a:endParaRPr>
            </a:p>
          </p:txBody>
        </p:sp>
        <p:sp>
          <p:nvSpPr>
            <p:cNvPr id="16" name="Freeform 15">
              <a:extLst>
                <a:ext uri="{FF2B5EF4-FFF2-40B4-BE49-F238E27FC236}">
                  <a16:creationId xmlns:a16="http://schemas.microsoft.com/office/drawing/2014/main" id="{87CA109A-04C0-49E3-85A6-5E4D79AC48A5}"/>
                </a:ext>
              </a:extLst>
            </p:cNvPr>
            <p:cNvSpPr>
              <a:spLocks noChangeArrowheads="1"/>
            </p:cNvSpPr>
            <p:nvPr/>
          </p:nvSpPr>
          <p:spPr bwMode="auto">
            <a:xfrm>
              <a:off x="6546850" y="1884363"/>
              <a:ext cx="438150" cy="439737"/>
            </a:xfrm>
            <a:custGeom>
              <a:avLst/>
              <a:gdLst>
                <a:gd name="T0" fmla="*/ 0 w 1219"/>
                <a:gd name="T1" fmla="*/ 0 h 1220"/>
                <a:gd name="T2" fmla="*/ 1218 w 1219"/>
                <a:gd name="T3" fmla="*/ 0 h 1220"/>
                <a:gd name="T4" fmla="*/ 1218 w 1219"/>
                <a:gd name="T5" fmla="*/ 1219 h 1220"/>
              </a:gdLst>
              <a:ahLst/>
              <a:cxnLst>
                <a:cxn ang="0">
                  <a:pos x="T0" y="T1"/>
                </a:cxn>
                <a:cxn ang="0">
                  <a:pos x="T2" y="T3"/>
                </a:cxn>
                <a:cxn ang="0">
                  <a:pos x="T4" y="T5"/>
                </a:cxn>
              </a:cxnLst>
              <a:rect l="0" t="0" r="r" b="b"/>
              <a:pathLst>
                <a:path w="1219" h="1220">
                  <a:moveTo>
                    <a:pt x="0" y="0"/>
                  </a:moveTo>
                  <a:lnTo>
                    <a:pt x="1218" y="0"/>
                  </a:lnTo>
                  <a:lnTo>
                    <a:pt x="1218" y="1219"/>
                  </a:lnTo>
                </a:path>
              </a:pathLst>
            </a:custGeom>
            <a:grpFill/>
            <a:ln w="12700" cap="flat">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1828891" eaLnBrk="1" fontAlgn="auto" hangingPunct="1">
                <a:spcBef>
                  <a:spcPts val="0"/>
                </a:spcBef>
                <a:spcAft>
                  <a:spcPts val="0"/>
                </a:spcAft>
                <a:defRPr/>
              </a:pPr>
              <a:endParaRPr lang="en-US">
                <a:latin typeface="+mn-lt"/>
              </a:endParaRPr>
            </a:p>
          </p:txBody>
        </p:sp>
        <p:sp>
          <p:nvSpPr>
            <p:cNvPr id="17" name="Freeform 16">
              <a:extLst>
                <a:ext uri="{FF2B5EF4-FFF2-40B4-BE49-F238E27FC236}">
                  <a16:creationId xmlns:a16="http://schemas.microsoft.com/office/drawing/2014/main" id="{73E35A51-629E-4DF6-808F-AC5B9E6F2AC9}"/>
                </a:ext>
              </a:extLst>
            </p:cNvPr>
            <p:cNvSpPr>
              <a:spLocks noChangeArrowheads="1"/>
            </p:cNvSpPr>
            <p:nvPr/>
          </p:nvSpPr>
          <p:spPr bwMode="auto">
            <a:xfrm>
              <a:off x="3014663" y="5416550"/>
              <a:ext cx="439737" cy="438150"/>
            </a:xfrm>
            <a:custGeom>
              <a:avLst/>
              <a:gdLst>
                <a:gd name="T0" fmla="*/ 1219 w 1220"/>
                <a:gd name="T1" fmla="*/ 1218 h 1219"/>
                <a:gd name="T2" fmla="*/ 0 w 1220"/>
                <a:gd name="T3" fmla="*/ 1218 h 1219"/>
                <a:gd name="T4" fmla="*/ 0 w 1220"/>
                <a:gd name="T5" fmla="*/ 0 h 1219"/>
              </a:gdLst>
              <a:ahLst/>
              <a:cxnLst>
                <a:cxn ang="0">
                  <a:pos x="T0" y="T1"/>
                </a:cxn>
                <a:cxn ang="0">
                  <a:pos x="T2" y="T3"/>
                </a:cxn>
                <a:cxn ang="0">
                  <a:pos x="T4" y="T5"/>
                </a:cxn>
              </a:cxnLst>
              <a:rect l="0" t="0" r="r" b="b"/>
              <a:pathLst>
                <a:path w="1220" h="1219">
                  <a:moveTo>
                    <a:pt x="1219" y="1218"/>
                  </a:moveTo>
                  <a:lnTo>
                    <a:pt x="0" y="1218"/>
                  </a:lnTo>
                  <a:lnTo>
                    <a:pt x="0" y="0"/>
                  </a:lnTo>
                </a:path>
              </a:pathLst>
            </a:custGeom>
            <a:grpFill/>
            <a:ln w="12700" cap="flat">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1828891" eaLnBrk="1" fontAlgn="auto" hangingPunct="1">
                <a:spcBef>
                  <a:spcPts val="0"/>
                </a:spcBef>
                <a:spcAft>
                  <a:spcPts val="0"/>
                </a:spcAft>
                <a:defRPr/>
              </a:pPr>
              <a:endParaRPr lang="en-US">
                <a:latin typeface="+mn-lt"/>
              </a:endParaRPr>
            </a:p>
          </p:txBody>
        </p:sp>
        <p:sp>
          <p:nvSpPr>
            <p:cNvPr id="18" name="Line 4">
              <a:extLst>
                <a:ext uri="{FF2B5EF4-FFF2-40B4-BE49-F238E27FC236}">
                  <a16:creationId xmlns:a16="http://schemas.microsoft.com/office/drawing/2014/main" id="{D7FCCF68-152F-4030-9A0B-030CFBBDCC68}"/>
                </a:ext>
              </a:extLst>
            </p:cNvPr>
            <p:cNvSpPr>
              <a:spLocks noChangeShapeType="1"/>
            </p:cNvSpPr>
            <p:nvPr/>
          </p:nvSpPr>
          <p:spPr bwMode="auto">
            <a:xfrm>
              <a:off x="3273425" y="2143125"/>
              <a:ext cx="3452813" cy="3452813"/>
            </a:xfrm>
            <a:prstGeom prst="line">
              <a:avLst/>
            </a:prstGeom>
            <a:grpFill/>
            <a:ln w="12700" cap="flat">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1828891" eaLnBrk="1" fontAlgn="auto" hangingPunct="1">
                <a:spcBef>
                  <a:spcPts val="0"/>
                </a:spcBef>
                <a:spcAft>
                  <a:spcPts val="0"/>
                </a:spcAft>
                <a:defRPr/>
              </a:pPr>
              <a:endParaRPr lang="en-US" dirty="0">
                <a:latin typeface="+mn-lt"/>
              </a:endParaRPr>
            </a:p>
          </p:txBody>
        </p:sp>
        <p:sp>
          <p:nvSpPr>
            <p:cNvPr id="19" name="Freeform 18">
              <a:extLst>
                <a:ext uri="{FF2B5EF4-FFF2-40B4-BE49-F238E27FC236}">
                  <a16:creationId xmlns:a16="http://schemas.microsoft.com/office/drawing/2014/main" id="{03189B33-F89F-484E-ADBE-8DC58BBD831E}"/>
                </a:ext>
              </a:extLst>
            </p:cNvPr>
            <p:cNvSpPr>
              <a:spLocks noChangeArrowheads="1"/>
            </p:cNvSpPr>
            <p:nvPr/>
          </p:nvSpPr>
          <p:spPr bwMode="auto">
            <a:xfrm>
              <a:off x="6726238" y="5595938"/>
              <a:ext cx="438150" cy="438150"/>
            </a:xfrm>
            <a:custGeom>
              <a:avLst/>
              <a:gdLst>
                <a:gd name="T0" fmla="*/ 0 w 1219"/>
                <a:gd name="T1" fmla="*/ 1218 h 1219"/>
                <a:gd name="T2" fmla="*/ 0 w 1219"/>
                <a:gd name="T3" fmla="*/ 0 h 1219"/>
                <a:gd name="T4" fmla="*/ 1218 w 1219"/>
                <a:gd name="T5" fmla="*/ 0 h 1219"/>
              </a:gdLst>
              <a:ahLst/>
              <a:cxnLst>
                <a:cxn ang="0">
                  <a:pos x="T0" y="T1"/>
                </a:cxn>
                <a:cxn ang="0">
                  <a:pos x="T2" y="T3"/>
                </a:cxn>
                <a:cxn ang="0">
                  <a:pos x="T4" y="T5"/>
                </a:cxn>
              </a:cxnLst>
              <a:rect l="0" t="0" r="r" b="b"/>
              <a:pathLst>
                <a:path w="1219" h="1219">
                  <a:moveTo>
                    <a:pt x="0" y="1218"/>
                  </a:moveTo>
                  <a:lnTo>
                    <a:pt x="0" y="0"/>
                  </a:lnTo>
                  <a:lnTo>
                    <a:pt x="1218" y="0"/>
                  </a:lnTo>
                </a:path>
              </a:pathLst>
            </a:custGeom>
            <a:grpFill/>
            <a:ln w="12700" cap="flat">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1828891" eaLnBrk="1" fontAlgn="auto" hangingPunct="1">
                <a:spcBef>
                  <a:spcPts val="0"/>
                </a:spcBef>
                <a:spcAft>
                  <a:spcPts val="0"/>
                </a:spcAft>
                <a:defRPr/>
              </a:pPr>
              <a:endParaRPr lang="en-US">
                <a:latin typeface="+mn-lt"/>
              </a:endParaRPr>
            </a:p>
          </p:txBody>
        </p:sp>
        <p:sp>
          <p:nvSpPr>
            <p:cNvPr id="20" name="Freeform 19">
              <a:extLst>
                <a:ext uri="{FF2B5EF4-FFF2-40B4-BE49-F238E27FC236}">
                  <a16:creationId xmlns:a16="http://schemas.microsoft.com/office/drawing/2014/main" id="{DDE9A37D-A47E-4E36-9A1C-EE2EB3C1D5E7}"/>
                </a:ext>
              </a:extLst>
            </p:cNvPr>
            <p:cNvSpPr>
              <a:spLocks noChangeArrowheads="1"/>
            </p:cNvSpPr>
            <p:nvPr/>
          </p:nvSpPr>
          <p:spPr bwMode="auto">
            <a:xfrm>
              <a:off x="2835275" y="1704975"/>
              <a:ext cx="439738" cy="439738"/>
            </a:xfrm>
            <a:custGeom>
              <a:avLst/>
              <a:gdLst>
                <a:gd name="T0" fmla="*/ 1219 w 1220"/>
                <a:gd name="T1" fmla="*/ 0 h 1220"/>
                <a:gd name="T2" fmla="*/ 1219 w 1220"/>
                <a:gd name="T3" fmla="*/ 1219 h 1220"/>
                <a:gd name="T4" fmla="*/ 0 w 1220"/>
                <a:gd name="T5" fmla="*/ 1219 h 1220"/>
              </a:gdLst>
              <a:ahLst/>
              <a:cxnLst>
                <a:cxn ang="0">
                  <a:pos x="T0" y="T1"/>
                </a:cxn>
                <a:cxn ang="0">
                  <a:pos x="T2" y="T3"/>
                </a:cxn>
                <a:cxn ang="0">
                  <a:pos x="T4" y="T5"/>
                </a:cxn>
              </a:cxnLst>
              <a:rect l="0" t="0" r="r" b="b"/>
              <a:pathLst>
                <a:path w="1220" h="1220">
                  <a:moveTo>
                    <a:pt x="1219" y="0"/>
                  </a:moveTo>
                  <a:lnTo>
                    <a:pt x="1219" y="1219"/>
                  </a:lnTo>
                  <a:lnTo>
                    <a:pt x="0" y="1219"/>
                  </a:lnTo>
                </a:path>
              </a:pathLst>
            </a:custGeom>
            <a:grpFill/>
            <a:ln w="12700" cap="flat">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1828891" eaLnBrk="1" fontAlgn="auto" hangingPunct="1">
                <a:spcBef>
                  <a:spcPts val="0"/>
                </a:spcBef>
                <a:spcAft>
                  <a:spcPts val="0"/>
                </a:spcAft>
                <a:defRPr/>
              </a:pPr>
              <a:endParaRPr lang="en-US">
                <a:latin typeface="+mn-lt"/>
              </a:endParaRPr>
            </a:p>
          </p:txBody>
        </p:sp>
        <p:sp>
          <p:nvSpPr>
            <p:cNvPr id="21" name="Freeform 20">
              <a:extLst>
                <a:ext uri="{FF2B5EF4-FFF2-40B4-BE49-F238E27FC236}">
                  <a16:creationId xmlns:a16="http://schemas.microsoft.com/office/drawing/2014/main" id="{415CDC51-DFC1-4F90-93F2-0A3CEE36C2F2}"/>
                </a:ext>
              </a:extLst>
            </p:cNvPr>
            <p:cNvSpPr>
              <a:spLocks noChangeArrowheads="1"/>
            </p:cNvSpPr>
            <p:nvPr/>
          </p:nvSpPr>
          <p:spPr bwMode="auto">
            <a:xfrm>
              <a:off x="4162425" y="2479675"/>
              <a:ext cx="1665288" cy="282575"/>
            </a:xfrm>
            <a:custGeom>
              <a:avLst/>
              <a:gdLst>
                <a:gd name="T0" fmla="*/ 4624 w 4625"/>
                <a:gd name="T1" fmla="*/ 750 h 783"/>
                <a:gd name="T2" fmla="*/ 4624 w 4625"/>
                <a:gd name="T3" fmla="*/ 750 h 783"/>
                <a:gd name="T4" fmla="*/ 2312 w 4625"/>
                <a:gd name="T5" fmla="*/ 0 h 783"/>
                <a:gd name="T6" fmla="*/ 0 w 4625"/>
                <a:gd name="T7" fmla="*/ 782 h 783"/>
              </a:gdLst>
              <a:ahLst/>
              <a:cxnLst>
                <a:cxn ang="0">
                  <a:pos x="T0" y="T1"/>
                </a:cxn>
                <a:cxn ang="0">
                  <a:pos x="T2" y="T3"/>
                </a:cxn>
                <a:cxn ang="0">
                  <a:pos x="T4" y="T5"/>
                </a:cxn>
                <a:cxn ang="0">
                  <a:pos x="T6" y="T7"/>
                </a:cxn>
              </a:cxnLst>
              <a:rect l="0" t="0" r="r" b="b"/>
              <a:pathLst>
                <a:path w="4625" h="783">
                  <a:moveTo>
                    <a:pt x="4624" y="750"/>
                  </a:moveTo>
                  <a:lnTo>
                    <a:pt x="4624" y="750"/>
                  </a:lnTo>
                  <a:cubicBezTo>
                    <a:pt x="3999" y="282"/>
                    <a:pt x="3186" y="0"/>
                    <a:pt x="2312" y="0"/>
                  </a:cubicBezTo>
                  <a:cubicBezTo>
                    <a:pt x="1437" y="0"/>
                    <a:pt x="656" y="282"/>
                    <a:pt x="0" y="782"/>
                  </a:cubicBezTo>
                </a:path>
              </a:pathLst>
            </a:custGeom>
            <a:grpFill/>
            <a:ln w="12700" cap="flat">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1828891" eaLnBrk="1" fontAlgn="auto" hangingPunct="1">
                <a:spcBef>
                  <a:spcPts val="0"/>
                </a:spcBef>
                <a:spcAft>
                  <a:spcPts val="0"/>
                </a:spcAft>
                <a:defRPr/>
              </a:pPr>
              <a:endParaRPr lang="en-US">
                <a:latin typeface="+mn-lt"/>
              </a:endParaRPr>
            </a:p>
          </p:txBody>
        </p:sp>
        <p:sp>
          <p:nvSpPr>
            <p:cNvPr id="22" name="Freeform 21">
              <a:extLst>
                <a:ext uri="{FF2B5EF4-FFF2-40B4-BE49-F238E27FC236}">
                  <a16:creationId xmlns:a16="http://schemas.microsoft.com/office/drawing/2014/main" id="{E2F9CB78-CB86-49F1-9E5B-25D2CB33E53C}"/>
                </a:ext>
              </a:extLst>
            </p:cNvPr>
            <p:cNvSpPr>
              <a:spLocks noChangeArrowheads="1"/>
            </p:cNvSpPr>
            <p:nvPr/>
          </p:nvSpPr>
          <p:spPr bwMode="auto">
            <a:xfrm>
              <a:off x="6097588" y="3009900"/>
              <a:ext cx="292100" cy="1698625"/>
            </a:xfrm>
            <a:custGeom>
              <a:avLst/>
              <a:gdLst>
                <a:gd name="T0" fmla="*/ 31 w 813"/>
                <a:gd name="T1" fmla="*/ 4718 h 4719"/>
                <a:gd name="T2" fmla="*/ 31 w 813"/>
                <a:gd name="T3" fmla="*/ 4718 h 4719"/>
                <a:gd name="T4" fmla="*/ 812 w 813"/>
                <a:gd name="T5" fmla="*/ 2375 h 4719"/>
                <a:gd name="T6" fmla="*/ 0 w 813"/>
                <a:gd name="T7" fmla="*/ 0 h 4719"/>
              </a:gdLst>
              <a:ahLst/>
              <a:cxnLst>
                <a:cxn ang="0">
                  <a:pos x="T0" y="T1"/>
                </a:cxn>
                <a:cxn ang="0">
                  <a:pos x="T2" y="T3"/>
                </a:cxn>
                <a:cxn ang="0">
                  <a:pos x="T4" y="T5"/>
                </a:cxn>
                <a:cxn ang="0">
                  <a:pos x="T6" y="T7"/>
                </a:cxn>
              </a:cxnLst>
              <a:rect l="0" t="0" r="r" b="b"/>
              <a:pathLst>
                <a:path w="813" h="4719">
                  <a:moveTo>
                    <a:pt x="31" y="4718"/>
                  </a:moveTo>
                  <a:lnTo>
                    <a:pt x="31" y="4718"/>
                  </a:lnTo>
                  <a:cubicBezTo>
                    <a:pt x="531" y="4062"/>
                    <a:pt x="812" y="3249"/>
                    <a:pt x="812" y="2375"/>
                  </a:cubicBezTo>
                  <a:cubicBezTo>
                    <a:pt x="812" y="1500"/>
                    <a:pt x="500" y="656"/>
                    <a:pt x="0" y="0"/>
                  </a:cubicBezTo>
                </a:path>
              </a:pathLst>
            </a:custGeom>
            <a:grpFill/>
            <a:ln w="12700" cap="flat">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1828891" eaLnBrk="1" fontAlgn="auto" hangingPunct="1">
                <a:spcBef>
                  <a:spcPts val="0"/>
                </a:spcBef>
                <a:spcAft>
                  <a:spcPts val="0"/>
                </a:spcAft>
                <a:defRPr/>
              </a:pPr>
              <a:endParaRPr lang="en-US">
                <a:latin typeface="+mn-lt"/>
              </a:endParaRPr>
            </a:p>
          </p:txBody>
        </p:sp>
        <p:sp>
          <p:nvSpPr>
            <p:cNvPr id="23" name="Freeform 22">
              <a:extLst>
                <a:ext uri="{FF2B5EF4-FFF2-40B4-BE49-F238E27FC236}">
                  <a16:creationId xmlns:a16="http://schemas.microsoft.com/office/drawing/2014/main" id="{759D4F59-7C6C-4E85-BA15-64A11C75CB73}"/>
                </a:ext>
              </a:extLst>
            </p:cNvPr>
            <p:cNvSpPr>
              <a:spLocks noChangeArrowheads="1"/>
            </p:cNvSpPr>
            <p:nvPr/>
          </p:nvSpPr>
          <p:spPr bwMode="auto">
            <a:xfrm>
              <a:off x="3611563" y="3021013"/>
              <a:ext cx="293687" cy="1676400"/>
            </a:xfrm>
            <a:custGeom>
              <a:avLst/>
              <a:gdLst>
                <a:gd name="T0" fmla="*/ 813 w 814"/>
                <a:gd name="T1" fmla="*/ 0 h 4657"/>
                <a:gd name="T2" fmla="*/ 813 w 814"/>
                <a:gd name="T3" fmla="*/ 0 h 4657"/>
                <a:gd name="T4" fmla="*/ 0 w 814"/>
                <a:gd name="T5" fmla="*/ 2344 h 4657"/>
                <a:gd name="T6" fmla="*/ 750 w 814"/>
                <a:gd name="T7" fmla="*/ 4656 h 4657"/>
              </a:gdLst>
              <a:ahLst/>
              <a:cxnLst>
                <a:cxn ang="0">
                  <a:pos x="T0" y="T1"/>
                </a:cxn>
                <a:cxn ang="0">
                  <a:pos x="T2" y="T3"/>
                </a:cxn>
                <a:cxn ang="0">
                  <a:pos x="T4" y="T5"/>
                </a:cxn>
                <a:cxn ang="0">
                  <a:pos x="T6" y="T7"/>
                </a:cxn>
              </a:cxnLst>
              <a:rect l="0" t="0" r="r" b="b"/>
              <a:pathLst>
                <a:path w="814" h="4657">
                  <a:moveTo>
                    <a:pt x="813" y="0"/>
                  </a:moveTo>
                  <a:lnTo>
                    <a:pt x="813" y="0"/>
                  </a:lnTo>
                  <a:cubicBezTo>
                    <a:pt x="282" y="657"/>
                    <a:pt x="0" y="1469"/>
                    <a:pt x="0" y="2344"/>
                  </a:cubicBezTo>
                  <a:cubicBezTo>
                    <a:pt x="0" y="3218"/>
                    <a:pt x="282" y="4031"/>
                    <a:pt x="750" y="4656"/>
                  </a:cubicBezTo>
                </a:path>
              </a:pathLst>
            </a:custGeom>
            <a:grpFill/>
            <a:ln w="12700" cap="flat">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1828891" eaLnBrk="1" fontAlgn="auto" hangingPunct="1">
                <a:spcBef>
                  <a:spcPts val="0"/>
                </a:spcBef>
                <a:spcAft>
                  <a:spcPts val="0"/>
                </a:spcAft>
                <a:defRPr/>
              </a:pPr>
              <a:endParaRPr lang="en-US">
                <a:latin typeface="+mn-lt"/>
              </a:endParaRPr>
            </a:p>
          </p:txBody>
        </p:sp>
        <p:sp>
          <p:nvSpPr>
            <p:cNvPr id="24" name="Freeform 23">
              <a:extLst>
                <a:ext uri="{FF2B5EF4-FFF2-40B4-BE49-F238E27FC236}">
                  <a16:creationId xmlns:a16="http://schemas.microsoft.com/office/drawing/2014/main" id="{1C3E450D-EED8-42E9-8A54-D05D62B5710A}"/>
                </a:ext>
              </a:extLst>
            </p:cNvPr>
            <p:cNvSpPr>
              <a:spLocks noChangeArrowheads="1"/>
            </p:cNvSpPr>
            <p:nvPr/>
          </p:nvSpPr>
          <p:spPr bwMode="auto">
            <a:xfrm>
              <a:off x="4140200" y="4967288"/>
              <a:ext cx="1709738" cy="292100"/>
            </a:xfrm>
            <a:custGeom>
              <a:avLst/>
              <a:gdLst>
                <a:gd name="T0" fmla="*/ 0 w 4750"/>
                <a:gd name="T1" fmla="*/ 0 h 813"/>
                <a:gd name="T2" fmla="*/ 0 w 4750"/>
                <a:gd name="T3" fmla="*/ 0 h 813"/>
                <a:gd name="T4" fmla="*/ 2375 w 4750"/>
                <a:gd name="T5" fmla="*/ 812 h 813"/>
                <a:gd name="T6" fmla="*/ 4749 w 4750"/>
                <a:gd name="T7" fmla="*/ 0 h 813"/>
              </a:gdLst>
              <a:ahLst/>
              <a:cxnLst>
                <a:cxn ang="0">
                  <a:pos x="T0" y="T1"/>
                </a:cxn>
                <a:cxn ang="0">
                  <a:pos x="T2" y="T3"/>
                </a:cxn>
                <a:cxn ang="0">
                  <a:pos x="T4" y="T5"/>
                </a:cxn>
                <a:cxn ang="0">
                  <a:pos x="T6" y="T7"/>
                </a:cxn>
              </a:cxnLst>
              <a:rect l="0" t="0" r="r" b="b"/>
              <a:pathLst>
                <a:path w="4750" h="813">
                  <a:moveTo>
                    <a:pt x="0" y="0"/>
                  </a:moveTo>
                  <a:lnTo>
                    <a:pt x="0" y="0"/>
                  </a:lnTo>
                  <a:cubicBezTo>
                    <a:pt x="656" y="500"/>
                    <a:pt x="1500" y="812"/>
                    <a:pt x="2375" y="812"/>
                  </a:cubicBezTo>
                  <a:cubicBezTo>
                    <a:pt x="3280" y="812"/>
                    <a:pt x="4093" y="500"/>
                    <a:pt x="4749" y="0"/>
                  </a:cubicBezTo>
                </a:path>
              </a:pathLst>
            </a:custGeom>
            <a:grpFill/>
            <a:ln w="12700" cap="flat">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1828891" eaLnBrk="1" fontAlgn="auto" hangingPunct="1">
                <a:spcBef>
                  <a:spcPts val="0"/>
                </a:spcBef>
                <a:spcAft>
                  <a:spcPts val="0"/>
                </a:spcAft>
                <a:defRPr/>
              </a:pPr>
              <a:endParaRPr lang="en-US">
                <a:latin typeface="+mn-lt"/>
              </a:endParaRPr>
            </a:p>
          </p:txBody>
        </p:sp>
      </p:grpSp>
      <p:sp>
        <p:nvSpPr>
          <p:cNvPr id="25" name="Rectangle 24">
            <a:extLst>
              <a:ext uri="{FF2B5EF4-FFF2-40B4-BE49-F238E27FC236}">
                <a16:creationId xmlns:a16="http://schemas.microsoft.com/office/drawing/2014/main" id="{4D89E437-FBB0-45C3-811B-620283F4EA24}"/>
              </a:ext>
            </a:extLst>
          </p:cNvPr>
          <p:cNvSpPr/>
          <p:nvPr/>
        </p:nvSpPr>
        <p:spPr>
          <a:xfrm>
            <a:off x="16132848" y="6250736"/>
            <a:ext cx="8180705" cy="4767419"/>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wrap="square" lIns="243798" tIns="121900" rIns="243798" bIns="121900" anchor="ctr">
            <a:spAutoFit/>
          </a:bodyPr>
          <a:lstStyle/>
          <a:p>
            <a:pPr marL="571500" indent="-571500" defTabSz="1828891" eaLnBrk="1" fontAlgn="auto" hangingPunct="1">
              <a:lnSpc>
                <a:spcPct val="150000"/>
              </a:lnSpc>
              <a:spcBef>
                <a:spcPts val="0"/>
              </a:spcBef>
              <a:spcAft>
                <a:spcPts val="0"/>
              </a:spcAft>
              <a:buFont typeface="Arial" panose="020B0604020202020204" pitchFamily="34" charset="0"/>
              <a:buChar char="•"/>
              <a:tabLst>
                <a:tab pos="338138" algn="l"/>
              </a:tabLst>
              <a:defRPr/>
            </a:pPr>
            <a:r>
              <a:rPr lang="en-US" sz="4000" dirty="0">
                <a:solidFill>
                  <a:schemeClr val="tx1"/>
                </a:solidFill>
                <a:latin typeface="Montserrat Ultra Light" charset="0"/>
                <a:ea typeface="Montserrat Ultra Light" charset="0"/>
                <a:cs typeface="Montserrat Ultra Light" charset="0"/>
              </a:rPr>
              <a:t>Candra </a:t>
            </a:r>
            <a:r>
              <a:rPr lang="en-US" sz="4000" dirty="0" err="1">
                <a:solidFill>
                  <a:schemeClr val="tx1"/>
                </a:solidFill>
                <a:latin typeface="Montserrat Ultra Light" charset="0"/>
                <a:ea typeface="Montserrat Ultra Light" charset="0"/>
                <a:cs typeface="Montserrat Ultra Light" charset="0"/>
              </a:rPr>
              <a:t>Kirana</a:t>
            </a:r>
            <a:r>
              <a:rPr lang="en-US" sz="4000" dirty="0">
                <a:solidFill>
                  <a:schemeClr val="tx1"/>
                </a:solidFill>
                <a:latin typeface="Montserrat Ultra Light" charset="0"/>
                <a:ea typeface="Montserrat Ultra Light" charset="0"/>
                <a:cs typeface="Montserrat Ultra Light" charset="0"/>
              </a:rPr>
              <a:t> (1806059)</a:t>
            </a:r>
          </a:p>
          <a:p>
            <a:pPr marL="571500" indent="-571500" defTabSz="1828891" eaLnBrk="1" fontAlgn="auto" hangingPunct="1">
              <a:lnSpc>
                <a:spcPct val="150000"/>
              </a:lnSpc>
              <a:spcBef>
                <a:spcPts val="0"/>
              </a:spcBef>
              <a:spcAft>
                <a:spcPts val="0"/>
              </a:spcAft>
              <a:buFont typeface="Arial" panose="020B0604020202020204" pitchFamily="34" charset="0"/>
              <a:buChar char="•"/>
              <a:tabLst>
                <a:tab pos="338138" algn="l"/>
              </a:tabLst>
              <a:defRPr/>
            </a:pPr>
            <a:r>
              <a:rPr lang="en-US" sz="4000" dirty="0" err="1">
                <a:solidFill>
                  <a:schemeClr val="tx1"/>
                </a:solidFill>
                <a:latin typeface="Montserrat Ultra Light" charset="0"/>
                <a:ea typeface="Montserrat Ultra Light" charset="0"/>
                <a:cs typeface="Montserrat Ultra Light" charset="0"/>
              </a:rPr>
              <a:t>Rizki</a:t>
            </a:r>
            <a:r>
              <a:rPr lang="en-US" sz="4000" dirty="0">
                <a:solidFill>
                  <a:schemeClr val="tx1"/>
                </a:solidFill>
                <a:latin typeface="Montserrat Ultra Light" charset="0"/>
                <a:ea typeface="Montserrat Ultra Light" charset="0"/>
                <a:cs typeface="Montserrat Ultra Light" charset="0"/>
              </a:rPr>
              <a:t> </a:t>
            </a:r>
            <a:r>
              <a:rPr lang="en-US" sz="4000" dirty="0" err="1">
                <a:solidFill>
                  <a:schemeClr val="tx1"/>
                </a:solidFill>
                <a:latin typeface="Montserrat Ultra Light" charset="0"/>
                <a:ea typeface="Montserrat Ultra Light" charset="0"/>
                <a:cs typeface="Montserrat Ultra Light" charset="0"/>
              </a:rPr>
              <a:t>Raisha</a:t>
            </a:r>
            <a:r>
              <a:rPr lang="en-US" sz="4000" dirty="0">
                <a:solidFill>
                  <a:schemeClr val="tx1"/>
                </a:solidFill>
                <a:latin typeface="Montserrat Ultra Light" charset="0"/>
                <a:ea typeface="Montserrat Ultra Light" charset="0"/>
                <a:cs typeface="Montserrat Ultra Light" charset="0"/>
              </a:rPr>
              <a:t> </a:t>
            </a:r>
            <a:r>
              <a:rPr lang="en-US" sz="4000" dirty="0" err="1">
                <a:solidFill>
                  <a:schemeClr val="tx1"/>
                </a:solidFill>
                <a:latin typeface="Montserrat Ultra Light" charset="0"/>
                <a:ea typeface="Montserrat Ultra Light" charset="0"/>
                <a:cs typeface="Montserrat Ultra Light" charset="0"/>
              </a:rPr>
              <a:t>Nurhakim</a:t>
            </a:r>
            <a:r>
              <a:rPr lang="en-US" sz="4000" dirty="0">
                <a:solidFill>
                  <a:schemeClr val="tx1"/>
                </a:solidFill>
                <a:latin typeface="Montserrat Ultra Light" charset="0"/>
                <a:ea typeface="Montserrat Ultra Light" charset="0"/>
                <a:cs typeface="Montserrat Ultra Light" charset="0"/>
              </a:rPr>
              <a:t> (1806060)</a:t>
            </a:r>
          </a:p>
          <a:p>
            <a:pPr marL="571500" indent="-571500" defTabSz="1828891" eaLnBrk="1" fontAlgn="auto" hangingPunct="1">
              <a:lnSpc>
                <a:spcPct val="150000"/>
              </a:lnSpc>
              <a:spcBef>
                <a:spcPts val="0"/>
              </a:spcBef>
              <a:spcAft>
                <a:spcPts val="0"/>
              </a:spcAft>
              <a:buFont typeface="Arial" panose="020B0604020202020204" pitchFamily="34" charset="0"/>
              <a:buChar char="•"/>
              <a:tabLst>
                <a:tab pos="338138" algn="l"/>
              </a:tabLst>
              <a:defRPr/>
            </a:pPr>
            <a:r>
              <a:rPr lang="en-US" sz="4000" dirty="0" err="1">
                <a:solidFill>
                  <a:schemeClr val="tx1"/>
                </a:solidFill>
                <a:latin typeface="Montserrat Ultra Light" charset="0"/>
                <a:ea typeface="Montserrat Ultra Light" charset="0"/>
                <a:cs typeface="Montserrat Ultra Light" charset="0"/>
              </a:rPr>
              <a:t>Fauzan</a:t>
            </a:r>
            <a:r>
              <a:rPr lang="en-US" sz="4000" dirty="0">
                <a:solidFill>
                  <a:schemeClr val="tx1"/>
                </a:solidFill>
                <a:latin typeface="Montserrat Ultra Light" charset="0"/>
                <a:ea typeface="Montserrat Ultra Light" charset="0"/>
                <a:cs typeface="Montserrat Ultra Light" charset="0"/>
              </a:rPr>
              <a:t> </a:t>
            </a:r>
            <a:r>
              <a:rPr lang="en-US" sz="4000" dirty="0" err="1">
                <a:solidFill>
                  <a:schemeClr val="tx1"/>
                </a:solidFill>
                <a:latin typeface="Montserrat Ultra Light" charset="0"/>
                <a:ea typeface="Montserrat Ultra Light" charset="0"/>
                <a:cs typeface="Montserrat Ultra Light" charset="0"/>
              </a:rPr>
              <a:t>Abdurahman</a:t>
            </a:r>
            <a:r>
              <a:rPr lang="en-US" sz="4000" dirty="0">
                <a:solidFill>
                  <a:schemeClr val="tx1"/>
                </a:solidFill>
                <a:latin typeface="Montserrat Ultra Light" charset="0"/>
                <a:ea typeface="Montserrat Ultra Light" charset="0"/>
                <a:cs typeface="Montserrat Ultra Light" charset="0"/>
              </a:rPr>
              <a:t> (1806065)</a:t>
            </a:r>
          </a:p>
          <a:p>
            <a:pPr marL="571500" indent="-571500" defTabSz="1828891" eaLnBrk="1" fontAlgn="auto" hangingPunct="1">
              <a:lnSpc>
                <a:spcPct val="150000"/>
              </a:lnSpc>
              <a:spcBef>
                <a:spcPts val="0"/>
              </a:spcBef>
              <a:spcAft>
                <a:spcPts val="0"/>
              </a:spcAft>
              <a:buFont typeface="Arial" panose="020B0604020202020204" pitchFamily="34" charset="0"/>
              <a:buChar char="•"/>
              <a:tabLst>
                <a:tab pos="338138" algn="l"/>
              </a:tabLst>
              <a:defRPr/>
            </a:pPr>
            <a:r>
              <a:rPr lang="en-US" sz="4000" dirty="0" err="1">
                <a:solidFill>
                  <a:schemeClr val="tx1"/>
                </a:solidFill>
                <a:latin typeface="Montserrat Ultra Light" charset="0"/>
                <a:ea typeface="Montserrat Ultra Light" charset="0"/>
                <a:cs typeface="Montserrat Ultra Light" charset="0"/>
              </a:rPr>
              <a:t>Pazar</a:t>
            </a:r>
            <a:r>
              <a:rPr lang="en-US" sz="4000" dirty="0">
                <a:solidFill>
                  <a:schemeClr val="tx1"/>
                </a:solidFill>
                <a:latin typeface="Montserrat Ultra Light" charset="0"/>
                <a:ea typeface="Montserrat Ultra Light" charset="0"/>
                <a:cs typeface="Montserrat Ultra Light" charset="0"/>
              </a:rPr>
              <a:t> Ahmad Alawi (1806074)</a:t>
            </a:r>
          </a:p>
          <a:p>
            <a:pPr marL="571500" indent="-571500" defTabSz="1828891" eaLnBrk="1" fontAlgn="auto" hangingPunct="1">
              <a:lnSpc>
                <a:spcPct val="150000"/>
              </a:lnSpc>
              <a:spcBef>
                <a:spcPts val="0"/>
              </a:spcBef>
              <a:spcAft>
                <a:spcPts val="0"/>
              </a:spcAft>
              <a:buFont typeface="Arial" panose="020B0604020202020204" pitchFamily="34" charset="0"/>
              <a:buChar char="•"/>
              <a:tabLst>
                <a:tab pos="338138" algn="l"/>
              </a:tabLst>
              <a:defRPr/>
            </a:pPr>
            <a:r>
              <a:rPr lang="en-US" sz="4000" dirty="0">
                <a:solidFill>
                  <a:schemeClr val="tx1"/>
                </a:solidFill>
                <a:latin typeface="Montserrat Ultra Light" charset="0"/>
                <a:ea typeface="Montserrat Ultra Light" charset="0"/>
                <a:cs typeface="Montserrat Ultra Light" charset="0"/>
              </a:rPr>
              <a:t>Kiki Indra </a:t>
            </a:r>
            <a:r>
              <a:rPr lang="en-US" sz="4000" dirty="0" err="1">
                <a:solidFill>
                  <a:schemeClr val="tx1"/>
                </a:solidFill>
                <a:latin typeface="Montserrat Ultra Light" charset="0"/>
                <a:ea typeface="Montserrat Ultra Light" charset="0"/>
                <a:cs typeface="Montserrat Ultra Light" charset="0"/>
              </a:rPr>
              <a:t>Nugraha</a:t>
            </a:r>
            <a:r>
              <a:rPr lang="en-US" sz="4000" dirty="0">
                <a:solidFill>
                  <a:schemeClr val="tx1"/>
                </a:solidFill>
                <a:latin typeface="Montserrat Ultra Light" charset="0"/>
                <a:ea typeface="Montserrat Ultra Light" charset="0"/>
                <a:cs typeface="Montserrat Ultra Light" charset="0"/>
              </a:rPr>
              <a:t> (1806055)</a:t>
            </a:r>
          </a:p>
        </p:txBody>
      </p:sp>
      <p:pic>
        <p:nvPicPr>
          <p:cNvPr id="3" name="Picture 2">
            <a:extLst>
              <a:ext uri="{FF2B5EF4-FFF2-40B4-BE49-F238E27FC236}">
                <a16:creationId xmlns:a16="http://schemas.microsoft.com/office/drawing/2014/main" id="{29C10C0C-5A54-4109-9614-FC9E6B2A303B}"/>
              </a:ext>
            </a:extLst>
          </p:cNvPr>
          <p:cNvPicPr>
            <a:picLocks noChangeAspect="1"/>
          </p:cNvPicPr>
          <p:nvPr/>
        </p:nvPicPr>
        <p:blipFill>
          <a:blip r:embed="rId2"/>
          <a:stretch>
            <a:fillRect/>
          </a:stretch>
        </p:blipFill>
        <p:spPr>
          <a:xfrm>
            <a:off x="256126" y="197453"/>
            <a:ext cx="3053794" cy="3033299"/>
          </a:xfrm>
          <a:prstGeom prst="rect">
            <a:avLst/>
          </a:prstGeom>
        </p:spPr>
      </p:pic>
      <p:sp>
        <p:nvSpPr>
          <p:cNvPr id="4" name="Rectangle: Single Corner Rounded 3">
            <a:extLst>
              <a:ext uri="{FF2B5EF4-FFF2-40B4-BE49-F238E27FC236}">
                <a16:creationId xmlns:a16="http://schemas.microsoft.com/office/drawing/2014/main" id="{A1A80EF1-71AB-4E5F-AF40-B3A82EAFC8C0}"/>
              </a:ext>
            </a:extLst>
          </p:cNvPr>
          <p:cNvSpPr/>
          <p:nvPr/>
        </p:nvSpPr>
        <p:spPr>
          <a:xfrm>
            <a:off x="0" y="11730446"/>
            <a:ext cx="24387175" cy="1985554"/>
          </a:xfrm>
          <a:prstGeom prst="round1Rect">
            <a:avLst/>
          </a:prstGeom>
          <a:solidFill>
            <a:schemeClr val="tx2">
              <a:lumMod val="50000"/>
              <a:lumOff val="50000"/>
            </a:schemeClr>
          </a:solidFill>
          <a:ln>
            <a:noFill/>
          </a:ln>
        </p:spPr>
        <p:style>
          <a:lnRef idx="0">
            <a:scrgbClr r="0" g="0" b="0"/>
          </a:lnRef>
          <a:fillRef idx="0">
            <a:scrgbClr r="0" g="0" b="0"/>
          </a:fillRef>
          <a:effectRef idx="0">
            <a:scrgbClr r="0" g="0" b="0"/>
          </a:effectRef>
          <a:fontRef idx="minor">
            <a:schemeClr val="accent2"/>
          </a:fontRef>
        </p:style>
        <p:txBody>
          <a:bodyPr rtlCol="0" anchor="ctr"/>
          <a:lstStyle/>
          <a:p>
            <a:pPr algn="ctr"/>
            <a:r>
              <a:rPr lang="en-US" dirty="0"/>
              <a:t>Jl. Mayor </a:t>
            </a:r>
            <a:r>
              <a:rPr lang="en-US" dirty="0" err="1"/>
              <a:t>Syamsu</a:t>
            </a:r>
            <a:r>
              <a:rPr lang="en-US" dirty="0"/>
              <a:t> No.1, </a:t>
            </a:r>
            <a:r>
              <a:rPr lang="en-US" dirty="0" err="1"/>
              <a:t>Jayaraga</a:t>
            </a:r>
            <a:r>
              <a:rPr lang="en-US" dirty="0"/>
              <a:t>, </a:t>
            </a:r>
            <a:r>
              <a:rPr lang="en-US" dirty="0" err="1"/>
              <a:t>Kec</a:t>
            </a:r>
            <a:r>
              <a:rPr lang="en-US" dirty="0"/>
              <a:t>. </a:t>
            </a:r>
            <a:r>
              <a:rPr lang="en-US" dirty="0" err="1"/>
              <a:t>Tarogong</a:t>
            </a:r>
            <a:r>
              <a:rPr lang="en-US" dirty="0"/>
              <a:t> </a:t>
            </a:r>
            <a:r>
              <a:rPr lang="en-US" dirty="0" err="1"/>
              <a:t>Kidul</a:t>
            </a:r>
            <a:r>
              <a:rPr lang="en-US" dirty="0"/>
              <a:t>, </a:t>
            </a:r>
            <a:r>
              <a:rPr lang="en-US" dirty="0" err="1"/>
              <a:t>Kabupaten</a:t>
            </a:r>
            <a:r>
              <a:rPr lang="en-US" dirty="0"/>
              <a:t> </a:t>
            </a:r>
            <a:r>
              <a:rPr lang="en-US" dirty="0" err="1"/>
              <a:t>Garut</a:t>
            </a:r>
            <a:r>
              <a:rPr lang="en-US" dirty="0"/>
              <a:t>, </a:t>
            </a:r>
            <a:r>
              <a:rPr lang="en-US" dirty="0" err="1"/>
              <a:t>Jawa</a:t>
            </a:r>
            <a:r>
              <a:rPr lang="en-US" dirty="0"/>
              <a:t> Barat 44151. </a:t>
            </a:r>
            <a:r>
              <a:rPr lang="en-US" dirty="0" err="1"/>
              <a:t>Telp</a:t>
            </a:r>
            <a:r>
              <a:rPr lang="en-US" dirty="0"/>
              <a:t> (0262) 232773</a:t>
            </a:r>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6736B8B-2141-4D0D-8180-F96BB9977CC5}"/>
              </a:ext>
            </a:extLst>
          </p:cNvPr>
          <p:cNvSpPr/>
          <p:nvPr/>
        </p:nvSpPr>
        <p:spPr>
          <a:xfrm>
            <a:off x="4763" y="0"/>
            <a:ext cx="7734300" cy="1371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8800" fontAlgn="base">
              <a:spcBef>
                <a:spcPct val="0"/>
              </a:spcBef>
              <a:spcAft>
                <a:spcPct val="0"/>
              </a:spcAft>
              <a:defRPr sz="3600">
                <a:solidFill>
                  <a:schemeClr val="tx1"/>
                </a:solidFill>
                <a:latin typeface="Calibri" panose="020F0502020204030204" pitchFamily="34" charset="0"/>
              </a:defRPr>
            </a:lvl6pPr>
            <a:lvl7pPr marL="2971800" indent="-228600" defTabSz="1828800" fontAlgn="base">
              <a:spcBef>
                <a:spcPct val="0"/>
              </a:spcBef>
              <a:spcAft>
                <a:spcPct val="0"/>
              </a:spcAft>
              <a:defRPr sz="3600">
                <a:solidFill>
                  <a:schemeClr val="tx1"/>
                </a:solidFill>
                <a:latin typeface="Calibri" panose="020F0502020204030204" pitchFamily="34" charset="0"/>
              </a:defRPr>
            </a:lvl7pPr>
            <a:lvl8pPr marL="3429000" indent="-228600" defTabSz="1828800" fontAlgn="base">
              <a:spcBef>
                <a:spcPct val="0"/>
              </a:spcBef>
              <a:spcAft>
                <a:spcPct val="0"/>
              </a:spcAft>
              <a:defRPr sz="3600">
                <a:solidFill>
                  <a:schemeClr val="tx1"/>
                </a:solidFill>
                <a:latin typeface="Calibri" panose="020F0502020204030204" pitchFamily="34" charset="0"/>
              </a:defRPr>
            </a:lvl8pPr>
            <a:lvl9pPr marL="3886200" indent="-228600" defTabSz="1828800" fontAlgn="base">
              <a:spcBef>
                <a:spcPct val="0"/>
              </a:spcBef>
              <a:spcAft>
                <a:spcPct val="0"/>
              </a:spcAft>
              <a:defRPr sz="3600">
                <a:solidFill>
                  <a:schemeClr val="tx1"/>
                </a:solidFill>
                <a:latin typeface="Calibri" panose="020F0502020204030204" pitchFamily="34" charset="0"/>
              </a:defRPr>
            </a:lvl9pPr>
          </a:lstStyle>
          <a:p>
            <a:pPr algn="ctr" eaLnBrk="1" hangingPunct="1"/>
            <a:endParaRPr lang="en-US" altLang="en-US" dirty="0">
              <a:solidFill>
                <a:srgbClr val="FFFFFF"/>
              </a:solidFill>
              <a:latin typeface="Montserrat Light" panose="00000400000000000000" pitchFamily="2" charset="0"/>
              <a:ea typeface="Montserrat Light" panose="00000400000000000000" pitchFamily="2" charset="0"/>
              <a:cs typeface="Montserrat Light" panose="00000400000000000000" pitchFamily="2" charset="0"/>
            </a:endParaRPr>
          </a:p>
        </p:txBody>
      </p:sp>
      <p:sp>
        <p:nvSpPr>
          <p:cNvPr id="10242" name="TextBox 10">
            <a:extLst>
              <a:ext uri="{FF2B5EF4-FFF2-40B4-BE49-F238E27FC236}">
                <a16:creationId xmlns:a16="http://schemas.microsoft.com/office/drawing/2014/main" id="{ACCB0A3B-45B0-4A3E-A178-D3114497B1CB}"/>
              </a:ext>
            </a:extLst>
          </p:cNvPr>
          <p:cNvSpPr txBox="1">
            <a:spLocks noChangeArrowheads="1"/>
          </p:cNvSpPr>
          <p:nvPr/>
        </p:nvSpPr>
        <p:spPr bwMode="auto">
          <a:xfrm>
            <a:off x="8915400" y="2451888"/>
            <a:ext cx="13831888"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8800" fontAlgn="base">
              <a:spcBef>
                <a:spcPct val="0"/>
              </a:spcBef>
              <a:spcAft>
                <a:spcPct val="0"/>
              </a:spcAft>
              <a:defRPr sz="3600">
                <a:solidFill>
                  <a:schemeClr val="tx1"/>
                </a:solidFill>
                <a:latin typeface="Calibri" panose="020F0502020204030204" pitchFamily="34" charset="0"/>
              </a:defRPr>
            </a:lvl6pPr>
            <a:lvl7pPr marL="2971800" indent="-228600" defTabSz="1828800" fontAlgn="base">
              <a:spcBef>
                <a:spcPct val="0"/>
              </a:spcBef>
              <a:spcAft>
                <a:spcPct val="0"/>
              </a:spcAft>
              <a:defRPr sz="3600">
                <a:solidFill>
                  <a:schemeClr val="tx1"/>
                </a:solidFill>
                <a:latin typeface="Calibri" panose="020F0502020204030204" pitchFamily="34" charset="0"/>
              </a:defRPr>
            </a:lvl7pPr>
            <a:lvl8pPr marL="3429000" indent="-228600" defTabSz="1828800" fontAlgn="base">
              <a:spcBef>
                <a:spcPct val="0"/>
              </a:spcBef>
              <a:spcAft>
                <a:spcPct val="0"/>
              </a:spcAft>
              <a:defRPr sz="3600">
                <a:solidFill>
                  <a:schemeClr val="tx1"/>
                </a:solidFill>
                <a:latin typeface="Calibri" panose="020F0502020204030204" pitchFamily="34" charset="0"/>
              </a:defRPr>
            </a:lvl8pPr>
            <a:lvl9pPr marL="3886200" indent="-228600" defTabSz="1828800" fontAlgn="base">
              <a:spcBef>
                <a:spcPct val="0"/>
              </a:spcBef>
              <a:spcAft>
                <a:spcPct val="0"/>
              </a:spcAft>
              <a:defRPr sz="3600">
                <a:solidFill>
                  <a:schemeClr val="tx1"/>
                </a:solidFill>
                <a:latin typeface="Calibri" panose="020F0502020204030204" pitchFamily="34" charset="0"/>
              </a:defRPr>
            </a:lvl9pPr>
          </a:lstStyle>
          <a:p>
            <a:pPr algn="just" eaLnBrk="1" hangingPunct="1"/>
            <a:r>
              <a:rPr lang="id-ID" b="1" dirty="0"/>
              <a:t>Demokrasi berasal dari kata Demos yang memiliki arti rakyat, dan </a:t>
            </a:r>
            <a:r>
              <a:rPr lang="id-ID" b="1" i="1" dirty="0"/>
              <a:t>kratos</a:t>
            </a:r>
            <a:r>
              <a:rPr lang="id-ID" b="1" dirty="0"/>
              <a:t> atau </a:t>
            </a:r>
            <a:r>
              <a:rPr lang="id-ID" b="1" i="1" dirty="0"/>
              <a:t>cratein</a:t>
            </a:r>
            <a:r>
              <a:rPr lang="id-ID" b="1" dirty="0"/>
              <a:t> yang memiliki arti pemerintahan. </a:t>
            </a:r>
            <a:endParaRPr lang="en-US" altLang="en-US" sz="2400" dirty="0">
              <a:solidFill>
                <a:schemeClr val="tx2"/>
              </a:solidFill>
              <a:latin typeface="Montserrat Light" panose="00000400000000000000" pitchFamily="2" charset="0"/>
              <a:ea typeface="Montserrat Light" panose="00000400000000000000" pitchFamily="2" charset="0"/>
              <a:cs typeface="Montserrat Light" panose="00000400000000000000" pitchFamily="2" charset="0"/>
            </a:endParaRPr>
          </a:p>
        </p:txBody>
      </p:sp>
      <p:sp>
        <p:nvSpPr>
          <p:cNvPr id="10243" name="TextBox 11">
            <a:extLst>
              <a:ext uri="{FF2B5EF4-FFF2-40B4-BE49-F238E27FC236}">
                <a16:creationId xmlns:a16="http://schemas.microsoft.com/office/drawing/2014/main" id="{CD4B0E05-9A27-4B92-959D-9E76FCD5ADF2}"/>
              </a:ext>
            </a:extLst>
          </p:cNvPr>
          <p:cNvSpPr txBox="1">
            <a:spLocks noChangeArrowheads="1"/>
          </p:cNvSpPr>
          <p:nvPr/>
        </p:nvSpPr>
        <p:spPr bwMode="auto">
          <a:xfrm>
            <a:off x="8915400" y="4282464"/>
            <a:ext cx="13831888" cy="835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8800" fontAlgn="base">
              <a:spcBef>
                <a:spcPct val="0"/>
              </a:spcBef>
              <a:spcAft>
                <a:spcPct val="0"/>
              </a:spcAft>
              <a:defRPr sz="3600">
                <a:solidFill>
                  <a:schemeClr val="tx1"/>
                </a:solidFill>
                <a:latin typeface="Calibri" panose="020F0502020204030204" pitchFamily="34" charset="0"/>
              </a:defRPr>
            </a:lvl6pPr>
            <a:lvl7pPr marL="2971800" indent="-228600" defTabSz="1828800" fontAlgn="base">
              <a:spcBef>
                <a:spcPct val="0"/>
              </a:spcBef>
              <a:spcAft>
                <a:spcPct val="0"/>
              </a:spcAft>
              <a:defRPr sz="3600">
                <a:solidFill>
                  <a:schemeClr val="tx1"/>
                </a:solidFill>
                <a:latin typeface="Calibri" panose="020F0502020204030204" pitchFamily="34" charset="0"/>
              </a:defRPr>
            </a:lvl7pPr>
            <a:lvl8pPr marL="3429000" indent="-228600" defTabSz="1828800" fontAlgn="base">
              <a:spcBef>
                <a:spcPct val="0"/>
              </a:spcBef>
              <a:spcAft>
                <a:spcPct val="0"/>
              </a:spcAft>
              <a:defRPr sz="3600">
                <a:solidFill>
                  <a:schemeClr val="tx1"/>
                </a:solidFill>
                <a:latin typeface="Calibri" panose="020F0502020204030204" pitchFamily="34" charset="0"/>
              </a:defRPr>
            </a:lvl8pPr>
            <a:lvl9pPr marL="3886200" indent="-228600" defTabSz="1828800" fontAlgn="base">
              <a:spcBef>
                <a:spcPct val="0"/>
              </a:spcBef>
              <a:spcAft>
                <a:spcPct val="0"/>
              </a:spcAft>
              <a:defRPr sz="3600">
                <a:solidFill>
                  <a:schemeClr val="tx1"/>
                </a:solidFill>
                <a:latin typeface="Calibri" panose="020F0502020204030204" pitchFamily="34" charset="0"/>
              </a:defRPr>
            </a:lvl9pPr>
          </a:lstStyle>
          <a:p>
            <a:pPr eaLnBrk="1" hangingPunct="1">
              <a:lnSpc>
                <a:spcPct val="150000"/>
              </a:lnSpc>
            </a:pPr>
            <a:r>
              <a:rPr lang="en-US" altLang="en-US" b="1" dirty="0" err="1">
                <a:solidFill>
                  <a:schemeClr val="tx2"/>
                </a:solidFill>
                <a:latin typeface="Montserrat Semi"/>
                <a:ea typeface="Montserrat Semi"/>
                <a:cs typeface="Montserrat Semi"/>
              </a:rPr>
              <a:t>Menurut</a:t>
            </a:r>
            <a:r>
              <a:rPr lang="en-US" altLang="en-US" b="1" dirty="0">
                <a:solidFill>
                  <a:schemeClr val="tx2"/>
                </a:solidFill>
                <a:latin typeface="Montserrat Semi"/>
                <a:ea typeface="Montserrat Semi"/>
                <a:cs typeface="Montserrat Semi"/>
              </a:rPr>
              <a:t> KBBI</a:t>
            </a:r>
            <a:endParaRPr lang="en-US" altLang="en-US" sz="2400" dirty="0">
              <a:solidFill>
                <a:schemeClr val="tx2"/>
              </a:solidFill>
              <a:latin typeface="Montserrat Light" panose="00000400000000000000" pitchFamily="2" charset="0"/>
              <a:ea typeface="Montserrat Light" panose="00000400000000000000" pitchFamily="2" charset="0"/>
              <a:cs typeface="Montserrat Light" panose="00000400000000000000" pitchFamily="2" charset="0"/>
            </a:endParaRPr>
          </a:p>
        </p:txBody>
      </p:sp>
      <p:sp>
        <p:nvSpPr>
          <p:cNvPr id="10244" name="TextBox 14">
            <a:extLst>
              <a:ext uri="{FF2B5EF4-FFF2-40B4-BE49-F238E27FC236}">
                <a16:creationId xmlns:a16="http://schemas.microsoft.com/office/drawing/2014/main" id="{B290F4F3-01B3-437E-9C10-25F1BBDF5FCD}"/>
              </a:ext>
            </a:extLst>
          </p:cNvPr>
          <p:cNvSpPr txBox="1">
            <a:spLocks noChangeArrowheads="1"/>
          </p:cNvSpPr>
          <p:nvPr/>
        </p:nvSpPr>
        <p:spPr bwMode="auto">
          <a:xfrm>
            <a:off x="10433050" y="5513765"/>
            <a:ext cx="4581525" cy="4031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8800" fontAlgn="base">
              <a:spcBef>
                <a:spcPct val="0"/>
              </a:spcBef>
              <a:spcAft>
                <a:spcPct val="0"/>
              </a:spcAft>
              <a:defRPr sz="3600">
                <a:solidFill>
                  <a:schemeClr val="tx1"/>
                </a:solidFill>
                <a:latin typeface="Calibri" panose="020F0502020204030204" pitchFamily="34" charset="0"/>
              </a:defRPr>
            </a:lvl6pPr>
            <a:lvl7pPr marL="2971800" indent="-228600" defTabSz="1828800" fontAlgn="base">
              <a:spcBef>
                <a:spcPct val="0"/>
              </a:spcBef>
              <a:spcAft>
                <a:spcPct val="0"/>
              </a:spcAft>
              <a:defRPr sz="3600">
                <a:solidFill>
                  <a:schemeClr val="tx1"/>
                </a:solidFill>
                <a:latin typeface="Calibri" panose="020F0502020204030204" pitchFamily="34" charset="0"/>
              </a:defRPr>
            </a:lvl7pPr>
            <a:lvl8pPr marL="3429000" indent="-228600" defTabSz="1828800" fontAlgn="base">
              <a:spcBef>
                <a:spcPct val="0"/>
              </a:spcBef>
              <a:spcAft>
                <a:spcPct val="0"/>
              </a:spcAft>
              <a:defRPr sz="3600">
                <a:solidFill>
                  <a:schemeClr val="tx1"/>
                </a:solidFill>
                <a:latin typeface="Calibri" panose="020F0502020204030204" pitchFamily="34" charset="0"/>
              </a:defRPr>
            </a:lvl8pPr>
            <a:lvl9pPr marL="3886200" indent="-228600" defTabSz="1828800" fontAlgn="base">
              <a:spcBef>
                <a:spcPct val="0"/>
              </a:spcBef>
              <a:spcAft>
                <a:spcPct val="0"/>
              </a:spcAft>
              <a:defRPr sz="3600">
                <a:solidFill>
                  <a:schemeClr val="tx1"/>
                </a:solidFill>
                <a:latin typeface="Calibri" panose="020F0502020204030204" pitchFamily="34" charset="0"/>
              </a:defRPr>
            </a:lvl9pPr>
          </a:lstStyle>
          <a:p>
            <a:pPr lvl="0"/>
            <a:r>
              <a:rPr lang="id-ID" sz="3200" dirty="0"/>
              <a:t>Demokrasi merupakan suatu bentuk atau sistem pemerintahan dimana seluruh rakyatnya ikut serta dalam memerintah, yaitu melalui perantara wakil-wakil terpilih mereka.</a:t>
            </a:r>
            <a:endParaRPr lang="en-US" sz="3200" dirty="0"/>
          </a:p>
        </p:txBody>
      </p:sp>
      <p:sp>
        <p:nvSpPr>
          <p:cNvPr id="10245" name="Text Placeholder 33">
            <a:extLst>
              <a:ext uri="{FF2B5EF4-FFF2-40B4-BE49-F238E27FC236}">
                <a16:creationId xmlns:a16="http://schemas.microsoft.com/office/drawing/2014/main" id="{E0CB5321-54DB-466E-B32E-91790351400D}"/>
              </a:ext>
            </a:extLst>
          </p:cNvPr>
          <p:cNvSpPr txBox="1">
            <a:spLocks/>
          </p:cNvSpPr>
          <p:nvPr/>
        </p:nvSpPr>
        <p:spPr bwMode="auto">
          <a:xfrm>
            <a:off x="8915400" y="5632827"/>
            <a:ext cx="1392238" cy="109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85800">
              <a:lnSpc>
                <a:spcPct val="90000"/>
              </a:lnSpc>
              <a:spcBef>
                <a:spcPts val="2000"/>
              </a:spcBef>
              <a:buFont typeface="Arial" panose="020B0604020202020204" pitchFamily="34" charset="0"/>
              <a:defRPr sz="4400">
                <a:solidFill>
                  <a:schemeClr val="tx1"/>
                </a:solidFill>
                <a:latin typeface="Montserrat Light" panose="00000400000000000000" pitchFamily="2" charset="0"/>
                <a:ea typeface="Montserrat Light" panose="00000400000000000000" pitchFamily="2" charset="0"/>
                <a:cs typeface="Montserrat Light" panose="00000400000000000000" pitchFamily="2" charset="0"/>
              </a:defRPr>
            </a:lvl1pPr>
            <a:lvl2pPr marL="514350" indent="-171450" defTabSz="685800">
              <a:lnSpc>
                <a:spcPct val="90000"/>
              </a:lnSpc>
              <a:spcBef>
                <a:spcPts val="1000"/>
              </a:spcBef>
              <a:buFont typeface="Arial" panose="020B0604020202020204" pitchFamily="34" charset="0"/>
              <a:defRPr sz="3600">
                <a:solidFill>
                  <a:schemeClr val="tx1"/>
                </a:solidFill>
                <a:latin typeface="Montserrat Light" panose="00000400000000000000" pitchFamily="2" charset="0"/>
                <a:ea typeface="Montserrat Light" panose="00000400000000000000" pitchFamily="2" charset="0"/>
                <a:cs typeface="Montserrat Light" panose="00000400000000000000" pitchFamily="2" charset="0"/>
              </a:defRPr>
            </a:lvl2pPr>
            <a:lvl3pPr marL="857250" indent="-171450" defTabSz="685800">
              <a:lnSpc>
                <a:spcPct val="90000"/>
              </a:lnSpc>
              <a:spcBef>
                <a:spcPts val="1000"/>
              </a:spcBef>
              <a:buFont typeface="Arial" panose="020B0604020202020204" pitchFamily="34" charset="0"/>
              <a:defRPr sz="2800">
                <a:solidFill>
                  <a:schemeClr val="tx1"/>
                </a:solidFill>
                <a:latin typeface="Montserrat Light" panose="00000400000000000000" pitchFamily="2" charset="0"/>
                <a:ea typeface="Montserrat Light" panose="00000400000000000000" pitchFamily="2" charset="0"/>
                <a:cs typeface="Montserrat Light" panose="00000400000000000000" pitchFamily="2" charset="0"/>
              </a:defRPr>
            </a:lvl3pPr>
            <a:lvl4pPr marL="1200150" indent="-171450" defTabSz="685800">
              <a:lnSpc>
                <a:spcPct val="90000"/>
              </a:lnSpc>
              <a:spcBef>
                <a:spcPts val="1000"/>
              </a:spcBef>
              <a:buFont typeface="Arial" panose="020B0604020202020204" pitchFamily="34" charset="0"/>
              <a:defRPr sz="2400">
                <a:solidFill>
                  <a:schemeClr val="tx1"/>
                </a:solidFill>
                <a:latin typeface="Montserrat Light" panose="00000400000000000000" pitchFamily="2" charset="0"/>
                <a:ea typeface="Montserrat Light" panose="00000400000000000000" pitchFamily="2" charset="0"/>
                <a:cs typeface="Montserrat Light" panose="00000400000000000000" pitchFamily="2" charset="0"/>
              </a:defRPr>
            </a:lvl4pPr>
            <a:lvl5pPr marL="1543050" indent="-171450" defTabSz="685800">
              <a:lnSpc>
                <a:spcPct val="90000"/>
              </a:lnSpc>
              <a:spcBef>
                <a:spcPts val="1000"/>
              </a:spcBef>
              <a:buFont typeface="Arial" panose="020B0604020202020204" pitchFamily="34" charset="0"/>
              <a:defRPr sz="2400">
                <a:solidFill>
                  <a:schemeClr val="tx1"/>
                </a:solidFill>
                <a:latin typeface="Montserrat Light" panose="00000400000000000000" pitchFamily="2" charset="0"/>
                <a:ea typeface="Montserrat Light" panose="00000400000000000000" pitchFamily="2" charset="0"/>
                <a:cs typeface="Montserrat Light" panose="00000400000000000000" pitchFamily="2" charset="0"/>
              </a:defRPr>
            </a:lvl5pPr>
            <a:lvl6pPr marL="2000250" indent="-171450" defTabSz="685800" fontAlgn="base">
              <a:lnSpc>
                <a:spcPct val="90000"/>
              </a:lnSpc>
              <a:spcBef>
                <a:spcPts val="1000"/>
              </a:spcBef>
              <a:spcAft>
                <a:spcPct val="0"/>
              </a:spcAft>
              <a:buFont typeface="Arial" panose="020B0604020202020204" pitchFamily="34" charset="0"/>
              <a:defRPr sz="2400">
                <a:solidFill>
                  <a:schemeClr val="tx1"/>
                </a:solidFill>
                <a:latin typeface="Montserrat Light" panose="00000400000000000000" pitchFamily="2" charset="0"/>
                <a:ea typeface="Montserrat Light" panose="00000400000000000000" pitchFamily="2" charset="0"/>
                <a:cs typeface="Montserrat Light" panose="00000400000000000000" pitchFamily="2" charset="0"/>
              </a:defRPr>
            </a:lvl6pPr>
            <a:lvl7pPr marL="2457450" indent="-171450" defTabSz="685800" fontAlgn="base">
              <a:lnSpc>
                <a:spcPct val="90000"/>
              </a:lnSpc>
              <a:spcBef>
                <a:spcPts val="1000"/>
              </a:spcBef>
              <a:spcAft>
                <a:spcPct val="0"/>
              </a:spcAft>
              <a:buFont typeface="Arial" panose="020B0604020202020204" pitchFamily="34" charset="0"/>
              <a:defRPr sz="2400">
                <a:solidFill>
                  <a:schemeClr val="tx1"/>
                </a:solidFill>
                <a:latin typeface="Montserrat Light" panose="00000400000000000000" pitchFamily="2" charset="0"/>
                <a:ea typeface="Montserrat Light" panose="00000400000000000000" pitchFamily="2" charset="0"/>
                <a:cs typeface="Montserrat Light" panose="00000400000000000000" pitchFamily="2" charset="0"/>
              </a:defRPr>
            </a:lvl7pPr>
            <a:lvl8pPr marL="2914650" indent="-171450" defTabSz="685800" fontAlgn="base">
              <a:lnSpc>
                <a:spcPct val="90000"/>
              </a:lnSpc>
              <a:spcBef>
                <a:spcPts val="1000"/>
              </a:spcBef>
              <a:spcAft>
                <a:spcPct val="0"/>
              </a:spcAft>
              <a:buFont typeface="Arial" panose="020B0604020202020204" pitchFamily="34" charset="0"/>
              <a:defRPr sz="2400">
                <a:solidFill>
                  <a:schemeClr val="tx1"/>
                </a:solidFill>
                <a:latin typeface="Montserrat Light" panose="00000400000000000000" pitchFamily="2" charset="0"/>
                <a:ea typeface="Montserrat Light" panose="00000400000000000000" pitchFamily="2" charset="0"/>
                <a:cs typeface="Montserrat Light" panose="00000400000000000000" pitchFamily="2" charset="0"/>
              </a:defRPr>
            </a:lvl8pPr>
            <a:lvl9pPr marL="3371850" indent="-171450" defTabSz="685800" fontAlgn="base">
              <a:lnSpc>
                <a:spcPct val="90000"/>
              </a:lnSpc>
              <a:spcBef>
                <a:spcPts val="1000"/>
              </a:spcBef>
              <a:spcAft>
                <a:spcPct val="0"/>
              </a:spcAft>
              <a:buFont typeface="Arial" panose="020B0604020202020204" pitchFamily="34" charset="0"/>
              <a:defRPr sz="2400">
                <a:solidFill>
                  <a:schemeClr val="tx1"/>
                </a:solidFill>
                <a:latin typeface="Montserrat Light" panose="00000400000000000000" pitchFamily="2" charset="0"/>
                <a:ea typeface="Montserrat Light" panose="00000400000000000000" pitchFamily="2" charset="0"/>
                <a:cs typeface="Montserrat Light" panose="00000400000000000000" pitchFamily="2" charset="0"/>
              </a:defRPr>
            </a:lvl9pPr>
          </a:lstStyle>
          <a:p>
            <a:pPr eaLnBrk="1" hangingPunct="1">
              <a:lnSpc>
                <a:spcPct val="100000"/>
              </a:lnSpc>
              <a:spcBef>
                <a:spcPct val="0"/>
              </a:spcBef>
            </a:pPr>
            <a:r>
              <a:rPr lang="en-AU" altLang="en-US" sz="8400">
                <a:solidFill>
                  <a:schemeClr val="accent1"/>
                </a:solidFill>
              </a:rPr>
              <a:t>01</a:t>
            </a:r>
          </a:p>
        </p:txBody>
      </p:sp>
      <p:sp>
        <p:nvSpPr>
          <p:cNvPr id="10246" name="TextBox 20">
            <a:extLst>
              <a:ext uri="{FF2B5EF4-FFF2-40B4-BE49-F238E27FC236}">
                <a16:creationId xmlns:a16="http://schemas.microsoft.com/office/drawing/2014/main" id="{0B202BA5-0E24-4438-A9C3-3BFF9900710A}"/>
              </a:ext>
            </a:extLst>
          </p:cNvPr>
          <p:cNvSpPr txBox="1">
            <a:spLocks noChangeArrowheads="1"/>
          </p:cNvSpPr>
          <p:nvPr/>
        </p:nvSpPr>
        <p:spPr bwMode="auto">
          <a:xfrm>
            <a:off x="17374235" y="5632827"/>
            <a:ext cx="4832350" cy="3539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8800" fontAlgn="base">
              <a:spcBef>
                <a:spcPct val="0"/>
              </a:spcBef>
              <a:spcAft>
                <a:spcPct val="0"/>
              </a:spcAft>
              <a:defRPr sz="3600">
                <a:solidFill>
                  <a:schemeClr val="tx1"/>
                </a:solidFill>
                <a:latin typeface="Calibri" panose="020F0502020204030204" pitchFamily="34" charset="0"/>
              </a:defRPr>
            </a:lvl6pPr>
            <a:lvl7pPr marL="2971800" indent="-228600" defTabSz="1828800" fontAlgn="base">
              <a:spcBef>
                <a:spcPct val="0"/>
              </a:spcBef>
              <a:spcAft>
                <a:spcPct val="0"/>
              </a:spcAft>
              <a:defRPr sz="3600">
                <a:solidFill>
                  <a:schemeClr val="tx1"/>
                </a:solidFill>
                <a:latin typeface="Calibri" panose="020F0502020204030204" pitchFamily="34" charset="0"/>
              </a:defRPr>
            </a:lvl7pPr>
            <a:lvl8pPr marL="3429000" indent="-228600" defTabSz="1828800" fontAlgn="base">
              <a:spcBef>
                <a:spcPct val="0"/>
              </a:spcBef>
              <a:spcAft>
                <a:spcPct val="0"/>
              </a:spcAft>
              <a:defRPr sz="3600">
                <a:solidFill>
                  <a:schemeClr val="tx1"/>
                </a:solidFill>
                <a:latin typeface="Calibri" panose="020F0502020204030204" pitchFamily="34" charset="0"/>
              </a:defRPr>
            </a:lvl8pPr>
            <a:lvl9pPr marL="3886200" indent="-228600" defTabSz="1828800" fontAlgn="base">
              <a:spcBef>
                <a:spcPct val="0"/>
              </a:spcBef>
              <a:spcAft>
                <a:spcPct val="0"/>
              </a:spcAft>
              <a:defRPr sz="3600">
                <a:solidFill>
                  <a:schemeClr val="tx1"/>
                </a:solidFill>
                <a:latin typeface="Calibri" panose="020F0502020204030204" pitchFamily="34" charset="0"/>
              </a:defRPr>
            </a:lvl9pPr>
          </a:lstStyle>
          <a:p>
            <a:pPr lvl="0"/>
            <a:r>
              <a:rPr lang="id-ID" sz="3200" dirty="0"/>
              <a:t>Demokrasi merupakan suatu gagasan atau pandangan hidup yang mengutamakan persamaan hak dan kewajiban, serta perlakuan yang sama bagi semua warga negaranya.</a:t>
            </a:r>
            <a:endParaRPr lang="en-US" sz="3200" dirty="0"/>
          </a:p>
        </p:txBody>
      </p:sp>
      <p:sp>
        <p:nvSpPr>
          <p:cNvPr id="10247" name="Text Placeholder 33">
            <a:extLst>
              <a:ext uri="{FF2B5EF4-FFF2-40B4-BE49-F238E27FC236}">
                <a16:creationId xmlns:a16="http://schemas.microsoft.com/office/drawing/2014/main" id="{FE8FB012-967C-45EB-BB2F-3B263B2DF451}"/>
              </a:ext>
            </a:extLst>
          </p:cNvPr>
          <p:cNvSpPr txBox="1">
            <a:spLocks/>
          </p:cNvSpPr>
          <p:nvPr/>
        </p:nvSpPr>
        <p:spPr bwMode="auto">
          <a:xfrm>
            <a:off x="15673705" y="5751889"/>
            <a:ext cx="1392238" cy="109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85800">
              <a:lnSpc>
                <a:spcPct val="90000"/>
              </a:lnSpc>
              <a:spcBef>
                <a:spcPts val="2000"/>
              </a:spcBef>
              <a:buFont typeface="Arial" panose="020B0604020202020204" pitchFamily="34" charset="0"/>
              <a:defRPr sz="4400">
                <a:solidFill>
                  <a:schemeClr val="tx1"/>
                </a:solidFill>
                <a:latin typeface="Montserrat Light" panose="00000400000000000000" pitchFamily="2" charset="0"/>
                <a:ea typeface="Montserrat Light" panose="00000400000000000000" pitchFamily="2" charset="0"/>
                <a:cs typeface="Montserrat Light" panose="00000400000000000000" pitchFamily="2" charset="0"/>
              </a:defRPr>
            </a:lvl1pPr>
            <a:lvl2pPr marL="514350" indent="-171450" defTabSz="685800">
              <a:lnSpc>
                <a:spcPct val="90000"/>
              </a:lnSpc>
              <a:spcBef>
                <a:spcPts val="1000"/>
              </a:spcBef>
              <a:buFont typeface="Arial" panose="020B0604020202020204" pitchFamily="34" charset="0"/>
              <a:defRPr sz="3600">
                <a:solidFill>
                  <a:schemeClr val="tx1"/>
                </a:solidFill>
                <a:latin typeface="Montserrat Light" panose="00000400000000000000" pitchFamily="2" charset="0"/>
                <a:ea typeface="Montserrat Light" panose="00000400000000000000" pitchFamily="2" charset="0"/>
                <a:cs typeface="Montserrat Light" panose="00000400000000000000" pitchFamily="2" charset="0"/>
              </a:defRPr>
            </a:lvl2pPr>
            <a:lvl3pPr marL="857250" indent="-171450" defTabSz="685800">
              <a:lnSpc>
                <a:spcPct val="90000"/>
              </a:lnSpc>
              <a:spcBef>
                <a:spcPts val="1000"/>
              </a:spcBef>
              <a:buFont typeface="Arial" panose="020B0604020202020204" pitchFamily="34" charset="0"/>
              <a:defRPr sz="2800">
                <a:solidFill>
                  <a:schemeClr val="tx1"/>
                </a:solidFill>
                <a:latin typeface="Montserrat Light" panose="00000400000000000000" pitchFamily="2" charset="0"/>
                <a:ea typeface="Montserrat Light" panose="00000400000000000000" pitchFamily="2" charset="0"/>
                <a:cs typeface="Montserrat Light" panose="00000400000000000000" pitchFamily="2" charset="0"/>
              </a:defRPr>
            </a:lvl3pPr>
            <a:lvl4pPr marL="1200150" indent="-171450" defTabSz="685800">
              <a:lnSpc>
                <a:spcPct val="90000"/>
              </a:lnSpc>
              <a:spcBef>
                <a:spcPts val="1000"/>
              </a:spcBef>
              <a:buFont typeface="Arial" panose="020B0604020202020204" pitchFamily="34" charset="0"/>
              <a:defRPr sz="2400">
                <a:solidFill>
                  <a:schemeClr val="tx1"/>
                </a:solidFill>
                <a:latin typeface="Montserrat Light" panose="00000400000000000000" pitchFamily="2" charset="0"/>
                <a:ea typeface="Montserrat Light" panose="00000400000000000000" pitchFamily="2" charset="0"/>
                <a:cs typeface="Montserrat Light" panose="00000400000000000000" pitchFamily="2" charset="0"/>
              </a:defRPr>
            </a:lvl4pPr>
            <a:lvl5pPr marL="1543050" indent="-171450" defTabSz="685800">
              <a:lnSpc>
                <a:spcPct val="90000"/>
              </a:lnSpc>
              <a:spcBef>
                <a:spcPts val="1000"/>
              </a:spcBef>
              <a:buFont typeface="Arial" panose="020B0604020202020204" pitchFamily="34" charset="0"/>
              <a:defRPr sz="2400">
                <a:solidFill>
                  <a:schemeClr val="tx1"/>
                </a:solidFill>
                <a:latin typeface="Montserrat Light" panose="00000400000000000000" pitchFamily="2" charset="0"/>
                <a:ea typeface="Montserrat Light" panose="00000400000000000000" pitchFamily="2" charset="0"/>
                <a:cs typeface="Montserrat Light" panose="00000400000000000000" pitchFamily="2" charset="0"/>
              </a:defRPr>
            </a:lvl5pPr>
            <a:lvl6pPr marL="2000250" indent="-171450" defTabSz="685800" fontAlgn="base">
              <a:lnSpc>
                <a:spcPct val="90000"/>
              </a:lnSpc>
              <a:spcBef>
                <a:spcPts val="1000"/>
              </a:spcBef>
              <a:spcAft>
                <a:spcPct val="0"/>
              </a:spcAft>
              <a:buFont typeface="Arial" panose="020B0604020202020204" pitchFamily="34" charset="0"/>
              <a:defRPr sz="2400">
                <a:solidFill>
                  <a:schemeClr val="tx1"/>
                </a:solidFill>
                <a:latin typeface="Montserrat Light" panose="00000400000000000000" pitchFamily="2" charset="0"/>
                <a:ea typeface="Montserrat Light" panose="00000400000000000000" pitchFamily="2" charset="0"/>
                <a:cs typeface="Montserrat Light" panose="00000400000000000000" pitchFamily="2" charset="0"/>
              </a:defRPr>
            </a:lvl6pPr>
            <a:lvl7pPr marL="2457450" indent="-171450" defTabSz="685800" fontAlgn="base">
              <a:lnSpc>
                <a:spcPct val="90000"/>
              </a:lnSpc>
              <a:spcBef>
                <a:spcPts val="1000"/>
              </a:spcBef>
              <a:spcAft>
                <a:spcPct val="0"/>
              </a:spcAft>
              <a:buFont typeface="Arial" panose="020B0604020202020204" pitchFamily="34" charset="0"/>
              <a:defRPr sz="2400">
                <a:solidFill>
                  <a:schemeClr val="tx1"/>
                </a:solidFill>
                <a:latin typeface="Montserrat Light" panose="00000400000000000000" pitchFamily="2" charset="0"/>
                <a:ea typeface="Montserrat Light" panose="00000400000000000000" pitchFamily="2" charset="0"/>
                <a:cs typeface="Montserrat Light" panose="00000400000000000000" pitchFamily="2" charset="0"/>
              </a:defRPr>
            </a:lvl7pPr>
            <a:lvl8pPr marL="2914650" indent="-171450" defTabSz="685800" fontAlgn="base">
              <a:lnSpc>
                <a:spcPct val="90000"/>
              </a:lnSpc>
              <a:spcBef>
                <a:spcPts val="1000"/>
              </a:spcBef>
              <a:spcAft>
                <a:spcPct val="0"/>
              </a:spcAft>
              <a:buFont typeface="Arial" panose="020B0604020202020204" pitchFamily="34" charset="0"/>
              <a:defRPr sz="2400">
                <a:solidFill>
                  <a:schemeClr val="tx1"/>
                </a:solidFill>
                <a:latin typeface="Montserrat Light" panose="00000400000000000000" pitchFamily="2" charset="0"/>
                <a:ea typeface="Montserrat Light" panose="00000400000000000000" pitchFamily="2" charset="0"/>
                <a:cs typeface="Montserrat Light" panose="00000400000000000000" pitchFamily="2" charset="0"/>
              </a:defRPr>
            </a:lvl8pPr>
            <a:lvl9pPr marL="3371850" indent="-171450" defTabSz="685800" fontAlgn="base">
              <a:lnSpc>
                <a:spcPct val="90000"/>
              </a:lnSpc>
              <a:spcBef>
                <a:spcPts val="1000"/>
              </a:spcBef>
              <a:spcAft>
                <a:spcPct val="0"/>
              </a:spcAft>
              <a:buFont typeface="Arial" panose="020B0604020202020204" pitchFamily="34" charset="0"/>
              <a:defRPr sz="2400">
                <a:solidFill>
                  <a:schemeClr val="tx1"/>
                </a:solidFill>
                <a:latin typeface="Montserrat Light" panose="00000400000000000000" pitchFamily="2" charset="0"/>
                <a:ea typeface="Montserrat Light" panose="00000400000000000000" pitchFamily="2" charset="0"/>
                <a:cs typeface="Montserrat Light" panose="00000400000000000000" pitchFamily="2" charset="0"/>
              </a:defRPr>
            </a:lvl9pPr>
          </a:lstStyle>
          <a:p>
            <a:pPr eaLnBrk="1" hangingPunct="1">
              <a:lnSpc>
                <a:spcPct val="100000"/>
              </a:lnSpc>
              <a:spcBef>
                <a:spcPct val="0"/>
              </a:spcBef>
            </a:pPr>
            <a:r>
              <a:rPr lang="en-AU" altLang="en-US" sz="8400">
                <a:solidFill>
                  <a:schemeClr val="accent2"/>
                </a:solidFill>
              </a:rPr>
              <a:t>02</a:t>
            </a:r>
          </a:p>
        </p:txBody>
      </p:sp>
      <p:sp>
        <p:nvSpPr>
          <p:cNvPr id="10248" name="TextBox 12">
            <a:extLst>
              <a:ext uri="{FF2B5EF4-FFF2-40B4-BE49-F238E27FC236}">
                <a16:creationId xmlns:a16="http://schemas.microsoft.com/office/drawing/2014/main" id="{9035B6F5-9711-45ED-8558-D3AD33DF5D62}"/>
              </a:ext>
            </a:extLst>
          </p:cNvPr>
          <p:cNvSpPr txBox="1">
            <a:spLocks noChangeArrowheads="1"/>
          </p:cNvSpPr>
          <p:nvPr/>
        </p:nvSpPr>
        <p:spPr bwMode="auto">
          <a:xfrm>
            <a:off x="8915400" y="1130300"/>
            <a:ext cx="13632258"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8800" fontAlgn="base">
              <a:spcBef>
                <a:spcPct val="0"/>
              </a:spcBef>
              <a:spcAft>
                <a:spcPct val="0"/>
              </a:spcAft>
              <a:defRPr sz="3600">
                <a:solidFill>
                  <a:schemeClr val="tx1"/>
                </a:solidFill>
                <a:latin typeface="Calibri" panose="020F0502020204030204" pitchFamily="34" charset="0"/>
              </a:defRPr>
            </a:lvl6pPr>
            <a:lvl7pPr marL="2971800" indent="-228600" defTabSz="1828800" fontAlgn="base">
              <a:spcBef>
                <a:spcPct val="0"/>
              </a:spcBef>
              <a:spcAft>
                <a:spcPct val="0"/>
              </a:spcAft>
              <a:defRPr sz="3600">
                <a:solidFill>
                  <a:schemeClr val="tx1"/>
                </a:solidFill>
                <a:latin typeface="Calibri" panose="020F0502020204030204" pitchFamily="34" charset="0"/>
              </a:defRPr>
            </a:lvl7pPr>
            <a:lvl8pPr marL="3429000" indent="-228600" defTabSz="1828800" fontAlgn="base">
              <a:spcBef>
                <a:spcPct val="0"/>
              </a:spcBef>
              <a:spcAft>
                <a:spcPct val="0"/>
              </a:spcAft>
              <a:defRPr sz="3600">
                <a:solidFill>
                  <a:schemeClr val="tx1"/>
                </a:solidFill>
                <a:latin typeface="Calibri" panose="020F0502020204030204" pitchFamily="34" charset="0"/>
              </a:defRPr>
            </a:lvl8pPr>
            <a:lvl9pPr marL="3886200" indent="-228600" defTabSz="1828800" fontAlgn="base">
              <a:spcBef>
                <a:spcPct val="0"/>
              </a:spcBef>
              <a:spcAft>
                <a:spcPct val="0"/>
              </a:spcAft>
              <a:defRPr sz="3600">
                <a:solidFill>
                  <a:schemeClr val="tx1"/>
                </a:solidFill>
                <a:latin typeface="Calibri" panose="020F0502020204030204" pitchFamily="34" charset="0"/>
              </a:defRPr>
            </a:lvl9pPr>
          </a:lstStyle>
          <a:p>
            <a:pPr eaLnBrk="1" hangingPunct="1"/>
            <a:r>
              <a:rPr lang="en-US" altLang="en-US" sz="6000" dirty="0" err="1">
                <a:solidFill>
                  <a:schemeClr val="tx2"/>
                </a:solidFill>
                <a:latin typeface="Montserrat Light" panose="00000400000000000000" pitchFamily="2" charset="0"/>
                <a:ea typeface="Montserrat Light" panose="00000400000000000000" pitchFamily="2" charset="0"/>
                <a:cs typeface="Montserrat Light" panose="00000400000000000000" pitchFamily="2" charset="0"/>
              </a:rPr>
              <a:t>Konsep</a:t>
            </a:r>
            <a:r>
              <a:rPr lang="en-US" altLang="en-US" sz="6000" dirty="0">
                <a:solidFill>
                  <a:schemeClr val="tx2"/>
                </a:solidFill>
                <a:latin typeface="Montserrat Light" panose="00000400000000000000" pitchFamily="2" charset="0"/>
                <a:ea typeface="Montserrat Light" panose="00000400000000000000" pitchFamily="2" charset="0"/>
                <a:cs typeface="Montserrat Light" panose="00000400000000000000" pitchFamily="2" charset="0"/>
              </a:rPr>
              <a:t> Dasar </a:t>
            </a:r>
            <a:r>
              <a:rPr lang="en-US" altLang="en-US" sz="6000" dirty="0" err="1">
                <a:solidFill>
                  <a:schemeClr val="tx2"/>
                </a:solidFill>
                <a:latin typeface="Montserrat Light" panose="00000400000000000000" pitchFamily="2" charset="0"/>
                <a:ea typeface="Montserrat Light" panose="00000400000000000000" pitchFamily="2" charset="0"/>
                <a:cs typeface="Montserrat Light" panose="00000400000000000000" pitchFamily="2" charset="0"/>
              </a:rPr>
              <a:t>Demokrasi</a:t>
            </a:r>
            <a:r>
              <a:rPr lang="en-US" altLang="en-US" sz="6000" dirty="0">
                <a:solidFill>
                  <a:schemeClr val="tx2"/>
                </a:solidFill>
                <a:latin typeface="Montserrat Light" panose="00000400000000000000" pitchFamily="2" charset="0"/>
                <a:ea typeface="Montserrat Light" panose="00000400000000000000" pitchFamily="2" charset="0"/>
                <a:cs typeface="Montserrat Light" panose="00000400000000000000" pitchFamily="2" charset="0"/>
              </a:rPr>
              <a:t> Pancasila</a:t>
            </a:r>
          </a:p>
        </p:txBody>
      </p:sp>
      <p:pic>
        <p:nvPicPr>
          <p:cNvPr id="4" name="Graphic 3">
            <a:extLst>
              <a:ext uri="{FF2B5EF4-FFF2-40B4-BE49-F238E27FC236}">
                <a16:creationId xmlns:a16="http://schemas.microsoft.com/office/drawing/2014/main" id="{128ED777-11FF-4913-8342-2095739C795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386936" y="116603"/>
            <a:ext cx="4977172" cy="5420517"/>
          </a:xfrm>
          <a:prstGeom prst="rect">
            <a:avLst/>
          </a:prstGeom>
        </p:spPr>
      </p:pic>
      <p:sp>
        <p:nvSpPr>
          <p:cNvPr id="13" name="TextBox 14">
            <a:extLst>
              <a:ext uri="{FF2B5EF4-FFF2-40B4-BE49-F238E27FC236}">
                <a16:creationId xmlns:a16="http://schemas.microsoft.com/office/drawing/2014/main" id="{C80AE7CC-FF31-4B66-A032-C3C6B54154AE}"/>
              </a:ext>
            </a:extLst>
          </p:cNvPr>
          <p:cNvSpPr txBox="1">
            <a:spLocks noChangeArrowheads="1"/>
          </p:cNvSpPr>
          <p:nvPr/>
        </p:nvSpPr>
        <p:spPr bwMode="auto">
          <a:xfrm>
            <a:off x="87948" y="6151273"/>
            <a:ext cx="7651116" cy="665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8800" fontAlgn="base">
              <a:spcBef>
                <a:spcPct val="0"/>
              </a:spcBef>
              <a:spcAft>
                <a:spcPct val="0"/>
              </a:spcAft>
              <a:defRPr sz="3600">
                <a:solidFill>
                  <a:schemeClr val="tx1"/>
                </a:solidFill>
                <a:latin typeface="Calibri" panose="020F0502020204030204" pitchFamily="34" charset="0"/>
              </a:defRPr>
            </a:lvl6pPr>
            <a:lvl7pPr marL="2971800" indent="-228600" defTabSz="1828800" fontAlgn="base">
              <a:spcBef>
                <a:spcPct val="0"/>
              </a:spcBef>
              <a:spcAft>
                <a:spcPct val="0"/>
              </a:spcAft>
              <a:defRPr sz="3600">
                <a:solidFill>
                  <a:schemeClr val="tx1"/>
                </a:solidFill>
                <a:latin typeface="Calibri" panose="020F0502020204030204" pitchFamily="34" charset="0"/>
              </a:defRPr>
            </a:lvl7pPr>
            <a:lvl8pPr marL="3429000" indent="-228600" defTabSz="1828800" fontAlgn="base">
              <a:spcBef>
                <a:spcPct val="0"/>
              </a:spcBef>
              <a:spcAft>
                <a:spcPct val="0"/>
              </a:spcAft>
              <a:defRPr sz="3600">
                <a:solidFill>
                  <a:schemeClr val="tx1"/>
                </a:solidFill>
                <a:latin typeface="Calibri" panose="020F0502020204030204" pitchFamily="34" charset="0"/>
              </a:defRPr>
            </a:lvl8pPr>
            <a:lvl9pPr marL="3886200" indent="-228600" defTabSz="1828800" fontAlgn="base">
              <a:spcBef>
                <a:spcPct val="0"/>
              </a:spcBef>
              <a:spcAft>
                <a:spcPct val="0"/>
              </a:spcAft>
              <a:defRPr sz="3600">
                <a:solidFill>
                  <a:schemeClr val="tx1"/>
                </a:solidFill>
                <a:latin typeface="Calibri" panose="020F0502020204030204" pitchFamily="34" charset="0"/>
              </a:defRPr>
            </a:lvl9pPr>
          </a:lstStyle>
          <a:p>
            <a:pPr lvl="0">
              <a:lnSpc>
                <a:spcPct val="150000"/>
              </a:lnSpc>
            </a:pPr>
            <a:r>
              <a:rPr lang="fi-FI" b="1" dirty="0"/>
              <a:t>1. Ketuhanan Yang Maha Esa</a:t>
            </a:r>
          </a:p>
          <a:p>
            <a:pPr lvl="0">
              <a:lnSpc>
                <a:spcPct val="150000"/>
              </a:lnSpc>
            </a:pPr>
            <a:r>
              <a:rPr lang="en-US" b="1" dirty="0"/>
              <a:t>2. </a:t>
            </a:r>
            <a:r>
              <a:rPr lang="en-US" b="1" dirty="0" err="1"/>
              <a:t>Kemanusiaan</a:t>
            </a:r>
            <a:r>
              <a:rPr lang="en-US" b="1" dirty="0"/>
              <a:t> Yang Adil Dan </a:t>
            </a:r>
            <a:r>
              <a:rPr lang="en-US" b="1" dirty="0" err="1"/>
              <a:t>Beradab</a:t>
            </a:r>
            <a:endParaRPr lang="en-US" b="1" dirty="0"/>
          </a:p>
          <a:p>
            <a:pPr lvl="0">
              <a:lnSpc>
                <a:spcPct val="150000"/>
              </a:lnSpc>
            </a:pPr>
            <a:r>
              <a:rPr lang="en-US" b="1" dirty="0"/>
              <a:t>3. </a:t>
            </a:r>
            <a:r>
              <a:rPr lang="en-US" b="1" dirty="0" err="1"/>
              <a:t>Persatuan</a:t>
            </a:r>
            <a:r>
              <a:rPr lang="en-US" b="1" dirty="0"/>
              <a:t> Indonesia</a:t>
            </a:r>
          </a:p>
          <a:p>
            <a:pPr lvl="0">
              <a:lnSpc>
                <a:spcPct val="150000"/>
              </a:lnSpc>
            </a:pPr>
            <a:r>
              <a:rPr lang="en-US" b="1" dirty="0"/>
              <a:t>4. </a:t>
            </a:r>
            <a:r>
              <a:rPr lang="en-US" b="1" dirty="0" err="1"/>
              <a:t>Kerakyatan</a:t>
            </a:r>
            <a:r>
              <a:rPr lang="en-US" b="1" dirty="0"/>
              <a:t> Yang </a:t>
            </a:r>
            <a:r>
              <a:rPr lang="en-US" b="1" dirty="0" err="1"/>
              <a:t>Dipimpin</a:t>
            </a:r>
            <a:r>
              <a:rPr lang="en-US" b="1" dirty="0"/>
              <a:t> Oleh </a:t>
            </a:r>
            <a:r>
              <a:rPr lang="en-US" b="1" dirty="0" err="1"/>
              <a:t>Hikmat</a:t>
            </a:r>
            <a:r>
              <a:rPr lang="en-US" b="1" dirty="0"/>
              <a:t> </a:t>
            </a:r>
            <a:r>
              <a:rPr lang="en-US" b="1" dirty="0" err="1"/>
              <a:t>Kebijaksanaan</a:t>
            </a:r>
            <a:r>
              <a:rPr lang="en-US" b="1" dirty="0"/>
              <a:t> </a:t>
            </a:r>
            <a:r>
              <a:rPr lang="en-US" b="1" dirty="0" err="1"/>
              <a:t>Dalam</a:t>
            </a:r>
            <a:r>
              <a:rPr lang="en-US" b="1" dirty="0"/>
              <a:t> </a:t>
            </a:r>
            <a:r>
              <a:rPr lang="en-US" b="1" dirty="0" err="1"/>
              <a:t>Permusyawaratan</a:t>
            </a:r>
            <a:r>
              <a:rPr lang="en-US" b="1" dirty="0"/>
              <a:t> Dan </a:t>
            </a:r>
            <a:r>
              <a:rPr lang="en-US" b="1" dirty="0" err="1"/>
              <a:t>Perwakilan</a:t>
            </a:r>
            <a:endParaRPr lang="en-US" b="1" dirty="0"/>
          </a:p>
          <a:p>
            <a:pPr lvl="0">
              <a:lnSpc>
                <a:spcPct val="150000"/>
              </a:lnSpc>
            </a:pPr>
            <a:r>
              <a:rPr lang="en-US" b="1" dirty="0"/>
              <a:t>5. </a:t>
            </a:r>
            <a:r>
              <a:rPr lang="en-US" b="1" dirty="0" err="1"/>
              <a:t>Keadilan</a:t>
            </a:r>
            <a:r>
              <a:rPr lang="en-US" b="1" dirty="0"/>
              <a:t> </a:t>
            </a:r>
            <a:r>
              <a:rPr lang="en-US" b="1" dirty="0" err="1"/>
              <a:t>Sosial</a:t>
            </a:r>
            <a:r>
              <a:rPr lang="en-US" b="1" dirty="0"/>
              <a:t> </a:t>
            </a:r>
            <a:r>
              <a:rPr lang="en-US" b="1" dirty="0" err="1"/>
              <a:t>Bagi</a:t>
            </a:r>
            <a:r>
              <a:rPr lang="en-US" b="1" dirty="0"/>
              <a:t> </a:t>
            </a:r>
            <a:r>
              <a:rPr lang="en-US" b="1" dirty="0" err="1"/>
              <a:t>Seluruh</a:t>
            </a:r>
            <a:r>
              <a:rPr lang="en-US" b="1" dirty="0"/>
              <a:t> Rakyat Indonesia</a:t>
            </a:r>
            <a:endParaRPr lang="en-US" sz="3200" dirty="0"/>
          </a:p>
        </p:txBody>
      </p:sp>
      <p:sp>
        <p:nvSpPr>
          <p:cNvPr id="14" name="TextBox 11">
            <a:extLst>
              <a:ext uri="{FF2B5EF4-FFF2-40B4-BE49-F238E27FC236}">
                <a16:creationId xmlns:a16="http://schemas.microsoft.com/office/drawing/2014/main" id="{7A9D1574-B6B8-4C31-AA0B-C3228268E947}"/>
              </a:ext>
            </a:extLst>
          </p:cNvPr>
          <p:cNvSpPr txBox="1">
            <a:spLocks noChangeArrowheads="1"/>
          </p:cNvSpPr>
          <p:nvPr/>
        </p:nvSpPr>
        <p:spPr bwMode="auto">
          <a:xfrm>
            <a:off x="8915400" y="9961433"/>
            <a:ext cx="13831888"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8800" fontAlgn="base">
              <a:spcBef>
                <a:spcPct val="0"/>
              </a:spcBef>
              <a:spcAft>
                <a:spcPct val="0"/>
              </a:spcAft>
              <a:defRPr sz="3600">
                <a:solidFill>
                  <a:schemeClr val="tx1"/>
                </a:solidFill>
                <a:latin typeface="Calibri" panose="020F0502020204030204" pitchFamily="34" charset="0"/>
              </a:defRPr>
            </a:lvl6pPr>
            <a:lvl7pPr marL="2971800" indent="-228600" defTabSz="1828800" fontAlgn="base">
              <a:spcBef>
                <a:spcPct val="0"/>
              </a:spcBef>
              <a:spcAft>
                <a:spcPct val="0"/>
              </a:spcAft>
              <a:defRPr sz="3600">
                <a:solidFill>
                  <a:schemeClr val="tx1"/>
                </a:solidFill>
                <a:latin typeface="Calibri" panose="020F0502020204030204" pitchFamily="34" charset="0"/>
              </a:defRPr>
            </a:lvl7pPr>
            <a:lvl8pPr marL="3429000" indent="-228600" defTabSz="1828800" fontAlgn="base">
              <a:spcBef>
                <a:spcPct val="0"/>
              </a:spcBef>
              <a:spcAft>
                <a:spcPct val="0"/>
              </a:spcAft>
              <a:defRPr sz="3600">
                <a:solidFill>
                  <a:schemeClr val="tx1"/>
                </a:solidFill>
                <a:latin typeface="Calibri" panose="020F0502020204030204" pitchFamily="34" charset="0"/>
              </a:defRPr>
            </a:lvl8pPr>
            <a:lvl9pPr marL="3886200" indent="-228600" defTabSz="1828800" fontAlgn="base">
              <a:spcBef>
                <a:spcPct val="0"/>
              </a:spcBef>
              <a:spcAft>
                <a:spcPct val="0"/>
              </a:spcAft>
              <a:defRPr sz="3600">
                <a:solidFill>
                  <a:schemeClr val="tx1"/>
                </a:solidFill>
                <a:latin typeface="Calibri" panose="020F0502020204030204" pitchFamily="34" charset="0"/>
              </a:defRPr>
            </a:lvl9pPr>
          </a:lstStyle>
          <a:p>
            <a:pPr algn="just"/>
            <a:r>
              <a:rPr lang="en-US" sz="3200" b="1" dirty="0" err="1"/>
              <a:t>Menurut</a:t>
            </a:r>
            <a:r>
              <a:rPr lang="en-US" sz="3200" b="1" dirty="0"/>
              <a:t> </a:t>
            </a:r>
            <a:r>
              <a:rPr lang="id-ID" sz="3200" b="1" dirty="0"/>
              <a:t>Abraham Lincoln </a:t>
            </a:r>
            <a:r>
              <a:rPr lang="id-ID" sz="3200" dirty="0"/>
              <a:t>demokrasi merupakan suatu sistem pemerintahan yang diselenggarakan dari rakyat, oleh rakyat, dan untuk rakyat. (</a:t>
            </a:r>
            <a:r>
              <a:rPr lang="id-ID" sz="3200" i="1" dirty="0"/>
              <a:t>the government from the people, by the people, and for the people</a:t>
            </a:r>
            <a:r>
              <a:rPr lang="id-ID" sz="3200" dirty="0"/>
              <a:t>)</a:t>
            </a:r>
            <a:endParaRPr lang="en-US" sz="3200" dirty="0"/>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1" name="TextBox 23">
            <a:extLst>
              <a:ext uri="{FF2B5EF4-FFF2-40B4-BE49-F238E27FC236}">
                <a16:creationId xmlns:a16="http://schemas.microsoft.com/office/drawing/2014/main" id="{3B2F3A49-2421-4BE9-AFB2-7A1B857DA786}"/>
              </a:ext>
            </a:extLst>
          </p:cNvPr>
          <p:cNvSpPr txBox="1">
            <a:spLocks noChangeArrowheads="1"/>
          </p:cNvSpPr>
          <p:nvPr/>
        </p:nvSpPr>
        <p:spPr bwMode="auto">
          <a:xfrm>
            <a:off x="1574800" y="1130300"/>
            <a:ext cx="7649851"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8800" fontAlgn="base">
              <a:spcBef>
                <a:spcPct val="0"/>
              </a:spcBef>
              <a:spcAft>
                <a:spcPct val="0"/>
              </a:spcAft>
              <a:defRPr sz="3600">
                <a:solidFill>
                  <a:schemeClr val="tx1"/>
                </a:solidFill>
                <a:latin typeface="Calibri" panose="020F0502020204030204" pitchFamily="34" charset="0"/>
              </a:defRPr>
            </a:lvl6pPr>
            <a:lvl7pPr marL="2971800" indent="-228600" defTabSz="1828800" fontAlgn="base">
              <a:spcBef>
                <a:spcPct val="0"/>
              </a:spcBef>
              <a:spcAft>
                <a:spcPct val="0"/>
              </a:spcAft>
              <a:defRPr sz="3600">
                <a:solidFill>
                  <a:schemeClr val="tx1"/>
                </a:solidFill>
                <a:latin typeface="Calibri" panose="020F0502020204030204" pitchFamily="34" charset="0"/>
              </a:defRPr>
            </a:lvl7pPr>
            <a:lvl8pPr marL="3429000" indent="-228600" defTabSz="1828800" fontAlgn="base">
              <a:spcBef>
                <a:spcPct val="0"/>
              </a:spcBef>
              <a:spcAft>
                <a:spcPct val="0"/>
              </a:spcAft>
              <a:defRPr sz="3600">
                <a:solidFill>
                  <a:schemeClr val="tx1"/>
                </a:solidFill>
                <a:latin typeface="Calibri" panose="020F0502020204030204" pitchFamily="34" charset="0"/>
              </a:defRPr>
            </a:lvl8pPr>
            <a:lvl9pPr marL="3886200" indent="-228600" defTabSz="1828800" fontAlgn="base">
              <a:spcBef>
                <a:spcPct val="0"/>
              </a:spcBef>
              <a:spcAft>
                <a:spcPct val="0"/>
              </a:spcAft>
              <a:defRPr sz="3600">
                <a:solidFill>
                  <a:schemeClr val="tx1"/>
                </a:solidFill>
                <a:latin typeface="Calibri" panose="020F0502020204030204" pitchFamily="34" charset="0"/>
              </a:defRPr>
            </a:lvl9pPr>
          </a:lstStyle>
          <a:p>
            <a:pPr eaLnBrk="1" hangingPunct="1"/>
            <a:r>
              <a:rPr lang="en-US" altLang="en-US" sz="7200" b="1" dirty="0" err="1">
                <a:solidFill>
                  <a:schemeClr val="tx2"/>
                </a:solidFill>
                <a:latin typeface="Montserrat Light" panose="00000400000000000000" pitchFamily="2" charset="0"/>
                <a:ea typeface="Montserrat Light" panose="00000400000000000000" pitchFamily="2" charset="0"/>
                <a:cs typeface="Montserrat Light" panose="00000400000000000000" pitchFamily="2" charset="0"/>
              </a:rPr>
              <a:t>Sumber</a:t>
            </a:r>
            <a:r>
              <a:rPr lang="en-US" altLang="en-US" sz="7200" b="1" dirty="0">
                <a:solidFill>
                  <a:schemeClr val="tx2"/>
                </a:solidFill>
                <a:latin typeface="Montserrat Light" panose="00000400000000000000" pitchFamily="2" charset="0"/>
                <a:ea typeface="Montserrat Light" panose="00000400000000000000" pitchFamily="2" charset="0"/>
                <a:cs typeface="Montserrat Light" panose="00000400000000000000" pitchFamily="2" charset="0"/>
              </a:rPr>
              <a:t> </a:t>
            </a:r>
            <a:r>
              <a:rPr lang="en-US" altLang="en-US" sz="7200" b="1" dirty="0" err="1">
                <a:solidFill>
                  <a:schemeClr val="tx2"/>
                </a:solidFill>
                <a:latin typeface="Montserrat Light" panose="00000400000000000000" pitchFamily="2" charset="0"/>
                <a:ea typeface="Montserrat Light" panose="00000400000000000000" pitchFamily="2" charset="0"/>
                <a:cs typeface="Montserrat Light" panose="00000400000000000000" pitchFamily="2" charset="0"/>
              </a:rPr>
              <a:t>Historis</a:t>
            </a:r>
            <a:endParaRPr lang="en-US" altLang="en-US" sz="7200" b="1" dirty="0">
              <a:solidFill>
                <a:schemeClr val="tx2"/>
              </a:solidFill>
              <a:latin typeface="Montserrat Light" panose="00000400000000000000" pitchFamily="2" charset="0"/>
              <a:ea typeface="Montserrat Light" panose="00000400000000000000" pitchFamily="2" charset="0"/>
              <a:cs typeface="Montserrat Light" panose="00000400000000000000" pitchFamily="2" charset="0"/>
            </a:endParaRPr>
          </a:p>
        </p:txBody>
      </p:sp>
      <p:sp>
        <p:nvSpPr>
          <p:cNvPr id="10" name="TextBox 9">
            <a:extLst>
              <a:ext uri="{FF2B5EF4-FFF2-40B4-BE49-F238E27FC236}">
                <a16:creationId xmlns:a16="http://schemas.microsoft.com/office/drawing/2014/main" id="{02C2179D-072C-47E7-BB3F-0398ED4434F4}"/>
              </a:ext>
            </a:extLst>
          </p:cNvPr>
          <p:cNvSpPr txBox="1">
            <a:spLocks noChangeArrowheads="1"/>
          </p:cNvSpPr>
          <p:nvPr/>
        </p:nvSpPr>
        <p:spPr bwMode="auto">
          <a:xfrm>
            <a:off x="1574800" y="3219450"/>
            <a:ext cx="13831888" cy="6863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8800" fontAlgn="base">
              <a:spcBef>
                <a:spcPct val="0"/>
              </a:spcBef>
              <a:spcAft>
                <a:spcPct val="0"/>
              </a:spcAft>
              <a:defRPr sz="3600">
                <a:solidFill>
                  <a:schemeClr val="tx1"/>
                </a:solidFill>
                <a:latin typeface="Calibri" panose="020F0502020204030204" pitchFamily="34" charset="0"/>
              </a:defRPr>
            </a:lvl6pPr>
            <a:lvl7pPr marL="2971800" indent="-228600" defTabSz="1828800" fontAlgn="base">
              <a:spcBef>
                <a:spcPct val="0"/>
              </a:spcBef>
              <a:spcAft>
                <a:spcPct val="0"/>
              </a:spcAft>
              <a:defRPr sz="3600">
                <a:solidFill>
                  <a:schemeClr val="tx1"/>
                </a:solidFill>
                <a:latin typeface="Calibri" panose="020F0502020204030204" pitchFamily="34" charset="0"/>
              </a:defRPr>
            </a:lvl7pPr>
            <a:lvl8pPr marL="3429000" indent="-228600" defTabSz="1828800" fontAlgn="base">
              <a:spcBef>
                <a:spcPct val="0"/>
              </a:spcBef>
              <a:spcAft>
                <a:spcPct val="0"/>
              </a:spcAft>
              <a:defRPr sz="3600">
                <a:solidFill>
                  <a:schemeClr val="tx1"/>
                </a:solidFill>
                <a:latin typeface="Calibri" panose="020F0502020204030204" pitchFamily="34" charset="0"/>
              </a:defRPr>
            </a:lvl8pPr>
            <a:lvl9pPr marL="3886200" indent="-228600" defTabSz="1828800" fontAlgn="base">
              <a:spcBef>
                <a:spcPct val="0"/>
              </a:spcBef>
              <a:spcAft>
                <a:spcPct val="0"/>
              </a:spcAft>
              <a:defRPr sz="3600">
                <a:solidFill>
                  <a:schemeClr val="tx1"/>
                </a:solidFill>
                <a:latin typeface="Calibri" panose="020F0502020204030204" pitchFamily="34" charset="0"/>
              </a:defRPr>
            </a:lvl9pPr>
          </a:lstStyle>
          <a:p>
            <a:pPr algn="just"/>
            <a:r>
              <a:rPr lang="id-ID" sz="4000" dirty="0"/>
              <a:t>Pancasila tidak lahir secara mendadak pada tahun 1945, melainkan telah melalui proses panjang, dimatangkan oleh sejarah perjuangan bangsa kita sendiri, dengan melihat pengalaman-pengalaman bangsa lain, dengan diilhami oleh gagasan besar dunia, dengan tetap berakar pada kepribadian dan gagasan-gagasan besar bangsa kita sendiri.</a:t>
            </a:r>
            <a:endParaRPr lang="en-US" sz="4000" dirty="0"/>
          </a:p>
          <a:p>
            <a:pPr algn="just"/>
            <a:endParaRPr lang="en-US" sz="4000" dirty="0"/>
          </a:p>
          <a:p>
            <a:pPr algn="just"/>
            <a:r>
              <a:rPr lang="id-ID" sz="4000" dirty="0"/>
              <a:t>Nilai-nilai essensial yang terkandung dalam Pancasila yaitu : </a:t>
            </a:r>
            <a:r>
              <a:rPr lang="id-ID" sz="4000" b="1" dirty="0"/>
              <a:t>Ketuhanan, Kemanusiaan, Persatuan, Kerakyatan serta Keadilan </a:t>
            </a:r>
            <a:r>
              <a:rPr lang="id-ID" sz="4000" dirty="0"/>
              <a:t>dalam kenyataannya secara objektif telah dimiliki bangsa Indonesia sejak zaman dahulu kala sebelum mendirikan Negara</a:t>
            </a:r>
            <a:endParaRPr lang="en-US" altLang="en-US" sz="2800" dirty="0">
              <a:solidFill>
                <a:schemeClr val="tx2"/>
              </a:solidFill>
              <a:latin typeface="Montserrat Light" panose="00000400000000000000" pitchFamily="2" charset="0"/>
              <a:ea typeface="Montserrat Light" panose="00000400000000000000" pitchFamily="2" charset="0"/>
              <a:cs typeface="Montserrat Light" panose="00000400000000000000" pitchFamily="2" charset="0"/>
            </a:endParaRPr>
          </a:p>
        </p:txBody>
      </p:sp>
      <p:sp>
        <p:nvSpPr>
          <p:cNvPr id="11" name="Rectangle 10">
            <a:extLst>
              <a:ext uri="{FF2B5EF4-FFF2-40B4-BE49-F238E27FC236}">
                <a16:creationId xmlns:a16="http://schemas.microsoft.com/office/drawing/2014/main" id="{D2A1EC1C-3F4C-43D8-9D35-3FC5015AB92E}"/>
              </a:ext>
            </a:extLst>
          </p:cNvPr>
          <p:cNvSpPr/>
          <p:nvPr/>
        </p:nvSpPr>
        <p:spPr>
          <a:xfrm>
            <a:off x="16652875" y="0"/>
            <a:ext cx="7734300" cy="1371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8800" fontAlgn="base">
              <a:spcBef>
                <a:spcPct val="0"/>
              </a:spcBef>
              <a:spcAft>
                <a:spcPct val="0"/>
              </a:spcAft>
              <a:defRPr sz="3600">
                <a:solidFill>
                  <a:schemeClr val="tx1"/>
                </a:solidFill>
                <a:latin typeface="Calibri" panose="020F0502020204030204" pitchFamily="34" charset="0"/>
              </a:defRPr>
            </a:lvl6pPr>
            <a:lvl7pPr marL="2971800" indent="-228600" defTabSz="1828800" fontAlgn="base">
              <a:spcBef>
                <a:spcPct val="0"/>
              </a:spcBef>
              <a:spcAft>
                <a:spcPct val="0"/>
              </a:spcAft>
              <a:defRPr sz="3600">
                <a:solidFill>
                  <a:schemeClr val="tx1"/>
                </a:solidFill>
                <a:latin typeface="Calibri" panose="020F0502020204030204" pitchFamily="34" charset="0"/>
              </a:defRPr>
            </a:lvl7pPr>
            <a:lvl8pPr marL="3429000" indent="-228600" defTabSz="1828800" fontAlgn="base">
              <a:spcBef>
                <a:spcPct val="0"/>
              </a:spcBef>
              <a:spcAft>
                <a:spcPct val="0"/>
              </a:spcAft>
              <a:defRPr sz="3600">
                <a:solidFill>
                  <a:schemeClr val="tx1"/>
                </a:solidFill>
                <a:latin typeface="Calibri" panose="020F0502020204030204" pitchFamily="34" charset="0"/>
              </a:defRPr>
            </a:lvl8pPr>
            <a:lvl9pPr marL="3886200" indent="-228600" defTabSz="1828800" fontAlgn="base">
              <a:spcBef>
                <a:spcPct val="0"/>
              </a:spcBef>
              <a:spcAft>
                <a:spcPct val="0"/>
              </a:spcAft>
              <a:defRPr sz="3600">
                <a:solidFill>
                  <a:schemeClr val="tx1"/>
                </a:solidFill>
                <a:latin typeface="Calibri" panose="020F0502020204030204" pitchFamily="34" charset="0"/>
              </a:defRPr>
            </a:lvl9pPr>
          </a:lstStyle>
          <a:p>
            <a:pPr algn="ctr" eaLnBrk="1" hangingPunct="1"/>
            <a:endParaRPr lang="en-US" altLang="en-US" dirty="0">
              <a:solidFill>
                <a:srgbClr val="FFFFFF"/>
              </a:solidFill>
              <a:latin typeface="Montserrat Light" panose="00000400000000000000" pitchFamily="2" charset="0"/>
              <a:ea typeface="Montserrat Light" panose="00000400000000000000" pitchFamily="2" charset="0"/>
              <a:cs typeface="Montserrat Light" panose="00000400000000000000" pitchFamily="2" charset="0"/>
            </a:endParaRPr>
          </a:p>
        </p:txBody>
      </p:sp>
      <p:pic>
        <p:nvPicPr>
          <p:cNvPr id="6" name="Picture 5">
            <a:extLst>
              <a:ext uri="{FF2B5EF4-FFF2-40B4-BE49-F238E27FC236}">
                <a16:creationId xmlns:a16="http://schemas.microsoft.com/office/drawing/2014/main" id="{3336774B-B0CD-4011-9EB7-F00485EC53A9}"/>
              </a:ext>
            </a:extLst>
          </p:cNvPr>
          <p:cNvPicPr>
            <a:picLocks noChangeAspect="1"/>
          </p:cNvPicPr>
          <p:nvPr/>
        </p:nvPicPr>
        <p:blipFill>
          <a:blip r:embed="rId2"/>
          <a:stretch>
            <a:fillRect/>
          </a:stretch>
        </p:blipFill>
        <p:spPr>
          <a:xfrm>
            <a:off x="16652875" y="4388481"/>
            <a:ext cx="7734300" cy="4337505"/>
          </a:xfrm>
          <a:prstGeom prst="rect">
            <a:avLst/>
          </a:prstGeom>
        </p:spPr>
      </p:pic>
      <p:pic>
        <p:nvPicPr>
          <p:cNvPr id="8" name="Picture 7">
            <a:extLst>
              <a:ext uri="{FF2B5EF4-FFF2-40B4-BE49-F238E27FC236}">
                <a16:creationId xmlns:a16="http://schemas.microsoft.com/office/drawing/2014/main" id="{C1D9CF59-6275-4E67-96D7-950DCB4999CC}"/>
              </a:ext>
            </a:extLst>
          </p:cNvPr>
          <p:cNvPicPr>
            <a:picLocks noChangeAspect="1"/>
          </p:cNvPicPr>
          <p:nvPr/>
        </p:nvPicPr>
        <p:blipFill>
          <a:blip r:embed="rId3"/>
          <a:stretch>
            <a:fillRect/>
          </a:stretch>
        </p:blipFill>
        <p:spPr>
          <a:xfrm>
            <a:off x="16652875" y="8751474"/>
            <a:ext cx="7734300" cy="4990014"/>
          </a:xfrm>
          <a:prstGeom prst="rect">
            <a:avLst/>
          </a:prstGeom>
        </p:spPr>
      </p:pic>
      <p:pic>
        <p:nvPicPr>
          <p:cNvPr id="12" name="Picture 11">
            <a:extLst>
              <a:ext uri="{FF2B5EF4-FFF2-40B4-BE49-F238E27FC236}">
                <a16:creationId xmlns:a16="http://schemas.microsoft.com/office/drawing/2014/main" id="{5EBC9FD8-09C0-4D17-81A5-615D7207C40E}"/>
              </a:ext>
            </a:extLst>
          </p:cNvPr>
          <p:cNvPicPr>
            <a:picLocks noChangeAspect="1"/>
          </p:cNvPicPr>
          <p:nvPr/>
        </p:nvPicPr>
        <p:blipFill>
          <a:blip r:embed="rId4"/>
          <a:stretch>
            <a:fillRect/>
          </a:stretch>
        </p:blipFill>
        <p:spPr>
          <a:xfrm>
            <a:off x="16652874" y="25488"/>
            <a:ext cx="7729967" cy="4337505"/>
          </a:xfrm>
          <a:prstGeom prst="rect">
            <a:avLst/>
          </a:prstGeom>
        </p:spPr>
      </p:pic>
      <p:cxnSp>
        <p:nvCxnSpPr>
          <p:cNvPr id="14" name="Straight Connector 13">
            <a:extLst>
              <a:ext uri="{FF2B5EF4-FFF2-40B4-BE49-F238E27FC236}">
                <a16:creationId xmlns:a16="http://schemas.microsoft.com/office/drawing/2014/main" id="{61577AFE-D79F-4332-BCFD-CE7863A5721D}"/>
              </a:ext>
            </a:extLst>
          </p:cNvPr>
          <p:cNvCxnSpPr/>
          <p:nvPr/>
        </p:nvCxnSpPr>
        <p:spPr>
          <a:xfrm>
            <a:off x="16652874" y="25488"/>
            <a:ext cx="1" cy="13690512"/>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6736B8B-2141-4D0D-8180-F96BB9977CC5}"/>
              </a:ext>
            </a:extLst>
          </p:cNvPr>
          <p:cNvSpPr/>
          <p:nvPr/>
        </p:nvSpPr>
        <p:spPr>
          <a:xfrm>
            <a:off x="4763" y="-52252"/>
            <a:ext cx="7734300" cy="1371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8800" fontAlgn="base">
              <a:spcBef>
                <a:spcPct val="0"/>
              </a:spcBef>
              <a:spcAft>
                <a:spcPct val="0"/>
              </a:spcAft>
              <a:defRPr sz="3600">
                <a:solidFill>
                  <a:schemeClr val="tx1"/>
                </a:solidFill>
                <a:latin typeface="Calibri" panose="020F0502020204030204" pitchFamily="34" charset="0"/>
              </a:defRPr>
            </a:lvl6pPr>
            <a:lvl7pPr marL="2971800" indent="-228600" defTabSz="1828800" fontAlgn="base">
              <a:spcBef>
                <a:spcPct val="0"/>
              </a:spcBef>
              <a:spcAft>
                <a:spcPct val="0"/>
              </a:spcAft>
              <a:defRPr sz="3600">
                <a:solidFill>
                  <a:schemeClr val="tx1"/>
                </a:solidFill>
                <a:latin typeface="Calibri" panose="020F0502020204030204" pitchFamily="34" charset="0"/>
              </a:defRPr>
            </a:lvl7pPr>
            <a:lvl8pPr marL="3429000" indent="-228600" defTabSz="1828800" fontAlgn="base">
              <a:spcBef>
                <a:spcPct val="0"/>
              </a:spcBef>
              <a:spcAft>
                <a:spcPct val="0"/>
              </a:spcAft>
              <a:defRPr sz="3600">
                <a:solidFill>
                  <a:schemeClr val="tx1"/>
                </a:solidFill>
                <a:latin typeface="Calibri" panose="020F0502020204030204" pitchFamily="34" charset="0"/>
              </a:defRPr>
            </a:lvl8pPr>
            <a:lvl9pPr marL="3886200" indent="-228600" defTabSz="1828800" fontAlgn="base">
              <a:spcBef>
                <a:spcPct val="0"/>
              </a:spcBef>
              <a:spcAft>
                <a:spcPct val="0"/>
              </a:spcAft>
              <a:defRPr sz="3600">
                <a:solidFill>
                  <a:schemeClr val="tx1"/>
                </a:solidFill>
                <a:latin typeface="Calibri" panose="020F0502020204030204" pitchFamily="34" charset="0"/>
              </a:defRPr>
            </a:lvl9pPr>
          </a:lstStyle>
          <a:p>
            <a:pPr algn="ctr" eaLnBrk="1" hangingPunct="1"/>
            <a:endParaRPr lang="en-US" altLang="en-US" dirty="0">
              <a:solidFill>
                <a:srgbClr val="FFFFFF"/>
              </a:solidFill>
              <a:latin typeface="Montserrat Light" panose="00000400000000000000" pitchFamily="2" charset="0"/>
              <a:ea typeface="Montserrat Light" panose="00000400000000000000" pitchFamily="2" charset="0"/>
              <a:cs typeface="Montserrat Light" panose="00000400000000000000" pitchFamily="2" charset="0"/>
            </a:endParaRPr>
          </a:p>
        </p:txBody>
      </p:sp>
      <p:pic>
        <p:nvPicPr>
          <p:cNvPr id="4" name="Graphic 3">
            <a:extLst>
              <a:ext uri="{FF2B5EF4-FFF2-40B4-BE49-F238E27FC236}">
                <a16:creationId xmlns:a16="http://schemas.microsoft.com/office/drawing/2014/main" id="{128ED777-11FF-4913-8342-2095739C795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386936" y="351735"/>
            <a:ext cx="4977172" cy="5420517"/>
          </a:xfrm>
          <a:prstGeom prst="rect">
            <a:avLst/>
          </a:prstGeom>
        </p:spPr>
      </p:pic>
      <p:sp>
        <p:nvSpPr>
          <p:cNvPr id="13" name="TextBox 14">
            <a:extLst>
              <a:ext uri="{FF2B5EF4-FFF2-40B4-BE49-F238E27FC236}">
                <a16:creationId xmlns:a16="http://schemas.microsoft.com/office/drawing/2014/main" id="{C80AE7CC-FF31-4B66-A032-C3C6B54154AE}"/>
              </a:ext>
            </a:extLst>
          </p:cNvPr>
          <p:cNvSpPr txBox="1">
            <a:spLocks noChangeArrowheads="1"/>
          </p:cNvSpPr>
          <p:nvPr/>
        </p:nvSpPr>
        <p:spPr bwMode="auto">
          <a:xfrm>
            <a:off x="87948" y="6151273"/>
            <a:ext cx="7651116" cy="665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8800" fontAlgn="base">
              <a:spcBef>
                <a:spcPct val="0"/>
              </a:spcBef>
              <a:spcAft>
                <a:spcPct val="0"/>
              </a:spcAft>
              <a:defRPr sz="3600">
                <a:solidFill>
                  <a:schemeClr val="tx1"/>
                </a:solidFill>
                <a:latin typeface="Calibri" panose="020F0502020204030204" pitchFamily="34" charset="0"/>
              </a:defRPr>
            </a:lvl6pPr>
            <a:lvl7pPr marL="2971800" indent="-228600" defTabSz="1828800" fontAlgn="base">
              <a:spcBef>
                <a:spcPct val="0"/>
              </a:spcBef>
              <a:spcAft>
                <a:spcPct val="0"/>
              </a:spcAft>
              <a:defRPr sz="3600">
                <a:solidFill>
                  <a:schemeClr val="tx1"/>
                </a:solidFill>
                <a:latin typeface="Calibri" panose="020F0502020204030204" pitchFamily="34" charset="0"/>
              </a:defRPr>
            </a:lvl7pPr>
            <a:lvl8pPr marL="3429000" indent="-228600" defTabSz="1828800" fontAlgn="base">
              <a:spcBef>
                <a:spcPct val="0"/>
              </a:spcBef>
              <a:spcAft>
                <a:spcPct val="0"/>
              </a:spcAft>
              <a:defRPr sz="3600">
                <a:solidFill>
                  <a:schemeClr val="tx1"/>
                </a:solidFill>
                <a:latin typeface="Calibri" panose="020F0502020204030204" pitchFamily="34" charset="0"/>
              </a:defRPr>
            </a:lvl8pPr>
            <a:lvl9pPr marL="3886200" indent="-228600" defTabSz="1828800" fontAlgn="base">
              <a:spcBef>
                <a:spcPct val="0"/>
              </a:spcBef>
              <a:spcAft>
                <a:spcPct val="0"/>
              </a:spcAft>
              <a:defRPr sz="3600">
                <a:solidFill>
                  <a:schemeClr val="tx1"/>
                </a:solidFill>
                <a:latin typeface="Calibri" panose="020F0502020204030204" pitchFamily="34" charset="0"/>
              </a:defRPr>
            </a:lvl9pPr>
          </a:lstStyle>
          <a:p>
            <a:pPr lvl="0">
              <a:lnSpc>
                <a:spcPct val="150000"/>
              </a:lnSpc>
            </a:pPr>
            <a:r>
              <a:rPr lang="fi-FI" b="1" dirty="0"/>
              <a:t>1. Ketuhanan Yang Maha Esa</a:t>
            </a:r>
          </a:p>
          <a:p>
            <a:pPr lvl="0">
              <a:lnSpc>
                <a:spcPct val="150000"/>
              </a:lnSpc>
            </a:pPr>
            <a:r>
              <a:rPr lang="en-US" b="1" dirty="0"/>
              <a:t>2. </a:t>
            </a:r>
            <a:r>
              <a:rPr lang="en-US" b="1" dirty="0" err="1"/>
              <a:t>Kemanusiaan</a:t>
            </a:r>
            <a:r>
              <a:rPr lang="en-US" b="1" dirty="0"/>
              <a:t> Yang Adil Dan </a:t>
            </a:r>
            <a:r>
              <a:rPr lang="en-US" b="1" dirty="0" err="1"/>
              <a:t>Beradab</a:t>
            </a:r>
            <a:endParaRPr lang="en-US" b="1" dirty="0"/>
          </a:p>
          <a:p>
            <a:pPr lvl="0">
              <a:lnSpc>
                <a:spcPct val="150000"/>
              </a:lnSpc>
            </a:pPr>
            <a:r>
              <a:rPr lang="en-US" b="1" dirty="0"/>
              <a:t>3. </a:t>
            </a:r>
            <a:r>
              <a:rPr lang="en-US" b="1" dirty="0" err="1"/>
              <a:t>Persatuan</a:t>
            </a:r>
            <a:r>
              <a:rPr lang="en-US" b="1" dirty="0"/>
              <a:t> Indonesia</a:t>
            </a:r>
          </a:p>
          <a:p>
            <a:pPr lvl="0">
              <a:lnSpc>
                <a:spcPct val="150000"/>
              </a:lnSpc>
            </a:pPr>
            <a:r>
              <a:rPr lang="en-US" b="1" dirty="0"/>
              <a:t>4. </a:t>
            </a:r>
            <a:r>
              <a:rPr lang="en-US" b="1" dirty="0" err="1"/>
              <a:t>Kerakyatan</a:t>
            </a:r>
            <a:r>
              <a:rPr lang="en-US" b="1" dirty="0"/>
              <a:t> Yang </a:t>
            </a:r>
            <a:r>
              <a:rPr lang="en-US" b="1" dirty="0" err="1"/>
              <a:t>Dipimpin</a:t>
            </a:r>
            <a:r>
              <a:rPr lang="en-US" b="1" dirty="0"/>
              <a:t> Oleh </a:t>
            </a:r>
            <a:r>
              <a:rPr lang="en-US" b="1" dirty="0" err="1"/>
              <a:t>Hikmat</a:t>
            </a:r>
            <a:r>
              <a:rPr lang="en-US" b="1" dirty="0"/>
              <a:t> </a:t>
            </a:r>
            <a:r>
              <a:rPr lang="en-US" b="1" dirty="0" err="1"/>
              <a:t>Kebijaksanaan</a:t>
            </a:r>
            <a:r>
              <a:rPr lang="en-US" b="1" dirty="0"/>
              <a:t> </a:t>
            </a:r>
            <a:r>
              <a:rPr lang="en-US" b="1" dirty="0" err="1"/>
              <a:t>Dalam</a:t>
            </a:r>
            <a:r>
              <a:rPr lang="en-US" b="1" dirty="0"/>
              <a:t> </a:t>
            </a:r>
            <a:r>
              <a:rPr lang="en-US" b="1" dirty="0" err="1"/>
              <a:t>Permusyawaratan</a:t>
            </a:r>
            <a:r>
              <a:rPr lang="en-US" b="1" dirty="0"/>
              <a:t> Dan </a:t>
            </a:r>
            <a:r>
              <a:rPr lang="en-US" b="1" dirty="0" err="1"/>
              <a:t>Perwakilan</a:t>
            </a:r>
            <a:endParaRPr lang="en-US" b="1" dirty="0"/>
          </a:p>
          <a:p>
            <a:pPr lvl="0">
              <a:lnSpc>
                <a:spcPct val="150000"/>
              </a:lnSpc>
            </a:pPr>
            <a:r>
              <a:rPr lang="en-US" b="1" dirty="0"/>
              <a:t>5. </a:t>
            </a:r>
            <a:r>
              <a:rPr lang="en-US" b="1" dirty="0" err="1"/>
              <a:t>Keadilan</a:t>
            </a:r>
            <a:r>
              <a:rPr lang="en-US" b="1" dirty="0"/>
              <a:t> </a:t>
            </a:r>
            <a:r>
              <a:rPr lang="en-US" b="1" dirty="0" err="1"/>
              <a:t>Sosial</a:t>
            </a:r>
            <a:r>
              <a:rPr lang="en-US" b="1" dirty="0"/>
              <a:t> </a:t>
            </a:r>
            <a:r>
              <a:rPr lang="en-US" b="1" dirty="0" err="1"/>
              <a:t>Bagi</a:t>
            </a:r>
            <a:r>
              <a:rPr lang="en-US" b="1" dirty="0"/>
              <a:t> </a:t>
            </a:r>
            <a:r>
              <a:rPr lang="en-US" b="1" dirty="0" err="1"/>
              <a:t>Seluruh</a:t>
            </a:r>
            <a:r>
              <a:rPr lang="en-US" b="1" dirty="0"/>
              <a:t> Rakyat Indonesia</a:t>
            </a:r>
            <a:endParaRPr lang="en-US" sz="3200" dirty="0"/>
          </a:p>
        </p:txBody>
      </p:sp>
      <p:sp>
        <p:nvSpPr>
          <p:cNvPr id="15" name="TextBox 23">
            <a:extLst>
              <a:ext uri="{FF2B5EF4-FFF2-40B4-BE49-F238E27FC236}">
                <a16:creationId xmlns:a16="http://schemas.microsoft.com/office/drawing/2014/main" id="{D8FFC436-BB54-44E7-9218-60A37C78CBB2}"/>
              </a:ext>
            </a:extLst>
          </p:cNvPr>
          <p:cNvSpPr txBox="1">
            <a:spLocks noChangeArrowheads="1"/>
          </p:cNvSpPr>
          <p:nvPr/>
        </p:nvSpPr>
        <p:spPr bwMode="auto">
          <a:xfrm>
            <a:off x="8759371" y="1152432"/>
            <a:ext cx="6869188"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8800" fontAlgn="base">
              <a:spcBef>
                <a:spcPct val="0"/>
              </a:spcBef>
              <a:spcAft>
                <a:spcPct val="0"/>
              </a:spcAft>
              <a:defRPr sz="3600">
                <a:solidFill>
                  <a:schemeClr val="tx1"/>
                </a:solidFill>
                <a:latin typeface="Calibri" panose="020F0502020204030204" pitchFamily="34" charset="0"/>
              </a:defRPr>
            </a:lvl6pPr>
            <a:lvl7pPr marL="2971800" indent="-228600" defTabSz="1828800" fontAlgn="base">
              <a:spcBef>
                <a:spcPct val="0"/>
              </a:spcBef>
              <a:spcAft>
                <a:spcPct val="0"/>
              </a:spcAft>
              <a:defRPr sz="3600">
                <a:solidFill>
                  <a:schemeClr val="tx1"/>
                </a:solidFill>
                <a:latin typeface="Calibri" panose="020F0502020204030204" pitchFamily="34" charset="0"/>
              </a:defRPr>
            </a:lvl7pPr>
            <a:lvl8pPr marL="3429000" indent="-228600" defTabSz="1828800" fontAlgn="base">
              <a:spcBef>
                <a:spcPct val="0"/>
              </a:spcBef>
              <a:spcAft>
                <a:spcPct val="0"/>
              </a:spcAft>
              <a:defRPr sz="3600">
                <a:solidFill>
                  <a:schemeClr val="tx1"/>
                </a:solidFill>
                <a:latin typeface="Calibri" panose="020F0502020204030204" pitchFamily="34" charset="0"/>
              </a:defRPr>
            </a:lvl8pPr>
            <a:lvl9pPr marL="3886200" indent="-228600" defTabSz="1828800" fontAlgn="base">
              <a:spcBef>
                <a:spcPct val="0"/>
              </a:spcBef>
              <a:spcAft>
                <a:spcPct val="0"/>
              </a:spcAft>
              <a:defRPr sz="3600">
                <a:solidFill>
                  <a:schemeClr val="tx1"/>
                </a:solidFill>
                <a:latin typeface="Calibri" panose="020F0502020204030204" pitchFamily="34" charset="0"/>
              </a:defRPr>
            </a:lvl9pPr>
          </a:lstStyle>
          <a:p>
            <a:pPr eaLnBrk="1" hangingPunct="1"/>
            <a:r>
              <a:rPr lang="en-US" altLang="en-US" sz="7200" b="1" dirty="0" err="1">
                <a:solidFill>
                  <a:schemeClr val="tx2"/>
                </a:solidFill>
                <a:latin typeface="Montserrat Light" panose="00000400000000000000" pitchFamily="2" charset="0"/>
                <a:ea typeface="Montserrat Light" panose="00000400000000000000" pitchFamily="2" charset="0"/>
                <a:cs typeface="Montserrat Light" panose="00000400000000000000" pitchFamily="2" charset="0"/>
              </a:rPr>
              <a:t>Sumber</a:t>
            </a:r>
            <a:r>
              <a:rPr lang="en-US" altLang="en-US" sz="7200" b="1" dirty="0">
                <a:solidFill>
                  <a:schemeClr val="tx2"/>
                </a:solidFill>
                <a:latin typeface="Montserrat Light" panose="00000400000000000000" pitchFamily="2" charset="0"/>
                <a:ea typeface="Montserrat Light" panose="00000400000000000000" pitchFamily="2" charset="0"/>
                <a:cs typeface="Montserrat Light" panose="00000400000000000000" pitchFamily="2" charset="0"/>
              </a:rPr>
              <a:t> </a:t>
            </a:r>
            <a:r>
              <a:rPr lang="en-US" altLang="en-US" sz="7200" b="1" dirty="0" err="1">
                <a:solidFill>
                  <a:schemeClr val="tx2"/>
                </a:solidFill>
                <a:latin typeface="Montserrat Light" panose="00000400000000000000" pitchFamily="2" charset="0"/>
                <a:ea typeface="Montserrat Light" panose="00000400000000000000" pitchFamily="2" charset="0"/>
                <a:cs typeface="Montserrat Light" panose="00000400000000000000" pitchFamily="2" charset="0"/>
              </a:rPr>
              <a:t>Politik</a:t>
            </a:r>
            <a:endParaRPr lang="en-US" altLang="en-US" sz="7200" b="1" dirty="0">
              <a:solidFill>
                <a:schemeClr val="tx2"/>
              </a:solidFill>
              <a:latin typeface="Montserrat Light" panose="00000400000000000000" pitchFamily="2" charset="0"/>
              <a:ea typeface="Montserrat Light" panose="00000400000000000000" pitchFamily="2" charset="0"/>
              <a:cs typeface="Montserrat Light" panose="00000400000000000000" pitchFamily="2" charset="0"/>
            </a:endParaRPr>
          </a:p>
        </p:txBody>
      </p:sp>
      <p:sp>
        <p:nvSpPr>
          <p:cNvPr id="16" name="TextBox 15">
            <a:extLst>
              <a:ext uri="{FF2B5EF4-FFF2-40B4-BE49-F238E27FC236}">
                <a16:creationId xmlns:a16="http://schemas.microsoft.com/office/drawing/2014/main" id="{82D40ECA-E7E1-4F71-A551-645C3A63DCC5}"/>
              </a:ext>
            </a:extLst>
          </p:cNvPr>
          <p:cNvSpPr txBox="1">
            <a:spLocks noChangeArrowheads="1"/>
          </p:cNvSpPr>
          <p:nvPr/>
        </p:nvSpPr>
        <p:spPr bwMode="auto">
          <a:xfrm>
            <a:off x="8759371" y="2848246"/>
            <a:ext cx="13831888" cy="6863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8800" fontAlgn="base">
              <a:spcBef>
                <a:spcPct val="0"/>
              </a:spcBef>
              <a:spcAft>
                <a:spcPct val="0"/>
              </a:spcAft>
              <a:defRPr sz="3600">
                <a:solidFill>
                  <a:schemeClr val="tx1"/>
                </a:solidFill>
                <a:latin typeface="Calibri" panose="020F0502020204030204" pitchFamily="34" charset="0"/>
              </a:defRPr>
            </a:lvl6pPr>
            <a:lvl7pPr marL="2971800" indent="-228600" defTabSz="1828800" fontAlgn="base">
              <a:spcBef>
                <a:spcPct val="0"/>
              </a:spcBef>
              <a:spcAft>
                <a:spcPct val="0"/>
              </a:spcAft>
              <a:defRPr sz="3600">
                <a:solidFill>
                  <a:schemeClr val="tx1"/>
                </a:solidFill>
                <a:latin typeface="Calibri" panose="020F0502020204030204" pitchFamily="34" charset="0"/>
              </a:defRPr>
            </a:lvl7pPr>
            <a:lvl8pPr marL="3429000" indent="-228600" defTabSz="1828800" fontAlgn="base">
              <a:spcBef>
                <a:spcPct val="0"/>
              </a:spcBef>
              <a:spcAft>
                <a:spcPct val="0"/>
              </a:spcAft>
              <a:defRPr sz="3600">
                <a:solidFill>
                  <a:schemeClr val="tx1"/>
                </a:solidFill>
                <a:latin typeface="Calibri" panose="020F0502020204030204" pitchFamily="34" charset="0"/>
              </a:defRPr>
            </a:lvl8pPr>
            <a:lvl9pPr marL="3886200" indent="-228600" defTabSz="1828800" fontAlgn="base">
              <a:spcBef>
                <a:spcPct val="0"/>
              </a:spcBef>
              <a:spcAft>
                <a:spcPct val="0"/>
              </a:spcAft>
              <a:defRPr sz="3600">
                <a:solidFill>
                  <a:schemeClr val="tx1"/>
                </a:solidFill>
                <a:latin typeface="Calibri" panose="020F0502020204030204" pitchFamily="34" charset="0"/>
              </a:defRPr>
            </a:lvl9pPr>
          </a:lstStyle>
          <a:p>
            <a:pPr algn="just"/>
            <a:r>
              <a:rPr lang="id-ID" sz="4000" dirty="0"/>
              <a:t>Pola pikir untuk membangun kehidupan berpolitik yang murni dan jernih mutlak dilakukan sesuai dengan kelima sila yang mana dalam berpolitik harus bertumpu pada Ketuhanan Yang Maha Esa, Kemanusiaan yang Adil dan Beradab, Persatuan Indonesia, Kerakyatan yang Dipimpin oleh Hikmat Kebijaksanaan dalam Permusyarawatan/Perwakilan dan dengan penuh Keadilan Sosial bagi Seluruh Rakyat Indonesia tanpa pandang bulu</a:t>
            </a:r>
            <a:r>
              <a:rPr lang="en-US" sz="4000" dirty="0"/>
              <a:t>.</a:t>
            </a:r>
          </a:p>
          <a:p>
            <a:pPr algn="just"/>
            <a:endParaRPr lang="en-US" altLang="en-US" sz="4000" dirty="0">
              <a:solidFill>
                <a:schemeClr val="tx2"/>
              </a:solidFill>
              <a:latin typeface="Montserrat Light" panose="00000400000000000000" pitchFamily="2" charset="0"/>
              <a:ea typeface="Montserrat Light" panose="00000400000000000000" pitchFamily="2" charset="0"/>
              <a:cs typeface="Montserrat Light" panose="00000400000000000000" pitchFamily="2" charset="0"/>
            </a:endParaRPr>
          </a:p>
          <a:p>
            <a:pPr algn="just"/>
            <a:r>
              <a:rPr lang="id-ID" sz="4000" dirty="0"/>
              <a:t>Nilai-nilai Pancasila mutlak harus dimiliki oleh setiap penguasa yang berkuasa mengatur pemerintahan, agar tidak menyebabkan berbagai penyimpangan seperti yang sering terjadi dewasa ini. </a:t>
            </a:r>
            <a:endParaRPr lang="en-US" altLang="en-US" sz="4000" dirty="0">
              <a:solidFill>
                <a:schemeClr val="tx2"/>
              </a:solidFill>
              <a:latin typeface="Montserrat Light" panose="00000400000000000000" pitchFamily="2" charset="0"/>
              <a:ea typeface="Montserrat Light" panose="00000400000000000000" pitchFamily="2" charset="0"/>
              <a:cs typeface="Montserrat Light" panose="00000400000000000000" pitchFamily="2" charset="0"/>
            </a:endParaRPr>
          </a:p>
        </p:txBody>
      </p:sp>
    </p:spTree>
    <p:extLst>
      <p:ext uri="{BB962C8B-B14F-4D97-AF65-F5344CB8AC3E}">
        <p14:creationId xmlns:p14="http://schemas.microsoft.com/office/powerpoint/2010/main" val="3092254686"/>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Hexagon 1">
            <a:extLst>
              <a:ext uri="{FF2B5EF4-FFF2-40B4-BE49-F238E27FC236}">
                <a16:creationId xmlns:a16="http://schemas.microsoft.com/office/drawing/2014/main" id="{1FA4045F-4B1E-4450-8B67-005D6735A2F6}"/>
              </a:ext>
            </a:extLst>
          </p:cNvPr>
          <p:cNvSpPr/>
          <p:nvPr/>
        </p:nvSpPr>
        <p:spPr>
          <a:xfrm rot="16200000">
            <a:off x="5750573" y="-867968"/>
            <a:ext cx="1590312" cy="9179585"/>
          </a:xfrm>
          <a:prstGeom prst="rect">
            <a:avLst/>
          </a:pr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828891" eaLnBrk="1" fontAlgn="auto" hangingPunct="1">
              <a:spcBef>
                <a:spcPts val="0"/>
              </a:spcBef>
              <a:spcAft>
                <a:spcPts val="0"/>
              </a:spcAft>
              <a:defRPr/>
            </a:pPr>
            <a:endParaRPr lang="en-US" dirty="0">
              <a:solidFill>
                <a:schemeClr val="accent1"/>
              </a:solidFill>
            </a:endParaRPr>
          </a:p>
        </p:txBody>
      </p:sp>
      <p:sp>
        <p:nvSpPr>
          <p:cNvPr id="12293" name="TextBox 23">
            <a:extLst>
              <a:ext uri="{FF2B5EF4-FFF2-40B4-BE49-F238E27FC236}">
                <a16:creationId xmlns:a16="http://schemas.microsoft.com/office/drawing/2014/main" id="{0D05D6AD-609B-4AD4-9462-CC6FA7D47435}"/>
              </a:ext>
            </a:extLst>
          </p:cNvPr>
          <p:cNvSpPr txBox="1">
            <a:spLocks noChangeArrowheads="1"/>
          </p:cNvSpPr>
          <p:nvPr/>
        </p:nvSpPr>
        <p:spPr bwMode="auto">
          <a:xfrm>
            <a:off x="1758950" y="766763"/>
            <a:ext cx="19571833"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8800" fontAlgn="base">
              <a:spcBef>
                <a:spcPct val="0"/>
              </a:spcBef>
              <a:spcAft>
                <a:spcPct val="0"/>
              </a:spcAft>
              <a:defRPr sz="3600">
                <a:solidFill>
                  <a:schemeClr val="tx1"/>
                </a:solidFill>
                <a:latin typeface="Calibri" panose="020F0502020204030204" pitchFamily="34" charset="0"/>
              </a:defRPr>
            </a:lvl6pPr>
            <a:lvl7pPr marL="2971800" indent="-228600" defTabSz="1828800" fontAlgn="base">
              <a:spcBef>
                <a:spcPct val="0"/>
              </a:spcBef>
              <a:spcAft>
                <a:spcPct val="0"/>
              </a:spcAft>
              <a:defRPr sz="3600">
                <a:solidFill>
                  <a:schemeClr val="tx1"/>
                </a:solidFill>
                <a:latin typeface="Calibri" panose="020F0502020204030204" pitchFamily="34" charset="0"/>
              </a:defRPr>
            </a:lvl7pPr>
            <a:lvl8pPr marL="3429000" indent="-228600" defTabSz="1828800" fontAlgn="base">
              <a:spcBef>
                <a:spcPct val="0"/>
              </a:spcBef>
              <a:spcAft>
                <a:spcPct val="0"/>
              </a:spcAft>
              <a:defRPr sz="3600">
                <a:solidFill>
                  <a:schemeClr val="tx1"/>
                </a:solidFill>
                <a:latin typeface="Calibri" panose="020F0502020204030204" pitchFamily="34" charset="0"/>
              </a:defRPr>
            </a:lvl8pPr>
            <a:lvl9pPr marL="3886200" indent="-228600" defTabSz="1828800" fontAlgn="base">
              <a:spcBef>
                <a:spcPct val="0"/>
              </a:spcBef>
              <a:spcAft>
                <a:spcPct val="0"/>
              </a:spcAft>
              <a:defRPr sz="3600">
                <a:solidFill>
                  <a:schemeClr val="tx1"/>
                </a:solidFill>
                <a:latin typeface="Calibri" panose="020F0502020204030204" pitchFamily="34" charset="0"/>
              </a:defRPr>
            </a:lvl9pPr>
          </a:lstStyle>
          <a:p>
            <a:pPr eaLnBrk="1" hangingPunct="1"/>
            <a:r>
              <a:rPr lang="en-US" altLang="en-US" sz="8800" b="1" dirty="0" err="1">
                <a:solidFill>
                  <a:schemeClr val="tx2"/>
                </a:solidFill>
                <a:latin typeface="Montserrat Semi"/>
                <a:ea typeface="Montserrat Semi"/>
                <a:cs typeface="Montserrat Semi"/>
              </a:rPr>
              <a:t>Kendala</a:t>
            </a:r>
            <a:r>
              <a:rPr lang="en-US" altLang="en-US" sz="8800" b="1" dirty="0">
                <a:solidFill>
                  <a:schemeClr val="tx2"/>
                </a:solidFill>
                <a:latin typeface="Montserrat Semi"/>
                <a:ea typeface="Montserrat Semi"/>
                <a:cs typeface="Montserrat Semi"/>
              </a:rPr>
              <a:t> </a:t>
            </a:r>
            <a:r>
              <a:rPr lang="en-US" altLang="en-US" sz="8800" b="1" dirty="0" err="1">
                <a:solidFill>
                  <a:schemeClr val="tx2"/>
                </a:solidFill>
                <a:latin typeface="Montserrat Semi"/>
                <a:ea typeface="Montserrat Semi"/>
                <a:cs typeface="Montserrat Semi"/>
              </a:rPr>
              <a:t>Penerapan</a:t>
            </a:r>
            <a:r>
              <a:rPr lang="en-US" altLang="en-US" sz="8800" b="1" dirty="0">
                <a:solidFill>
                  <a:schemeClr val="tx2"/>
                </a:solidFill>
                <a:latin typeface="Montserrat Semi"/>
                <a:ea typeface="Montserrat Semi"/>
                <a:cs typeface="Montserrat Semi"/>
              </a:rPr>
              <a:t> </a:t>
            </a:r>
            <a:r>
              <a:rPr lang="en-US" altLang="en-US" sz="8800" b="1" dirty="0" err="1">
                <a:solidFill>
                  <a:schemeClr val="tx2"/>
                </a:solidFill>
                <a:latin typeface="Montserrat Semi"/>
                <a:ea typeface="Montserrat Semi"/>
                <a:cs typeface="Montserrat Semi"/>
              </a:rPr>
              <a:t>Etika</a:t>
            </a:r>
            <a:r>
              <a:rPr lang="en-US" altLang="en-US" sz="8800" b="1" dirty="0">
                <a:solidFill>
                  <a:schemeClr val="tx2"/>
                </a:solidFill>
                <a:latin typeface="Montserrat Semi"/>
                <a:ea typeface="Montserrat Semi"/>
                <a:cs typeface="Montserrat Semi"/>
              </a:rPr>
              <a:t> </a:t>
            </a:r>
            <a:r>
              <a:rPr lang="en-US" altLang="en-US" sz="8800" b="1" dirty="0" err="1">
                <a:solidFill>
                  <a:schemeClr val="tx2"/>
                </a:solidFill>
                <a:latin typeface="Montserrat Semi"/>
                <a:ea typeface="Montserrat Semi"/>
                <a:cs typeface="Montserrat Semi"/>
              </a:rPr>
              <a:t>Politik</a:t>
            </a:r>
            <a:r>
              <a:rPr lang="en-US" altLang="en-US" sz="8800" b="1" dirty="0">
                <a:solidFill>
                  <a:schemeClr val="tx2"/>
                </a:solidFill>
                <a:latin typeface="Montserrat Semi"/>
                <a:ea typeface="Montserrat Semi"/>
                <a:cs typeface="Montserrat Semi"/>
              </a:rPr>
              <a:t> Pancasila</a:t>
            </a:r>
          </a:p>
        </p:txBody>
      </p:sp>
      <p:sp>
        <p:nvSpPr>
          <p:cNvPr id="12294" name="TextBox 24">
            <a:extLst>
              <a:ext uri="{FF2B5EF4-FFF2-40B4-BE49-F238E27FC236}">
                <a16:creationId xmlns:a16="http://schemas.microsoft.com/office/drawing/2014/main" id="{EC7DB0A8-C18E-433E-AFD1-F21DD3580C74}"/>
              </a:ext>
            </a:extLst>
          </p:cNvPr>
          <p:cNvSpPr txBox="1">
            <a:spLocks noChangeArrowheads="1"/>
          </p:cNvSpPr>
          <p:nvPr/>
        </p:nvSpPr>
        <p:spPr bwMode="auto">
          <a:xfrm>
            <a:off x="1985555" y="3107271"/>
            <a:ext cx="8943771"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8800" fontAlgn="base">
              <a:spcBef>
                <a:spcPct val="0"/>
              </a:spcBef>
              <a:spcAft>
                <a:spcPct val="0"/>
              </a:spcAft>
              <a:defRPr sz="3600">
                <a:solidFill>
                  <a:schemeClr val="tx1"/>
                </a:solidFill>
                <a:latin typeface="Calibri" panose="020F0502020204030204" pitchFamily="34" charset="0"/>
              </a:defRPr>
            </a:lvl6pPr>
            <a:lvl7pPr marL="2971800" indent="-228600" defTabSz="1828800" fontAlgn="base">
              <a:spcBef>
                <a:spcPct val="0"/>
              </a:spcBef>
              <a:spcAft>
                <a:spcPct val="0"/>
              </a:spcAft>
              <a:defRPr sz="3600">
                <a:solidFill>
                  <a:schemeClr val="tx1"/>
                </a:solidFill>
                <a:latin typeface="Calibri" panose="020F0502020204030204" pitchFamily="34" charset="0"/>
              </a:defRPr>
            </a:lvl7pPr>
            <a:lvl8pPr marL="3429000" indent="-228600" defTabSz="1828800" fontAlgn="base">
              <a:spcBef>
                <a:spcPct val="0"/>
              </a:spcBef>
              <a:spcAft>
                <a:spcPct val="0"/>
              </a:spcAft>
              <a:defRPr sz="3600">
                <a:solidFill>
                  <a:schemeClr val="tx1"/>
                </a:solidFill>
                <a:latin typeface="Calibri" panose="020F0502020204030204" pitchFamily="34" charset="0"/>
              </a:defRPr>
            </a:lvl8pPr>
            <a:lvl9pPr marL="3886200" indent="-228600" defTabSz="1828800" fontAlgn="base">
              <a:spcBef>
                <a:spcPct val="0"/>
              </a:spcBef>
              <a:spcAft>
                <a:spcPct val="0"/>
              </a:spcAft>
              <a:defRPr sz="3600">
                <a:solidFill>
                  <a:schemeClr val="tx1"/>
                </a:solidFill>
                <a:latin typeface="Calibri" panose="020F0502020204030204" pitchFamily="34" charset="0"/>
              </a:defRPr>
            </a:lvl9pPr>
          </a:lstStyle>
          <a:p>
            <a:pPr algn="ctr" eaLnBrk="1" hangingPunct="1"/>
            <a:r>
              <a:rPr lang="id-ID" sz="3200" b="1" dirty="0">
                <a:solidFill>
                  <a:schemeClr val="bg1"/>
                </a:solidFill>
              </a:rPr>
              <a:t>Etika politik terjebak menjadi sebuah ideologi sendiri</a:t>
            </a:r>
            <a:r>
              <a:rPr lang="id-ID" sz="3200" dirty="0">
                <a:solidFill>
                  <a:schemeClr val="bg1"/>
                </a:solidFill>
              </a:rPr>
              <a:t> </a:t>
            </a:r>
            <a:endParaRPr lang="en-US" altLang="en-US" sz="3200" b="1" dirty="0">
              <a:solidFill>
                <a:schemeClr val="bg1"/>
              </a:solidFill>
              <a:latin typeface="Montserrat Semi"/>
              <a:ea typeface="Montserrat Semi"/>
              <a:cs typeface="Montserrat Semi"/>
            </a:endParaRPr>
          </a:p>
        </p:txBody>
      </p:sp>
      <p:sp>
        <p:nvSpPr>
          <p:cNvPr id="18" name="Rectangle 17">
            <a:extLst>
              <a:ext uri="{FF2B5EF4-FFF2-40B4-BE49-F238E27FC236}">
                <a16:creationId xmlns:a16="http://schemas.microsoft.com/office/drawing/2014/main" id="{D3D15D1A-747A-47D3-98E2-186C1F9788DD}"/>
              </a:ext>
            </a:extLst>
          </p:cNvPr>
          <p:cNvSpPr/>
          <p:nvPr/>
        </p:nvSpPr>
        <p:spPr>
          <a:xfrm>
            <a:off x="1985555" y="4929215"/>
            <a:ext cx="9177770" cy="850156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8800" fontAlgn="base">
              <a:spcBef>
                <a:spcPct val="0"/>
              </a:spcBef>
              <a:spcAft>
                <a:spcPct val="0"/>
              </a:spcAft>
              <a:defRPr sz="3600">
                <a:solidFill>
                  <a:schemeClr val="tx1"/>
                </a:solidFill>
                <a:latin typeface="Calibri" panose="020F0502020204030204" pitchFamily="34" charset="0"/>
              </a:defRPr>
            </a:lvl6pPr>
            <a:lvl7pPr marL="2971800" indent="-228600" defTabSz="1828800" fontAlgn="base">
              <a:spcBef>
                <a:spcPct val="0"/>
              </a:spcBef>
              <a:spcAft>
                <a:spcPct val="0"/>
              </a:spcAft>
              <a:defRPr sz="3600">
                <a:solidFill>
                  <a:schemeClr val="tx1"/>
                </a:solidFill>
                <a:latin typeface="Calibri" panose="020F0502020204030204" pitchFamily="34" charset="0"/>
              </a:defRPr>
            </a:lvl7pPr>
            <a:lvl8pPr marL="3429000" indent="-228600" defTabSz="1828800" fontAlgn="base">
              <a:spcBef>
                <a:spcPct val="0"/>
              </a:spcBef>
              <a:spcAft>
                <a:spcPct val="0"/>
              </a:spcAft>
              <a:defRPr sz="3600">
                <a:solidFill>
                  <a:schemeClr val="tx1"/>
                </a:solidFill>
                <a:latin typeface="Calibri" panose="020F0502020204030204" pitchFamily="34" charset="0"/>
              </a:defRPr>
            </a:lvl8pPr>
            <a:lvl9pPr marL="3886200" indent="-228600" defTabSz="1828800" fontAlgn="base">
              <a:spcBef>
                <a:spcPct val="0"/>
              </a:spcBef>
              <a:spcAft>
                <a:spcPct val="0"/>
              </a:spcAft>
              <a:defRPr sz="3600">
                <a:solidFill>
                  <a:schemeClr val="tx1"/>
                </a:solidFill>
                <a:latin typeface="Calibri" panose="020F0502020204030204" pitchFamily="34" charset="0"/>
              </a:defRPr>
            </a:lvl9pPr>
          </a:lstStyle>
          <a:p>
            <a:pPr algn="ctr" eaLnBrk="1" hangingPunct="1"/>
            <a:r>
              <a:rPr lang="id-ID" dirty="0"/>
              <a:t>Ketika seseorang mengkritik sebuah ideologi, ia pasti akan mencari kelemahan-kelemahan dan kekurangannya, baik secara konseptual maupun praksis. Hingga muncul sebuah keyakinan bahwa etika politik menjadi satu-satunya cara yang efektif dan efisien dalam mengkritik ideologi, sehingga etika politik menjadi sebuah ideologi tersendiri.</a:t>
            </a:r>
            <a:endParaRPr lang="en-US" dirty="0"/>
          </a:p>
          <a:p>
            <a:pPr algn="ctr" eaLnBrk="1" hangingPunct="1"/>
            <a:endParaRPr lang="en-US" altLang="en-US" dirty="0">
              <a:solidFill>
                <a:srgbClr val="FFFFFF"/>
              </a:solidFill>
              <a:latin typeface="Montserrat Light" panose="00000400000000000000" pitchFamily="2" charset="0"/>
              <a:ea typeface="Montserrat Light" panose="00000400000000000000" pitchFamily="2" charset="0"/>
              <a:cs typeface="Montserrat Light" panose="00000400000000000000" pitchFamily="2" charset="0"/>
            </a:endParaRPr>
          </a:p>
        </p:txBody>
      </p:sp>
      <p:sp>
        <p:nvSpPr>
          <p:cNvPr id="19" name="Hexagon 1">
            <a:extLst>
              <a:ext uri="{FF2B5EF4-FFF2-40B4-BE49-F238E27FC236}">
                <a16:creationId xmlns:a16="http://schemas.microsoft.com/office/drawing/2014/main" id="{E31F40EA-5F7A-4BD5-A3D4-5A0375D624C4}"/>
              </a:ext>
            </a:extLst>
          </p:cNvPr>
          <p:cNvSpPr/>
          <p:nvPr/>
        </p:nvSpPr>
        <p:spPr>
          <a:xfrm rot="16200000">
            <a:off x="15736830" y="-867968"/>
            <a:ext cx="1590312" cy="9179585"/>
          </a:xfrm>
          <a:prstGeom prst="rect">
            <a:avLst/>
          </a:pr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828891" eaLnBrk="1" fontAlgn="auto" hangingPunct="1">
              <a:spcBef>
                <a:spcPts val="0"/>
              </a:spcBef>
              <a:spcAft>
                <a:spcPts val="0"/>
              </a:spcAft>
              <a:defRPr/>
            </a:pPr>
            <a:endParaRPr lang="en-US" dirty="0">
              <a:solidFill>
                <a:schemeClr val="accent1"/>
              </a:solidFill>
            </a:endParaRPr>
          </a:p>
        </p:txBody>
      </p:sp>
      <p:sp>
        <p:nvSpPr>
          <p:cNvPr id="20" name="TextBox 24">
            <a:extLst>
              <a:ext uri="{FF2B5EF4-FFF2-40B4-BE49-F238E27FC236}">
                <a16:creationId xmlns:a16="http://schemas.microsoft.com/office/drawing/2014/main" id="{CBEFC442-7CC4-4059-816E-F1D8E1D103D2}"/>
              </a:ext>
            </a:extLst>
          </p:cNvPr>
          <p:cNvSpPr txBox="1">
            <a:spLocks noChangeArrowheads="1"/>
          </p:cNvSpPr>
          <p:nvPr/>
        </p:nvSpPr>
        <p:spPr bwMode="auto">
          <a:xfrm>
            <a:off x="12059192" y="3107271"/>
            <a:ext cx="8943771"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8800" fontAlgn="base">
              <a:spcBef>
                <a:spcPct val="0"/>
              </a:spcBef>
              <a:spcAft>
                <a:spcPct val="0"/>
              </a:spcAft>
              <a:defRPr sz="3600">
                <a:solidFill>
                  <a:schemeClr val="tx1"/>
                </a:solidFill>
                <a:latin typeface="Calibri" panose="020F0502020204030204" pitchFamily="34" charset="0"/>
              </a:defRPr>
            </a:lvl6pPr>
            <a:lvl7pPr marL="2971800" indent="-228600" defTabSz="1828800" fontAlgn="base">
              <a:spcBef>
                <a:spcPct val="0"/>
              </a:spcBef>
              <a:spcAft>
                <a:spcPct val="0"/>
              </a:spcAft>
              <a:defRPr sz="3600">
                <a:solidFill>
                  <a:schemeClr val="tx1"/>
                </a:solidFill>
                <a:latin typeface="Calibri" panose="020F0502020204030204" pitchFamily="34" charset="0"/>
              </a:defRPr>
            </a:lvl7pPr>
            <a:lvl8pPr marL="3429000" indent="-228600" defTabSz="1828800" fontAlgn="base">
              <a:spcBef>
                <a:spcPct val="0"/>
              </a:spcBef>
              <a:spcAft>
                <a:spcPct val="0"/>
              </a:spcAft>
              <a:defRPr sz="3600">
                <a:solidFill>
                  <a:schemeClr val="tx1"/>
                </a:solidFill>
                <a:latin typeface="Calibri" panose="020F0502020204030204" pitchFamily="34" charset="0"/>
              </a:defRPr>
            </a:lvl8pPr>
            <a:lvl9pPr marL="3886200" indent="-228600" defTabSz="1828800" fontAlgn="base">
              <a:spcBef>
                <a:spcPct val="0"/>
              </a:spcBef>
              <a:spcAft>
                <a:spcPct val="0"/>
              </a:spcAft>
              <a:defRPr sz="3600">
                <a:solidFill>
                  <a:schemeClr val="tx1"/>
                </a:solidFill>
                <a:latin typeface="Calibri" panose="020F0502020204030204" pitchFamily="34" charset="0"/>
              </a:defRPr>
            </a:lvl9pPr>
          </a:lstStyle>
          <a:p>
            <a:pPr algn="ctr" eaLnBrk="1" hangingPunct="1"/>
            <a:r>
              <a:rPr lang="id-ID" sz="3200" b="1" dirty="0">
                <a:solidFill>
                  <a:schemeClr val="bg1"/>
                </a:solidFill>
              </a:rPr>
              <a:t>Pancasila merupakan sebuah sistem filsafat yang lebih lengkap disbanding etika politik Pancasila</a:t>
            </a:r>
            <a:endParaRPr lang="en-US" altLang="en-US" sz="2800" b="1" dirty="0">
              <a:solidFill>
                <a:schemeClr val="bg1"/>
              </a:solidFill>
              <a:latin typeface="Montserrat Semi"/>
              <a:ea typeface="Montserrat Semi"/>
              <a:cs typeface="Montserrat Semi"/>
            </a:endParaRPr>
          </a:p>
        </p:txBody>
      </p:sp>
      <p:sp>
        <p:nvSpPr>
          <p:cNvPr id="21" name="Rectangle 20">
            <a:extLst>
              <a:ext uri="{FF2B5EF4-FFF2-40B4-BE49-F238E27FC236}">
                <a16:creationId xmlns:a16="http://schemas.microsoft.com/office/drawing/2014/main" id="{9D3DB308-248A-43B2-81C8-B5907446B3D8}"/>
              </a:ext>
            </a:extLst>
          </p:cNvPr>
          <p:cNvSpPr/>
          <p:nvPr/>
        </p:nvSpPr>
        <p:spPr>
          <a:xfrm>
            <a:off x="11942193" y="4929215"/>
            <a:ext cx="9177770" cy="850156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8800" fontAlgn="base">
              <a:spcBef>
                <a:spcPct val="0"/>
              </a:spcBef>
              <a:spcAft>
                <a:spcPct val="0"/>
              </a:spcAft>
              <a:defRPr sz="3600">
                <a:solidFill>
                  <a:schemeClr val="tx1"/>
                </a:solidFill>
                <a:latin typeface="Calibri" panose="020F0502020204030204" pitchFamily="34" charset="0"/>
              </a:defRPr>
            </a:lvl6pPr>
            <a:lvl7pPr marL="2971800" indent="-228600" defTabSz="1828800" fontAlgn="base">
              <a:spcBef>
                <a:spcPct val="0"/>
              </a:spcBef>
              <a:spcAft>
                <a:spcPct val="0"/>
              </a:spcAft>
              <a:defRPr sz="3600">
                <a:solidFill>
                  <a:schemeClr val="tx1"/>
                </a:solidFill>
                <a:latin typeface="Calibri" panose="020F0502020204030204" pitchFamily="34" charset="0"/>
              </a:defRPr>
            </a:lvl7pPr>
            <a:lvl8pPr marL="3429000" indent="-228600" defTabSz="1828800" fontAlgn="base">
              <a:spcBef>
                <a:spcPct val="0"/>
              </a:spcBef>
              <a:spcAft>
                <a:spcPct val="0"/>
              </a:spcAft>
              <a:defRPr sz="3600">
                <a:solidFill>
                  <a:schemeClr val="tx1"/>
                </a:solidFill>
                <a:latin typeface="Calibri" panose="020F0502020204030204" pitchFamily="34" charset="0"/>
              </a:defRPr>
            </a:lvl8pPr>
            <a:lvl9pPr marL="3886200" indent="-228600" defTabSz="1828800" fontAlgn="base">
              <a:spcBef>
                <a:spcPct val="0"/>
              </a:spcBef>
              <a:spcAft>
                <a:spcPct val="0"/>
              </a:spcAft>
              <a:defRPr sz="3600">
                <a:solidFill>
                  <a:schemeClr val="tx1"/>
                </a:solidFill>
                <a:latin typeface="Calibri" panose="020F0502020204030204" pitchFamily="34" charset="0"/>
              </a:defRPr>
            </a:lvl9pPr>
          </a:lstStyle>
          <a:p>
            <a:pPr algn="ctr" eaLnBrk="1" hangingPunct="1"/>
            <a:r>
              <a:rPr lang="en-US" dirty="0" err="1"/>
              <a:t>Kritik</a:t>
            </a:r>
            <a:r>
              <a:rPr lang="en-US" dirty="0"/>
              <a:t> </a:t>
            </a:r>
            <a:r>
              <a:rPr lang="id-ID" dirty="0"/>
              <a:t>apa pun yang ditujukan kepada Pancasila oleh etika politik Pancasila tidak mungkin berangkat dari Pancasila sendiri karena kritik itu tidak akan membuahkan apa-apa.</a:t>
            </a:r>
            <a:endParaRPr lang="en-US" altLang="en-US" dirty="0">
              <a:solidFill>
                <a:srgbClr val="FFFFFF"/>
              </a:solidFill>
              <a:latin typeface="Montserrat Light" panose="00000400000000000000" pitchFamily="2" charset="0"/>
              <a:ea typeface="Montserrat Light" panose="00000400000000000000" pitchFamily="2" charset="0"/>
              <a:cs typeface="Montserrat Light" panose="00000400000000000000" pitchFamily="2" charset="0"/>
            </a:endParaRPr>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3" name="TextBox 23">
            <a:extLst>
              <a:ext uri="{FF2B5EF4-FFF2-40B4-BE49-F238E27FC236}">
                <a16:creationId xmlns:a16="http://schemas.microsoft.com/office/drawing/2014/main" id="{0D05D6AD-609B-4AD4-9462-CC6FA7D47435}"/>
              </a:ext>
            </a:extLst>
          </p:cNvPr>
          <p:cNvSpPr txBox="1">
            <a:spLocks noChangeArrowheads="1"/>
          </p:cNvSpPr>
          <p:nvPr/>
        </p:nvSpPr>
        <p:spPr bwMode="auto">
          <a:xfrm>
            <a:off x="5393392" y="348752"/>
            <a:ext cx="1360039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8800" fontAlgn="base">
              <a:spcBef>
                <a:spcPct val="0"/>
              </a:spcBef>
              <a:spcAft>
                <a:spcPct val="0"/>
              </a:spcAft>
              <a:defRPr sz="3600">
                <a:solidFill>
                  <a:schemeClr val="tx1"/>
                </a:solidFill>
                <a:latin typeface="Calibri" panose="020F0502020204030204" pitchFamily="34" charset="0"/>
              </a:defRPr>
            </a:lvl6pPr>
            <a:lvl7pPr marL="2971800" indent="-228600" defTabSz="1828800" fontAlgn="base">
              <a:spcBef>
                <a:spcPct val="0"/>
              </a:spcBef>
              <a:spcAft>
                <a:spcPct val="0"/>
              </a:spcAft>
              <a:defRPr sz="3600">
                <a:solidFill>
                  <a:schemeClr val="tx1"/>
                </a:solidFill>
                <a:latin typeface="Calibri" panose="020F0502020204030204" pitchFamily="34" charset="0"/>
              </a:defRPr>
            </a:lvl7pPr>
            <a:lvl8pPr marL="3429000" indent="-228600" defTabSz="1828800" fontAlgn="base">
              <a:spcBef>
                <a:spcPct val="0"/>
              </a:spcBef>
              <a:spcAft>
                <a:spcPct val="0"/>
              </a:spcAft>
              <a:defRPr sz="3600">
                <a:solidFill>
                  <a:schemeClr val="tx1"/>
                </a:solidFill>
                <a:latin typeface="Calibri" panose="020F0502020204030204" pitchFamily="34" charset="0"/>
              </a:defRPr>
            </a:lvl8pPr>
            <a:lvl9pPr marL="3886200" indent="-228600" defTabSz="1828800" fontAlgn="base">
              <a:spcBef>
                <a:spcPct val="0"/>
              </a:spcBef>
              <a:spcAft>
                <a:spcPct val="0"/>
              </a:spcAft>
              <a:defRPr sz="3600">
                <a:solidFill>
                  <a:schemeClr val="tx1"/>
                </a:solidFill>
                <a:latin typeface="Calibri" panose="020F0502020204030204" pitchFamily="34" charset="0"/>
              </a:defRPr>
            </a:lvl9pPr>
          </a:lstStyle>
          <a:p>
            <a:r>
              <a:rPr lang="id-ID" sz="5400" b="1" dirty="0"/>
              <a:t>Tiga Sumber Nilai Demokrasi Bangsa Indonesia</a:t>
            </a:r>
            <a:endParaRPr lang="en-US" sz="5400" b="1" dirty="0"/>
          </a:p>
        </p:txBody>
      </p:sp>
      <p:sp>
        <p:nvSpPr>
          <p:cNvPr id="18" name="Rectangle 17">
            <a:extLst>
              <a:ext uri="{FF2B5EF4-FFF2-40B4-BE49-F238E27FC236}">
                <a16:creationId xmlns:a16="http://schemas.microsoft.com/office/drawing/2014/main" id="{D3D15D1A-747A-47D3-98E2-186C1F9788DD}"/>
              </a:ext>
            </a:extLst>
          </p:cNvPr>
          <p:cNvSpPr/>
          <p:nvPr/>
        </p:nvSpPr>
        <p:spPr>
          <a:xfrm>
            <a:off x="464631" y="2368895"/>
            <a:ext cx="7268580" cy="63309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8800" fontAlgn="base">
              <a:spcBef>
                <a:spcPct val="0"/>
              </a:spcBef>
              <a:spcAft>
                <a:spcPct val="0"/>
              </a:spcAft>
              <a:defRPr sz="3600">
                <a:solidFill>
                  <a:schemeClr val="tx1"/>
                </a:solidFill>
                <a:latin typeface="Calibri" panose="020F0502020204030204" pitchFamily="34" charset="0"/>
              </a:defRPr>
            </a:lvl6pPr>
            <a:lvl7pPr marL="2971800" indent="-228600" defTabSz="1828800" fontAlgn="base">
              <a:spcBef>
                <a:spcPct val="0"/>
              </a:spcBef>
              <a:spcAft>
                <a:spcPct val="0"/>
              </a:spcAft>
              <a:defRPr sz="3600">
                <a:solidFill>
                  <a:schemeClr val="tx1"/>
                </a:solidFill>
                <a:latin typeface="Calibri" panose="020F0502020204030204" pitchFamily="34" charset="0"/>
              </a:defRPr>
            </a:lvl7pPr>
            <a:lvl8pPr marL="3429000" indent="-228600" defTabSz="1828800" fontAlgn="base">
              <a:spcBef>
                <a:spcPct val="0"/>
              </a:spcBef>
              <a:spcAft>
                <a:spcPct val="0"/>
              </a:spcAft>
              <a:defRPr sz="3600">
                <a:solidFill>
                  <a:schemeClr val="tx1"/>
                </a:solidFill>
                <a:latin typeface="Calibri" panose="020F0502020204030204" pitchFamily="34" charset="0"/>
              </a:defRPr>
            </a:lvl8pPr>
            <a:lvl9pPr marL="3886200" indent="-228600" defTabSz="1828800" fontAlgn="base">
              <a:spcBef>
                <a:spcPct val="0"/>
              </a:spcBef>
              <a:spcAft>
                <a:spcPct val="0"/>
              </a:spcAft>
              <a:defRPr sz="3600">
                <a:solidFill>
                  <a:schemeClr val="tx1"/>
                </a:solidFill>
                <a:latin typeface="Calibri" panose="020F0502020204030204" pitchFamily="34" charset="0"/>
              </a:defRPr>
            </a:lvl9pPr>
          </a:lstStyle>
          <a:p>
            <a:pPr algn="ctr" eaLnBrk="1" hangingPunct="1"/>
            <a:r>
              <a:rPr lang="id-ID" dirty="0"/>
              <a:t>Sumber nilai yang berasal dari tradisi musyawarah mufakat, gotong royong, hak mengadakan protes bersama, dan hak menyingkir dari daerah kekuasaan di desa yang menunjukkan bahwa paham kedaulatan rakyat sudah lama ada di Nusantara.</a:t>
            </a:r>
            <a:endParaRPr lang="en-US" dirty="0"/>
          </a:p>
          <a:p>
            <a:pPr algn="ctr" eaLnBrk="1" hangingPunct="1"/>
            <a:endParaRPr lang="en-US" altLang="en-US" dirty="0">
              <a:solidFill>
                <a:srgbClr val="FFFFFF"/>
              </a:solidFill>
              <a:latin typeface="Montserrat Light" panose="00000400000000000000" pitchFamily="2" charset="0"/>
              <a:ea typeface="Montserrat Light" panose="00000400000000000000" pitchFamily="2" charset="0"/>
              <a:cs typeface="Montserrat Light" panose="00000400000000000000" pitchFamily="2" charset="0"/>
            </a:endParaRPr>
          </a:p>
        </p:txBody>
      </p:sp>
      <p:sp>
        <p:nvSpPr>
          <p:cNvPr id="14" name="Rectangle 13">
            <a:extLst>
              <a:ext uri="{FF2B5EF4-FFF2-40B4-BE49-F238E27FC236}">
                <a16:creationId xmlns:a16="http://schemas.microsoft.com/office/drawing/2014/main" id="{FEA165F9-69BF-468A-B710-01403B13889F}"/>
              </a:ext>
            </a:extLst>
          </p:cNvPr>
          <p:cNvSpPr/>
          <p:nvPr/>
        </p:nvSpPr>
        <p:spPr>
          <a:xfrm>
            <a:off x="8560093" y="2368894"/>
            <a:ext cx="7268580" cy="63309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8800" fontAlgn="base">
              <a:spcBef>
                <a:spcPct val="0"/>
              </a:spcBef>
              <a:spcAft>
                <a:spcPct val="0"/>
              </a:spcAft>
              <a:defRPr sz="3600">
                <a:solidFill>
                  <a:schemeClr val="tx1"/>
                </a:solidFill>
                <a:latin typeface="Calibri" panose="020F0502020204030204" pitchFamily="34" charset="0"/>
              </a:defRPr>
            </a:lvl6pPr>
            <a:lvl7pPr marL="2971800" indent="-228600" defTabSz="1828800" fontAlgn="base">
              <a:spcBef>
                <a:spcPct val="0"/>
              </a:spcBef>
              <a:spcAft>
                <a:spcPct val="0"/>
              </a:spcAft>
              <a:defRPr sz="3600">
                <a:solidFill>
                  <a:schemeClr val="tx1"/>
                </a:solidFill>
                <a:latin typeface="Calibri" panose="020F0502020204030204" pitchFamily="34" charset="0"/>
              </a:defRPr>
            </a:lvl7pPr>
            <a:lvl8pPr marL="3429000" indent="-228600" defTabSz="1828800" fontAlgn="base">
              <a:spcBef>
                <a:spcPct val="0"/>
              </a:spcBef>
              <a:spcAft>
                <a:spcPct val="0"/>
              </a:spcAft>
              <a:defRPr sz="3600">
                <a:solidFill>
                  <a:schemeClr val="tx1"/>
                </a:solidFill>
                <a:latin typeface="Calibri" panose="020F0502020204030204" pitchFamily="34" charset="0"/>
              </a:defRPr>
            </a:lvl8pPr>
            <a:lvl9pPr marL="3886200" indent="-228600" defTabSz="1828800" fontAlgn="base">
              <a:spcBef>
                <a:spcPct val="0"/>
              </a:spcBef>
              <a:spcAft>
                <a:spcPct val="0"/>
              </a:spcAft>
              <a:defRPr sz="3600">
                <a:solidFill>
                  <a:schemeClr val="tx1"/>
                </a:solidFill>
                <a:latin typeface="Calibri" panose="020F0502020204030204" pitchFamily="34" charset="0"/>
              </a:defRPr>
            </a:lvl9pPr>
          </a:lstStyle>
          <a:p>
            <a:pPr algn="ctr" eaLnBrk="1" hangingPunct="1"/>
            <a:r>
              <a:rPr lang="id-ID" dirty="0"/>
              <a:t>Ajaran islam yang memuat paham bahwa seluruh manusia sama derajatnya di hadapan Tuhan, dan melarang adanya pemaksaan kehendak antar manusia.</a:t>
            </a:r>
            <a:endParaRPr lang="en-US" altLang="en-US" dirty="0">
              <a:solidFill>
                <a:srgbClr val="FFFFFF"/>
              </a:solidFill>
              <a:latin typeface="Montserrat Light" panose="00000400000000000000" pitchFamily="2" charset="0"/>
              <a:ea typeface="Montserrat Light" panose="00000400000000000000" pitchFamily="2" charset="0"/>
              <a:cs typeface="Montserrat Light" panose="00000400000000000000" pitchFamily="2" charset="0"/>
            </a:endParaRPr>
          </a:p>
        </p:txBody>
      </p:sp>
      <p:sp>
        <p:nvSpPr>
          <p:cNvPr id="26" name="Rectangle 25">
            <a:extLst>
              <a:ext uri="{FF2B5EF4-FFF2-40B4-BE49-F238E27FC236}">
                <a16:creationId xmlns:a16="http://schemas.microsoft.com/office/drawing/2014/main" id="{C1A9147E-0956-4B42-B513-4A200A03BEA9}"/>
              </a:ext>
            </a:extLst>
          </p:cNvPr>
          <p:cNvSpPr/>
          <p:nvPr/>
        </p:nvSpPr>
        <p:spPr>
          <a:xfrm>
            <a:off x="16653964" y="2368895"/>
            <a:ext cx="7268580" cy="63309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8800" fontAlgn="base">
              <a:spcBef>
                <a:spcPct val="0"/>
              </a:spcBef>
              <a:spcAft>
                <a:spcPct val="0"/>
              </a:spcAft>
              <a:defRPr sz="3600">
                <a:solidFill>
                  <a:schemeClr val="tx1"/>
                </a:solidFill>
                <a:latin typeface="Calibri" panose="020F0502020204030204" pitchFamily="34" charset="0"/>
              </a:defRPr>
            </a:lvl6pPr>
            <a:lvl7pPr marL="2971800" indent="-228600" defTabSz="1828800" fontAlgn="base">
              <a:spcBef>
                <a:spcPct val="0"/>
              </a:spcBef>
              <a:spcAft>
                <a:spcPct val="0"/>
              </a:spcAft>
              <a:defRPr sz="3600">
                <a:solidFill>
                  <a:schemeClr val="tx1"/>
                </a:solidFill>
                <a:latin typeface="Calibri" panose="020F0502020204030204" pitchFamily="34" charset="0"/>
              </a:defRPr>
            </a:lvl7pPr>
            <a:lvl8pPr marL="3429000" indent="-228600" defTabSz="1828800" fontAlgn="base">
              <a:spcBef>
                <a:spcPct val="0"/>
              </a:spcBef>
              <a:spcAft>
                <a:spcPct val="0"/>
              </a:spcAft>
              <a:defRPr sz="3600">
                <a:solidFill>
                  <a:schemeClr val="tx1"/>
                </a:solidFill>
                <a:latin typeface="Calibri" panose="020F0502020204030204" pitchFamily="34" charset="0"/>
              </a:defRPr>
            </a:lvl8pPr>
            <a:lvl9pPr marL="3886200" indent="-228600" defTabSz="1828800" fontAlgn="base">
              <a:spcBef>
                <a:spcPct val="0"/>
              </a:spcBef>
              <a:spcAft>
                <a:spcPct val="0"/>
              </a:spcAft>
              <a:defRPr sz="3600">
                <a:solidFill>
                  <a:schemeClr val="tx1"/>
                </a:solidFill>
                <a:latin typeface="Calibri" panose="020F0502020204030204" pitchFamily="34" charset="0"/>
              </a:defRPr>
            </a:lvl9pPr>
          </a:lstStyle>
          <a:p>
            <a:pPr algn="ctr" eaLnBrk="1" hangingPunct="1"/>
            <a:r>
              <a:rPr lang="id-ID" dirty="0"/>
              <a:t>Paham humanisme-demokratis barat yang menumbuhkan sikap anti-penindasam, anti-penjajahan, dan anti-feodalisme.</a:t>
            </a:r>
            <a:endParaRPr lang="en-US" altLang="en-US" dirty="0">
              <a:solidFill>
                <a:srgbClr val="FFFFFF"/>
              </a:solidFill>
              <a:latin typeface="Montserrat Light" panose="00000400000000000000" pitchFamily="2" charset="0"/>
              <a:ea typeface="Montserrat Light" panose="00000400000000000000" pitchFamily="2" charset="0"/>
              <a:cs typeface="Montserrat Light" panose="00000400000000000000" pitchFamily="2" charset="0"/>
            </a:endParaRPr>
          </a:p>
        </p:txBody>
      </p:sp>
    </p:spTree>
    <p:extLst>
      <p:ext uri="{BB962C8B-B14F-4D97-AF65-F5344CB8AC3E}">
        <p14:creationId xmlns:p14="http://schemas.microsoft.com/office/powerpoint/2010/main" val="11484104"/>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Hexagon 1">
            <a:extLst>
              <a:ext uri="{FF2B5EF4-FFF2-40B4-BE49-F238E27FC236}">
                <a16:creationId xmlns:a16="http://schemas.microsoft.com/office/drawing/2014/main" id="{1FA4045F-4B1E-4450-8B67-005D6735A2F6}"/>
              </a:ext>
            </a:extLst>
          </p:cNvPr>
          <p:cNvSpPr/>
          <p:nvPr/>
        </p:nvSpPr>
        <p:spPr>
          <a:xfrm rot="16200000">
            <a:off x="4580064" y="302541"/>
            <a:ext cx="3931331" cy="9179585"/>
          </a:xfrm>
          <a:prstGeom prst="rect">
            <a:avLst/>
          </a:pr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828891" eaLnBrk="1" fontAlgn="auto" hangingPunct="1">
              <a:spcBef>
                <a:spcPts val="0"/>
              </a:spcBef>
              <a:spcAft>
                <a:spcPts val="0"/>
              </a:spcAft>
              <a:defRPr/>
            </a:pPr>
            <a:endParaRPr lang="en-US" dirty="0">
              <a:solidFill>
                <a:schemeClr val="accent1"/>
              </a:solidFill>
            </a:endParaRPr>
          </a:p>
        </p:txBody>
      </p:sp>
      <p:sp>
        <p:nvSpPr>
          <p:cNvPr id="12293" name="TextBox 23">
            <a:extLst>
              <a:ext uri="{FF2B5EF4-FFF2-40B4-BE49-F238E27FC236}">
                <a16:creationId xmlns:a16="http://schemas.microsoft.com/office/drawing/2014/main" id="{0D05D6AD-609B-4AD4-9462-CC6FA7D47435}"/>
              </a:ext>
            </a:extLst>
          </p:cNvPr>
          <p:cNvSpPr txBox="1">
            <a:spLocks noChangeArrowheads="1"/>
          </p:cNvSpPr>
          <p:nvPr/>
        </p:nvSpPr>
        <p:spPr bwMode="auto">
          <a:xfrm>
            <a:off x="1758950" y="766763"/>
            <a:ext cx="14461267"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8800" fontAlgn="base">
              <a:spcBef>
                <a:spcPct val="0"/>
              </a:spcBef>
              <a:spcAft>
                <a:spcPct val="0"/>
              </a:spcAft>
              <a:defRPr sz="3600">
                <a:solidFill>
                  <a:schemeClr val="tx1"/>
                </a:solidFill>
                <a:latin typeface="Calibri" panose="020F0502020204030204" pitchFamily="34" charset="0"/>
              </a:defRPr>
            </a:lvl6pPr>
            <a:lvl7pPr marL="2971800" indent="-228600" defTabSz="1828800" fontAlgn="base">
              <a:spcBef>
                <a:spcPct val="0"/>
              </a:spcBef>
              <a:spcAft>
                <a:spcPct val="0"/>
              </a:spcAft>
              <a:defRPr sz="3600">
                <a:solidFill>
                  <a:schemeClr val="tx1"/>
                </a:solidFill>
                <a:latin typeface="Calibri" panose="020F0502020204030204" pitchFamily="34" charset="0"/>
              </a:defRPr>
            </a:lvl7pPr>
            <a:lvl8pPr marL="3429000" indent="-228600" defTabSz="1828800" fontAlgn="base">
              <a:spcBef>
                <a:spcPct val="0"/>
              </a:spcBef>
              <a:spcAft>
                <a:spcPct val="0"/>
              </a:spcAft>
              <a:defRPr sz="3600">
                <a:solidFill>
                  <a:schemeClr val="tx1"/>
                </a:solidFill>
                <a:latin typeface="Calibri" panose="020F0502020204030204" pitchFamily="34" charset="0"/>
              </a:defRPr>
            </a:lvl8pPr>
            <a:lvl9pPr marL="3886200" indent="-228600" defTabSz="1828800" fontAlgn="base">
              <a:spcBef>
                <a:spcPct val="0"/>
              </a:spcBef>
              <a:spcAft>
                <a:spcPct val="0"/>
              </a:spcAft>
              <a:defRPr sz="3600">
                <a:solidFill>
                  <a:schemeClr val="tx1"/>
                </a:solidFill>
                <a:latin typeface="Calibri" panose="020F0502020204030204" pitchFamily="34" charset="0"/>
              </a:defRPr>
            </a:lvl9pPr>
          </a:lstStyle>
          <a:p>
            <a:pPr eaLnBrk="1" hangingPunct="1"/>
            <a:r>
              <a:rPr lang="en-US" altLang="en-US" sz="8800" b="1" dirty="0" err="1">
                <a:solidFill>
                  <a:schemeClr val="tx2"/>
                </a:solidFill>
                <a:latin typeface="Montserrat Semi"/>
                <a:ea typeface="Montserrat Semi"/>
                <a:cs typeface="Montserrat Semi"/>
              </a:rPr>
              <a:t>Dinamika</a:t>
            </a:r>
            <a:r>
              <a:rPr lang="en-US" altLang="en-US" sz="8800" b="1" dirty="0">
                <a:solidFill>
                  <a:schemeClr val="tx2"/>
                </a:solidFill>
                <a:latin typeface="Montserrat Semi"/>
                <a:ea typeface="Montserrat Semi"/>
                <a:cs typeface="Montserrat Semi"/>
              </a:rPr>
              <a:t> </a:t>
            </a:r>
            <a:r>
              <a:rPr lang="en-US" altLang="en-US" sz="8800" b="1" dirty="0" err="1">
                <a:solidFill>
                  <a:schemeClr val="tx2"/>
                </a:solidFill>
                <a:latin typeface="Montserrat Semi"/>
                <a:ea typeface="Montserrat Semi"/>
                <a:cs typeface="Montserrat Semi"/>
              </a:rPr>
              <a:t>Perjalanan</a:t>
            </a:r>
            <a:r>
              <a:rPr lang="en-US" altLang="en-US" sz="8800" b="1" dirty="0">
                <a:solidFill>
                  <a:schemeClr val="tx2"/>
                </a:solidFill>
                <a:latin typeface="Montserrat Semi"/>
                <a:ea typeface="Montserrat Semi"/>
                <a:cs typeface="Montserrat Semi"/>
              </a:rPr>
              <a:t> Pancasila</a:t>
            </a:r>
          </a:p>
        </p:txBody>
      </p:sp>
      <p:sp>
        <p:nvSpPr>
          <p:cNvPr id="19" name="Hexagon 1">
            <a:extLst>
              <a:ext uri="{FF2B5EF4-FFF2-40B4-BE49-F238E27FC236}">
                <a16:creationId xmlns:a16="http://schemas.microsoft.com/office/drawing/2014/main" id="{E31F40EA-5F7A-4BD5-A3D4-5A0375D624C4}"/>
              </a:ext>
            </a:extLst>
          </p:cNvPr>
          <p:cNvSpPr/>
          <p:nvPr/>
        </p:nvSpPr>
        <p:spPr>
          <a:xfrm rot="16200000">
            <a:off x="14566323" y="302541"/>
            <a:ext cx="3931330" cy="9179585"/>
          </a:xfrm>
          <a:prstGeom prst="rect">
            <a:avLst/>
          </a:pr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828891" eaLnBrk="1" fontAlgn="auto" hangingPunct="1">
              <a:spcBef>
                <a:spcPts val="0"/>
              </a:spcBef>
              <a:spcAft>
                <a:spcPts val="0"/>
              </a:spcAft>
              <a:defRPr/>
            </a:pPr>
            <a:endParaRPr lang="en-US" dirty="0">
              <a:solidFill>
                <a:schemeClr val="accent1"/>
              </a:solidFill>
            </a:endParaRPr>
          </a:p>
        </p:txBody>
      </p:sp>
      <p:sp>
        <p:nvSpPr>
          <p:cNvPr id="11" name="Hexagon 1">
            <a:extLst>
              <a:ext uri="{FF2B5EF4-FFF2-40B4-BE49-F238E27FC236}">
                <a16:creationId xmlns:a16="http://schemas.microsoft.com/office/drawing/2014/main" id="{C5D2B997-8180-4965-9C65-A79A2A4DF692}"/>
              </a:ext>
            </a:extLst>
          </p:cNvPr>
          <p:cNvSpPr/>
          <p:nvPr/>
        </p:nvSpPr>
        <p:spPr>
          <a:xfrm rot="16200000">
            <a:off x="4580063" y="5392701"/>
            <a:ext cx="3931331" cy="9179585"/>
          </a:xfrm>
          <a:prstGeom prst="rect">
            <a:avLst/>
          </a:pr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828891" eaLnBrk="1" fontAlgn="auto" hangingPunct="1">
              <a:spcBef>
                <a:spcPts val="0"/>
              </a:spcBef>
              <a:spcAft>
                <a:spcPts val="0"/>
              </a:spcAft>
              <a:defRPr/>
            </a:pPr>
            <a:endParaRPr lang="en-US" dirty="0">
              <a:solidFill>
                <a:schemeClr val="accent1"/>
              </a:solidFill>
            </a:endParaRPr>
          </a:p>
        </p:txBody>
      </p:sp>
      <p:sp>
        <p:nvSpPr>
          <p:cNvPr id="12" name="Hexagon 1">
            <a:extLst>
              <a:ext uri="{FF2B5EF4-FFF2-40B4-BE49-F238E27FC236}">
                <a16:creationId xmlns:a16="http://schemas.microsoft.com/office/drawing/2014/main" id="{2BB3423F-D94F-43CD-B035-363F39A7A1E6}"/>
              </a:ext>
            </a:extLst>
          </p:cNvPr>
          <p:cNvSpPr/>
          <p:nvPr/>
        </p:nvSpPr>
        <p:spPr>
          <a:xfrm rot="16200000">
            <a:off x="14566322" y="5560929"/>
            <a:ext cx="3931331" cy="9179585"/>
          </a:xfrm>
          <a:prstGeom prst="rect">
            <a:avLst/>
          </a:pr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828891" eaLnBrk="1" fontAlgn="auto" hangingPunct="1">
              <a:spcBef>
                <a:spcPts val="0"/>
              </a:spcBef>
              <a:spcAft>
                <a:spcPts val="0"/>
              </a:spcAft>
              <a:defRPr/>
            </a:pPr>
            <a:endParaRPr lang="en-US" dirty="0">
              <a:solidFill>
                <a:schemeClr val="accent1"/>
              </a:solidFill>
            </a:endParaRPr>
          </a:p>
        </p:txBody>
      </p:sp>
      <p:sp>
        <p:nvSpPr>
          <p:cNvPr id="13" name="TextBox 24">
            <a:extLst>
              <a:ext uri="{FF2B5EF4-FFF2-40B4-BE49-F238E27FC236}">
                <a16:creationId xmlns:a16="http://schemas.microsoft.com/office/drawing/2014/main" id="{FE67E19B-9311-4C50-9EA8-30E80958E5F3}"/>
              </a:ext>
            </a:extLst>
          </p:cNvPr>
          <p:cNvSpPr txBox="1">
            <a:spLocks noChangeArrowheads="1"/>
          </p:cNvSpPr>
          <p:nvPr/>
        </p:nvSpPr>
        <p:spPr bwMode="auto">
          <a:xfrm>
            <a:off x="2073843" y="3603660"/>
            <a:ext cx="8943771"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8800" fontAlgn="base">
              <a:spcBef>
                <a:spcPct val="0"/>
              </a:spcBef>
              <a:spcAft>
                <a:spcPct val="0"/>
              </a:spcAft>
              <a:defRPr sz="3600">
                <a:solidFill>
                  <a:schemeClr val="tx1"/>
                </a:solidFill>
                <a:latin typeface="Calibri" panose="020F0502020204030204" pitchFamily="34" charset="0"/>
              </a:defRPr>
            </a:lvl6pPr>
            <a:lvl7pPr marL="2971800" indent="-228600" defTabSz="1828800" fontAlgn="base">
              <a:spcBef>
                <a:spcPct val="0"/>
              </a:spcBef>
              <a:spcAft>
                <a:spcPct val="0"/>
              </a:spcAft>
              <a:defRPr sz="3600">
                <a:solidFill>
                  <a:schemeClr val="tx1"/>
                </a:solidFill>
                <a:latin typeface="Calibri" panose="020F0502020204030204" pitchFamily="34" charset="0"/>
              </a:defRPr>
            </a:lvl7pPr>
            <a:lvl8pPr marL="3429000" indent="-228600" defTabSz="1828800" fontAlgn="base">
              <a:spcBef>
                <a:spcPct val="0"/>
              </a:spcBef>
              <a:spcAft>
                <a:spcPct val="0"/>
              </a:spcAft>
              <a:defRPr sz="3600">
                <a:solidFill>
                  <a:schemeClr val="tx1"/>
                </a:solidFill>
                <a:latin typeface="Calibri" panose="020F0502020204030204" pitchFamily="34" charset="0"/>
              </a:defRPr>
            </a:lvl8pPr>
            <a:lvl9pPr marL="3886200" indent="-228600" defTabSz="1828800" fontAlgn="base">
              <a:spcBef>
                <a:spcPct val="0"/>
              </a:spcBef>
              <a:spcAft>
                <a:spcPct val="0"/>
              </a:spcAft>
              <a:defRPr sz="3600">
                <a:solidFill>
                  <a:schemeClr val="tx1"/>
                </a:solidFill>
                <a:latin typeface="Calibri" panose="020F0502020204030204" pitchFamily="34" charset="0"/>
              </a:defRPr>
            </a:lvl9pPr>
          </a:lstStyle>
          <a:p>
            <a:pPr algn="ctr" eaLnBrk="1" hangingPunct="1"/>
            <a:r>
              <a:rPr lang="id-ID" sz="3200" b="1" dirty="0">
                <a:solidFill>
                  <a:schemeClr val="bg1"/>
                </a:solidFill>
              </a:rPr>
              <a:t>Awal kemerdekaan membudayakan nilai-nilai pancasila dilakukan dalam bentuk pidato oleh tokoh-tokoh bangsa dalam rapat-rapat akbar, lewat radio dan media surat kabar</a:t>
            </a:r>
            <a:endParaRPr lang="en-US" altLang="en-US" sz="3200" b="1" dirty="0">
              <a:solidFill>
                <a:schemeClr val="bg1"/>
              </a:solidFill>
              <a:latin typeface="Montserrat Semi"/>
              <a:ea typeface="Montserrat Semi"/>
              <a:cs typeface="Montserrat Semi"/>
            </a:endParaRPr>
          </a:p>
        </p:txBody>
      </p:sp>
      <p:sp>
        <p:nvSpPr>
          <p:cNvPr id="14" name="TextBox 24">
            <a:extLst>
              <a:ext uri="{FF2B5EF4-FFF2-40B4-BE49-F238E27FC236}">
                <a16:creationId xmlns:a16="http://schemas.microsoft.com/office/drawing/2014/main" id="{6221BE6B-F47E-49A1-AC49-1036110131B3}"/>
              </a:ext>
            </a:extLst>
          </p:cNvPr>
          <p:cNvSpPr txBox="1">
            <a:spLocks noChangeArrowheads="1"/>
          </p:cNvSpPr>
          <p:nvPr/>
        </p:nvSpPr>
        <p:spPr bwMode="auto">
          <a:xfrm>
            <a:off x="12060101" y="4037852"/>
            <a:ext cx="8943771"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8800" fontAlgn="base">
              <a:spcBef>
                <a:spcPct val="0"/>
              </a:spcBef>
              <a:spcAft>
                <a:spcPct val="0"/>
              </a:spcAft>
              <a:defRPr sz="3600">
                <a:solidFill>
                  <a:schemeClr val="tx1"/>
                </a:solidFill>
                <a:latin typeface="Calibri" panose="020F0502020204030204" pitchFamily="34" charset="0"/>
              </a:defRPr>
            </a:lvl6pPr>
            <a:lvl7pPr marL="2971800" indent="-228600" defTabSz="1828800" fontAlgn="base">
              <a:spcBef>
                <a:spcPct val="0"/>
              </a:spcBef>
              <a:spcAft>
                <a:spcPct val="0"/>
              </a:spcAft>
              <a:defRPr sz="3600">
                <a:solidFill>
                  <a:schemeClr val="tx1"/>
                </a:solidFill>
                <a:latin typeface="Calibri" panose="020F0502020204030204" pitchFamily="34" charset="0"/>
              </a:defRPr>
            </a:lvl7pPr>
            <a:lvl8pPr marL="3429000" indent="-228600" defTabSz="1828800" fontAlgn="base">
              <a:spcBef>
                <a:spcPct val="0"/>
              </a:spcBef>
              <a:spcAft>
                <a:spcPct val="0"/>
              </a:spcAft>
              <a:defRPr sz="3600">
                <a:solidFill>
                  <a:schemeClr val="tx1"/>
                </a:solidFill>
                <a:latin typeface="Calibri" panose="020F0502020204030204" pitchFamily="34" charset="0"/>
              </a:defRPr>
            </a:lvl8pPr>
            <a:lvl9pPr marL="3886200" indent="-228600" defTabSz="1828800" fontAlgn="base">
              <a:spcBef>
                <a:spcPct val="0"/>
              </a:spcBef>
              <a:spcAft>
                <a:spcPct val="0"/>
              </a:spcAft>
              <a:defRPr sz="3600">
                <a:solidFill>
                  <a:schemeClr val="tx1"/>
                </a:solidFill>
                <a:latin typeface="Calibri" panose="020F0502020204030204" pitchFamily="34" charset="0"/>
              </a:defRPr>
            </a:lvl9pPr>
          </a:lstStyle>
          <a:p>
            <a:pPr algn="ctr" eaLnBrk="1" hangingPunct="1"/>
            <a:r>
              <a:rPr lang="id-ID" sz="3200" b="1" dirty="0">
                <a:solidFill>
                  <a:schemeClr val="bg1"/>
                </a:solidFill>
              </a:rPr>
              <a:t>Pada tanggal 1 Juli 1947 terbit buku yang berisi pidato Bung Karno tentang lahirnya Pancasila</a:t>
            </a:r>
            <a:endParaRPr lang="en-US" altLang="en-US" sz="3200" b="1" dirty="0">
              <a:solidFill>
                <a:schemeClr val="bg1"/>
              </a:solidFill>
              <a:latin typeface="Montserrat Semi"/>
              <a:ea typeface="Montserrat Semi"/>
              <a:cs typeface="Montserrat Semi"/>
            </a:endParaRPr>
          </a:p>
        </p:txBody>
      </p:sp>
      <p:sp>
        <p:nvSpPr>
          <p:cNvPr id="15" name="TextBox 24">
            <a:extLst>
              <a:ext uri="{FF2B5EF4-FFF2-40B4-BE49-F238E27FC236}">
                <a16:creationId xmlns:a16="http://schemas.microsoft.com/office/drawing/2014/main" id="{A31DBE96-95F9-4CCB-8F13-29E17B8F3EE6}"/>
              </a:ext>
            </a:extLst>
          </p:cNvPr>
          <p:cNvSpPr txBox="1">
            <a:spLocks noChangeArrowheads="1"/>
          </p:cNvSpPr>
          <p:nvPr/>
        </p:nvSpPr>
        <p:spPr bwMode="auto">
          <a:xfrm>
            <a:off x="2062776" y="8951441"/>
            <a:ext cx="8943771"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8800" fontAlgn="base">
              <a:spcBef>
                <a:spcPct val="0"/>
              </a:spcBef>
              <a:spcAft>
                <a:spcPct val="0"/>
              </a:spcAft>
              <a:defRPr sz="3600">
                <a:solidFill>
                  <a:schemeClr val="tx1"/>
                </a:solidFill>
                <a:latin typeface="Calibri" panose="020F0502020204030204" pitchFamily="34" charset="0"/>
              </a:defRPr>
            </a:lvl6pPr>
            <a:lvl7pPr marL="2971800" indent="-228600" defTabSz="1828800" fontAlgn="base">
              <a:spcBef>
                <a:spcPct val="0"/>
              </a:spcBef>
              <a:spcAft>
                <a:spcPct val="0"/>
              </a:spcAft>
              <a:defRPr sz="3600">
                <a:solidFill>
                  <a:schemeClr val="tx1"/>
                </a:solidFill>
                <a:latin typeface="Calibri" panose="020F0502020204030204" pitchFamily="34" charset="0"/>
              </a:defRPr>
            </a:lvl7pPr>
            <a:lvl8pPr marL="3429000" indent="-228600" defTabSz="1828800" fontAlgn="base">
              <a:spcBef>
                <a:spcPct val="0"/>
              </a:spcBef>
              <a:spcAft>
                <a:spcPct val="0"/>
              </a:spcAft>
              <a:defRPr sz="3600">
                <a:solidFill>
                  <a:schemeClr val="tx1"/>
                </a:solidFill>
                <a:latin typeface="Calibri" panose="020F0502020204030204" pitchFamily="34" charset="0"/>
              </a:defRPr>
            </a:lvl8pPr>
            <a:lvl9pPr marL="3886200" indent="-228600" defTabSz="1828800" fontAlgn="base">
              <a:spcBef>
                <a:spcPct val="0"/>
              </a:spcBef>
              <a:spcAft>
                <a:spcPct val="0"/>
              </a:spcAft>
              <a:defRPr sz="3600">
                <a:solidFill>
                  <a:schemeClr val="tx1"/>
                </a:solidFill>
                <a:latin typeface="Calibri" panose="020F0502020204030204" pitchFamily="34" charset="0"/>
              </a:defRPr>
            </a:lvl9pPr>
          </a:lstStyle>
          <a:p>
            <a:pPr algn="ctr" eaLnBrk="1" hangingPunct="1"/>
            <a:r>
              <a:rPr lang="id-ID" sz="3200" b="1" dirty="0">
                <a:solidFill>
                  <a:schemeClr val="bg1"/>
                </a:solidFill>
              </a:rPr>
              <a:t>Setelah Dekrit Presiden 5 Juli 1959, pada tahun 1960 terbit buku berjudul “Manusia dan Masyarakat Baru Indonesia” diterbitkan oleh Departemen P&amp;K</a:t>
            </a:r>
            <a:endParaRPr lang="en-US" altLang="en-US" sz="3200" b="1" dirty="0">
              <a:solidFill>
                <a:schemeClr val="bg1"/>
              </a:solidFill>
              <a:latin typeface="Montserrat Semi"/>
              <a:ea typeface="Montserrat Semi"/>
              <a:cs typeface="Montserrat Semi"/>
            </a:endParaRPr>
          </a:p>
        </p:txBody>
      </p:sp>
      <p:sp>
        <p:nvSpPr>
          <p:cNvPr id="16" name="TextBox 24">
            <a:extLst>
              <a:ext uri="{FF2B5EF4-FFF2-40B4-BE49-F238E27FC236}">
                <a16:creationId xmlns:a16="http://schemas.microsoft.com/office/drawing/2014/main" id="{DA41D0F3-C29E-486E-A31D-41B6B7D10B76}"/>
              </a:ext>
            </a:extLst>
          </p:cNvPr>
          <p:cNvSpPr txBox="1">
            <a:spLocks noChangeArrowheads="1"/>
          </p:cNvSpPr>
          <p:nvPr/>
        </p:nvSpPr>
        <p:spPr bwMode="auto">
          <a:xfrm>
            <a:off x="12060101" y="8951441"/>
            <a:ext cx="8943771"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8800" fontAlgn="base">
              <a:spcBef>
                <a:spcPct val="0"/>
              </a:spcBef>
              <a:spcAft>
                <a:spcPct val="0"/>
              </a:spcAft>
              <a:defRPr sz="3600">
                <a:solidFill>
                  <a:schemeClr val="tx1"/>
                </a:solidFill>
                <a:latin typeface="Calibri" panose="020F0502020204030204" pitchFamily="34" charset="0"/>
              </a:defRPr>
            </a:lvl6pPr>
            <a:lvl7pPr marL="2971800" indent="-228600" defTabSz="1828800" fontAlgn="base">
              <a:spcBef>
                <a:spcPct val="0"/>
              </a:spcBef>
              <a:spcAft>
                <a:spcPct val="0"/>
              </a:spcAft>
              <a:defRPr sz="3600">
                <a:solidFill>
                  <a:schemeClr val="tx1"/>
                </a:solidFill>
                <a:latin typeface="Calibri" panose="020F0502020204030204" pitchFamily="34" charset="0"/>
              </a:defRPr>
            </a:lvl7pPr>
            <a:lvl8pPr marL="3429000" indent="-228600" defTabSz="1828800" fontAlgn="base">
              <a:spcBef>
                <a:spcPct val="0"/>
              </a:spcBef>
              <a:spcAft>
                <a:spcPct val="0"/>
              </a:spcAft>
              <a:defRPr sz="3600">
                <a:solidFill>
                  <a:schemeClr val="tx1"/>
                </a:solidFill>
                <a:latin typeface="Calibri" panose="020F0502020204030204" pitchFamily="34" charset="0"/>
              </a:defRPr>
            </a:lvl8pPr>
            <a:lvl9pPr marL="3886200" indent="-228600" defTabSz="1828800" fontAlgn="base">
              <a:spcBef>
                <a:spcPct val="0"/>
              </a:spcBef>
              <a:spcAft>
                <a:spcPct val="0"/>
              </a:spcAft>
              <a:defRPr sz="3600">
                <a:solidFill>
                  <a:schemeClr val="tx1"/>
                </a:solidFill>
                <a:latin typeface="Calibri" panose="020F0502020204030204" pitchFamily="34" charset="0"/>
              </a:defRPr>
            </a:lvl9pPr>
          </a:lstStyle>
          <a:p>
            <a:pPr algn="ctr" eaLnBrk="1" hangingPunct="1"/>
            <a:r>
              <a:rPr lang="id-ID" sz="3200" b="1" dirty="0">
                <a:solidFill>
                  <a:schemeClr val="bg1"/>
                </a:solidFill>
              </a:rPr>
              <a:t>Selanjutnya lahir TAP MPR RI Nomor II/MPR/1978, tentang Pelaksanaan Penataran P4 (Pedoman Penghayatan Pelaksanaan Pancasila) dijadikan materi pendidikan pancasila disekolah-sekolah, PNS, Birokrat, masyarakat</a:t>
            </a:r>
            <a:endParaRPr lang="en-US" altLang="en-US" sz="3200" b="1" dirty="0">
              <a:solidFill>
                <a:schemeClr val="bg1"/>
              </a:solidFill>
              <a:latin typeface="Montserrat Semi"/>
              <a:ea typeface="Montserrat Semi"/>
              <a:cs typeface="Montserrat Semi"/>
            </a:endParaRPr>
          </a:p>
        </p:txBody>
      </p:sp>
    </p:spTree>
    <p:extLst>
      <p:ext uri="{BB962C8B-B14F-4D97-AF65-F5344CB8AC3E}">
        <p14:creationId xmlns:p14="http://schemas.microsoft.com/office/powerpoint/2010/main" val="456641759"/>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Hexagon 1">
            <a:extLst>
              <a:ext uri="{FF2B5EF4-FFF2-40B4-BE49-F238E27FC236}">
                <a16:creationId xmlns:a16="http://schemas.microsoft.com/office/drawing/2014/main" id="{1FA4045F-4B1E-4450-8B67-005D6735A2F6}"/>
              </a:ext>
            </a:extLst>
          </p:cNvPr>
          <p:cNvSpPr/>
          <p:nvPr/>
        </p:nvSpPr>
        <p:spPr>
          <a:xfrm rot="16200000">
            <a:off x="4383077" y="3447746"/>
            <a:ext cx="3931331" cy="9179585"/>
          </a:xfrm>
          <a:prstGeom prst="rect">
            <a:avLst/>
          </a:pr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828891" eaLnBrk="1" fontAlgn="auto" hangingPunct="1">
              <a:spcBef>
                <a:spcPts val="0"/>
              </a:spcBef>
              <a:spcAft>
                <a:spcPts val="0"/>
              </a:spcAft>
              <a:defRPr/>
            </a:pPr>
            <a:endParaRPr lang="en-US" dirty="0">
              <a:solidFill>
                <a:schemeClr val="accent1"/>
              </a:solidFill>
            </a:endParaRPr>
          </a:p>
        </p:txBody>
      </p:sp>
      <p:sp>
        <p:nvSpPr>
          <p:cNvPr id="12293" name="TextBox 23">
            <a:extLst>
              <a:ext uri="{FF2B5EF4-FFF2-40B4-BE49-F238E27FC236}">
                <a16:creationId xmlns:a16="http://schemas.microsoft.com/office/drawing/2014/main" id="{0D05D6AD-609B-4AD4-9462-CC6FA7D47435}"/>
              </a:ext>
            </a:extLst>
          </p:cNvPr>
          <p:cNvSpPr txBox="1">
            <a:spLocks noChangeArrowheads="1"/>
          </p:cNvSpPr>
          <p:nvPr/>
        </p:nvSpPr>
        <p:spPr bwMode="auto">
          <a:xfrm>
            <a:off x="1758950" y="766763"/>
            <a:ext cx="15090093"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8800" fontAlgn="base">
              <a:spcBef>
                <a:spcPct val="0"/>
              </a:spcBef>
              <a:spcAft>
                <a:spcPct val="0"/>
              </a:spcAft>
              <a:defRPr sz="3600">
                <a:solidFill>
                  <a:schemeClr val="tx1"/>
                </a:solidFill>
                <a:latin typeface="Calibri" panose="020F0502020204030204" pitchFamily="34" charset="0"/>
              </a:defRPr>
            </a:lvl6pPr>
            <a:lvl7pPr marL="2971800" indent="-228600" defTabSz="1828800" fontAlgn="base">
              <a:spcBef>
                <a:spcPct val="0"/>
              </a:spcBef>
              <a:spcAft>
                <a:spcPct val="0"/>
              </a:spcAft>
              <a:defRPr sz="3600">
                <a:solidFill>
                  <a:schemeClr val="tx1"/>
                </a:solidFill>
                <a:latin typeface="Calibri" panose="020F0502020204030204" pitchFamily="34" charset="0"/>
              </a:defRPr>
            </a:lvl7pPr>
            <a:lvl8pPr marL="3429000" indent="-228600" defTabSz="1828800" fontAlgn="base">
              <a:spcBef>
                <a:spcPct val="0"/>
              </a:spcBef>
              <a:spcAft>
                <a:spcPct val="0"/>
              </a:spcAft>
              <a:defRPr sz="3600">
                <a:solidFill>
                  <a:schemeClr val="tx1"/>
                </a:solidFill>
                <a:latin typeface="Calibri" panose="020F0502020204030204" pitchFamily="34" charset="0"/>
              </a:defRPr>
            </a:lvl8pPr>
            <a:lvl9pPr marL="3886200" indent="-228600" defTabSz="1828800" fontAlgn="base">
              <a:spcBef>
                <a:spcPct val="0"/>
              </a:spcBef>
              <a:spcAft>
                <a:spcPct val="0"/>
              </a:spcAft>
              <a:defRPr sz="3600">
                <a:solidFill>
                  <a:schemeClr val="tx1"/>
                </a:solidFill>
                <a:latin typeface="Calibri" panose="020F0502020204030204" pitchFamily="34" charset="0"/>
              </a:defRPr>
            </a:lvl9pPr>
          </a:lstStyle>
          <a:p>
            <a:pPr eaLnBrk="1" hangingPunct="1"/>
            <a:r>
              <a:rPr lang="en-US" altLang="en-US" sz="8800" b="1" dirty="0" err="1">
                <a:solidFill>
                  <a:schemeClr val="tx2"/>
                </a:solidFill>
                <a:latin typeface="Montserrat Semi"/>
                <a:ea typeface="Montserrat Semi"/>
                <a:cs typeface="Montserrat Semi"/>
              </a:rPr>
              <a:t>Tantangan</a:t>
            </a:r>
            <a:r>
              <a:rPr lang="en-US" altLang="en-US" sz="8800" b="1" dirty="0">
                <a:solidFill>
                  <a:schemeClr val="tx2"/>
                </a:solidFill>
                <a:latin typeface="Montserrat Semi"/>
                <a:ea typeface="Montserrat Semi"/>
                <a:cs typeface="Montserrat Semi"/>
              </a:rPr>
              <a:t> Pendidikan Pancasila</a:t>
            </a:r>
          </a:p>
        </p:txBody>
      </p:sp>
      <p:sp>
        <p:nvSpPr>
          <p:cNvPr id="19" name="Hexagon 1">
            <a:extLst>
              <a:ext uri="{FF2B5EF4-FFF2-40B4-BE49-F238E27FC236}">
                <a16:creationId xmlns:a16="http://schemas.microsoft.com/office/drawing/2014/main" id="{E31F40EA-5F7A-4BD5-A3D4-5A0375D624C4}"/>
              </a:ext>
            </a:extLst>
          </p:cNvPr>
          <p:cNvSpPr/>
          <p:nvPr/>
        </p:nvSpPr>
        <p:spPr>
          <a:xfrm rot="16200000">
            <a:off x="16072769" y="3447746"/>
            <a:ext cx="3931330" cy="9179585"/>
          </a:xfrm>
          <a:prstGeom prst="rect">
            <a:avLst/>
          </a:pr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828891" eaLnBrk="1" fontAlgn="auto" hangingPunct="1">
              <a:spcBef>
                <a:spcPts val="0"/>
              </a:spcBef>
              <a:spcAft>
                <a:spcPts val="0"/>
              </a:spcAft>
              <a:defRPr/>
            </a:pPr>
            <a:endParaRPr lang="en-US" dirty="0">
              <a:solidFill>
                <a:schemeClr val="accent1"/>
              </a:solidFill>
            </a:endParaRPr>
          </a:p>
        </p:txBody>
      </p:sp>
      <p:sp>
        <p:nvSpPr>
          <p:cNvPr id="13" name="TextBox 24">
            <a:extLst>
              <a:ext uri="{FF2B5EF4-FFF2-40B4-BE49-F238E27FC236}">
                <a16:creationId xmlns:a16="http://schemas.microsoft.com/office/drawing/2014/main" id="{FE67E19B-9311-4C50-9EA8-30E80958E5F3}"/>
              </a:ext>
            </a:extLst>
          </p:cNvPr>
          <p:cNvSpPr txBox="1">
            <a:spLocks noChangeArrowheads="1"/>
          </p:cNvSpPr>
          <p:nvPr/>
        </p:nvSpPr>
        <p:spPr bwMode="auto">
          <a:xfrm>
            <a:off x="1876856" y="7005733"/>
            <a:ext cx="8943771"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8800" fontAlgn="base">
              <a:spcBef>
                <a:spcPct val="0"/>
              </a:spcBef>
              <a:spcAft>
                <a:spcPct val="0"/>
              </a:spcAft>
              <a:defRPr sz="3600">
                <a:solidFill>
                  <a:schemeClr val="tx1"/>
                </a:solidFill>
                <a:latin typeface="Calibri" panose="020F0502020204030204" pitchFamily="34" charset="0"/>
              </a:defRPr>
            </a:lvl6pPr>
            <a:lvl7pPr marL="2971800" indent="-228600" defTabSz="1828800" fontAlgn="base">
              <a:spcBef>
                <a:spcPct val="0"/>
              </a:spcBef>
              <a:spcAft>
                <a:spcPct val="0"/>
              </a:spcAft>
              <a:defRPr sz="3600">
                <a:solidFill>
                  <a:schemeClr val="tx1"/>
                </a:solidFill>
                <a:latin typeface="Calibri" panose="020F0502020204030204" pitchFamily="34" charset="0"/>
              </a:defRPr>
            </a:lvl7pPr>
            <a:lvl8pPr marL="3429000" indent="-228600" defTabSz="1828800" fontAlgn="base">
              <a:spcBef>
                <a:spcPct val="0"/>
              </a:spcBef>
              <a:spcAft>
                <a:spcPct val="0"/>
              </a:spcAft>
              <a:defRPr sz="3600">
                <a:solidFill>
                  <a:schemeClr val="tx1"/>
                </a:solidFill>
                <a:latin typeface="Calibri" panose="020F0502020204030204" pitchFamily="34" charset="0"/>
              </a:defRPr>
            </a:lvl8pPr>
            <a:lvl9pPr marL="3886200" indent="-228600" defTabSz="1828800" fontAlgn="base">
              <a:spcBef>
                <a:spcPct val="0"/>
              </a:spcBef>
              <a:spcAft>
                <a:spcPct val="0"/>
              </a:spcAft>
              <a:defRPr sz="3600">
                <a:solidFill>
                  <a:schemeClr val="tx1"/>
                </a:solidFill>
                <a:latin typeface="Calibri" panose="020F0502020204030204" pitchFamily="34" charset="0"/>
              </a:defRPr>
            </a:lvl9pPr>
          </a:lstStyle>
          <a:p>
            <a:pPr algn="ctr" eaLnBrk="1" hangingPunct="1"/>
            <a:r>
              <a:rPr lang="id-ID" sz="3200" b="1" dirty="0">
                <a:solidFill>
                  <a:schemeClr val="bg1"/>
                </a:solidFill>
              </a:rPr>
              <a:t>Tantangan pendidikan pancasila yang berasal dari Internal perguruan tinggi, yaitu kurangnya SDM dalam mata kuliah Pendidikan Pancasila</a:t>
            </a:r>
            <a:endParaRPr lang="en-US" altLang="en-US" sz="3200" b="1" dirty="0">
              <a:solidFill>
                <a:schemeClr val="bg1"/>
              </a:solidFill>
              <a:latin typeface="Montserrat Semi"/>
              <a:ea typeface="Montserrat Semi"/>
              <a:cs typeface="Montserrat Semi"/>
            </a:endParaRPr>
          </a:p>
        </p:txBody>
      </p:sp>
      <p:sp>
        <p:nvSpPr>
          <p:cNvPr id="14" name="TextBox 24">
            <a:extLst>
              <a:ext uri="{FF2B5EF4-FFF2-40B4-BE49-F238E27FC236}">
                <a16:creationId xmlns:a16="http://schemas.microsoft.com/office/drawing/2014/main" id="{6221BE6B-F47E-49A1-AC49-1036110131B3}"/>
              </a:ext>
            </a:extLst>
          </p:cNvPr>
          <p:cNvSpPr txBox="1">
            <a:spLocks noChangeArrowheads="1"/>
          </p:cNvSpPr>
          <p:nvPr/>
        </p:nvSpPr>
        <p:spPr bwMode="auto">
          <a:xfrm>
            <a:off x="13566548" y="6858000"/>
            <a:ext cx="8943771"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8800" fontAlgn="base">
              <a:spcBef>
                <a:spcPct val="0"/>
              </a:spcBef>
              <a:spcAft>
                <a:spcPct val="0"/>
              </a:spcAft>
              <a:defRPr sz="3600">
                <a:solidFill>
                  <a:schemeClr val="tx1"/>
                </a:solidFill>
                <a:latin typeface="Calibri" panose="020F0502020204030204" pitchFamily="34" charset="0"/>
              </a:defRPr>
            </a:lvl6pPr>
            <a:lvl7pPr marL="2971800" indent="-228600" defTabSz="1828800" fontAlgn="base">
              <a:spcBef>
                <a:spcPct val="0"/>
              </a:spcBef>
              <a:spcAft>
                <a:spcPct val="0"/>
              </a:spcAft>
              <a:defRPr sz="3600">
                <a:solidFill>
                  <a:schemeClr val="tx1"/>
                </a:solidFill>
                <a:latin typeface="Calibri" panose="020F0502020204030204" pitchFamily="34" charset="0"/>
              </a:defRPr>
            </a:lvl7pPr>
            <a:lvl8pPr marL="3429000" indent="-228600" defTabSz="1828800" fontAlgn="base">
              <a:spcBef>
                <a:spcPct val="0"/>
              </a:spcBef>
              <a:spcAft>
                <a:spcPct val="0"/>
              </a:spcAft>
              <a:defRPr sz="3600">
                <a:solidFill>
                  <a:schemeClr val="tx1"/>
                </a:solidFill>
                <a:latin typeface="Calibri" panose="020F0502020204030204" pitchFamily="34" charset="0"/>
              </a:defRPr>
            </a:lvl8pPr>
            <a:lvl9pPr marL="3886200" indent="-228600" defTabSz="1828800" fontAlgn="base">
              <a:spcBef>
                <a:spcPct val="0"/>
              </a:spcBef>
              <a:spcAft>
                <a:spcPct val="0"/>
              </a:spcAft>
              <a:defRPr sz="3600">
                <a:solidFill>
                  <a:schemeClr val="tx1"/>
                </a:solidFill>
                <a:latin typeface="Calibri" panose="020F0502020204030204" pitchFamily="34" charset="0"/>
              </a:defRPr>
            </a:lvl9pPr>
          </a:lstStyle>
          <a:p>
            <a:pPr algn="ctr" eaLnBrk="1" hangingPunct="1"/>
            <a:r>
              <a:rPr lang="id-ID" sz="3200" b="1" dirty="0">
                <a:solidFill>
                  <a:schemeClr val="bg1"/>
                </a:solidFill>
              </a:rPr>
              <a:t>Tantangan pendidikan pancasil</a:t>
            </a:r>
            <a:r>
              <a:rPr lang="en-US" sz="3200" b="1" dirty="0">
                <a:solidFill>
                  <a:schemeClr val="bg1"/>
                </a:solidFill>
              </a:rPr>
              <a:t>a</a:t>
            </a:r>
            <a:r>
              <a:rPr lang="id-ID" sz="3200" b="1" dirty="0">
                <a:solidFill>
                  <a:schemeClr val="bg1"/>
                </a:solidFill>
              </a:rPr>
              <a:t> yang bersifat eksternal, antara lain adalah adanya krisis keteladanan dari para elit politik dan maraknya gaya hidup Hedonistik di</a:t>
            </a:r>
            <a:r>
              <a:rPr lang="en-US" sz="3200" b="1" dirty="0">
                <a:solidFill>
                  <a:schemeClr val="bg1"/>
                </a:solidFill>
              </a:rPr>
              <a:t> </a:t>
            </a:r>
            <a:r>
              <a:rPr lang="id-ID" sz="3200" b="1" dirty="0">
                <a:solidFill>
                  <a:schemeClr val="bg1"/>
                </a:solidFill>
              </a:rPr>
              <a:t>dalam masyarakat</a:t>
            </a:r>
            <a:endParaRPr lang="en-US" altLang="en-US" sz="3200" b="1" dirty="0">
              <a:solidFill>
                <a:schemeClr val="bg1"/>
              </a:solidFill>
              <a:latin typeface="Montserrat Semi"/>
              <a:ea typeface="Montserrat Semi"/>
              <a:cs typeface="Montserrat Semi"/>
            </a:endParaRPr>
          </a:p>
        </p:txBody>
      </p:sp>
      <p:sp>
        <p:nvSpPr>
          <p:cNvPr id="15" name="TextBox 24">
            <a:extLst>
              <a:ext uri="{FF2B5EF4-FFF2-40B4-BE49-F238E27FC236}">
                <a16:creationId xmlns:a16="http://schemas.microsoft.com/office/drawing/2014/main" id="{A31DBE96-95F9-4CCB-8F13-29E17B8F3EE6}"/>
              </a:ext>
            </a:extLst>
          </p:cNvPr>
          <p:cNvSpPr txBox="1">
            <a:spLocks noChangeArrowheads="1"/>
          </p:cNvSpPr>
          <p:nvPr/>
        </p:nvSpPr>
        <p:spPr bwMode="auto">
          <a:xfrm>
            <a:off x="1758950" y="2506015"/>
            <a:ext cx="21675816"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8800" fontAlgn="base">
              <a:spcBef>
                <a:spcPct val="0"/>
              </a:spcBef>
              <a:spcAft>
                <a:spcPct val="0"/>
              </a:spcAft>
              <a:defRPr sz="3600">
                <a:solidFill>
                  <a:schemeClr val="tx1"/>
                </a:solidFill>
                <a:latin typeface="Calibri" panose="020F0502020204030204" pitchFamily="34" charset="0"/>
              </a:defRPr>
            </a:lvl6pPr>
            <a:lvl7pPr marL="2971800" indent="-228600" defTabSz="1828800" fontAlgn="base">
              <a:spcBef>
                <a:spcPct val="0"/>
              </a:spcBef>
              <a:spcAft>
                <a:spcPct val="0"/>
              </a:spcAft>
              <a:defRPr sz="3600">
                <a:solidFill>
                  <a:schemeClr val="tx1"/>
                </a:solidFill>
                <a:latin typeface="Calibri" panose="020F0502020204030204" pitchFamily="34" charset="0"/>
              </a:defRPr>
            </a:lvl7pPr>
            <a:lvl8pPr marL="3429000" indent="-228600" defTabSz="1828800" fontAlgn="base">
              <a:spcBef>
                <a:spcPct val="0"/>
              </a:spcBef>
              <a:spcAft>
                <a:spcPct val="0"/>
              </a:spcAft>
              <a:defRPr sz="3600">
                <a:solidFill>
                  <a:schemeClr val="tx1"/>
                </a:solidFill>
                <a:latin typeface="Calibri" panose="020F0502020204030204" pitchFamily="34" charset="0"/>
              </a:defRPr>
            </a:lvl8pPr>
            <a:lvl9pPr marL="3886200" indent="-228600" defTabSz="1828800" fontAlgn="base">
              <a:spcBef>
                <a:spcPct val="0"/>
              </a:spcBef>
              <a:spcAft>
                <a:spcPct val="0"/>
              </a:spcAft>
              <a:defRPr sz="3600">
                <a:solidFill>
                  <a:schemeClr val="tx1"/>
                </a:solidFill>
                <a:latin typeface="Calibri" panose="020F0502020204030204" pitchFamily="34" charset="0"/>
              </a:defRPr>
            </a:lvl9pPr>
          </a:lstStyle>
          <a:p>
            <a:pPr algn="just" eaLnBrk="1" hangingPunct="1"/>
            <a:r>
              <a:rPr lang="id-ID" sz="4000" dirty="0"/>
              <a:t>Salah satu tokoh bangsa yang bernama </a:t>
            </a:r>
            <a:r>
              <a:rPr lang="id-ID" sz="4000" b="1" dirty="0"/>
              <a:t>Abdul Gani </a:t>
            </a:r>
            <a:r>
              <a:rPr lang="id-ID" sz="4000" dirty="0"/>
              <a:t>mengatakan bahwa Pancasila adalah </a:t>
            </a:r>
            <a:r>
              <a:rPr lang="id-ID" sz="4000" b="1" i="1" dirty="0"/>
              <a:t>leit motive </a:t>
            </a:r>
            <a:r>
              <a:rPr lang="id-ID" sz="4000" dirty="0"/>
              <a:t>dan </a:t>
            </a:r>
            <a:r>
              <a:rPr lang="id-ID" sz="4000" b="1" i="1" dirty="0"/>
              <a:t>leit star </a:t>
            </a:r>
            <a:r>
              <a:rPr lang="id-ID" sz="4000" dirty="0"/>
              <a:t>yaitu Pancasila sebagai dorongan pokok dan bintang penunjuk jalan bagi terselenggaranya pemerintahan untuk tidak terjebak kedalam perbuatan penyelewengan</a:t>
            </a:r>
            <a:r>
              <a:rPr lang="en-US" sz="4000" dirty="0"/>
              <a:t> </a:t>
            </a:r>
            <a:r>
              <a:rPr lang="id-ID" sz="4000" dirty="0"/>
              <a:t>dan bagi mahasiswa sebagai generasi penerus pemegang estafe</a:t>
            </a:r>
            <a:r>
              <a:rPr lang="en-US" sz="4000" dirty="0"/>
              <a:t>t</a:t>
            </a:r>
            <a:r>
              <a:rPr lang="id-ID" sz="4000" dirty="0"/>
              <a:t> kepemimpinan nasional.</a:t>
            </a:r>
          </a:p>
        </p:txBody>
      </p:sp>
    </p:spTree>
    <p:extLst>
      <p:ext uri="{BB962C8B-B14F-4D97-AF65-F5344CB8AC3E}">
        <p14:creationId xmlns:p14="http://schemas.microsoft.com/office/powerpoint/2010/main" val="3437999470"/>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theme/theme1.xml><?xml version="1.0" encoding="utf-8"?>
<a:theme xmlns:a="http://schemas.openxmlformats.org/drawingml/2006/main" name="Office Theme">
  <a:themeElements>
    <a:clrScheme name="Black Minimal 1">
      <a:dk1>
        <a:srgbClr val="000000"/>
      </a:dk1>
      <a:lt1>
        <a:srgbClr val="FFFFFF"/>
      </a:lt1>
      <a:dk2>
        <a:srgbClr val="000000"/>
      </a:dk2>
      <a:lt2>
        <a:srgbClr val="F6F7FA"/>
      </a:lt2>
      <a:accent1>
        <a:srgbClr val="000000"/>
      </a:accent1>
      <a:accent2>
        <a:srgbClr val="000000"/>
      </a:accent2>
      <a:accent3>
        <a:srgbClr val="000000"/>
      </a:accent3>
      <a:accent4>
        <a:srgbClr val="000000"/>
      </a:accent4>
      <a:accent5>
        <a:srgbClr val="000000"/>
      </a:accent5>
      <a:accent6>
        <a:srgbClr val="000000"/>
      </a:accent6>
      <a:hlink>
        <a:srgbClr val="000000"/>
      </a:hlink>
      <a:folHlink>
        <a:srgbClr val="B0B1B3"/>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773</TotalTime>
  <Words>771</Words>
  <Application>Microsoft Office PowerPoint</Application>
  <PresentationFormat>Custom</PresentationFormat>
  <Paragraphs>59</Paragraphs>
  <Slides>10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Montserrat Light</vt:lpstr>
      <vt:lpstr>Montserrat Semi</vt:lpstr>
      <vt:lpstr>Montserrat Ultra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Vlakas Official</cp:lastModifiedBy>
  <cp:revision>36</cp:revision>
  <dcterms:created xsi:type="dcterms:W3CDTF">2016-03-02T16:16:57Z</dcterms:created>
  <dcterms:modified xsi:type="dcterms:W3CDTF">2019-11-28T23:51:05Z</dcterms:modified>
</cp:coreProperties>
</file>