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2:</a:t>
            </a:r>
            <a:br>
              <a:rPr lang="en-US" dirty="0" smtClean="0"/>
            </a:br>
            <a:r>
              <a:rPr lang="en-US" dirty="0" err="1" smtClean="0"/>
              <a:t>matriks</a:t>
            </a:r>
            <a:r>
              <a:rPr lang="en-US" dirty="0" smtClean="0"/>
              <a:t> DAN OPERASI ARITMATIKANYA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Ayu Latifah, ST., MT.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MATRIKS ORTHOGONAL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200" i="1" dirty="0" smtClean="0"/>
              </a:p>
              <a:p>
                <a:pPr marL="0" indent="0">
                  <a:buNone/>
                </a:pPr>
                <a:endParaRPr lang="en-US" sz="32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/>
                              </m:ctrlPr>
                            </m:mPr>
                            <m:mr>
                              <m:e>
                                <m:r>
                                  <a:rPr lang="en-US" sz="3200" i="1"/>
                                  <m:t>8</m:t>
                                </m:r>
                              </m:e>
                              <m:e>
                                <m:r>
                                  <a:rPr lang="en-US" sz="3200" i="1"/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/>
                                  <m:t>2</m:t>
                                </m:r>
                              </m:e>
                              <m:e>
                                <m:r>
                                  <a:rPr lang="en-US" sz="3200" i="1"/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90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200" i="1" dirty="0" smtClean="0"/>
              </a:p>
              <a:p>
                <a:pPr marL="0" indent="0">
                  <a:buNone/>
                </a:pPr>
                <a:endParaRPr lang="en-US" sz="32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/>
                        <m:t>𝐴</m:t>
                      </m:r>
                      <m:r>
                        <a:rPr lang="en-US" sz="3200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/>
                              </m:ctrlPr>
                            </m:mPr>
                            <m:mr>
                              <m:e>
                                <m:r>
                                  <a:rPr lang="en-US" sz="3200" i="1"/>
                                  <m:t>3</m:t>
                                </m:r>
                              </m:e>
                              <m:e>
                                <m:r>
                                  <a:rPr lang="en-US" sz="3200" i="1"/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/>
                                  <m:t>6</m:t>
                                </m:r>
                              </m:e>
                              <m:e>
                                <m:r>
                                  <a:rPr lang="en-US" sz="3200" i="1"/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97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Sekian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Determinan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sebuah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matriks</a:t>
                </a:r>
                <a:r>
                  <a:rPr lang="en-US" dirty="0"/>
                  <a:t> </a:t>
                </a:r>
                <a:r>
                  <a:rPr lang="en-US" dirty="0" err="1" smtClean="0"/>
                  <a:t>diberikan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notasi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tanda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kurung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sehingga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Determinan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hanya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dilakukan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matriks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bujur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sangkar</a:t>
                </a:r>
                <a:r>
                  <a:rPr lang="en-US" dirty="0" smtClean="0"/>
                  <a:t> (</a:t>
                </a:r>
                <a:r>
                  <a:rPr lang="en-US" dirty="0"/>
                  <a:t>s</a:t>
                </a:r>
                <a:r>
                  <a:rPr lang="en-US" dirty="0" smtClean="0"/>
                  <a:t>quare matrix).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85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0293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Suatu </a:t>
                </a:r>
                <a:r>
                  <a:rPr lang="en-US" dirty="0" err="1" smtClean="0"/>
                  <a:t>matriks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memiliki</a:t>
                </a:r>
                <a:r>
                  <a:rPr lang="en-US" dirty="0" smtClean="0"/>
                  <a:t> invers (</a:t>
                </a:r>
                <a:r>
                  <a:rPr lang="en-US" dirty="0" err="1" smtClean="0"/>
                  <a:t>kebalikan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matriks</a:t>
                </a:r>
                <a:r>
                  <a:rPr lang="en-US" dirty="0" smtClean="0"/>
                  <a:t> B yang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membentuk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persamaan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Matriks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Identitas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02931"/>
              </a:xfrm>
              <a:blipFill>
                <a:blip r:embed="rId2"/>
                <a:stretch>
                  <a:fillRect l="-381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82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SIFAT-SIFAT LAIN PERKALIAN MATRIKS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02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MATRIKS TIDAK KOMUTATIF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𝐵𝐴</m:t>
                      </m:r>
                    </m:oMath>
                  </m:oMathPara>
                </a14:m>
                <a:endParaRPr lang="en-US" sz="3200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	</a:t>
                </a:r>
                <a:r>
                  <a:rPr lang="en-US" sz="3200" dirty="0" err="1" smtClean="0"/>
                  <a:t>dan</a:t>
                </a:r>
                <a:r>
                  <a:rPr lang="en-US" sz="3200" dirty="0"/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09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HUKUM ASOSIATIF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d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/>
                            </m:ctrlPr>
                          </m:mPr>
                          <m:mr>
                            <m:e>
                              <m:r>
                                <a:rPr lang="en-US" sz="3200" i="1"/>
                                <m:t>3</m:t>
                              </m:r>
                            </m:e>
                            <m:e>
                              <m:r>
                                <a:rPr lang="en-US" sz="3200" i="1"/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/>
                                <m:t>6</m:t>
                              </m:r>
                            </m:e>
                            <m:e>
                              <m:r>
                                <a:rPr lang="en-US" sz="3200" i="1"/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11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HUKUM DISTRIBUTIF KANAN DAN KIRI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746125" indent="-457200">
                  <a:buFont typeface="+mj-lt"/>
                  <a:buAutoNum type="alphaLcPeriod"/>
                  <a:tabLst>
                    <a:tab pos="698500" algn="l"/>
                  </a:tabLst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(</a:t>
                </a:r>
                <a:r>
                  <a:rPr lang="en-US" dirty="0" err="1"/>
                  <a:t>hukum</a:t>
                </a:r>
                <a:r>
                  <a:rPr lang="en-US" dirty="0"/>
                  <a:t> distributed </a:t>
                </a:r>
                <a:r>
                  <a:rPr lang="en-US" dirty="0" err="1"/>
                  <a:t>kiri</a:t>
                </a:r>
                <a:r>
                  <a:rPr lang="en-US" dirty="0"/>
                  <a:t>)</a:t>
                </a:r>
              </a:p>
              <a:p>
                <a:pPr marL="746125" indent="-457200">
                  <a:buFont typeface="+mj-lt"/>
                  <a:buAutoNum type="alphaLcPeriod"/>
                  <a:tabLst>
                    <a:tab pos="698500" algn="l"/>
                  </a:tabLs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𝐶𝐴</m:t>
                    </m:r>
                  </m:oMath>
                </a14:m>
                <a:r>
                  <a:rPr lang="en-US" dirty="0"/>
                  <a:t>	(hokum distributive </a:t>
                </a:r>
                <a:r>
                  <a:rPr lang="en-US" dirty="0" err="1"/>
                  <a:t>kanan</a:t>
                </a:r>
                <a:r>
                  <a:rPr lang="en-US" dirty="0" smtClean="0"/>
                  <a:t>)</a:t>
                </a:r>
              </a:p>
              <a:p>
                <a:pPr marL="288925" indent="0">
                  <a:buNone/>
                  <a:tabLst>
                    <a:tab pos="698500" algn="l"/>
                  </a:tabLst>
                </a:pPr>
                <a:endParaRPr lang="en-US" i="1" dirty="0" smtClean="0"/>
              </a:p>
              <a:p>
                <a:pPr marL="288925" indent="0">
                  <a:buNone/>
                  <a:tabLst>
                    <a:tab pos="698500" algn="l"/>
                  </a:tabLst>
                </a:pPr>
                <a14:m>
                  <m:oMath xmlns:m="http://schemas.openxmlformats.org/officeDocument/2006/math">
                    <m:r>
                      <a:rPr lang="en-US" sz="3200" i="1"/>
                      <m:t>𝐴</m:t>
                    </m:r>
                    <m:r>
                      <a:rPr lang="en-US" sz="3200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/>
                            </m:ctrlPr>
                          </m:mPr>
                          <m:mr>
                            <m:e>
                              <m:r>
                                <a:rPr lang="en-US" sz="3200" i="1"/>
                                <m:t>3</m:t>
                              </m:r>
                            </m:e>
                            <m:e>
                              <m:r>
                                <a:rPr lang="en-US" sz="3200" i="1"/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/>
                                <m:t>6</m:t>
                              </m:r>
                            </m:e>
                            <m:e>
                              <m:r>
                                <a:rPr lang="en-US" sz="3200" i="1"/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,		</a:t>
                </a:r>
                <a14:m>
                  <m:oMath xmlns:m="http://schemas.openxmlformats.org/officeDocument/2006/math">
                    <m:r>
                      <a:rPr lang="en-US" sz="3200" i="1"/>
                      <m:t>𝐵</m:t>
                    </m:r>
                    <m:r>
                      <a:rPr lang="en-US" sz="3200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/>
                            </m:ctrlPr>
                          </m:mPr>
                          <m:mr>
                            <m:e>
                              <m:r>
                                <a:rPr lang="en-US" sz="3200" i="1"/>
                                <m:t>4</m:t>
                              </m:r>
                            </m:e>
                            <m:e>
                              <m:r>
                                <a:rPr lang="en-US" sz="3200" i="1"/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/>
                                <m:t>3</m:t>
                              </m:r>
                            </m:e>
                            <m:e>
                              <m:r>
                                <a:rPr lang="en-US" sz="3200" i="1"/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	</a:t>
                </a:r>
                <a:r>
                  <a:rPr lang="en-US" sz="3200" dirty="0" err="1"/>
                  <a:t>dan</a:t>
                </a:r>
                <a:r>
                  <a:rPr lang="en-US" sz="3200" dirty="0"/>
                  <a:t>	</a:t>
                </a:r>
                <a14:m>
                  <m:oMath xmlns:m="http://schemas.openxmlformats.org/officeDocument/2006/math">
                    <m:r>
                      <a:rPr lang="en-US" sz="3200" i="1"/>
                      <m:t>𝐶</m:t>
                    </m:r>
                    <m:r>
                      <a:rPr lang="en-US" sz="3200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/>
                            </m:ctrlPr>
                          </m:mPr>
                          <m:mr>
                            <m:e>
                              <m:r>
                                <a:rPr lang="en-US" sz="3200" i="1"/>
                                <m:t>8</m:t>
                              </m:r>
                            </m:e>
                            <m:e>
                              <m:r>
                                <a:rPr lang="en-US" sz="3200" i="1"/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/>
                                <m:t>2</m:t>
                              </m:r>
                            </m:e>
                            <m:e>
                              <m:r>
                                <a:rPr lang="en-US" sz="3200" i="1"/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  <a:p>
                <a:pPr marL="288925" indent="0">
                  <a:buNone/>
                  <a:tabLst>
                    <a:tab pos="698500" algn="l"/>
                  </a:tabLst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00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PERKALIAN DENGAN MATRIKS IDENTITAS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𝐴𝐼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𝐼𝐴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91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PERPANGKATAN MATRIKS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𝐴𝐴𝐴𝐴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𝑘𝑎𝑙𝑖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904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503</TotalTime>
  <Words>99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Gill Sans MT</vt:lpstr>
      <vt:lpstr>Gallery</vt:lpstr>
      <vt:lpstr>matematika diskrit 2: matriks DAN OPERASI ARITMATIKANYA</vt:lpstr>
      <vt:lpstr>DETERMINAN</vt:lpstr>
      <vt:lpstr>INVERS</vt:lpstr>
      <vt:lpstr>SIFAT-SIFAT LAIN PERKALIAN MATRIKS</vt:lpstr>
      <vt:lpstr>MATRIKS TIDAK KOMUTATIF</vt:lpstr>
      <vt:lpstr>HUKUM ASOSIATIF</vt:lpstr>
      <vt:lpstr>HUKUM DISTRIBUTIF KANAN DAN KIRI</vt:lpstr>
      <vt:lpstr>PERKALIAN DENGAN MATRIKS IDENTITAS</vt:lpstr>
      <vt:lpstr>PERPANGKATAN MATRIKS</vt:lpstr>
      <vt:lpstr>MATRIKS ORTHOGONAL</vt:lpstr>
      <vt:lpstr>PowerPoint Presentation</vt:lpstr>
      <vt:lpstr> Sekian dan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matematika diskrit 2</dc:title>
  <dc:creator>Ayu Latifah</dc:creator>
  <cp:lastModifiedBy>Windows User</cp:lastModifiedBy>
  <cp:revision>42</cp:revision>
  <dcterms:created xsi:type="dcterms:W3CDTF">2019-08-28T09:29:55Z</dcterms:created>
  <dcterms:modified xsi:type="dcterms:W3CDTF">2019-09-30T04:48:04Z</dcterms:modified>
</cp:coreProperties>
</file>