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KOMBINASI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8: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Berapakah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kemungkinan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membentuk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angka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5 </a:t>
            </a:r>
            <a:r>
              <a:rPr lang="en-US" altLang="en-US" dirty="0" err="1" smtClean="0"/>
              <a:t>angka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berikut</a:t>
            </a:r>
            <a:r>
              <a:rPr lang="en-US" altLang="en-US" dirty="0" smtClean="0"/>
              <a:t>: 1,2,3,4,5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boleh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pengulangan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angka</a:t>
            </a:r>
            <a:endParaRPr lang="en-US" alt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altLang="en-US" dirty="0" err="1" smtClean="0"/>
              <a:t>Boleh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pengulangan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angka</a:t>
            </a:r>
            <a:endParaRPr lang="en-US" altLang="en-US" dirty="0" smtClean="0"/>
          </a:p>
          <a:p>
            <a:pPr marL="457200" indent="-457200">
              <a:buFont typeface="+mj-lt"/>
              <a:buAutoNum type="alphaLcPeriod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 err="1" smtClean="0"/>
              <a:t>Jawaban</a:t>
            </a:r>
            <a:r>
              <a:rPr lang="en-US" altLang="en-US" b="1" dirty="0" smtClean="0"/>
              <a:t>:</a:t>
            </a:r>
          </a:p>
          <a:p>
            <a:pPr marL="0" indent="0">
              <a:buNone/>
            </a:pPr>
            <a:r>
              <a:rPr lang="en-US" altLang="en-US" dirty="0" smtClean="0"/>
              <a:t>Ada 3 </a:t>
            </a:r>
            <a:r>
              <a:rPr lang="en-US" altLang="en-US" dirty="0" err="1" smtClean="0"/>
              <a:t>posisi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dipilih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5 </a:t>
            </a:r>
            <a:r>
              <a:rPr lang="en-US" altLang="en-US" dirty="0" err="1" smtClean="0"/>
              <a:t>angka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268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9: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himpunan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bagian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2 </a:t>
            </a:r>
            <a:r>
              <a:rPr lang="en-US" altLang="en-US" dirty="0" err="1" smtClean="0"/>
              <a:t>elemen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dibentuk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himpunan</a:t>
            </a:r>
            <a:r>
              <a:rPr lang="en-US" altLang="en-US" dirty="0" smtClean="0"/>
              <a:t> A = {1,2,3}?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b="1" dirty="0" err="1" smtClean="0"/>
              <a:t>Jawaban</a:t>
            </a:r>
            <a:r>
              <a:rPr lang="en-US" altLang="en-US" b="1" dirty="0" smtClean="0"/>
              <a:t>: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Ada 3 </a:t>
            </a:r>
            <a:r>
              <a:rPr lang="en-US" altLang="en-US" dirty="0" err="1" smtClean="0"/>
              <a:t>buah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088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10: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Ada </a:t>
            </a: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memilih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4 </a:t>
            </a:r>
            <a:r>
              <a:rPr lang="en-US" altLang="en-US" dirty="0" err="1" smtClean="0"/>
              <a:t>elemen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himpunan</a:t>
            </a:r>
            <a:r>
              <a:rPr lang="en-US" altLang="en-US" dirty="0" smtClean="0"/>
              <a:t> A = {</a:t>
            </a:r>
            <a:r>
              <a:rPr lang="en-US" altLang="en-US" dirty="0" err="1" smtClean="0"/>
              <a:t>a,b,c,d</a:t>
            </a:r>
            <a:r>
              <a:rPr lang="en-US" altLang="en-US" dirty="0" smtClean="0"/>
              <a:t>}?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 algn="just">
              <a:buFontTx/>
              <a:buNone/>
            </a:pPr>
            <a:r>
              <a:rPr lang="en-US" altLang="en-US" b="1" dirty="0" err="1" smtClean="0"/>
              <a:t>Jawaban</a:t>
            </a:r>
            <a:r>
              <a:rPr lang="en-US" altLang="en-US" b="1" dirty="0" smtClean="0"/>
              <a:t>:</a:t>
            </a:r>
          </a:p>
          <a:p>
            <a:pPr marL="0" indent="0" algn="just">
              <a:buFontTx/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820" y="3994484"/>
            <a:ext cx="6604792" cy="11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4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11: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banyak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menyusun</a:t>
            </a:r>
            <a:r>
              <a:rPr lang="en-US" altLang="en-US" dirty="0" smtClean="0"/>
              <a:t> menu </a:t>
            </a:r>
            <a:r>
              <a:rPr lang="en-US" altLang="en-US" dirty="0" err="1" smtClean="0"/>
              <a:t>nasi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goreng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tiga</a:t>
            </a:r>
            <a:r>
              <a:rPr lang="en-US" altLang="en-US" dirty="0" smtClean="0"/>
              <a:t> kali </a:t>
            </a:r>
            <a:r>
              <a:rPr lang="en-US" altLang="en-US" dirty="0" err="1" smtClean="0"/>
              <a:t>seminggu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sarapan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pagi</a:t>
            </a:r>
            <a:r>
              <a:rPr lang="en-US" altLang="en-US" dirty="0" smtClean="0"/>
              <a:t>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b="1" dirty="0" err="1" smtClean="0"/>
              <a:t>Jawaban</a:t>
            </a:r>
            <a:r>
              <a:rPr lang="en-US" altLang="en-US" b="1" dirty="0" smtClean="0"/>
              <a:t>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Bayangkan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tiga</a:t>
            </a:r>
            <a:r>
              <a:rPr lang="en-US" altLang="en-US" dirty="0" smtClean="0"/>
              <a:t> kali menu </a:t>
            </a:r>
            <a:r>
              <a:rPr lang="en-US" altLang="en-US" dirty="0" err="1" smtClean="0"/>
              <a:t>nasi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goreng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sebagai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buah</a:t>
            </a:r>
            <a:r>
              <a:rPr lang="en-US" altLang="en-US" dirty="0" smtClean="0"/>
              <a:t> bola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tujuh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seminggu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sebagai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tujuh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kotak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558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12: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String </a:t>
            </a:r>
            <a:r>
              <a:rPr lang="en-US" altLang="en-US" dirty="0" err="1" smtClean="0"/>
              <a:t>biner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panjangnya</a:t>
            </a:r>
            <a:r>
              <a:rPr lang="en-US" altLang="en-US" dirty="0" smtClean="0"/>
              <a:t> 32 bit </a:t>
            </a:r>
            <a:r>
              <a:rPr lang="en-US" altLang="en-US" dirty="0" err="1" smtClean="0"/>
              <a:t>disusun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oleh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angka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0. </a:t>
            </a: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banyak</a:t>
            </a:r>
            <a:r>
              <a:rPr lang="en-US" altLang="en-US" dirty="0" smtClean="0"/>
              <a:t> string </a:t>
            </a:r>
            <a:r>
              <a:rPr lang="en-US" altLang="en-US" dirty="0" err="1" smtClean="0"/>
              <a:t>biner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tepat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berisi</a:t>
            </a:r>
            <a:r>
              <a:rPr lang="en-US" altLang="en-US" dirty="0" smtClean="0"/>
              <a:t> 7 </a:t>
            </a:r>
            <a:r>
              <a:rPr lang="en-US" altLang="en-US" dirty="0" err="1" smtClean="0"/>
              <a:t>buah</a:t>
            </a:r>
            <a:r>
              <a:rPr lang="en-US" altLang="en-US" dirty="0" smtClean="0"/>
              <a:t> bit 1?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b="1" dirty="0" err="1" smtClean="0"/>
              <a:t>Jawaban</a:t>
            </a:r>
            <a:r>
              <a:rPr lang="en-US" altLang="en-US" b="1" dirty="0" smtClean="0"/>
              <a:t>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Analogikan</a:t>
            </a:r>
            <a:r>
              <a:rPr lang="en-US" altLang="en-US" dirty="0" smtClean="0"/>
              <a:t> 7 bit 1 </a:t>
            </a:r>
            <a:r>
              <a:rPr lang="en-US" altLang="en-US" dirty="0" err="1" smtClean="0"/>
              <a:t>sebagai</a:t>
            </a:r>
            <a:r>
              <a:rPr lang="en-US" altLang="en-US" dirty="0" smtClean="0"/>
              <a:t> 7 </a:t>
            </a:r>
            <a:r>
              <a:rPr lang="en-US" altLang="en-US" dirty="0" err="1" smtClean="0"/>
              <a:t>buah</a:t>
            </a:r>
            <a:r>
              <a:rPr lang="en-US" altLang="en-US" dirty="0" smtClean="0"/>
              <a:t> bola,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32 </a:t>
            </a:r>
            <a:r>
              <a:rPr lang="en-US" altLang="en-US" dirty="0" err="1" smtClean="0"/>
              <a:t>posisi</a:t>
            </a:r>
            <a:r>
              <a:rPr lang="en-US" altLang="en-US" dirty="0" smtClean="0"/>
              <a:t> bit </a:t>
            </a:r>
            <a:r>
              <a:rPr lang="en-US" altLang="en-US" dirty="0" err="1" smtClean="0"/>
              <a:t>sebagai</a:t>
            </a:r>
            <a:r>
              <a:rPr lang="en-US" altLang="en-US" dirty="0" smtClean="0"/>
              <a:t> 32 </a:t>
            </a:r>
            <a:r>
              <a:rPr lang="en-US" altLang="en-US" dirty="0" err="1" smtClean="0"/>
              <a:t>kotak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999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Ada </a:t>
                </a:r>
                <a:r>
                  <a:rPr lang="en-US" dirty="0" err="1" smtClean="0"/>
                  <a:t>berapa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banyak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permutasi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{</a:t>
                </a:r>
                <a:r>
                  <a:rPr lang="en-US" dirty="0" err="1" smtClean="0"/>
                  <a:t>a,b,c,d,e,f,g</a:t>
                </a:r>
                <a:r>
                  <a:rPr lang="en-US" dirty="0" smtClean="0"/>
                  <a:t>} yang </a:t>
                </a:r>
                <a:r>
                  <a:rPr lang="en-US" dirty="0" err="1" smtClean="0"/>
                  <a:t>diakhiri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huruf</a:t>
                </a:r>
                <a:r>
                  <a:rPr lang="en-US" dirty="0" smtClean="0"/>
                  <a:t> a?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Temukan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:</a:t>
                </a:r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6,3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(8,8)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 err="1" smtClean="0"/>
                  <a:t>Berapa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banyak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kemungkinan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pemenang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sebuah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kompetenti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pacuan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terdapat</a:t>
                </a:r>
                <a:r>
                  <a:rPr lang="en-US" dirty="0" smtClean="0"/>
                  <a:t> 12 </a:t>
                </a:r>
                <a:r>
                  <a:rPr lang="en-US" dirty="0" err="1" smtClean="0"/>
                  <a:t>peserta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64505" y="2983830"/>
                <a:ext cx="1467853" cy="1423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lphaLcPeriod" startAt="4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eriod" startAt="4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eriod" startAt="4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505" y="2983830"/>
                <a:ext cx="1467853" cy="1423082"/>
              </a:xfrm>
              <a:prstGeom prst="rect">
                <a:avLst/>
              </a:prstGeom>
              <a:blipFill>
                <a:blip r:embed="rId3"/>
                <a:stretch>
                  <a:fillRect l="-4167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00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 err="1" smtClean="0"/>
                  <a:t>Sebuah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koin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mempunyai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sisi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sisi</a:t>
                </a:r>
                <a:r>
                  <a:rPr lang="en-US" dirty="0" smtClean="0"/>
                  <a:t> B </a:t>
                </a:r>
                <a:r>
                  <a:rPr lang="en-US" dirty="0" err="1" smtClean="0"/>
                  <a:t>dilempar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sebanyak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empat</a:t>
                </a:r>
                <a:r>
                  <a:rPr lang="en-US" dirty="0" smtClean="0"/>
                  <a:t> kali. </a:t>
                </a:r>
                <a:r>
                  <a:rPr lang="en-US" dirty="0" err="1" smtClean="0"/>
                  <a:t>Berapa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kemungkinan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munculnya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sisi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sebanyak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tiga</a:t>
                </a:r>
                <a:r>
                  <a:rPr lang="en-US" dirty="0" smtClean="0"/>
                  <a:t> kali?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 err="1" smtClean="0"/>
                  <a:t>Berapakah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kata (</a:t>
                </a:r>
                <a:r>
                  <a:rPr lang="en-US" dirty="0" err="1" smtClean="0"/>
                  <a:t>terdiri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8 </a:t>
                </a:r>
                <a:r>
                  <a:rPr lang="en-US" dirty="0" err="1" smtClean="0"/>
                  <a:t>huruf</a:t>
                </a:r>
                <a:r>
                  <a:rPr lang="en-US" dirty="0" smtClean="0"/>
                  <a:t>) yang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26 </a:t>
                </a:r>
                <a:r>
                  <a:rPr lang="en-US" dirty="0" err="1" smtClean="0"/>
                  <a:t>huruf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tanpa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memperhitungkan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arti</a:t>
                </a:r>
                <a:r>
                  <a:rPr lang="en-US" dirty="0" smtClean="0"/>
                  <a:t> kata yang </a:t>
                </a:r>
                <a:r>
                  <a:rPr lang="en-US" dirty="0" err="1" smtClean="0"/>
                  <a:t>terbentuk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Buatlah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kemungkinan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boleh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mengulang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huruf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boleh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mengulang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huruf</a:t>
                </a:r>
                <a:r>
                  <a:rPr lang="en-US" dirty="0" smtClean="0"/>
                  <a:t>).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 err="1" smtClean="0"/>
                  <a:t>Carilah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bagian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? (</a:t>
                </a:r>
                <a:r>
                  <a:rPr lang="en-US" dirty="0" err="1" smtClean="0"/>
                  <a:t>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kombinasi</a:t>
                </a:r>
                <a:r>
                  <a:rPr lang="en-US" dirty="0" smtClean="0"/>
                  <a:t>)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5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</a:t>
            </a:r>
            <a:r>
              <a:rPr lang="en-US" dirty="0" smtClean="0"/>
              <a:t>KOMBINASI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/>
              <a:t>1 </a:t>
            </a:r>
            <a:r>
              <a:rPr lang="en-US" altLang="en-US" sz="2400" b="1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r</a:t>
            </a:r>
            <a:r>
              <a:rPr lang="en-US" altLang="en-US" sz="2400" b="1" dirty="0">
                <a:sym typeface="Symbol" panose="05050102010706020507" pitchFamily="18" charset="2"/>
              </a:rPr>
              <a:t>  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endParaRPr lang="en-US" altLang="en-US" sz="2400" b="1" i="1" dirty="0" smtClean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2400" i="1" dirty="0" smtClean="0">
                <a:sym typeface="Symbol" panose="05050102010706020507" pitchFamily="18" charset="2"/>
              </a:rPr>
              <a:t>P</a:t>
            </a:r>
            <a:r>
              <a:rPr lang="en-US" altLang="en-US" sz="2400" dirty="0" smtClean="0">
                <a:sym typeface="Symbol" panose="05050102010706020507" pitchFamily="18" charset="2"/>
              </a:rPr>
              <a:t>(</a:t>
            </a:r>
            <a:r>
              <a:rPr lang="en-US" altLang="en-US" sz="2400" i="1" dirty="0" smtClean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  <a:r>
              <a:rPr lang="en-US" altLang="en-US" sz="2400" dirty="0" smtClean="0"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 smtClean="0">
                <a:sym typeface="Symbol" panose="05050102010706020507" pitchFamily="18" charset="2"/>
              </a:rPr>
              <a:t>n </a:t>
            </a:r>
            <a:r>
              <a:rPr lang="en-US" altLang="en-US" sz="2400" dirty="0">
                <a:sym typeface="Symbol" panose="05050102010706020507" pitchFamily="18" charset="2"/>
              </a:rPr>
              <a:t>–</a:t>
            </a:r>
            <a:r>
              <a:rPr lang="en-US" altLang="en-US" sz="2400" i="1" dirty="0" smtClean="0">
                <a:sym typeface="Symbol" panose="05050102010706020507" pitchFamily="18" charset="2"/>
              </a:rPr>
              <a:t> 1</a:t>
            </a:r>
            <a:r>
              <a:rPr lang="en-US" altLang="en-US" sz="2400" dirty="0" smtClean="0">
                <a:sym typeface="Symbol" panose="05050102010706020507" pitchFamily="18" charset="2"/>
              </a:rPr>
              <a:t>) = </a:t>
            </a:r>
            <a:r>
              <a:rPr lang="en-US" altLang="en-US" sz="2400" i="1" dirty="0" smtClean="0"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 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– 1)  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– 2)  …  2  1 =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!,  </a:t>
            </a:r>
            <a:r>
              <a:rPr lang="en-US" altLang="en-US" sz="2400" dirty="0" err="1">
                <a:sym typeface="Symbol" panose="05050102010706020507" pitchFamily="18" charset="2"/>
              </a:rPr>
              <a:t>jika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 1</a:t>
            </a:r>
            <a:r>
              <a:rPr lang="en-US" altLang="en-US" sz="2400" dirty="0" smtClean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 … 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 err="1" smtClean="0">
                <a:sym typeface="Symbol" panose="05050102010706020507" pitchFamily="18" charset="2"/>
              </a:rPr>
              <a:t>n</a:t>
            </a:r>
            <a:r>
              <a:rPr lang="en-US" altLang="en-US" sz="2400" i="1" baseline="30000" dirty="0" err="1" smtClean="0">
                <a:sym typeface="Symbol" panose="05050102010706020507" pitchFamily="18" charset="2"/>
              </a:rPr>
              <a:t>r</a:t>
            </a:r>
            <a:r>
              <a:rPr lang="en-US" altLang="en-US" sz="2400" i="1" baseline="30000" dirty="0" smtClean="0">
                <a:sym typeface="Symbol" panose="05050102010706020507" pitchFamily="18" charset="2"/>
              </a:rPr>
              <a:t> 	</a:t>
            </a:r>
            <a:r>
              <a:rPr lang="en-US" altLang="en-US" sz="2400" dirty="0" smtClean="0">
                <a:sym typeface="Symbol" panose="05050102010706020507" pitchFamily="18" charset="2"/>
              </a:rPr>
              <a:t>(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Bila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ada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pengulangan</a:t>
            </a:r>
            <a:r>
              <a:rPr lang="en-US" altLang="en-US" sz="2400" dirty="0" smtClean="0">
                <a:sym typeface="Symbol" panose="05050102010706020507" pitchFamily="18" charset="2"/>
              </a:rPr>
              <a:t>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188815"/>
              </p:ext>
            </p:extLst>
          </p:nvPr>
        </p:nvGraphicFramePr>
        <p:xfrm>
          <a:off x="1970255" y="3763627"/>
          <a:ext cx="5585576" cy="178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3365280" imgH="1079280" progId="Equation.3">
                  <p:embed/>
                </p:oleObj>
              </mc:Choice>
              <mc:Fallback>
                <p:oleObj name="Equation" r:id="rId3" imgW="3365280" imgH="107928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255" y="3763627"/>
                        <a:ext cx="5585576" cy="178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138470"/>
              </p:ext>
            </p:extLst>
          </p:nvPr>
        </p:nvGraphicFramePr>
        <p:xfrm>
          <a:off x="8118686" y="4053857"/>
          <a:ext cx="237331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686" y="4053857"/>
                        <a:ext cx="2373313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5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1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Ada </a:t>
            </a: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memasukkan</a:t>
            </a:r>
            <a:r>
              <a:rPr lang="en-US" altLang="en-US" dirty="0" smtClean="0"/>
              <a:t> 6 </a:t>
            </a:r>
            <a:r>
              <a:rPr lang="en-US" altLang="en-US" dirty="0" err="1" smtClean="0"/>
              <a:t>buah</a:t>
            </a:r>
            <a:r>
              <a:rPr lang="en-US" altLang="en-US" dirty="0" smtClean="0"/>
              <a:t> bola yang </a:t>
            </a:r>
            <a:r>
              <a:rPr lang="en-US" altLang="en-US" dirty="0" err="1" smtClean="0"/>
              <a:t>berbeda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warnanya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kotak</a:t>
            </a:r>
            <a:r>
              <a:rPr lang="en-US" altLang="en-US" dirty="0" smtClean="0"/>
              <a:t>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b="1" dirty="0" err="1" smtClean="0"/>
              <a:t>Jawab</a:t>
            </a:r>
            <a:r>
              <a:rPr lang="en-US" altLang="en-US" b="1" dirty="0" smtClean="0"/>
              <a:t>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bolah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6 yang </a:t>
            </a:r>
            <a:r>
              <a:rPr lang="en-US" altLang="en-US" dirty="0" err="1" smtClean="0"/>
              <a:t>merupakan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kotak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susunan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berbeda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objek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diambil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963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2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kemungkinan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urutan</a:t>
            </a:r>
            <a:r>
              <a:rPr lang="en-US" altLang="en-US" dirty="0" smtClean="0"/>
              <a:t> 2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elemen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himpunan</a:t>
            </a:r>
            <a:r>
              <a:rPr lang="en-US" altLang="en-US" dirty="0" smtClean="0"/>
              <a:t> A = {a, b, c}?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b="1" dirty="0" err="1" smtClean="0"/>
              <a:t>Jawaban</a:t>
            </a:r>
            <a:r>
              <a:rPr lang="en-US" altLang="en-US" b="1" dirty="0" smtClean="0"/>
              <a:t>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Himpunan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berisi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elemen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urutan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objek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diinginkan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2.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85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3: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banyak</a:t>
            </a:r>
            <a:r>
              <a:rPr lang="en-US" altLang="en-US" dirty="0" smtClean="0"/>
              <a:t> “kata” yang </a:t>
            </a:r>
            <a:r>
              <a:rPr lang="en-US" altLang="en-US" dirty="0" err="1" smtClean="0"/>
              <a:t>terbentuk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kata “BOSAN”?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 err="1" smtClean="0"/>
              <a:t>Jawab</a:t>
            </a:r>
            <a:r>
              <a:rPr lang="en-US" altLang="en-US" dirty="0" smtClean="0"/>
              <a:t>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Anggap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huruf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didalam</a:t>
            </a:r>
            <a:r>
              <a:rPr lang="en-US" altLang="en-US" dirty="0" smtClean="0"/>
              <a:t> kata “BOSAN” </a:t>
            </a:r>
            <a:r>
              <a:rPr lang="en-US" altLang="en-US" dirty="0" err="1" smtClean="0"/>
              <a:t>sebagai</a:t>
            </a:r>
            <a:r>
              <a:rPr lang="en-US" altLang="en-US" dirty="0" smtClean="0"/>
              <a:t> bola yang </a:t>
            </a:r>
            <a:r>
              <a:rPr lang="en-US" altLang="en-US" dirty="0" err="1" smtClean="0"/>
              <a:t>berbeda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warnanya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5 </a:t>
            </a:r>
            <a:r>
              <a:rPr lang="en-US" altLang="en-US" dirty="0" err="1" smtClean="0"/>
              <a:t>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kotak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diisi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1 bola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kotak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631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4: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Tiga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ujian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dilakukan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periode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hari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banyak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pengaturan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jadwal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dilakukan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sehingga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dua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ujian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lebih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dilakukan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hari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sama</a:t>
            </a:r>
            <a:r>
              <a:rPr lang="en-US" altLang="en-US" dirty="0" smtClean="0"/>
              <a:t>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b="1" dirty="0" err="1" smtClean="0"/>
              <a:t>Jawaban</a:t>
            </a:r>
            <a:r>
              <a:rPr lang="en-US" altLang="en-US" b="1" dirty="0" smtClean="0"/>
              <a:t>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Menempatkan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buah</a:t>
            </a:r>
            <a:r>
              <a:rPr lang="en-US" altLang="en-US" dirty="0" smtClean="0"/>
              <a:t> bola (</a:t>
            </a:r>
            <a:r>
              <a:rPr lang="en-US" altLang="en-US" dirty="0" err="1" smtClean="0"/>
              <a:t>ujian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berbeda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kotak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hari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01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5: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Sebuah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bioskop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mempunyai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jajaran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kursi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disusun</a:t>
            </a:r>
            <a:r>
              <a:rPr lang="en-US" altLang="en-US" dirty="0" smtClean="0"/>
              <a:t> per </a:t>
            </a:r>
            <a:r>
              <a:rPr lang="en-US" altLang="en-US" dirty="0" err="1" smtClean="0"/>
              <a:t>baris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baris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terdiri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6 </a:t>
            </a:r>
            <a:r>
              <a:rPr lang="en-US" altLang="en-US" dirty="0" err="1" smtClean="0"/>
              <a:t>tempat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kursi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dua</a:t>
            </a:r>
            <a:r>
              <a:rPr lang="en-US" altLang="en-US" dirty="0" smtClean="0"/>
              <a:t> orang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duduk, </a:t>
            </a: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banyak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pengaturan</a:t>
            </a:r>
            <a:r>
              <a:rPr lang="en-US" altLang="en-US" dirty="0"/>
              <a:t> </a:t>
            </a:r>
            <a:r>
              <a:rPr lang="en-US" altLang="en-US" dirty="0" err="1" smtClean="0"/>
              <a:t>tempat</a:t>
            </a:r>
            <a:r>
              <a:rPr lang="en-US" altLang="en-US" dirty="0" smtClean="0"/>
              <a:t> duduk yang </a:t>
            </a:r>
            <a:r>
              <a:rPr lang="en-US" altLang="en-US" dirty="0" err="1" smtClean="0"/>
              <a:t>mungkin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baris</a:t>
            </a:r>
            <a:r>
              <a:rPr lang="en-US" altLang="en-US" dirty="0" smtClean="0"/>
              <a:t>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b="1" dirty="0" err="1" smtClean="0"/>
              <a:t>Jawaban</a:t>
            </a:r>
            <a:r>
              <a:rPr lang="en-US" altLang="en-US" b="1" dirty="0" smtClean="0"/>
              <a:t>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Kursi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tersedia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baris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6 yang </a:t>
            </a:r>
            <a:r>
              <a:rPr lang="en-US" altLang="en-US" dirty="0" err="1" smtClean="0"/>
              <a:t>merupakan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elemennya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susunan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objek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dituju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2 orang.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560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6: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banyak</a:t>
            </a:r>
            <a:r>
              <a:rPr lang="en-US" altLang="en-US" dirty="0" smtClean="0"/>
              <a:t> string yang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dibentuk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terdiri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4 </a:t>
            </a:r>
            <a:r>
              <a:rPr lang="en-US" altLang="en-US" dirty="0" err="1" smtClean="0"/>
              <a:t>huruf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berbeda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diikuti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angka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berbeda</a:t>
            </a:r>
            <a:r>
              <a:rPr lang="en-US" altLang="en-US" dirty="0" smtClean="0"/>
              <a:t> pula?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b="1" dirty="0" err="1" smtClean="0"/>
              <a:t>Jawaban</a:t>
            </a:r>
            <a:r>
              <a:rPr lang="en-US" altLang="en-US" b="1" dirty="0" smtClean="0"/>
              <a:t>: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String </a:t>
            </a:r>
            <a:r>
              <a:rPr lang="en-US" altLang="en-US" dirty="0" err="1" smtClean="0"/>
              <a:t>disusun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oleh</a:t>
            </a:r>
            <a:r>
              <a:rPr lang="en-US" altLang="en-US" dirty="0" smtClean="0"/>
              <a:t> 4 </a:t>
            </a:r>
            <a:r>
              <a:rPr lang="en-US" altLang="en-US" dirty="0" err="1" smtClean="0"/>
              <a:t>huruf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angka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86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err="1"/>
              <a:t>Contoh</a:t>
            </a:r>
            <a:r>
              <a:rPr lang="en-US" altLang="en-US" b="1" dirty="0"/>
              <a:t> 7</a:t>
            </a:r>
            <a:r>
              <a:rPr lang="en-US" altLang="en-US" b="1" dirty="0" smtClean="0"/>
              <a:t>:</a:t>
            </a:r>
            <a:endParaRPr lang="en-US" altLang="en-US" b="1" dirty="0"/>
          </a:p>
          <a:p>
            <a:pPr marL="0" indent="0">
              <a:buFontTx/>
              <a:buNone/>
            </a:pP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banyak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penyusunan</a:t>
            </a:r>
            <a:r>
              <a:rPr lang="en-US" altLang="en-US" dirty="0" smtClean="0"/>
              <a:t> 15-</a:t>
            </a:r>
            <a:r>
              <a:rPr lang="en-US" altLang="en-US" i="1" dirty="0" smtClean="0"/>
              <a:t>puzzle </a:t>
            </a:r>
            <a:r>
              <a:rPr lang="en-US" altLang="en-US" dirty="0" err="1" smtClean="0"/>
              <a:t>seperti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contoh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bawah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</a:t>
            </a:r>
            <a:r>
              <a:rPr lang="en-US" altLang="en-US" dirty="0" smtClean="0"/>
              <a:t>?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b="1" dirty="0" err="1" smtClean="0"/>
              <a:t>Jawaban</a:t>
            </a:r>
            <a:r>
              <a:rPr lang="en-US" altLang="en-US" b="1" dirty="0" smtClean="0"/>
              <a:t>:</a:t>
            </a:r>
          </a:p>
          <a:p>
            <a:pPr marL="0" indent="0">
              <a:buFontTx/>
              <a:buNone/>
            </a:pPr>
            <a:r>
              <a:rPr lang="en-US" altLang="en-US" dirty="0" err="1" smtClean="0"/>
              <a:t>Setiap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ubin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puzzle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diisi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15 </a:t>
            </a:r>
            <a:r>
              <a:rPr lang="en-US" altLang="en-US" dirty="0" err="1" smtClean="0"/>
              <a:t>angka</a:t>
            </a: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53" y="3083813"/>
            <a:ext cx="2295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879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1667</TotalTime>
  <Words>686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Gill Sans MT</vt:lpstr>
      <vt:lpstr>Symbol</vt:lpstr>
      <vt:lpstr>Gallery</vt:lpstr>
      <vt:lpstr>Microsoft Equation 3.0</vt:lpstr>
      <vt:lpstr>Equation</vt:lpstr>
      <vt:lpstr>matematika diskrit 2: latihan permutasi dan KOMBINASI</vt:lpstr>
      <vt:lpstr>PERMUTASI DAN KOMBINASI 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LATIHAN</vt:lpstr>
      <vt:lpstr>LATIHAN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Windows User</cp:lastModifiedBy>
  <cp:revision>89</cp:revision>
  <dcterms:created xsi:type="dcterms:W3CDTF">2019-08-28T09:29:55Z</dcterms:created>
  <dcterms:modified xsi:type="dcterms:W3CDTF">2019-12-04T04:46:59Z</dcterms:modified>
</cp:coreProperties>
</file>