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8" r:id="rId4"/>
    <p:sldId id="269" r:id="rId5"/>
    <p:sldId id="270" r:id="rId6"/>
    <p:sldId id="272" r:id="rId7"/>
    <p:sldId id="271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02569-E6D3-4677-B777-B67E37C6620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BC50C1-7292-4594-AC75-91A4E3D71462}">
      <dgm:prSet/>
      <dgm:spPr/>
      <dgm:t>
        <a:bodyPr/>
        <a:lstStyle/>
        <a:p>
          <a:r>
            <a:rPr lang="en-US" dirty="0"/>
            <a:t>M Iqbal Ismail </a:t>
          </a:r>
          <a:r>
            <a:rPr lang="en-US" dirty="0" err="1"/>
            <a:t>Safei</a:t>
          </a:r>
          <a:r>
            <a:rPr lang="en-US" dirty="0"/>
            <a:t> P (1806041)</a:t>
          </a:r>
        </a:p>
      </dgm:t>
    </dgm:pt>
    <dgm:pt modelId="{BA58D036-D5FD-48DC-9D9C-E49F4ED99EC0}" type="parTrans" cxnId="{FF6580DF-C7B9-4673-8AFE-FF1769DE5CBD}">
      <dgm:prSet/>
      <dgm:spPr/>
      <dgm:t>
        <a:bodyPr/>
        <a:lstStyle/>
        <a:p>
          <a:endParaRPr lang="en-US"/>
        </a:p>
      </dgm:t>
    </dgm:pt>
    <dgm:pt modelId="{3B8EB756-DCCD-452D-BEF7-8522616B8BD6}" type="sibTrans" cxnId="{FF6580DF-C7B9-4673-8AFE-FF1769DE5CBD}">
      <dgm:prSet/>
      <dgm:spPr/>
      <dgm:t>
        <a:bodyPr/>
        <a:lstStyle/>
        <a:p>
          <a:endParaRPr lang="en-US"/>
        </a:p>
      </dgm:t>
    </dgm:pt>
    <dgm:pt modelId="{DDABA8E8-85F6-45FB-8E48-F74BBB1FEA4B}">
      <dgm:prSet/>
      <dgm:spPr/>
      <dgm:t>
        <a:bodyPr/>
        <a:lstStyle/>
        <a:p>
          <a:r>
            <a:rPr lang="en-US" dirty="0"/>
            <a:t>M Ihsan </a:t>
          </a:r>
          <a:r>
            <a:rPr lang="en-US" dirty="0" err="1"/>
            <a:t>Riyadhi</a:t>
          </a:r>
          <a:r>
            <a:rPr lang="en-US" dirty="0"/>
            <a:t> (1806046)</a:t>
          </a:r>
        </a:p>
      </dgm:t>
    </dgm:pt>
    <dgm:pt modelId="{49F2F972-27EB-4FC4-A57D-E7230C5C5847}" type="parTrans" cxnId="{1B40AAF4-C13E-4361-AB9D-94E636708F8F}">
      <dgm:prSet/>
      <dgm:spPr/>
      <dgm:t>
        <a:bodyPr/>
        <a:lstStyle/>
        <a:p>
          <a:endParaRPr lang="en-US"/>
        </a:p>
      </dgm:t>
    </dgm:pt>
    <dgm:pt modelId="{20813669-0C2C-4881-8832-B85306368896}" type="sibTrans" cxnId="{1B40AAF4-C13E-4361-AB9D-94E636708F8F}">
      <dgm:prSet/>
      <dgm:spPr/>
      <dgm:t>
        <a:bodyPr/>
        <a:lstStyle/>
        <a:p>
          <a:endParaRPr lang="en-US"/>
        </a:p>
      </dgm:t>
    </dgm:pt>
    <dgm:pt modelId="{4116B11F-F65B-4482-A842-5B783F79F824}">
      <dgm:prSet/>
      <dgm:spPr/>
      <dgm:t>
        <a:bodyPr/>
        <a:lstStyle/>
        <a:p>
          <a:r>
            <a:rPr lang="en-US" dirty="0"/>
            <a:t>Ridwan Burhanuddin (1806054)</a:t>
          </a:r>
        </a:p>
      </dgm:t>
    </dgm:pt>
    <dgm:pt modelId="{7E6A2EA3-5194-42AE-A90D-B3A09EB0AA37}" type="parTrans" cxnId="{4534878D-33FE-4473-ADF4-1E994438C6B7}">
      <dgm:prSet/>
      <dgm:spPr/>
      <dgm:t>
        <a:bodyPr/>
        <a:lstStyle/>
        <a:p>
          <a:endParaRPr lang="en-US"/>
        </a:p>
      </dgm:t>
    </dgm:pt>
    <dgm:pt modelId="{C3274D6A-5D87-4B90-990B-7E56F485A3A8}" type="sibTrans" cxnId="{4534878D-33FE-4473-ADF4-1E994438C6B7}">
      <dgm:prSet/>
      <dgm:spPr/>
      <dgm:t>
        <a:bodyPr/>
        <a:lstStyle/>
        <a:p>
          <a:endParaRPr lang="en-US"/>
        </a:p>
      </dgm:t>
    </dgm:pt>
    <dgm:pt modelId="{41302940-16BF-4831-8492-200E2CCB5151}">
      <dgm:prSet/>
      <dgm:spPr/>
      <dgm:t>
        <a:bodyPr/>
        <a:lstStyle/>
        <a:p>
          <a:r>
            <a:rPr lang="en-US" dirty="0" err="1"/>
            <a:t>Rizki</a:t>
          </a:r>
          <a:r>
            <a:rPr lang="en-US" dirty="0"/>
            <a:t> </a:t>
          </a:r>
          <a:r>
            <a:rPr lang="en-US" dirty="0" err="1"/>
            <a:t>Raisha</a:t>
          </a:r>
          <a:r>
            <a:rPr lang="en-US" dirty="0"/>
            <a:t> </a:t>
          </a:r>
          <a:r>
            <a:rPr lang="en-US" dirty="0" err="1"/>
            <a:t>Nurhakim</a:t>
          </a:r>
          <a:r>
            <a:rPr lang="en-US" dirty="0"/>
            <a:t> (1806060)</a:t>
          </a:r>
        </a:p>
      </dgm:t>
    </dgm:pt>
    <dgm:pt modelId="{6C44E348-E2E2-4AD8-8A56-1ED291B6468D}" type="parTrans" cxnId="{B7A703BB-6886-4F26-9590-17F552485AF0}">
      <dgm:prSet/>
      <dgm:spPr/>
      <dgm:t>
        <a:bodyPr/>
        <a:lstStyle/>
        <a:p>
          <a:endParaRPr lang="en-US"/>
        </a:p>
      </dgm:t>
    </dgm:pt>
    <dgm:pt modelId="{6701D5B1-45CF-411C-A094-93E8AFC48354}" type="sibTrans" cxnId="{B7A703BB-6886-4F26-9590-17F552485AF0}">
      <dgm:prSet/>
      <dgm:spPr/>
      <dgm:t>
        <a:bodyPr/>
        <a:lstStyle/>
        <a:p>
          <a:endParaRPr lang="en-US"/>
        </a:p>
      </dgm:t>
    </dgm:pt>
    <dgm:pt modelId="{F2F89935-74E7-4D1E-8387-717867B85983}">
      <dgm:prSet/>
      <dgm:spPr/>
      <dgm:t>
        <a:bodyPr/>
        <a:lstStyle/>
        <a:p>
          <a:r>
            <a:rPr lang="en-US" dirty="0"/>
            <a:t>Fauzan Abdurrahman (1806065)</a:t>
          </a:r>
        </a:p>
      </dgm:t>
    </dgm:pt>
    <dgm:pt modelId="{3DBF753A-95F7-417F-83BD-580D23E9CA2F}" type="parTrans" cxnId="{FECA80A6-5D05-479B-B986-6D39CA09E410}">
      <dgm:prSet/>
      <dgm:spPr/>
      <dgm:t>
        <a:bodyPr/>
        <a:lstStyle/>
        <a:p>
          <a:endParaRPr lang="en-US"/>
        </a:p>
      </dgm:t>
    </dgm:pt>
    <dgm:pt modelId="{2881F67B-ED1A-4CA3-B2D6-A6BEBAC23E0A}" type="sibTrans" cxnId="{FECA80A6-5D05-479B-B986-6D39CA09E410}">
      <dgm:prSet/>
      <dgm:spPr/>
      <dgm:t>
        <a:bodyPr/>
        <a:lstStyle/>
        <a:p>
          <a:endParaRPr lang="en-US"/>
        </a:p>
      </dgm:t>
    </dgm:pt>
    <dgm:pt modelId="{CF842FF5-5046-4602-8209-12FFE5A996F0}" type="pres">
      <dgm:prSet presAssocID="{2DB02569-E6D3-4677-B777-B67E37C66207}" presName="outerComposite" presStyleCnt="0">
        <dgm:presLayoutVars>
          <dgm:chMax val="5"/>
          <dgm:dir/>
          <dgm:resizeHandles val="exact"/>
        </dgm:presLayoutVars>
      </dgm:prSet>
      <dgm:spPr/>
    </dgm:pt>
    <dgm:pt modelId="{1589F28B-2098-4295-82CE-0AA705EE9153}" type="pres">
      <dgm:prSet presAssocID="{2DB02569-E6D3-4677-B777-B67E37C66207}" presName="dummyMaxCanvas" presStyleCnt="0">
        <dgm:presLayoutVars/>
      </dgm:prSet>
      <dgm:spPr/>
    </dgm:pt>
    <dgm:pt modelId="{AA8A346E-3E33-443C-94A1-6AF1701E62F4}" type="pres">
      <dgm:prSet presAssocID="{2DB02569-E6D3-4677-B777-B67E37C66207}" presName="FiveNodes_1" presStyleLbl="node1" presStyleIdx="0" presStyleCnt="5">
        <dgm:presLayoutVars>
          <dgm:bulletEnabled val="1"/>
        </dgm:presLayoutVars>
      </dgm:prSet>
      <dgm:spPr/>
    </dgm:pt>
    <dgm:pt modelId="{437BC36D-870D-4018-81BC-92A38CF8D262}" type="pres">
      <dgm:prSet presAssocID="{2DB02569-E6D3-4677-B777-B67E37C66207}" presName="FiveNodes_2" presStyleLbl="node1" presStyleIdx="1" presStyleCnt="5">
        <dgm:presLayoutVars>
          <dgm:bulletEnabled val="1"/>
        </dgm:presLayoutVars>
      </dgm:prSet>
      <dgm:spPr/>
    </dgm:pt>
    <dgm:pt modelId="{FDD345E8-28BD-41FB-8897-6961451750AE}" type="pres">
      <dgm:prSet presAssocID="{2DB02569-E6D3-4677-B777-B67E37C66207}" presName="FiveNodes_3" presStyleLbl="node1" presStyleIdx="2" presStyleCnt="5">
        <dgm:presLayoutVars>
          <dgm:bulletEnabled val="1"/>
        </dgm:presLayoutVars>
      </dgm:prSet>
      <dgm:spPr/>
    </dgm:pt>
    <dgm:pt modelId="{DE341D96-1AA3-4541-8353-184AD3EE6B72}" type="pres">
      <dgm:prSet presAssocID="{2DB02569-E6D3-4677-B777-B67E37C66207}" presName="FiveNodes_4" presStyleLbl="node1" presStyleIdx="3" presStyleCnt="5">
        <dgm:presLayoutVars>
          <dgm:bulletEnabled val="1"/>
        </dgm:presLayoutVars>
      </dgm:prSet>
      <dgm:spPr/>
    </dgm:pt>
    <dgm:pt modelId="{E96F21E4-8C87-4783-9037-5F0D72049AFD}" type="pres">
      <dgm:prSet presAssocID="{2DB02569-E6D3-4677-B777-B67E37C66207}" presName="FiveNodes_5" presStyleLbl="node1" presStyleIdx="4" presStyleCnt="5">
        <dgm:presLayoutVars>
          <dgm:bulletEnabled val="1"/>
        </dgm:presLayoutVars>
      </dgm:prSet>
      <dgm:spPr/>
    </dgm:pt>
    <dgm:pt modelId="{52A67583-07BF-4CE1-8563-630F09741D89}" type="pres">
      <dgm:prSet presAssocID="{2DB02569-E6D3-4677-B777-B67E37C66207}" presName="FiveConn_1-2" presStyleLbl="fgAccFollowNode1" presStyleIdx="0" presStyleCnt="4">
        <dgm:presLayoutVars>
          <dgm:bulletEnabled val="1"/>
        </dgm:presLayoutVars>
      </dgm:prSet>
      <dgm:spPr/>
    </dgm:pt>
    <dgm:pt modelId="{A6BE3888-DB9C-4CCF-A731-40B036EB454E}" type="pres">
      <dgm:prSet presAssocID="{2DB02569-E6D3-4677-B777-B67E37C66207}" presName="FiveConn_2-3" presStyleLbl="fgAccFollowNode1" presStyleIdx="1" presStyleCnt="4">
        <dgm:presLayoutVars>
          <dgm:bulletEnabled val="1"/>
        </dgm:presLayoutVars>
      </dgm:prSet>
      <dgm:spPr/>
    </dgm:pt>
    <dgm:pt modelId="{F3DA39B0-9CFE-486F-A588-669A99CBC88C}" type="pres">
      <dgm:prSet presAssocID="{2DB02569-E6D3-4677-B777-B67E37C66207}" presName="FiveConn_3-4" presStyleLbl="fgAccFollowNode1" presStyleIdx="2" presStyleCnt="4">
        <dgm:presLayoutVars>
          <dgm:bulletEnabled val="1"/>
        </dgm:presLayoutVars>
      </dgm:prSet>
      <dgm:spPr/>
    </dgm:pt>
    <dgm:pt modelId="{F1E41940-EC3B-4EC7-A0A4-8E9500B5BE82}" type="pres">
      <dgm:prSet presAssocID="{2DB02569-E6D3-4677-B777-B67E37C66207}" presName="FiveConn_4-5" presStyleLbl="fgAccFollowNode1" presStyleIdx="3" presStyleCnt="4">
        <dgm:presLayoutVars>
          <dgm:bulletEnabled val="1"/>
        </dgm:presLayoutVars>
      </dgm:prSet>
      <dgm:spPr/>
    </dgm:pt>
    <dgm:pt modelId="{876B15AA-7067-40AE-93E6-EB04C1CA7C8E}" type="pres">
      <dgm:prSet presAssocID="{2DB02569-E6D3-4677-B777-B67E37C66207}" presName="FiveNodes_1_text" presStyleLbl="node1" presStyleIdx="4" presStyleCnt="5">
        <dgm:presLayoutVars>
          <dgm:bulletEnabled val="1"/>
        </dgm:presLayoutVars>
      </dgm:prSet>
      <dgm:spPr/>
    </dgm:pt>
    <dgm:pt modelId="{69696DF6-379F-4C54-AD28-91E9511D45A6}" type="pres">
      <dgm:prSet presAssocID="{2DB02569-E6D3-4677-B777-B67E37C66207}" presName="FiveNodes_2_text" presStyleLbl="node1" presStyleIdx="4" presStyleCnt="5">
        <dgm:presLayoutVars>
          <dgm:bulletEnabled val="1"/>
        </dgm:presLayoutVars>
      </dgm:prSet>
      <dgm:spPr/>
    </dgm:pt>
    <dgm:pt modelId="{BE34076C-A609-4003-909C-4823C80664ED}" type="pres">
      <dgm:prSet presAssocID="{2DB02569-E6D3-4677-B777-B67E37C66207}" presName="FiveNodes_3_text" presStyleLbl="node1" presStyleIdx="4" presStyleCnt="5">
        <dgm:presLayoutVars>
          <dgm:bulletEnabled val="1"/>
        </dgm:presLayoutVars>
      </dgm:prSet>
      <dgm:spPr/>
    </dgm:pt>
    <dgm:pt modelId="{58C3C807-AA34-40D1-823A-2801A4BDA31C}" type="pres">
      <dgm:prSet presAssocID="{2DB02569-E6D3-4677-B777-B67E37C66207}" presName="FiveNodes_4_text" presStyleLbl="node1" presStyleIdx="4" presStyleCnt="5">
        <dgm:presLayoutVars>
          <dgm:bulletEnabled val="1"/>
        </dgm:presLayoutVars>
      </dgm:prSet>
      <dgm:spPr/>
    </dgm:pt>
    <dgm:pt modelId="{B38E5466-1519-4ECA-8DF5-3032B7A82E9A}" type="pres">
      <dgm:prSet presAssocID="{2DB02569-E6D3-4677-B777-B67E37C6620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E9B331C-6476-412B-8D24-89C8220E2B3E}" type="presOf" srcId="{F2F89935-74E7-4D1E-8387-717867B85983}" destId="{E96F21E4-8C87-4783-9037-5F0D72049AFD}" srcOrd="0" destOrd="0" presId="urn:microsoft.com/office/officeart/2005/8/layout/vProcess5"/>
    <dgm:cxn modelId="{F7A5FB5F-5EFC-437E-AC8B-B77536E7F223}" type="presOf" srcId="{41302940-16BF-4831-8492-200E2CCB5151}" destId="{DE341D96-1AA3-4541-8353-184AD3EE6B72}" srcOrd="0" destOrd="0" presId="urn:microsoft.com/office/officeart/2005/8/layout/vProcess5"/>
    <dgm:cxn modelId="{A6618A6B-61A7-499A-A092-F8C3C1C64C16}" type="presOf" srcId="{C3274D6A-5D87-4B90-990B-7E56F485A3A8}" destId="{F3DA39B0-9CFE-486F-A588-669A99CBC88C}" srcOrd="0" destOrd="0" presId="urn:microsoft.com/office/officeart/2005/8/layout/vProcess5"/>
    <dgm:cxn modelId="{D39D686F-2858-438A-A10C-BAC85F1BE2A5}" type="presOf" srcId="{4116B11F-F65B-4482-A842-5B783F79F824}" destId="{BE34076C-A609-4003-909C-4823C80664ED}" srcOrd="1" destOrd="0" presId="urn:microsoft.com/office/officeart/2005/8/layout/vProcess5"/>
    <dgm:cxn modelId="{89B2718B-815D-4B7E-992D-9D03C2BA0102}" type="presOf" srcId="{F2F89935-74E7-4D1E-8387-717867B85983}" destId="{B38E5466-1519-4ECA-8DF5-3032B7A82E9A}" srcOrd="1" destOrd="0" presId="urn:microsoft.com/office/officeart/2005/8/layout/vProcess5"/>
    <dgm:cxn modelId="{4534878D-33FE-4473-ADF4-1E994438C6B7}" srcId="{2DB02569-E6D3-4677-B777-B67E37C66207}" destId="{4116B11F-F65B-4482-A842-5B783F79F824}" srcOrd="2" destOrd="0" parTransId="{7E6A2EA3-5194-42AE-A90D-B3A09EB0AA37}" sibTransId="{C3274D6A-5D87-4B90-990B-7E56F485A3A8}"/>
    <dgm:cxn modelId="{F785639B-573A-4AC5-A590-FC173CDC7426}" type="presOf" srcId="{DDABA8E8-85F6-45FB-8E48-F74BBB1FEA4B}" destId="{69696DF6-379F-4C54-AD28-91E9511D45A6}" srcOrd="1" destOrd="0" presId="urn:microsoft.com/office/officeart/2005/8/layout/vProcess5"/>
    <dgm:cxn modelId="{DBBB34A4-A58D-432C-A7E8-A5DB59FF2D7E}" type="presOf" srcId="{6701D5B1-45CF-411C-A094-93E8AFC48354}" destId="{F1E41940-EC3B-4EC7-A0A4-8E9500B5BE82}" srcOrd="0" destOrd="0" presId="urn:microsoft.com/office/officeart/2005/8/layout/vProcess5"/>
    <dgm:cxn modelId="{6FDBE8A5-ECF7-40E5-A61C-4794BC820E70}" type="presOf" srcId="{2DB02569-E6D3-4677-B777-B67E37C66207}" destId="{CF842FF5-5046-4602-8209-12FFE5A996F0}" srcOrd="0" destOrd="0" presId="urn:microsoft.com/office/officeart/2005/8/layout/vProcess5"/>
    <dgm:cxn modelId="{FECA80A6-5D05-479B-B986-6D39CA09E410}" srcId="{2DB02569-E6D3-4677-B777-B67E37C66207}" destId="{F2F89935-74E7-4D1E-8387-717867B85983}" srcOrd="4" destOrd="0" parTransId="{3DBF753A-95F7-417F-83BD-580D23E9CA2F}" sibTransId="{2881F67B-ED1A-4CA3-B2D6-A6BEBAC23E0A}"/>
    <dgm:cxn modelId="{C4F250AE-0012-411A-9275-69C8DEEC4069}" type="presOf" srcId="{DDABA8E8-85F6-45FB-8E48-F74BBB1FEA4B}" destId="{437BC36D-870D-4018-81BC-92A38CF8D262}" srcOrd="0" destOrd="0" presId="urn:microsoft.com/office/officeart/2005/8/layout/vProcess5"/>
    <dgm:cxn modelId="{B7A703BB-6886-4F26-9590-17F552485AF0}" srcId="{2DB02569-E6D3-4677-B777-B67E37C66207}" destId="{41302940-16BF-4831-8492-200E2CCB5151}" srcOrd="3" destOrd="0" parTransId="{6C44E348-E2E2-4AD8-8A56-1ED291B6468D}" sibTransId="{6701D5B1-45CF-411C-A094-93E8AFC48354}"/>
    <dgm:cxn modelId="{5B955BC6-8B84-4C79-A94D-80D5E11D9A6A}" type="presOf" srcId="{3B8EB756-DCCD-452D-BEF7-8522616B8BD6}" destId="{52A67583-07BF-4CE1-8563-630F09741D89}" srcOrd="0" destOrd="0" presId="urn:microsoft.com/office/officeart/2005/8/layout/vProcess5"/>
    <dgm:cxn modelId="{3D2209D4-46AF-4814-A899-8DB4694B8466}" type="presOf" srcId="{41302940-16BF-4831-8492-200E2CCB5151}" destId="{58C3C807-AA34-40D1-823A-2801A4BDA31C}" srcOrd="1" destOrd="0" presId="urn:microsoft.com/office/officeart/2005/8/layout/vProcess5"/>
    <dgm:cxn modelId="{FF6580DF-C7B9-4673-8AFE-FF1769DE5CBD}" srcId="{2DB02569-E6D3-4677-B777-B67E37C66207}" destId="{EFBC50C1-7292-4594-AC75-91A4E3D71462}" srcOrd="0" destOrd="0" parTransId="{BA58D036-D5FD-48DC-9D9C-E49F4ED99EC0}" sibTransId="{3B8EB756-DCCD-452D-BEF7-8522616B8BD6}"/>
    <dgm:cxn modelId="{086385E8-B1D6-4694-A90B-DE67A54A86A2}" type="presOf" srcId="{20813669-0C2C-4881-8832-B85306368896}" destId="{A6BE3888-DB9C-4CCF-A731-40B036EB454E}" srcOrd="0" destOrd="0" presId="urn:microsoft.com/office/officeart/2005/8/layout/vProcess5"/>
    <dgm:cxn modelId="{5A1E72EA-48AF-4BFB-B169-203EDF595927}" type="presOf" srcId="{EFBC50C1-7292-4594-AC75-91A4E3D71462}" destId="{876B15AA-7067-40AE-93E6-EB04C1CA7C8E}" srcOrd="1" destOrd="0" presId="urn:microsoft.com/office/officeart/2005/8/layout/vProcess5"/>
    <dgm:cxn modelId="{1B40AAF4-C13E-4361-AB9D-94E636708F8F}" srcId="{2DB02569-E6D3-4677-B777-B67E37C66207}" destId="{DDABA8E8-85F6-45FB-8E48-F74BBB1FEA4B}" srcOrd="1" destOrd="0" parTransId="{49F2F972-27EB-4FC4-A57D-E7230C5C5847}" sibTransId="{20813669-0C2C-4881-8832-B85306368896}"/>
    <dgm:cxn modelId="{ED4230FA-1D17-42DF-AD6C-3EE9953C06D2}" type="presOf" srcId="{4116B11F-F65B-4482-A842-5B783F79F824}" destId="{FDD345E8-28BD-41FB-8897-6961451750AE}" srcOrd="0" destOrd="0" presId="urn:microsoft.com/office/officeart/2005/8/layout/vProcess5"/>
    <dgm:cxn modelId="{F673EBFD-9099-42DF-B1CE-05A573201C34}" type="presOf" srcId="{EFBC50C1-7292-4594-AC75-91A4E3D71462}" destId="{AA8A346E-3E33-443C-94A1-6AF1701E62F4}" srcOrd="0" destOrd="0" presId="urn:microsoft.com/office/officeart/2005/8/layout/vProcess5"/>
    <dgm:cxn modelId="{6A8AEB60-55A0-483E-AC1C-CBD923910BFC}" type="presParOf" srcId="{CF842FF5-5046-4602-8209-12FFE5A996F0}" destId="{1589F28B-2098-4295-82CE-0AA705EE9153}" srcOrd="0" destOrd="0" presId="urn:microsoft.com/office/officeart/2005/8/layout/vProcess5"/>
    <dgm:cxn modelId="{1D9D0879-75F3-4253-8341-EA04AC9A4F5E}" type="presParOf" srcId="{CF842FF5-5046-4602-8209-12FFE5A996F0}" destId="{AA8A346E-3E33-443C-94A1-6AF1701E62F4}" srcOrd="1" destOrd="0" presId="urn:microsoft.com/office/officeart/2005/8/layout/vProcess5"/>
    <dgm:cxn modelId="{04EFE26F-A0FC-44FA-903C-D41F79CA6849}" type="presParOf" srcId="{CF842FF5-5046-4602-8209-12FFE5A996F0}" destId="{437BC36D-870D-4018-81BC-92A38CF8D262}" srcOrd="2" destOrd="0" presId="urn:microsoft.com/office/officeart/2005/8/layout/vProcess5"/>
    <dgm:cxn modelId="{ECD15014-22F8-4B5F-99B9-92C73629ED61}" type="presParOf" srcId="{CF842FF5-5046-4602-8209-12FFE5A996F0}" destId="{FDD345E8-28BD-41FB-8897-6961451750AE}" srcOrd="3" destOrd="0" presId="urn:microsoft.com/office/officeart/2005/8/layout/vProcess5"/>
    <dgm:cxn modelId="{02FF80C6-52FE-4993-AB4F-A0A6AB7474C6}" type="presParOf" srcId="{CF842FF5-5046-4602-8209-12FFE5A996F0}" destId="{DE341D96-1AA3-4541-8353-184AD3EE6B72}" srcOrd="4" destOrd="0" presId="urn:microsoft.com/office/officeart/2005/8/layout/vProcess5"/>
    <dgm:cxn modelId="{BBC0524E-0CA9-4A5A-8E48-50A7F4DC6605}" type="presParOf" srcId="{CF842FF5-5046-4602-8209-12FFE5A996F0}" destId="{E96F21E4-8C87-4783-9037-5F0D72049AFD}" srcOrd="5" destOrd="0" presId="urn:microsoft.com/office/officeart/2005/8/layout/vProcess5"/>
    <dgm:cxn modelId="{EAD09AE8-B325-4840-9C23-CF03CE696F77}" type="presParOf" srcId="{CF842FF5-5046-4602-8209-12FFE5A996F0}" destId="{52A67583-07BF-4CE1-8563-630F09741D89}" srcOrd="6" destOrd="0" presId="urn:microsoft.com/office/officeart/2005/8/layout/vProcess5"/>
    <dgm:cxn modelId="{DEFE2EFA-136B-4BF8-B8F2-8942C66EDF29}" type="presParOf" srcId="{CF842FF5-5046-4602-8209-12FFE5A996F0}" destId="{A6BE3888-DB9C-4CCF-A731-40B036EB454E}" srcOrd="7" destOrd="0" presId="urn:microsoft.com/office/officeart/2005/8/layout/vProcess5"/>
    <dgm:cxn modelId="{CA0A36FC-FD9D-4942-9F33-D9C96C951CE7}" type="presParOf" srcId="{CF842FF5-5046-4602-8209-12FFE5A996F0}" destId="{F3DA39B0-9CFE-486F-A588-669A99CBC88C}" srcOrd="8" destOrd="0" presId="urn:microsoft.com/office/officeart/2005/8/layout/vProcess5"/>
    <dgm:cxn modelId="{FE8C3645-1488-4300-AC64-5B1FF68C72C4}" type="presParOf" srcId="{CF842FF5-5046-4602-8209-12FFE5A996F0}" destId="{F1E41940-EC3B-4EC7-A0A4-8E9500B5BE82}" srcOrd="9" destOrd="0" presId="urn:microsoft.com/office/officeart/2005/8/layout/vProcess5"/>
    <dgm:cxn modelId="{657382B1-B135-45A8-85C8-9F08E0B63999}" type="presParOf" srcId="{CF842FF5-5046-4602-8209-12FFE5A996F0}" destId="{876B15AA-7067-40AE-93E6-EB04C1CA7C8E}" srcOrd="10" destOrd="0" presId="urn:microsoft.com/office/officeart/2005/8/layout/vProcess5"/>
    <dgm:cxn modelId="{806D010C-575A-489D-AC95-6B31F5B7A571}" type="presParOf" srcId="{CF842FF5-5046-4602-8209-12FFE5A996F0}" destId="{69696DF6-379F-4C54-AD28-91E9511D45A6}" srcOrd="11" destOrd="0" presId="urn:microsoft.com/office/officeart/2005/8/layout/vProcess5"/>
    <dgm:cxn modelId="{1FDDC66D-60B2-4F49-AD0E-362300CC6652}" type="presParOf" srcId="{CF842FF5-5046-4602-8209-12FFE5A996F0}" destId="{BE34076C-A609-4003-909C-4823C80664ED}" srcOrd="12" destOrd="0" presId="urn:microsoft.com/office/officeart/2005/8/layout/vProcess5"/>
    <dgm:cxn modelId="{130270DB-D8F4-4727-B97E-CA2E5B1961C9}" type="presParOf" srcId="{CF842FF5-5046-4602-8209-12FFE5A996F0}" destId="{58C3C807-AA34-40D1-823A-2801A4BDA31C}" srcOrd="13" destOrd="0" presId="urn:microsoft.com/office/officeart/2005/8/layout/vProcess5"/>
    <dgm:cxn modelId="{BFDD9978-E09A-4BFB-9B28-8183BDF35131}" type="presParOf" srcId="{CF842FF5-5046-4602-8209-12FFE5A996F0}" destId="{B38E5466-1519-4ECA-8DF5-3032B7A82E9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72AC63-842D-4C36-BC9E-31CA28ABC26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382B87-6F9B-4FDF-9081-9A7C52D993AE}">
      <dgm:prSet/>
      <dgm:spPr/>
      <dgm:t>
        <a:bodyPr/>
        <a:lstStyle/>
        <a:p>
          <a:r>
            <a:rPr lang="en-US" dirty="0"/>
            <a:t>4.03 - </a:t>
          </a:r>
          <a:r>
            <a:rPr lang="en-US" dirty="0" err="1"/>
            <a:t>Apa</a:t>
          </a:r>
          <a:r>
            <a:rPr lang="en-US" dirty="0"/>
            <a:t> </a:t>
          </a:r>
          <a:r>
            <a:rPr lang="en-US" dirty="0" err="1"/>
            <a:t>Artinya</a:t>
          </a:r>
          <a:r>
            <a:rPr lang="en-US" dirty="0"/>
            <a:t> </a:t>
          </a:r>
          <a:r>
            <a:rPr lang="en-US" dirty="0" err="1"/>
            <a:t>Menjadi</a:t>
          </a:r>
          <a:r>
            <a:rPr lang="en-US" dirty="0"/>
            <a:t> </a:t>
          </a:r>
          <a:r>
            <a:rPr lang="en-US" dirty="0" err="1"/>
            <a:t>Pemain</a:t>
          </a:r>
          <a:r>
            <a:rPr lang="en-US" dirty="0"/>
            <a:t> Tim? </a:t>
          </a:r>
          <a:r>
            <a:rPr lang="en-US" dirty="0" err="1"/>
            <a:t>Menjadi</a:t>
          </a:r>
          <a:r>
            <a:rPr lang="en-US" dirty="0"/>
            <a:t> </a:t>
          </a:r>
          <a:r>
            <a:rPr lang="en-US" dirty="0" err="1"/>
            <a:t>anggota</a:t>
          </a:r>
          <a:r>
            <a:rPr lang="en-US" dirty="0"/>
            <a:t> </a:t>
          </a:r>
          <a:r>
            <a:rPr lang="en-US" dirty="0" err="1"/>
            <a:t>tim</a:t>
          </a:r>
          <a:r>
            <a:rPr lang="en-US" dirty="0"/>
            <a:t> yang </a:t>
          </a:r>
          <a:r>
            <a:rPr lang="en-US" dirty="0" err="1"/>
            <a:t>baik</a:t>
          </a:r>
          <a:r>
            <a:rPr lang="en-US" dirty="0"/>
            <a:t> </a:t>
          </a:r>
          <a:r>
            <a:rPr lang="en-US" dirty="0" err="1"/>
            <a:t>membutuhkan</a:t>
          </a:r>
          <a:r>
            <a:rPr lang="en-US" dirty="0"/>
            <a:t> </a:t>
          </a:r>
          <a:r>
            <a:rPr lang="en-US" dirty="0" err="1"/>
            <a:t>kerja</a:t>
          </a:r>
          <a:r>
            <a:rPr lang="en-US" dirty="0"/>
            <a:t> </a:t>
          </a:r>
          <a:r>
            <a:rPr lang="en-US" dirty="0" err="1"/>
            <a:t>keras</a:t>
          </a:r>
          <a:r>
            <a:rPr lang="en-US" dirty="0"/>
            <a:t>.</a:t>
          </a:r>
        </a:p>
      </dgm:t>
    </dgm:pt>
    <dgm:pt modelId="{EAC42A0B-C15F-40C7-8356-4EDEB6789AA6}" type="parTrans" cxnId="{408D0A0F-493D-4882-8760-348211E6CB80}">
      <dgm:prSet/>
      <dgm:spPr/>
      <dgm:t>
        <a:bodyPr/>
        <a:lstStyle/>
        <a:p>
          <a:endParaRPr lang="en-US"/>
        </a:p>
      </dgm:t>
    </dgm:pt>
    <dgm:pt modelId="{17A9996D-CA07-4458-96FD-CD3E5B1B77DB}" type="sibTrans" cxnId="{408D0A0F-493D-4882-8760-348211E6CB80}">
      <dgm:prSet/>
      <dgm:spPr/>
      <dgm:t>
        <a:bodyPr/>
        <a:lstStyle/>
        <a:p>
          <a:endParaRPr lang="en-US"/>
        </a:p>
      </dgm:t>
    </dgm:pt>
    <dgm:pt modelId="{9D2707FE-6D57-4935-819E-2355A0AE2DF5}">
      <dgm:prSet/>
      <dgm:spPr/>
      <dgm:t>
        <a:bodyPr/>
        <a:lstStyle/>
        <a:p>
          <a:r>
            <a:rPr lang="en-US" dirty="0"/>
            <a:t>4.04 - </a:t>
          </a:r>
          <a:r>
            <a:rPr lang="en-US" dirty="0" err="1"/>
            <a:t>Perbedaan</a:t>
          </a:r>
          <a:r>
            <a:rPr lang="en-US" dirty="0"/>
            <a:t> </a:t>
          </a:r>
          <a:r>
            <a:rPr lang="en-US" dirty="0" err="1"/>
            <a:t>antara</a:t>
          </a:r>
          <a:r>
            <a:rPr lang="en-US" dirty="0"/>
            <a:t> </a:t>
          </a:r>
          <a:r>
            <a:rPr lang="en-US" dirty="0" err="1"/>
            <a:t>Bekerja</a:t>
          </a:r>
          <a:r>
            <a:rPr lang="en-US" dirty="0"/>
            <a:t> Sama di Kelas dan </a:t>
          </a:r>
          <a:r>
            <a:rPr lang="en-US" dirty="0" err="1"/>
            <a:t>Bekerja</a:t>
          </a:r>
          <a:r>
            <a:rPr lang="en-US" dirty="0"/>
            <a:t> Sama di Dunia </a:t>
          </a:r>
          <a:r>
            <a:rPr lang="en-US" dirty="0" err="1"/>
            <a:t>Nyata</a:t>
          </a:r>
          <a:endParaRPr lang="en-US" dirty="0"/>
        </a:p>
      </dgm:t>
    </dgm:pt>
    <dgm:pt modelId="{F62D7BF8-40EA-4065-A933-1B05ECEFA87D}" type="parTrans" cxnId="{546C655A-4DA0-4BC5-8BBF-5231EBC16E3D}">
      <dgm:prSet/>
      <dgm:spPr/>
      <dgm:t>
        <a:bodyPr/>
        <a:lstStyle/>
        <a:p>
          <a:endParaRPr lang="en-US"/>
        </a:p>
      </dgm:t>
    </dgm:pt>
    <dgm:pt modelId="{A050867B-BC2D-4944-9499-B8DE6E64128F}" type="sibTrans" cxnId="{546C655A-4DA0-4BC5-8BBF-5231EBC16E3D}">
      <dgm:prSet/>
      <dgm:spPr/>
      <dgm:t>
        <a:bodyPr/>
        <a:lstStyle/>
        <a:p>
          <a:endParaRPr lang="en-US"/>
        </a:p>
      </dgm:t>
    </dgm:pt>
    <dgm:pt modelId="{2F409F7B-C1C2-4548-930F-71B2267222F6}">
      <dgm:prSet/>
      <dgm:spPr/>
      <dgm:t>
        <a:bodyPr/>
        <a:lstStyle/>
        <a:p>
          <a:r>
            <a:rPr lang="en-US" dirty="0"/>
            <a:t>4.05 - Peran Tim</a:t>
          </a:r>
        </a:p>
      </dgm:t>
    </dgm:pt>
    <dgm:pt modelId="{F06BE0EC-5589-461A-A8BF-FF677CB66041}" type="parTrans" cxnId="{B0F85E7E-6943-4DB6-9F5E-72A4CD15CDDA}">
      <dgm:prSet/>
      <dgm:spPr/>
      <dgm:t>
        <a:bodyPr/>
        <a:lstStyle/>
        <a:p>
          <a:endParaRPr lang="en-US"/>
        </a:p>
      </dgm:t>
    </dgm:pt>
    <dgm:pt modelId="{1D213540-63F2-4D74-9986-076650268C4C}" type="sibTrans" cxnId="{B0F85E7E-6943-4DB6-9F5E-72A4CD15CDDA}">
      <dgm:prSet/>
      <dgm:spPr/>
      <dgm:t>
        <a:bodyPr/>
        <a:lstStyle/>
        <a:p>
          <a:endParaRPr lang="en-US"/>
        </a:p>
      </dgm:t>
    </dgm:pt>
    <dgm:pt modelId="{2901A555-B54C-41AC-B801-BE9BE6D2D995}" type="pres">
      <dgm:prSet presAssocID="{7872AC63-842D-4C36-BC9E-31CA28ABC265}" presName="linear" presStyleCnt="0">
        <dgm:presLayoutVars>
          <dgm:animLvl val="lvl"/>
          <dgm:resizeHandles val="exact"/>
        </dgm:presLayoutVars>
      </dgm:prSet>
      <dgm:spPr/>
    </dgm:pt>
    <dgm:pt modelId="{82E5ABA1-5BF6-4D60-A1CC-B66DDB178369}" type="pres">
      <dgm:prSet presAssocID="{8F382B87-6F9B-4FDF-9081-9A7C52D993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DF27CF7-6FA9-4C5D-9614-50F48FC78A15}" type="pres">
      <dgm:prSet presAssocID="{17A9996D-CA07-4458-96FD-CD3E5B1B77DB}" presName="spacer" presStyleCnt="0"/>
      <dgm:spPr/>
    </dgm:pt>
    <dgm:pt modelId="{B341300E-91DA-4E6A-A96A-7EC2C29CE94D}" type="pres">
      <dgm:prSet presAssocID="{9D2707FE-6D57-4935-819E-2355A0AE2D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21B3E0-C9AE-4EC6-AD43-B2804D7BF4AA}" type="pres">
      <dgm:prSet presAssocID="{A050867B-BC2D-4944-9499-B8DE6E64128F}" presName="spacer" presStyleCnt="0"/>
      <dgm:spPr/>
    </dgm:pt>
    <dgm:pt modelId="{AD27AA9A-918C-46CA-9CDB-74FE4398A7FC}" type="pres">
      <dgm:prSet presAssocID="{2F409F7B-C1C2-4548-930F-71B2267222F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08D0A0F-493D-4882-8760-348211E6CB80}" srcId="{7872AC63-842D-4C36-BC9E-31CA28ABC265}" destId="{8F382B87-6F9B-4FDF-9081-9A7C52D993AE}" srcOrd="0" destOrd="0" parTransId="{EAC42A0B-C15F-40C7-8356-4EDEB6789AA6}" sibTransId="{17A9996D-CA07-4458-96FD-CD3E5B1B77DB}"/>
    <dgm:cxn modelId="{BF877A45-6852-4CFD-92C4-20A690AAA2C3}" type="presOf" srcId="{7872AC63-842D-4C36-BC9E-31CA28ABC265}" destId="{2901A555-B54C-41AC-B801-BE9BE6D2D995}" srcOrd="0" destOrd="0" presId="urn:microsoft.com/office/officeart/2005/8/layout/vList2"/>
    <dgm:cxn modelId="{90378052-B283-4843-B743-E6E3B43267DA}" type="presOf" srcId="{9D2707FE-6D57-4935-819E-2355A0AE2DF5}" destId="{B341300E-91DA-4E6A-A96A-7EC2C29CE94D}" srcOrd="0" destOrd="0" presId="urn:microsoft.com/office/officeart/2005/8/layout/vList2"/>
    <dgm:cxn modelId="{546C655A-4DA0-4BC5-8BBF-5231EBC16E3D}" srcId="{7872AC63-842D-4C36-BC9E-31CA28ABC265}" destId="{9D2707FE-6D57-4935-819E-2355A0AE2DF5}" srcOrd="1" destOrd="0" parTransId="{F62D7BF8-40EA-4065-A933-1B05ECEFA87D}" sibTransId="{A050867B-BC2D-4944-9499-B8DE6E64128F}"/>
    <dgm:cxn modelId="{B0F85E7E-6943-4DB6-9F5E-72A4CD15CDDA}" srcId="{7872AC63-842D-4C36-BC9E-31CA28ABC265}" destId="{2F409F7B-C1C2-4548-930F-71B2267222F6}" srcOrd="2" destOrd="0" parTransId="{F06BE0EC-5589-461A-A8BF-FF677CB66041}" sibTransId="{1D213540-63F2-4D74-9986-076650268C4C}"/>
    <dgm:cxn modelId="{9DDE6194-FA46-4B3C-9A7C-90E987CD2BE9}" type="presOf" srcId="{2F409F7B-C1C2-4548-930F-71B2267222F6}" destId="{AD27AA9A-918C-46CA-9CDB-74FE4398A7FC}" srcOrd="0" destOrd="0" presId="urn:microsoft.com/office/officeart/2005/8/layout/vList2"/>
    <dgm:cxn modelId="{E42AAAF5-9871-40B2-8E2E-931FFA3CB1C0}" type="presOf" srcId="{8F382B87-6F9B-4FDF-9081-9A7C52D993AE}" destId="{82E5ABA1-5BF6-4D60-A1CC-B66DDB178369}" srcOrd="0" destOrd="0" presId="urn:microsoft.com/office/officeart/2005/8/layout/vList2"/>
    <dgm:cxn modelId="{A06E8464-F687-4981-BD8B-D488458D52FF}" type="presParOf" srcId="{2901A555-B54C-41AC-B801-BE9BE6D2D995}" destId="{82E5ABA1-5BF6-4D60-A1CC-B66DDB178369}" srcOrd="0" destOrd="0" presId="urn:microsoft.com/office/officeart/2005/8/layout/vList2"/>
    <dgm:cxn modelId="{FB166225-8E83-45E0-A4B5-48EFD3BC0DE4}" type="presParOf" srcId="{2901A555-B54C-41AC-B801-BE9BE6D2D995}" destId="{3DF27CF7-6FA9-4C5D-9614-50F48FC78A15}" srcOrd="1" destOrd="0" presId="urn:microsoft.com/office/officeart/2005/8/layout/vList2"/>
    <dgm:cxn modelId="{2B3CB1EA-5A63-455A-9628-1092C92DF416}" type="presParOf" srcId="{2901A555-B54C-41AC-B801-BE9BE6D2D995}" destId="{B341300E-91DA-4E6A-A96A-7EC2C29CE94D}" srcOrd="2" destOrd="0" presId="urn:microsoft.com/office/officeart/2005/8/layout/vList2"/>
    <dgm:cxn modelId="{0C9F3148-0AAD-4837-905D-A110516EB7C2}" type="presParOf" srcId="{2901A555-B54C-41AC-B801-BE9BE6D2D995}" destId="{8621B3E0-C9AE-4EC6-AD43-B2804D7BF4AA}" srcOrd="3" destOrd="0" presId="urn:microsoft.com/office/officeart/2005/8/layout/vList2"/>
    <dgm:cxn modelId="{F21A0BBB-DB20-4320-A6D1-6730755C99CB}" type="presParOf" srcId="{2901A555-B54C-41AC-B801-BE9BE6D2D995}" destId="{AD27AA9A-918C-46CA-9CDB-74FE4398A7F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A346E-3E33-443C-94A1-6AF1701E62F4}">
      <dsp:nvSpPr>
        <dsp:cNvPr id="0" name=""/>
        <dsp:cNvSpPr/>
      </dsp:nvSpPr>
      <dsp:spPr>
        <a:xfrm>
          <a:off x="0" y="0"/>
          <a:ext cx="4615688" cy="9736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 Iqbal Ismail </a:t>
          </a:r>
          <a:r>
            <a:rPr lang="en-US" sz="2600" kern="1200" dirty="0" err="1"/>
            <a:t>Safei</a:t>
          </a:r>
          <a:r>
            <a:rPr lang="en-US" sz="2600" kern="1200" dirty="0"/>
            <a:t> P (1806041)</a:t>
          </a:r>
        </a:p>
      </dsp:txBody>
      <dsp:txXfrm>
        <a:off x="28519" y="28519"/>
        <a:ext cx="3451071" cy="916657"/>
      </dsp:txXfrm>
    </dsp:sp>
    <dsp:sp modelId="{437BC36D-870D-4018-81BC-92A38CF8D262}">
      <dsp:nvSpPr>
        <dsp:cNvPr id="0" name=""/>
        <dsp:cNvSpPr/>
      </dsp:nvSpPr>
      <dsp:spPr>
        <a:xfrm>
          <a:off x="344678" y="1108931"/>
          <a:ext cx="4615688" cy="973695"/>
        </a:xfrm>
        <a:prstGeom prst="roundRect">
          <a:avLst>
            <a:gd name="adj" fmla="val 10000"/>
          </a:avLst>
        </a:prstGeom>
        <a:solidFill>
          <a:schemeClr val="accent2">
            <a:hueOff val="1559665"/>
            <a:satOff val="8876"/>
            <a:lumOff val="274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 Ihsan </a:t>
          </a:r>
          <a:r>
            <a:rPr lang="en-US" sz="2600" kern="1200" dirty="0" err="1"/>
            <a:t>Riyadhi</a:t>
          </a:r>
          <a:r>
            <a:rPr lang="en-US" sz="2600" kern="1200" dirty="0"/>
            <a:t> (1806046)</a:t>
          </a:r>
        </a:p>
      </dsp:txBody>
      <dsp:txXfrm>
        <a:off x="373197" y="1137450"/>
        <a:ext cx="3581069" cy="916657"/>
      </dsp:txXfrm>
    </dsp:sp>
    <dsp:sp modelId="{FDD345E8-28BD-41FB-8897-6961451750AE}">
      <dsp:nvSpPr>
        <dsp:cNvPr id="0" name=""/>
        <dsp:cNvSpPr/>
      </dsp:nvSpPr>
      <dsp:spPr>
        <a:xfrm>
          <a:off x="689356" y="2217862"/>
          <a:ext cx="4615688" cy="973695"/>
        </a:xfrm>
        <a:prstGeom prst="roundRect">
          <a:avLst>
            <a:gd name="adj" fmla="val 10000"/>
          </a:avLst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Ridwan Burhanuddin (1806054)</a:t>
          </a:r>
        </a:p>
      </dsp:txBody>
      <dsp:txXfrm>
        <a:off x="717875" y="2246381"/>
        <a:ext cx="3581069" cy="916657"/>
      </dsp:txXfrm>
    </dsp:sp>
    <dsp:sp modelId="{DE341D96-1AA3-4541-8353-184AD3EE6B72}">
      <dsp:nvSpPr>
        <dsp:cNvPr id="0" name=""/>
        <dsp:cNvSpPr/>
      </dsp:nvSpPr>
      <dsp:spPr>
        <a:xfrm>
          <a:off x="1034034" y="3326793"/>
          <a:ext cx="4615688" cy="973695"/>
        </a:xfrm>
        <a:prstGeom prst="roundRect">
          <a:avLst>
            <a:gd name="adj" fmla="val 10000"/>
          </a:avLst>
        </a:prstGeom>
        <a:solidFill>
          <a:schemeClr val="accent2">
            <a:hueOff val="4678996"/>
            <a:satOff val="26628"/>
            <a:lumOff val="823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Rizki</a:t>
          </a:r>
          <a:r>
            <a:rPr lang="en-US" sz="2600" kern="1200" dirty="0"/>
            <a:t> </a:t>
          </a:r>
          <a:r>
            <a:rPr lang="en-US" sz="2600" kern="1200" dirty="0" err="1"/>
            <a:t>Raisha</a:t>
          </a:r>
          <a:r>
            <a:rPr lang="en-US" sz="2600" kern="1200" dirty="0"/>
            <a:t> </a:t>
          </a:r>
          <a:r>
            <a:rPr lang="en-US" sz="2600" kern="1200" dirty="0" err="1"/>
            <a:t>Nurhakim</a:t>
          </a:r>
          <a:r>
            <a:rPr lang="en-US" sz="2600" kern="1200" dirty="0"/>
            <a:t> (1806060)</a:t>
          </a:r>
        </a:p>
      </dsp:txBody>
      <dsp:txXfrm>
        <a:off x="1062553" y="3355312"/>
        <a:ext cx="3581069" cy="916657"/>
      </dsp:txXfrm>
    </dsp:sp>
    <dsp:sp modelId="{E96F21E4-8C87-4783-9037-5F0D72049AFD}">
      <dsp:nvSpPr>
        <dsp:cNvPr id="0" name=""/>
        <dsp:cNvSpPr/>
      </dsp:nvSpPr>
      <dsp:spPr>
        <a:xfrm>
          <a:off x="1378712" y="4435725"/>
          <a:ext cx="4615688" cy="973695"/>
        </a:xfrm>
        <a:prstGeom prst="roundRect">
          <a:avLst>
            <a:gd name="adj" fmla="val 10000"/>
          </a:avLst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Fauzan Abdurrahman (1806065)</a:t>
          </a:r>
        </a:p>
      </dsp:txBody>
      <dsp:txXfrm>
        <a:off x="1407231" y="4464244"/>
        <a:ext cx="3581069" cy="916657"/>
      </dsp:txXfrm>
    </dsp:sp>
    <dsp:sp modelId="{52A67583-07BF-4CE1-8563-630F09741D89}">
      <dsp:nvSpPr>
        <dsp:cNvPr id="0" name=""/>
        <dsp:cNvSpPr/>
      </dsp:nvSpPr>
      <dsp:spPr>
        <a:xfrm>
          <a:off x="3982785" y="711338"/>
          <a:ext cx="632902" cy="632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125188" y="711338"/>
        <a:ext cx="348096" cy="476259"/>
      </dsp:txXfrm>
    </dsp:sp>
    <dsp:sp modelId="{A6BE3888-DB9C-4CCF-A731-40B036EB454E}">
      <dsp:nvSpPr>
        <dsp:cNvPr id="0" name=""/>
        <dsp:cNvSpPr/>
      </dsp:nvSpPr>
      <dsp:spPr>
        <a:xfrm>
          <a:off x="4327463" y="1820270"/>
          <a:ext cx="632902" cy="632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070328"/>
            <a:satOff val="9024"/>
            <a:lumOff val="981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2070328"/>
              <a:satOff val="9024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469866" y="1820270"/>
        <a:ext cx="348096" cy="476259"/>
      </dsp:txXfrm>
    </dsp:sp>
    <dsp:sp modelId="{F3DA39B0-9CFE-486F-A588-669A99CBC88C}">
      <dsp:nvSpPr>
        <dsp:cNvPr id="0" name=""/>
        <dsp:cNvSpPr/>
      </dsp:nvSpPr>
      <dsp:spPr>
        <a:xfrm>
          <a:off x="4672141" y="2912973"/>
          <a:ext cx="632902" cy="632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40656"/>
            <a:satOff val="18048"/>
            <a:lumOff val="1962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4140656"/>
              <a:satOff val="18048"/>
              <a:lumOff val="19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814544" y="2912973"/>
        <a:ext cx="348096" cy="476259"/>
      </dsp:txXfrm>
    </dsp:sp>
    <dsp:sp modelId="{F1E41940-EC3B-4EC7-A0A4-8E9500B5BE82}">
      <dsp:nvSpPr>
        <dsp:cNvPr id="0" name=""/>
        <dsp:cNvSpPr/>
      </dsp:nvSpPr>
      <dsp:spPr>
        <a:xfrm>
          <a:off x="5016819" y="4032723"/>
          <a:ext cx="632902" cy="632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210984"/>
            <a:satOff val="27072"/>
            <a:lumOff val="2943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6210984"/>
              <a:satOff val="27072"/>
              <a:lumOff val="29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159222" y="4032723"/>
        <a:ext cx="348096" cy="476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5ABA1-5BF6-4D60-A1CC-B66DDB178369}">
      <dsp:nvSpPr>
        <dsp:cNvPr id="0" name=""/>
        <dsp:cNvSpPr/>
      </dsp:nvSpPr>
      <dsp:spPr>
        <a:xfrm>
          <a:off x="0" y="167205"/>
          <a:ext cx="5994400" cy="16321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4.03 - </a:t>
          </a:r>
          <a:r>
            <a:rPr lang="en-US" sz="3100" kern="1200" dirty="0" err="1"/>
            <a:t>Apa</a:t>
          </a:r>
          <a:r>
            <a:rPr lang="en-US" sz="3100" kern="1200" dirty="0"/>
            <a:t> </a:t>
          </a:r>
          <a:r>
            <a:rPr lang="en-US" sz="3100" kern="1200" dirty="0" err="1"/>
            <a:t>Artinya</a:t>
          </a:r>
          <a:r>
            <a:rPr lang="en-US" sz="3100" kern="1200" dirty="0"/>
            <a:t> </a:t>
          </a:r>
          <a:r>
            <a:rPr lang="en-US" sz="3100" kern="1200" dirty="0" err="1"/>
            <a:t>Menjadi</a:t>
          </a:r>
          <a:r>
            <a:rPr lang="en-US" sz="3100" kern="1200" dirty="0"/>
            <a:t> </a:t>
          </a:r>
          <a:r>
            <a:rPr lang="en-US" sz="3100" kern="1200" dirty="0" err="1"/>
            <a:t>Pemain</a:t>
          </a:r>
          <a:r>
            <a:rPr lang="en-US" sz="3100" kern="1200" dirty="0"/>
            <a:t> Tim? </a:t>
          </a:r>
          <a:r>
            <a:rPr lang="en-US" sz="3100" kern="1200" dirty="0" err="1"/>
            <a:t>Menjadi</a:t>
          </a:r>
          <a:r>
            <a:rPr lang="en-US" sz="3100" kern="1200" dirty="0"/>
            <a:t> </a:t>
          </a:r>
          <a:r>
            <a:rPr lang="en-US" sz="3100" kern="1200" dirty="0" err="1"/>
            <a:t>anggota</a:t>
          </a:r>
          <a:r>
            <a:rPr lang="en-US" sz="3100" kern="1200" dirty="0"/>
            <a:t> </a:t>
          </a:r>
          <a:r>
            <a:rPr lang="en-US" sz="3100" kern="1200" dirty="0" err="1"/>
            <a:t>tim</a:t>
          </a:r>
          <a:r>
            <a:rPr lang="en-US" sz="3100" kern="1200" dirty="0"/>
            <a:t> yang </a:t>
          </a:r>
          <a:r>
            <a:rPr lang="en-US" sz="3100" kern="1200" dirty="0" err="1"/>
            <a:t>baik</a:t>
          </a:r>
          <a:r>
            <a:rPr lang="en-US" sz="3100" kern="1200" dirty="0"/>
            <a:t> </a:t>
          </a:r>
          <a:r>
            <a:rPr lang="en-US" sz="3100" kern="1200" dirty="0" err="1"/>
            <a:t>membutuhkan</a:t>
          </a:r>
          <a:r>
            <a:rPr lang="en-US" sz="3100" kern="1200" dirty="0"/>
            <a:t> </a:t>
          </a:r>
          <a:r>
            <a:rPr lang="en-US" sz="3100" kern="1200" dirty="0" err="1"/>
            <a:t>kerja</a:t>
          </a:r>
          <a:r>
            <a:rPr lang="en-US" sz="3100" kern="1200" dirty="0"/>
            <a:t> </a:t>
          </a:r>
          <a:r>
            <a:rPr lang="en-US" sz="3100" kern="1200" dirty="0" err="1"/>
            <a:t>keras</a:t>
          </a:r>
          <a:r>
            <a:rPr lang="en-US" sz="3100" kern="1200" dirty="0"/>
            <a:t>.</a:t>
          </a:r>
        </a:p>
      </dsp:txBody>
      <dsp:txXfrm>
        <a:off x="79675" y="246880"/>
        <a:ext cx="5835050" cy="1472800"/>
      </dsp:txXfrm>
    </dsp:sp>
    <dsp:sp modelId="{B341300E-91DA-4E6A-A96A-7EC2C29CE94D}">
      <dsp:nvSpPr>
        <dsp:cNvPr id="0" name=""/>
        <dsp:cNvSpPr/>
      </dsp:nvSpPr>
      <dsp:spPr>
        <a:xfrm>
          <a:off x="0" y="1888635"/>
          <a:ext cx="5994400" cy="1632150"/>
        </a:xfrm>
        <a:prstGeom prst="roundRect">
          <a:avLst/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4.04 - </a:t>
          </a:r>
          <a:r>
            <a:rPr lang="en-US" sz="3100" kern="1200" dirty="0" err="1"/>
            <a:t>Perbedaan</a:t>
          </a:r>
          <a:r>
            <a:rPr lang="en-US" sz="3100" kern="1200" dirty="0"/>
            <a:t> </a:t>
          </a:r>
          <a:r>
            <a:rPr lang="en-US" sz="3100" kern="1200" dirty="0" err="1"/>
            <a:t>antara</a:t>
          </a:r>
          <a:r>
            <a:rPr lang="en-US" sz="3100" kern="1200" dirty="0"/>
            <a:t> </a:t>
          </a:r>
          <a:r>
            <a:rPr lang="en-US" sz="3100" kern="1200" dirty="0" err="1"/>
            <a:t>Bekerja</a:t>
          </a:r>
          <a:r>
            <a:rPr lang="en-US" sz="3100" kern="1200" dirty="0"/>
            <a:t> Sama di Kelas dan </a:t>
          </a:r>
          <a:r>
            <a:rPr lang="en-US" sz="3100" kern="1200" dirty="0" err="1"/>
            <a:t>Bekerja</a:t>
          </a:r>
          <a:r>
            <a:rPr lang="en-US" sz="3100" kern="1200" dirty="0"/>
            <a:t> Sama di Dunia </a:t>
          </a:r>
          <a:r>
            <a:rPr lang="en-US" sz="3100" kern="1200" dirty="0" err="1"/>
            <a:t>Nyata</a:t>
          </a:r>
          <a:endParaRPr lang="en-US" sz="3100" kern="1200" dirty="0"/>
        </a:p>
      </dsp:txBody>
      <dsp:txXfrm>
        <a:off x="79675" y="1968310"/>
        <a:ext cx="5835050" cy="1472800"/>
      </dsp:txXfrm>
    </dsp:sp>
    <dsp:sp modelId="{AD27AA9A-918C-46CA-9CDB-74FE4398A7FC}">
      <dsp:nvSpPr>
        <dsp:cNvPr id="0" name=""/>
        <dsp:cNvSpPr/>
      </dsp:nvSpPr>
      <dsp:spPr>
        <a:xfrm>
          <a:off x="0" y="3610065"/>
          <a:ext cx="5994400" cy="1632150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4.05 - Peran Tim</a:t>
          </a:r>
        </a:p>
      </dsp:txBody>
      <dsp:txXfrm>
        <a:off x="79675" y="3689740"/>
        <a:ext cx="5835050" cy="147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0EA876F-B7BF-4C1E-8437-65EE711D735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066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876F-B7BF-4C1E-8437-65EE711D735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8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876F-B7BF-4C1E-8437-65EE711D735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6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876F-B7BF-4C1E-8437-65EE711D735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EA876F-B7BF-4C1E-8437-65EE711D735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49829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876F-B7BF-4C1E-8437-65EE711D735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8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876F-B7BF-4C1E-8437-65EE711D735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86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876F-B7BF-4C1E-8437-65EE711D735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876F-B7BF-4C1E-8437-65EE711D735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0EA876F-B7BF-4C1E-8437-65EE711D735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0922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0EA876F-B7BF-4C1E-8437-65EE711D735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0EA876F-B7BF-4C1E-8437-65EE711D735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ACC8C5-0D5B-4A80-A4D3-734D10B56F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431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B5BCEB-BD93-4E0A-958C-D90C126FC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60" y="1602444"/>
            <a:ext cx="3131247" cy="31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6BB8-566F-4B31-B9F9-E4A88CCE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US" sz="4000" dirty="0" err="1"/>
              <a:t>Kelompok</a:t>
            </a:r>
            <a:r>
              <a:rPr lang="en-US" sz="4000" dirty="0"/>
              <a:t> 4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6762E-4A6E-4278-B672-F57DC94A9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953" y="80731"/>
            <a:ext cx="1083536" cy="10762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BD1092-2A54-4998-9397-857D71B63F03}"/>
              </a:ext>
            </a:extLst>
          </p:cNvPr>
          <p:cNvSpPr txBox="1">
            <a:spLocks/>
          </p:cNvSpPr>
          <p:nvPr/>
        </p:nvSpPr>
        <p:spPr>
          <a:xfrm>
            <a:off x="6601614" y="6047173"/>
            <a:ext cx="5590386" cy="810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br>
              <a:rPr lang="en-US" sz="1100"/>
            </a:br>
            <a:r>
              <a:rPr lang="en-US" sz="1100"/>
              <a:t>Desain &amp; </a:t>
            </a:r>
            <a:r>
              <a:rPr lang="en-US" sz="1100" err="1"/>
              <a:t>Pemodelan</a:t>
            </a:r>
            <a:r>
              <a:rPr lang="en-US" sz="1100"/>
              <a:t> </a:t>
            </a:r>
            <a:r>
              <a:rPr lang="en-US" sz="1100" err="1"/>
              <a:t>Grafis</a:t>
            </a:r>
            <a:endParaRPr lang="en-US" sz="11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2A3339E-EEEE-438E-9B9D-190D27339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9568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634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C5DA-59A8-48C0-9A58-F92BF1FA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US" dirty="0"/>
              <a:t>Working in a team environment</a:t>
            </a:r>
            <a:br>
              <a:rPr lang="en-US" dirty="0"/>
            </a:br>
            <a:br>
              <a:rPr lang="en-US" dirty="0"/>
            </a:br>
            <a:endParaRPr lang="en-US" sz="40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9284E2A-1E0B-4255-A7BB-1FDFF6E617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753036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77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BF663-588A-4360-91C5-63477AA1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643467"/>
            <a:ext cx="7558609" cy="48499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800" dirty="0"/>
              <a:t>4.03 - </a:t>
            </a:r>
            <a:r>
              <a:rPr lang="en-US" sz="4800" spc="800" dirty="0" err="1"/>
              <a:t>Apa</a:t>
            </a:r>
            <a:r>
              <a:rPr lang="en-US" sz="4800" spc="800" dirty="0"/>
              <a:t> </a:t>
            </a:r>
            <a:r>
              <a:rPr lang="en-US" sz="4800" spc="800" dirty="0" err="1"/>
              <a:t>Artinya</a:t>
            </a:r>
            <a:r>
              <a:rPr lang="en-US" sz="4800" spc="800" dirty="0"/>
              <a:t> </a:t>
            </a:r>
            <a:r>
              <a:rPr lang="en-US" sz="4800" spc="800" dirty="0" err="1"/>
              <a:t>Menjadi</a:t>
            </a:r>
            <a:r>
              <a:rPr lang="en-US" sz="4800" spc="800" dirty="0"/>
              <a:t> </a:t>
            </a:r>
            <a:r>
              <a:rPr lang="en-US" sz="4800" spc="800" dirty="0" err="1"/>
              <a:t>Pemain</a:t>
            </a:r>
            <a:r>
              <a:rPr lang="en-US" sz="4800" spc="800" dirty="0"/>
              <a:t> Tim? </a:t>
            </a:r>
            <a:r>
              <a:rPr lang="en-US" sz="4800" spc="800" dirty="0" err="1"/>
              <a:t>Menjadi</a:t>
            </a:r>
            <a:r>
              <a:rPr lang="en-US" sz="4800" spc="800" dirty="0"/>
              <a:t> </a:t>
            </a:r>
            <a:r>
              <a:rPr lang="en-US" sz="4800" spc="800" dirty="0" err="1"/>
              <a:t>anggota</a:t>
            </a:r>
            <a:r>
              <a:rPr lang="en-US" sz="4800" spc="800" dirty="0"/>
              <a:t> </a:t>
            </a:r>
            <a:r>
              <a:rPr lang="en-US" sz="4800" spc="800" dirty="0" err="1"/>
              <a:t>tim</a:t>
            </a:r>
            <a:r>
              <a:rPr lang="en-US" sz="4800" spc="800" dirty="0"/>
              <a:t> yang </a:t>
            </a:r>
            <a:r>
              <a:rPr lang="en-US" sz="4800" spc="800" dirty="0" err="1"/>
              <a:t>baik</a:t>
            </a:r>
            <a:r>
              <a:rPr lang="en-US" sz="4800" spc="800" dirty="0"/>
              <a:t> </a:t>
            </a:r>
            <a:r>
              <a:rPr lang="en-US" sz="4800" spc="800" dirty="0" err="1"/>
              <a:t>membutuhkan</a:t>
            </a:r>
            <a:r>
              <a:rPr lang="en-US" sz="4800" spc="800" dirty="0"/>
              <a:t> </a:t>
            </a:r>
            <a:r>
              <a:rPr lang="en-US" sz="4800" spc="800" dirty="0" err="1"/>
              <a:t>kerja</a:t>
            </a:r>
            <a:r>
              <a:rPr lang="en-US" sz="4800" spc="800" dirty="0"/>
              <a:t> </a:t>
            </a:r>
            <a:r>
              <a:rPr lang="en-US" sz="4800" spc="800" dirty="0" err="1"/>
              <a:t>keras</a:t>
            </a:r>
            <a:br>
              <a:rPr lang="en-US" sz="4800" spc="800" dirty="0"/>
            </a:br>
            <a:endParaRPr lang="en-US" sz="4800" spc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61538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BF663-588A-4360-91C5-63477AA1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643467"/>
            <a:ext cx="7558609" cy="48499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800" dirty="0"/>
              <a:t>4.04 - </a:t>
            </a:r>
            <a:r>
              <a:rPr lang="en-US" sz="4800" dirty="0" err="1"/>
              <a:t>Bekerja</a:t>
            </a:r>
            <a:r>
              <a:rPr lang="en-US" sz="4800" dirty="0"/>
              <a:t> Sama di Kelas</a:t>
            </a:r>
            <a:br>
              <a:rPr lang="en-US" sz="4800" dirty="0"/>
            </a:br>
            <a:br>
              <a:rPr lang="en-US" sz="4800" spc="800" dirty="0"/>
            </a:br>
            <a:endParaRPr lang="en-US" sz="4800" spc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7074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BF663-588A-4360-91C5-63477AA1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643467"/>
            <a:ext cx="7558609" cy="4849909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 spc="800" dirty="0"/>
            </a:br>
            <a:r>
              <a:rPr lang="en-US" sz="4800" spc="800" dirty="0"/>
              <a:t>4.04 - </a:t>
            </a:r>
            <a:r>
              <a:rPr lang="en-US" sz="4800" dirty="0" err="1"/>
              <a:t>Bekerja</a:t>
            </a:r>
            <a:r>
              <a:rPr lang="en-US" sz="4800" dirty="0"/>
              <a:t> Sama di Dunia </a:t>
            </a:r>
            <a:r>
              <a:rPr lang="en-US" sz="4800" dirty="0" err="1"/>
              <a:t>Nyata</a:t>
            </a:r>
            <a:br>
              <a:rPr lang="en-US" sz="4800" dirty="0"/>
            </a:br>
            <a:br>
              <a:rPr lang="en-US" sz="4800" dirty="0"/>
            </a:br>
            <a:br>
              <a:rPr lang="en-US" sz="4800" spc="800" dirty="0"/>
            </a:br>
            <a:endParaRPr lang="en-US" sz="4800" spc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14443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BF663-588A-4360-91C5-63477AA1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643467"/>
            <a:ext cx="7558609" cy="48499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800" dirty="0"/>
              <a:t>4.05 - </a:t>
            </a:r>
            <a:r>
              <a:rPr lang="en-US" sz="4800" dirty="0"/>
              <a:t>Peran Tim</a:t>
            </a:r>
            <a:br>
              <a:rPr lang="en-US" sz="4800" dirty="0"/>
            </a:br>
            <a:br>
              <a:rPr lang="en-US" sz="4800" spc="800" dirty="0"/>
            </a:br>
            <a:endParaRPr lang="en-US" sz="4800" spc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6187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E83E62-AA33-421B-8AA8-30504163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spc="800">
                <a:solidFill>
                  <a:srgbClr val="2A1A00"/>
                </a:solidFill>
              </a:rPr>
              <a:t>TERIMA KASIH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DB3BF6-2C0C-4B7A-AD0A-AD65E2271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1448460"/>
            <a:ext cx="3995592" cy="396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5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PowerPoint Presentation</vt:lpstr>
      <vt:lpstr>Kelompok 4 </vt:lpstr>
      <vt:lpstr>Working in a team environment  </vt:lpstr>
      <vt:lpstr>4.03 - Apa Artinya Menjadi Pemain Tim? Menjadi anggota tim yang baik membutuhkan kerja keras </vt:lpstr>
      <vt:lpstr>4.04 - Bekerja Sama di Kelas  </vt:lpstr>
      <vt:lpstr> 4.04 - Bekerja Sama di Dunia Nyata   </vt:lpstr>
      <vt:lpstr>4.05 - Peran Tim  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Vlakas</dc:creator>
  <cp:lastModifiedBy>Vlakas</cp:lastModifiedBy>
  <cp:revision>6</cp:revision>
  <dcterms:created xsi:type="dcterms:W3CDTF">2021-02-27T03:13:59Z</dcterms:created>
  <dcterms:modified xsi:type="dcterms:W3CDTF">2021-05-01T01:04:40Z</dcterms:modified>
</cp:coreProperties>
</file>