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02569-E6D3-4677-B777-B67E37C6620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BC50C1-7292-4594-AC75-91A4E3D71462}">
      <dgm:prSet/>
      <dgm:spPr/>
      <dgm:t>
        <a:bodyPr/>
        <a:lstStyle/>
        <a:p>
          <a:r>
            <a:rPr lang="en-US" dirty="0"/>
            <a:t>M Iqbal Ismail </a:t>
          </a:r>
          <a:r>
            <a:rPr lang="en-US" dirty="0" err="1"/>
            <a:t>Safei</a:t>
          </a:r>
          <a:r>
            <a:rPr lang="en-US" dirty="0"/>
            <a:t> P (1806041)</a:t>
          </a:r>
        </a:p>
      </dgm:t>
    </dgm:pt>
    <dgm:pt modelId="{BA58D036-D5FD-48DC-9D9C-E49F4ED99EC0}" type="parTrans" cxnId="{FF6580DF-C7B9-4673-8AFE-FF1769DE5CBD}">
      <dgm:prSet/>
      <dgm:spPr/>
      <dgm:t>
        <a:bodyPr/>
        <a:lstStyle/>
        <a:p>
          <a:endParaRPr lang="en-US"/>
        </a:p>
      </dgm:t>
    </dgm:pt>
    <dgm:pt modelId="{3B8EB756-DCCD-452D-BEF7-8522616B8BD6}" type="sibTrans" cxnId="{FF6580DF-C7B9-4673-8AFE-FF1769DE5CBD}">
      <dgm:prSet/>
      <dgm:spPr/>
      <dgm:t>
        <a:bodyPr/>
        <a:lstStyle/>
        <a:p>
          <a:endParaRPr lang="en-US"/>
        </a:p>
      </dgm:t>
    </dgm:pt>
    <dgm:pt modelId="{DDABA8E8-85F6-45FB-8E48-F74BBB1FEA4B}">
      <dgm:prSet/>
      <dgm:spPr/>
      <dgm:t>
        <a:bodyPr/>
        <a:lstStyle/>
        <a:p>
          <a:r>
            <a:rPr lang="en-US" dirty="0"/>
            <a:t>M Ihsan </a:t>
          </a:r>
          <a:r>
            <a:rPr lang="en-US" dirty="0" err="1"/>
            <a:t>Riyadhi</a:t>
          </a:r>
          <a:r>
            <a:rPr lang="en-US" dirty="0"/>
            <a:t> (1806046)</a:t>
          </a:r>
        </a:p>
      </dgm:t>
    </dgm:pt>
    <dgm:pt modelId="{49F2F972-27EB-4FC4-A57D-E7230C5C5847}" type="parTrans" cxnId="{1B40AAF4-C13E-4361-AB9D-94E636708F8F}">
      <dgm:prSet/>
      <dgm:spPr/>
      <dgm:t>
        <a:bodyPr/>
        <a:lstStyle/>
        <a:p>
          <a:endParaRPr lang="en-US"/>
        </a:p>
      </dgm:t>
    </dgm:pt>
    <dgm:pt modelId="{20813669-0C2C-4881-8832-B85306368896}" type="sibTrans" cxnId="{1B40AAF4-C13E-4361-AB9D-94E636708F8F}">
      <dgm:prSet/>
      <dgm:spPr/>
      <dgm:t>
        <a:bodyPr/>
        <a:lstStyle/>
        <a:p>
          <a:endParaRPr lang="en-US"/>
        </a:p>
      </dgm:t>
    </dgm:pt>
    <dgm:pt modelId="{4116B11F-F65B-4482-A842-5B783F79F824}">
      <dgm:prSet/>
      <dgm:spPr/>
      <dgm:t>
        <a:bodyPr/>
        <a:lstStyle/>
        <a:p>
          <a:r>
            <a:rPr lang="en-US" dirty="0"/>
            <a:t>Ridwan Burhanuddin (1806054)</a:t>
          </a:r>
        </a:p>
      </dgm:t>
    </dgm:pt>
    <dgm:pt modelId="{7E6A2EA3-5194-42AE-A90D-B3A09EB0AA37}" type="parTrans" cxnId="{4534878D-33FE-4473-ADF4-1E994438C6B7}">
      <dgm:prSet/>
      <dgm:spPr/>
      <dgm:t>
        <a:bodyPr/>
        <a:lstStyle/>
        <a:p>
          <a:endParaRPr lang="en-US"/>
        </a:p>
      </dgm:t>
    </dgm:pt>
    <dgm:pt modelId="{C3274D6A-5D87-4B90-990B-7E56F485A3A8}" type="sibTrans" cxnId="{4534878D-33FE-4473-ADF4-1E994438C6B7}">
      <dgm:prSet/>
      <dgm:spPr/>
      <dgm:t>
        <a:bodyPr/>
        <a:lstStyle/>
        <a:p>
          <a:endParaRPr lang="en-US"/>
        </a:p>
      </dgm:t>
    </dgm:pt>
    <dgm:pt modelId="{41302940-16BF-4831-8492-200E2CCB5151}">
      <dgm:prSet/>
      <dgm:spPr/>
      <dgm:t>
        <a:bodyPr/>
        <a:lstStyle/>
        <a:p>
          <a:r>
            <a:rPr lang="en-US" dirty="0" err="1"/>
            <a:t>Rizki</a:t>
          </a:r>
          <a:r>
            <a:rPr lang="en-US" dirty="0"/>
            <a:t> </a:t>
          </a:r>
          <a:r>
            <a:rPr lang="en-US" dirty="0" err="1"/>
            <a:t>Raisha</a:t>
          </a:r>
          <a:r>
            <a:rPr lang="en-US" dirty="0"/>
            <a:t> </a:t>
          </a:r>
          <a:r>
            <a:rPr lang="en-US" dirty="0" err="1"/>
            <a:t>Nurhakim</a:t>
          </a:r>
          <a:r>
            <a:rPr lang="en-US" dirty="0"/>
            <a:t> (1806060)</a:t>
          </a:r>
        </a:p>
      </dgm:t>
    </dgm:pt>
    <dgm:pt modelId="{6C44E348-E2E2-4AD8-8A56-1ED291B6468D}" type="parTrans" cxnId="{B7A703BB-6886-4F26-9590-17F552485AF0}">
      <dgm:prSet/>
      <dgm:spPr/>
      <dgm:t>
        <a:bodyPr/>
        <a:lstStyle/>
        <a:p>
          <a:endParaRPr lang="en-US"/>
        </a:p>
      </dgm:t>
    </dgm:pt>
    <dgm:pt modelId="{6701D5B1-45CF-411C-A094-93E8AFC48354}" type="sibTrans" cxnId="{B7A703BB-6886-4F26-9590-17F552485AF0}">
      <dgm:prSet/>
      <dgm:spPr/>
      <dgm:t>
        <a:bodyPr/>
        <a:lstStyle/>
        <a:p>
          <a:endParaRPr lang="en-US"/>
        </a:p>
      </dgm:t>
    </dgm:pt>
    <dgm:pt modelId="{F2F89935-74E7-4D1E-8387-717867B85983}">
      <dgm:prSet/>
      <dgm:spPr/>
      <dgm:t>
        <a:bodyPr/>
        <a:lstStyle/>
        <a:p>
          <a:r>
            <a:rPr lang="en-US" dirty="0"/>
            <a:t>Fauzan Abdurrahman (1806065)</a:t>
          </a:r>
        </a:p>
      </dgm:t>
    </dgm:pt>
    <dgm:pt modelId="{3DBF753A-95F7-417F-83BD-580D23E9CA2F}" type="parTrans" cxnId="{FECA80A6-5D05-479B-B986-6D39CA09E410}">
      <dgm:prSet/>
      <dgm:spPr/>
      <dgm:t>
        <a:bodyPr/>
        <a:lstStyle/>
        <a:p>
          <a:endParaRPr lang="en-US"/>
        </a:p>
      </dgm:t>
    </dgm:pt>
    <dgm:pt modelId="{2881F67B-ED1A-4CA3-B2D6-A6BEBAC23E0A}" type="sibTrans" cxnId="{FECA80A6-5D05-479B-B986-6D39CA09E410}">
      <dgm:prSet/>
      <dgm:spPr/>
      <dgm:t>
        <a:bodyPr/>
        <a:lstStyle/>
        <a:p>
          <a:endParaRPr lang="en-US"/>
        </a:p>
      </dgm:t>
    </dgm:pt>
    <dgm:pt modelId="{CF842FF5-5046-4602-8209-12FFE5A996F0}" type="pres">
      <dgm:prSet presAssocID="{2DB02569-E6D3-4677-B777-B67E37C66207}" presName="outerComposite" presStyleCnt="0">
        <dgm:presLayoutVars>
          <dgm:chMax val="5"/>
          <dgm:dir/>
          <dgm:resizeHandles val="exact"/>
        </dgm:presLayoutVars>
      </dgm:prSet>
      <dgm:spPr/>
    </dgm:pt>
    <dgm:pt modelId="{1589F28B-2098-4295-82CE-0AA705EE9153}" type="pres">
      <dgm:prSet presAssocID="{2DB02569-E6D3-4677-B777-B67E37C66207}" presName="dummyMaxCanvas" presStyleCnt="0">
        <dgm:presLayoutVars/>
      </dgm:prSet>
      <dgm:spPr/>
    </dgm:pt>
    <dgm:pt modelId="{AA8A346E-3E33-443C-94A1-6AF1701E62F4}" type="pres">
      <dgm:prSet presAssocID="{2DB02569-E6D3-4677-B777-B67E37C66207}" presName="FiveNodes_1" presStyleLbl="node1" presStyleIdx="0" presStyleCnt="5">
        <dgm:presLayoutVars>
          <dgm:bulletEnabled val="1"/>
        </dgm:presLayoutVars>
      </dgm:prSet>
      <dgm:spPr/>
    </dgm:pt>
    <dgm:pt modelId="{437BC36D-870D-4018-81BC-92A38CF8D262}" type="pres">
      <dgm:prSet presAssocID="{2DB02569-E6D3-4677-B777-B67E37C66207}" presName="FiveNodes_2" presStyleLbl="node1" presStyleIdx="1" presStyleCnt="5">
        <dgm:presLayoutVars>
          <dgm:bulletEnabled val="1"/>
        </dgm:presLayoutVars>
      </dgm:prSet>
      <dgm:spPr/>
    </dgm:pt>
    <dgm:pt modelId="{FDD345E8-28BD-41FB-8897-6961451750AE}" type="pres">
      <dgm:prSet presAssocID="{2DB02569-E6D3-4677-B777-B67E37C66207}" presName="FiveNodes_3" presStyleLbl="node1" presStyleIdx="2" presStyleCnt="5">
        <dgm:presLayoutVars>
          <dgm:bulletEnabled val="1"/>
        </dgm:presLayoutVars>
      </dgm:prSet>
      <dgm:spPr/>
    </dgm:pt>
    <dgm:pt modelId="{DE341D96-1AA3-4541-8353-184AD3EE6B72}" type="pres">
      <dgm:prSet presAssocID="{2DB02569-E6D3-4677-B777-B67E37C66207}" presName="FiveNodes_4" presStyleLbl="node1" presStyleIdx="3" presStyleCnt="5">
        <dgm:presLayoutVars>
          <dgm:bulletEnabled val="1"/>
        </dgm:presLayoutVars>
      </dgm:prSet>
      <dgm:spPr/>
    </dgm:pt>
    <dgm:pt modelId="{E96F21E4-8C87-4783-9037-5F0D72049AFD}" type="pres">
      <dgm:prSet presAssocID="{2DB02569-E6D3-4677-B777-B67E37C66207}" presName="FiveNodes_5" presStyleLbl="node1" presStyleIdx="4" presStyleCnt="5">
        <dgm:presLayoutVars>
          <dgm:bulletEnabled val="1"/>
        </dgm:presLayoutVars>
      </dgm:prSet>
      <dgm:spPr/>
    </dgm:pt>
    <dgm:pt modelId="{52A67583-07BF-4CE1-8563-630F09741D89}" type="pres">
      <dgm:prSet presAssocID="{2DB02569-E6D3-4677-B777-B67E37C66207}" presName="FiveConn_1-2" presStyleLbl="fgAccFollowNode1" presStyleIdx="0" presStyleCnt="4">
        <dgm:presLayoutVars>
          <dgm:bulletEnabled val="1"/>
        </dgm:presLayoutVars>
      </dgm:prSet>
      <dgm:spPr/>
    </dgm:pt>
    <dgm:pt modelId="{A6BE3888-DB9C-4CCF-A731-40B036EB454E}" type="pres">
      <dgm:prSet presAssocID="{2DB02569-E6D3-4677-B777-B67E37C66207}" presName="FiveConn_2-3" presStyleLbl="fgAccFollowNode1" presStyleIdx="1" presStyleCnt="4">
        <dgm:presLayoutVars>
          <dgm:bulletEnabled val="1"/>
        </dgm:presLayoutVars>
      </dgm:prSet>
      <dgm:spPr/>
    </dgm:pt>
    <dgm:pt modelId="{F3DA39B0-9CFE-486F-A588-669A99CBC88C}" type="pres">
      <dgm:prSet presAssocID="{2DB02569-E6D3-4677-B777-B67E37C66207}" presName="FiveConn_3-4" presStyleLbl="fgAccFollowNode1" presStyleIdx="2" presStyleCnt="4">
        <dgm:presLayoutVars>
          <dgm:bulletEnabled val="1"/>
        </dgm:presLayoutVars>
      </dgm:prSet>
      <dgm:spPr/>
    </dgm:pt>
    <dgm:pt modelId="{F1E41940-EC3B-4EC7-A0A4-8E9500B5BE82}" type="pres">
      <dgm:prSet presAssocID="{2DB02569-E6D3-4677-B777-B67E37C66207}" presName="FiveConn_4-5" presStyleLbl="fgAccFollowNode1" presStyleIdx="3" presStyleCnt="4">
        <dgm:presLayoutVars>
          <dgm:bulletEnabled val="1"/>
        </dgm:presLayoutVars>
      </dgm:prSet>
      <dgm:spPr/>
    </dgm:pt>
    <dgm:pt modelId="{876B15AA-7067-40AE-93E6-EB04C1CA7C8E}" type="pres">
      <dgm:prSet presAssocID="{2DB02569-E6D3-4677-B777-B67E37C66207}" presName="FiveNodes_1_text" presStyleLbl="node1" presStyleIdx="4" presStyleCnt="5">
        <dgm:presLayoutVars>
          <dgm:bulletEnabled val="1"/>
        </dgm:presLayoutVars>
      </dgm:prSet>
      <dgm:spPr/>
    </dgm:pt>
    <dgm:pt modelId="{69696DF6-379F-4C54-AD28-91E9511D45A6}" type="pres">
      <dgm:prSet presAssocID="{2DB02569-E6D3-4677-B777-B67E37C66207}" presName="FiveNodes_2_text" presStyleLbl="node1" presStyleIdx="4" presStyleCnt="5">
        <dgm:presLayoutVars>
          <dgm:bulletEnabled val="1"/>
        </dgm:presLayoutVars>
      </dgm:prSet>
      <dgm:spPr/>
    </dgm:pt>
    <dgm:pt modelId="{BE34076C-A609-4003-909C-4823C80664ED}" type="pres">
      <dgm:prSet presAssocID="{2DB02569-E6D3-4677-B777-B67E37C66207}" presName="FiveNodes_3_text" presStyleLbl="node1" presStyleIdx="4" presStyleCnt="5">
        <dgm:presLayoutVars>
          <dgm:bulletEnabled val="1"/>
        </dgm:presLayoutVars>
      </dgm:prSet>
      <dgm:spPr/>
    </dgm:pt>
    <dgm:pt modelId="{58C3C807-AA34-40D1-823A-2801A4BDA31C}" type="pres">
      <dgm:prSet presAssocID="{2DB02569-E6D3-4677-B777-B67E37C66207}" presName="FiveNodes_4_text" presStyleLbl="node1" presStyleIdx="4" presStyleCnt="5">
        <dgm:presLayoutVars>
          <dgm:bulletEnabled val="1"/>
        </dgm:presLayoutVars>
      </dgm:prSet>
      <dgm:spPr/>
    </dgm:pt>
    <dgm:pt modelId="{B38E5466-1519-4ECA-8DF5-3032B7A82E9A}" type="pres">
      <dgm:prSet presAssocID="{2DB02569-E6D3-4677-B777-B67E37C6620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9B331C-6476-412B-8D24-89C8220E2B3E}" type="presOf" srcId="{F2F89935-74E7-4D1E-8387-717867B85983}" destId="{E96F21E4-8C87-4783-9037-5F0D72049AFD}" srcOrd="0" destOrd="0" presId="urn:microsoft.com/office/officeart/2005/8/layout/vProcess5"/>
    <dgm:cxn modelId="{F7A5FB5F-5EFC-437E-AC8B-B77536E7F223}" type="presOf" srcId="{41302940-16BF-4831-8492-200E2CCB5151}" destId="{DE341D96-1AA3-4541-8353-184AD3EE6B72}" srcOrd="0" destOrd="0" presId="urn:microsoft.com/office/officeart/2005/8/layout/vProcess5"/>
    <dgm:cxn modelId="{A6618A6B-61A7-499A-A092-F8C3C1C64C16}" type="presOf" srcId="{C3274D6A-5D87-4B90-990B-7E56F485A3A8}" destId="{F3DA39B0-9CFE-486F-A588-669A99CBC88C}" srcOrd="0" destOrd="0" presId="urn:microsoft.com/office/officeart/2005/8/layout/vProcess5"/>
    <dgm:cxn modelId="{D39D686F-2858-438A-A10C-BAC85F1BE2A5}" type="presOf" srcId="{4116B11F-F65B-4482-A842-5B783F79F824}" destId="{BE34076C-A609-4003-909C-4823C80664ED}" srcOrd="1" destOrd="0" presId="urn:microsoft.com/office/officeart/2005/8/layout/vProcess5"/>
    <dgm:cxn modelId="{89B2718B-815D-4B7E-992D-9D03C2BA0102}" type="presOf" srcId="{F2F89935-74E7-4D1E-8387-717867B85983}" destId="{B38E5466-1519-4ECA-8DF5-3032B7A82E9A}" srcOrd="1" destOrd="0" presId="urn:microsoft.com/office/officeart/2005/8/layout/vProcess5"/>
    <dgm:cxn modelId="{4534878D-33FE-4473-ADF4-1E994438C6B7}" srcId="{2DB02569-E6D3-4677-B777-B67E37C66207}" destId="{4116B11F-F65B-4482-A842-5B783F79F824}" srcOrd="2" destOrd="0" parTransId="{7E6A2EA3-5194-42AE-A90D-B3A09EB0AA37}" sibTransId="{C3274D6A-5D87-4B90-990B-7E56F485A3A8}"/>
    <dgm:cxn modelId="{F785639B-573A-4AC5-A590-FC173CDC7426}" type="presOf" srcId="{DDABA8E8-85F6-45FB-8E48-F74BBB1FEA4B}" destId="{69696DF6-379F-4C54-AD28-91E9511D45A6}" srcOrd="1" destOrd="0" presId="urn:microsoft.com/office/officeart/2005/8/layout/vProcess5"/>
    <dgm:cxn modelId="{DBBB34A4-A58D-432C-A7E8-A5DB59FF2D7E}" type="presOf" srcId="{6701D5B1-45CF-411C-A094-93E8AFC48354}" destId="{F1E41940-EC3B-4EC7-A0A4-8E9500B5BE82}" srcOrd="0" destOrd="0" presId="urn:microsoft.com/office/officeart/2005/8/layout/vProcess5"/>
    <dgm:cxn modelId="{6FDBE8A5-ECF7-40E5-A61C-4794BC820E70}" type="presOf" srcId="{2DB02569-E6D3-4677-B777-B67E37C66207}" destId="{CF842FF5-5046-4602-8209-12FFE5A996F0}" srcOrd="0" destOrd="0" presId="urn:microsoft.com/office/officeart/2005/8/layout/vProcess5"/>
    <dgm:cxn modelId="{FECA80A6-5D05-479B-B986-6D39CA09E410}" srcId="{2DB02569-E6D3-4677-B777-B67E37C66207}" destId="{F2F89935-74E7-4D1E-8387-717867B85983}" srcOrd="4" destOrd="0" parTransId="{3DBF753A-95F7-417F-83BD-580D23E9CA2F}" sibTransId="{2881F67B-ED1A-4CA3-B2D6-A6BEBAC23E0A}"/>
    <dgm:cxn modelId="{C4F250AE-0012-411A-9275-69C8DEEC4069}" type="presOf" srcId="{DDABA8E8-85F6-45FB-8E48-F74BBB1FEA4B}" destId="{437BC36D-870D-4018-81BC-92A38CF8D262}" srcOrd="0" destOrd="0" presId="urn:microsoft.com/office/officeart/2005/8/layout/vProcess5"/>
    <dgm:cxn modelId="{B7A703BB-6886-4F26-9590-17F552485AF0}" srcId="{2DB02569-E6D3-4677-B777-B67E37C66207}" destId="{41302940-16BF-4831-8492-200E2CCB5151}" srcOrd="3" destOrd="0" parTransId="{6C44E348-E2E2-4AD8-8A56-1ED291B6468D}" sibTransId="{6701D5B1-45CF-411C-A094-93E8AFC48354}"/>
    <dgm:cxn modelId="{5B955BC6-8B84-4C79-A94D-80D5E11D9A6A}" type="presOf" srcId="{3B8EB756-DCCD-452D-BEF7-8522616B8BD6}" destId="{52A67583-07BF-4CE1-8563-630F09741D89}" srcOrd="0" destOrd="0" presId="urn:microsoft.com/office/officeart/2005/8/layout/vProcess5"/>
    <dgm:cxn modelId="{3D2209D4-46AF-4814-A899-8DB4694B8466}" type="presOf" srcId="{41302940-16BF-4831-8492-200E2CCB5151}" destId="{58C3C807-AA34-40D1-823A-2801A4BDA31C}" srcOrd="1" destOrd="0" presId="urn:microsoft.com/office/officeart/2005/8/layout/vProcess5"/>
    <dgm:cxn modelId="{FF6580DF-C7B9-4673-8AFE-FF1769DE5CBD}" srcId="{2DB02569-E6D3-4677-B777-B67E37C66207}" destId="{EFBC50C1-7292-4594-AC75-91A4E3D71462}" srcOrd="0" destOrd="0" parTransId="{BA58D036-D5FD-48DC-9D9C-E49F4ED99EC0}" sibTransId="{3B8EB756-DCCD-452D-BEF7-8522616B8BD6}"/>
    <dgm:cxn modelId="{086385E8-B1D6-4694-A90B-DE67A54A86A2}" type="presOf" srcId="{20813669-0C2C-4881-8832-B85306368896}" destId="{A6BE3888-DB9C-4CCF-A731-40B036EB454E}" srcOrd="0" destOrd="0" presId="urn:microsoft.com/office/officeart/2005/8/layout/vProcess5"/>
    <dgm:cxn modelId="{5A1E72EA-48AF-4BFB-B169-203EDF595927}" type="presOf" srcId="{EFBC50C1-7292-4594-AC75-91A4E3D71462}" destId="{876B15AA-7067-40AE-93E6-EB04C1CA7C8E}" srcOrd="1" destOrd="0" presId="urn:microsoft.com/office/officeart/2005/8/layout/vProcess5"/>
    <dgm:cxn modelId="{1B40AAF4-C13E-4361-AB9D-94E636708F8F}" srcId="{2DB02569-E6D3-4677-B777-B67E37C66207}" destId="{DDABA8E8-85F6-45FB-8E48-F74BBB1FEA4B}" srcOrd="1" destOrd="0" parTransId="{49F2F972-27EB-4FC4-A57D-E7230C5C5847}" sibTransId="{20813669-0C2C-4881-8832-B85306368896}"/>
    <dgm:cxn modelId="{ED4230FA-1D17-42DF-AD6C-3EE9953C06D2}" type="presOf" srcId="{4116B11F-F65B-4482-A842-5B783F79F824}" destId="{FDD345E8-28BD-41FB-8897-6961451750AE}" srcOrd="0" destOrd="0" presId="urn:microsoft.com/office/officeart/2005/8/layout/vProcess5"/>
    <dgm:cxn modelId="{F673EBFD-9099-42DF-B1CE-05A573201C34}" type="presOf" srcId="{EFBC50C1-7292-4594-AC75-91A4E3D71462}" destId="{AA8A346E-3E33-443C-94A1-6AF1701E62F4}" srcOrd="0" destOrd="0" presId="urn:microsoft.com/office/officeart/2005/8/layout/vProcess5"/>
    <dgm:cxn modelId="{6A8AEB60-55A0-483E-AC1C-CBD923910BFC}" type="presParOf" srcId="{CF842FF5-5046-4602-8209-12FFE5A996F0}" destId="{1589F28B-2098-4295-82CE-0AA705EE9153}" srcOrd="0" destOrd="0" presId="urn:microsoft.com/office/officeart/2005/8/layout/vProcess5"/>
    <dgm:cxn modelId="{1D9D0879-75F3-4253-8341-EA04AC9A4F5E}" type="presParOf" srcId="{CF842FF5-5046-4602-8209-12FFE5A996F0}" destId="{AA8A346E-3E33-443C-94A1-6AF1701E62F4}" srcOrd="1" destOrd="0" presId="urn:microsoft.com/office/officeart/2005/8/layout/vProcess5"/>
    <dgm:cxn modelId="{04EFE26F-A0FC-44FA-903C-D41F79CA6849}" type="presParOf" srcId="{CF842FF5-5046-4602-8209-12FFE5A996F0}" destId="{437BC36D-870D-4018-81BC-92A38CF8D262}" srcOrd="2" destOrd="0" presId="urn:microsoft.com/office/officeart/2005/8/layout/vProcess5"/>
    <dgm:cxn modelId="{ECD15014-22F8-4B5F-99B9-92C73629ED61}" type="presParOf" srcId="{CF842FF5-5046-4602-8209-12FFE5A996F0}" destId="{FDD345E8-28BD-41FB-8897-6961451750AE}" srcOrd="3" destOrd="0" presId="urn:microsoft.com/office/officeart/2005/8/layout/vProcess5"/>
    <dgm:cxn modelId="{02FF80C6-52FE-4993-AB4F-A0A6AB7474C6}" type="presParOf" srcId="{CF842FF5-5046-4602-8209-12FFE5A996F0}" destId="{DE341D96-1AA3-4541-8353-184AD3EE6B72}" srcOrd="4" destOrd="0" presId="urn:microsoft.com/office/officeart/2005/8/layout/vProcess5"/>
    <dgm:cxn modelId="{BBC0524E-0CA9-4A5A-8E48-50A7F4DC6605}" type="presParOf" srcId="{CF842FF5-5046-4602-8209-12FFE5A996F0}" destId="{E96F21E4-8C87-4783-9037-5F0D72049AFD}" srcOrd="5" destOrd="0" presId="urn:microsoft.com/office/officeart/2005/8/layout/vProcess5"/>
    <dgm:cxn modelId="{EAD09AE8-B325-4840-9C23-CF03CE696F77}" type="presParOf" srcId="{CF842FF5-5046-4602-8209-12FFE5A996F0}" destId="{52A67583-07BF-4CE1-8563-630F09741D89}" srcOrd="6" destOrd="0" presId="urn:microsoft.com/office/officeart/2005/8/layout/vProcess5"/>
    <dgm:cxn modelId="{DEFE2EFA-136B-4BF8-B8F2-8942C66EDF29}" type="presParOf" srcId="{CF842FF5-5046-4602-8209-12FFE5A996F0}" destId="{A6BE3888-DB9C-4CCF-A731-40B036EB454E}" srcOrd="7" destOrd="0" presId="urn:microsoft.com/office/officeart/2005/8/layout/vProcess5"/>
    <dgm:cxn modelId="{CA0A36FC-FD9D-4942-9F33-D9C96C951CE7}" type="presParOf" srcId="{CF842FF5-5046-4602-8209-12FFE5A996F0}" destId="{F3DA39B0-9CFE-486F-A588-669A99CBC88C}" srcOrd="8" destOrd="0" presId="urn:microsoft.com/office/officeart/2005/8/layout/vProcess5"/>
    <dgm:cxn modelId="{FE8C3645-1488-4300-AC64-5B1FF68C72C4}" type="presParOf" srcId="{CF842FF5-5046-4602-8209-12FFE5A996F0}" destId="{F1E41940-EC3B-4EC7-A0A4-8E9500B5BE82}" srcOrd="9" destOrd="0" presId="urn:microsoft.com/office/officeart/2005/8/layout/vProcess5"/>
    <dgm:cxn modelId="{657382B1-B135-45A8-85C8-9F08E0B63999}" type="presParOf" srcId="{CF842FF5-5046-4602-8209-12FFE5A996F0}" destId="{876B15AA-7067-40AE-93E6-EB04C1CA7C8E}" srcOrd="10" destOrd="0" presId="urn:microsoft.com/office/officeart/2005/8/layout/vProcess5"/>
    <dgm:cxn modelId="{806D010C-575A-489D-AC95-6B31F5B7A571}" type="presParOf" srcId="{CF842FF5-5046-4602-8209-12FFE5A996F0}" destId="{69696DF6-379F-4C54-AD28-91E9511D45A6}" srcOrd="11" destOrd="0" presId="urn:microsoft.com/office/officeart/2005/8/layout/vProcess5"/>
    <dgm:cxn modelId="{1FDDC66D-60B2-4F49-AD0E-362300CC6652}" type="presParOf" srcId="{CF842FF5-5046-4602-8209-12FFE5A996F0}" destId="{BE34076C-A609-4003-909C-4823C80664ED}" srcOrd="12" destOrd="0" presId="urn:microsoft.com/office/officeart/2005/8/layout/vProcess5"/>
    <dgm:cxn modelId="{130270DB-D8F4-4727-B97E-CA2E5B1961C9}" type="presParOf" srcId="{CF842FF5-5046-4602-8209-12FFE5A996F0}" destId="{58C3C807-AA34-40D1-823A-2801A4BDA31C}" srcOrd="13" destOrd="0" presId="urn:microsoft.com/office/officeart/2005/8/layout/vProcess5"/>
    <dgm:cxn modelId="{BFDD9978-E09A-4BFB-9B28-8183BDF35131}" type="presParOf" srcId="{CF842FF5-5046-4602-8209-12FFE5A996F0}" destId="{B38E5466-1519-4ECA-8DF5-3032B7A82E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346E-3E33-443C-94A1-6AF1701E62F4}">
      <dsp:nvSpPr>
        <dsp:cNvPr id="0" name=""/>
        <dsp:cNvSpPr/>
      </dsp:nvSpPr>
      <dsp:spPr>
        <a:xfrm>
          <a:off x="0" y="0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Iqbal Ismail </a:t>
          </a:r>
          <a:r>
            <a:rPr lang="en-US" sz="2600" kern="1200" dirty="0" err="1"/>
            <a:t>Safei</a:t>
          </a:r>
          <a:r>
            <a:rPr lang="en-US" sz="2600" kern="1200" dirty="0"/>
            <a:t> P (1806041)</a:t>
          </a:r>
        </a:p>
      </dsp:txBody>
      <dsp:txXfrm>
        <a:off x="28519" y="28519"/>
        <a:ext cx="3451071" cy="916657"/>
      </dsp:txXfrm>
    </dsp:sp>
    <dsp:sp modelId="{437BC36D-870D-4018-81BC-92A38CF8D262}">
      <dsp:nvSpPr>
        <dsp:cNvPr id="0" name=""/>
        <dsp:cNvSpPr/>
      </dsp:nvSpPr>
      <dsp:spPr>
        <a:xfrm>
          <a:off x="344678" y="1108931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Ihsan </a:t>
          </a:r>
          <a:r>
            <a:rPr lang="en-US" sz="2600" kern="1200" dirty="0" err="1"/>
            <a:t>Riyadhi</a:t>
          </a:r>
          <a:r>
            <a:rPr lang="en-US" sz="2600" kern="1200" dirty="0"/>
            <a:t> (1806046)</a:t>
          </a:r>
        </a:p>
      </dsp:txBody>
      <dsp:txXfrm>
        <a:off x="373197" y="1137450"/>
        <a:ext cx="3581069" cy="916657"/>
      </dsp:txXfrm>
    </dsp:sp>
    <dsp:sp modelId="{FDD345E8-28BD-41FB-8897-6961451750AE}">
      <dsp:nvSpPr>
        <dsp:cNvPr id="0" name=""/>
        <dsp:cNvSpPr/>
      </dsp:nvSpPr>
      <dsp:spPr>
        <a:xfrm>
          <a:off x="689356" y="2217862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Ridwan Burhanuddin (1806054)</a:t>
          </a:r>
        </a:p>
      </dsp:txBody>
      <dsp:txXfrm>
        <a:off x="717875" y="2246381"/>
        <a:ext cx="3581069" cy="916657"/>
      </dsp:txXfrm>
    </dsp:sp>
    <dsp:sp modelId="{DE341D96-1AA3-4541-8353-184AD3EE6B72}">
      <dsp:nvSpPr>
        <dsp:cNvPr id="0" name=""/>
        <dsp:cNvSpPr/>
      </dsp:nvSpPr>
      <dsp:spPr>
        <a:xfrm>
          <a:off x="1034034" y="3326793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4678996"/>
            <a:satOff val="26628"/>
            <a:lumOff val="8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Rizki</a:t>
          </a:r>
          <a:r>
            <a:rPr lang="en-US" sz="2600" kern="1200" dirty="0"/>
            <a:t> </a:t>
          </a:r>
          <a:r>
            <a:rPr lang="en-US" sz="2600" kern="1200" dirty="0" err="1"/>
            <a:t>Raisha</a:t>
          </a:r>
          <a:r>
            <a:rPr lang="en-US" sz="2600" kern="1200" dirty="0"/>
            <a:t> </a:t>
          </a:r>
          <a:r>
            <a:rPr lang="en-US" sz="2600" kern="1200" dirty="0" err="1"/>
            <a:t>Nurhakim</a:t>
          </a:r>
          <a:r>
            <a:rPr lang="en-US" sz="2600" kern="1200" dirty="0"/>
            <a:t> (1806060)</a:t>
          </a:r>
        </a:p>
      </dsp:txBody>
      <dsp:txXfrm>
        <a:off x="1062553" y="3355312"/>
        <a:ext cx="3581069" cy="916657"/>
      </dsp:txXfrm>
    </dsp:sp>
    <dsp:sp modelId="{E96F21E4-8C87-4783-9037-5F0D72049AFD}">
      <dsp:nvSpPr>
        <dsp:cNvPr id="0" name=""/>
        <dsp:cNvSpPr/>
      </dsp:nvSpPr>
      <dsp:spPr>
        <a:xfrm>
          <a:off x="1378712" y="4435725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Fauzan Abdurrahman (1806065)</a:t>
          </a:r>
        </a:p>
      </dsp:txBody>
      <dsp:txXfrm>
        <a:off x="1407231" y="4464244"/>
        <a:ext cx="3581069" cy="916657"/>
      </dsp:txXfrm>
    </dsp:sp>
    <dsp:sp modelId="{52A67583-07BF-4CE1-8563-630F09741D89}">
      <dsp:nvSpPr>
        <dsp:cNvPr id="0" name=""/>
        <dsp:cNvSpPr/>
      </dsp:nvSpPr>
      <dsp:spPr>
        <a:xfrm>
          <a:off x="3982785" y="711338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25188" y="711338"/>
        <a:ext cx="348096" cy="476259"/>
      </dsp:txXfrm>
    </dsp:sp>
    <dsp:sp modelId="{A6BE3888-DB9C-4CCF-A731-40B036EB454E}">
      <dsp:nvSpPr>
        <dsp:cNvPr id="0" name=""/>
        <dsp:cNvSpPr/>
      </dsp:nvSpPr>
      <dsp:spPr>
        <a:xfrm>
          <a:off x="4327463" y="1820270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70328"/>
            <a:satOff val="9024"/>
            <a:lumOff val="98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070328"/>
              <a:satOff val="9024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69866" y="1820270"/>
        <a:ext cx="348096" cy="476259"/>
      </dsp:txXfrm>
    </dsp:sp>
    <dsp:sp modelId="{F3DA39B0-9CFE-486F-A588-669A99CBC88C}">
      <dsp:nvSpPr>
        <dsp:cNvPr id="0" name=""/>
        <dsp:cNvSpPr/>
      </dsp:nvSpPr>
      <dsp:spPr>
        <a:xfrm>
          <a:off x="4672141" y="291297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0656"/>
            <a:satOff val="18048"/>
            <a:lumOff val="196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140656"/>
              <a:satOff val="18048"/>
              <a:lumOff val="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14544" y="2912973"/>
        <a:ext cx="348096" cy="476259"/>
      </dsp:txXfrm>
    </dsp:sp>
    <dsp:sp modelId="{F1E41940-EC3B-4EC7-A0A4-8E9500B5BE82}">
      <dsp:nvSpPr>
        <dsp:cNvPr id="0" name=""/>
        <dsp:cNvSpPr/>
      </dsp:nvSpPr>
      <dsp:spPr>
        <a:xfrm>
          <a:off x="5016819" y="403272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59222" y="4032723"/>
        <a:ext cx="348096" cy="47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6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982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6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92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3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5BCEB-BD93-4E0A-958C-D90C126F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0" y="1602444"/>
            <a:ext cx="3131247" cy="31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E83E62-AA33-421B-8AA8-30504163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20" y="1074907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>
                <a:solidFill>
                  <a:srgbClr val="2A1A00"/>
                </a:solidFill>
              </a:rPr>
              <a:t>TERIMA KASIH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DB3BF6-2C0C-4B7A-AD0A-AD65E2271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48460"/>
            <a:ext cx="3995592" cy="39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BB8-566F-4B31-B9F9-E4A88CC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4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A3339E-EEEE-438E-9B9D-190D2733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56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DE6762E-4A6E-4278-B672-F57DC94A9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3" y="80731"/>
            <a:ext cx="1083536" cy="1076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BD1092-2A54-4998-9397-857D71B63F03}"/>
              </a:ext>
            </a:extLst>
          </p:cNvPr>
          <p:cNvSpPr txBox="1">
            <a:spLocks/>
          </p:cNvSpPr>
          <p:nvPr/>
        </p:nvSpPr>
        <p:spPr>
          <a:xfrm>
            <a:off x="6601614" y="6213475"/>
            <a:ext cx="5590386" cy="81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100" dirty="0" err="1"/>
              <a:t>Jaringan</a:t>
            </a:r>
            <a:r>
              <a:rPr lang="en-US" sz="1100" dirty="0"/>
              <a:t> NIRKABEL</a:t>
            </a:r>
          </a:p>
        </p:txBody>
      </p:sp>
    </p:spTree>
    <p:extLst>
      <p:ext uri="{BB962C8B-B14F-4D97-AF65-F5344CB8AC3E}">
        <p14:creationId xmlns:p14="http://schemas.microsoft.com/office/powerpoint/2010/main" val="19363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BD1092-2A54-4998-9397-857D71B63F03}"/>
              </a:ext>
            </a:extLst>
          </p:cNvPr>
          <p:cNvSpPr txBox="1">
            <a:spLocks/>
          </p:cNvSpPr>
          <p:nvPr/>
        </p:nvSpPr>
        <p:spPr>
          <a:xfrm>
            <a:off x="1297758" y="919401"/>
            <a:ext cx="5235575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spc="800" dirty="0"/>
              <a:t>CARS AS A MAIN ICT</a:t>
            </a:r>
          </a:p>
          <a:p>
            <a:pPr>
              <a:spcAft>
                <a:spcPts val="600"/>
              </a:spcAft>
            </a:pPr>
            <a:r>
              <a:rPr lang="en-US" sz="8000" spc="800" dirty="0"/>
              <a:t>RESOURCE OF SMART 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6762E-4A6E-4278-B672-F57DC94A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3" y="80731"/>
            <a:ext cx="1083536" cy="1076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AFB6C-7ECD-45C2-8DBD-1C74E9F0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16" y="2339266"/>
            <a:ext cx="3398526" cy="15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87CA34-A072-48C6-B58A-E10D2C6471E2}"/>
              </a:ext>
            </a:extLst>
          </p:cNvPr>
          <p:cNvSpPr txBox="1"/>
          <p:nvPr/>
        </p:nvSpPr>
        <p:spPr>
          <a:xfrm>
            <a:off x="1100831" y="1642369"/>
            <a:ext cx="1039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Information and Communication Technology (ICT)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fondasi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masa </a:t>
            </a:r>
            <a:r>
              <a:rPr lang="en-US" dirty="0" err="1"/>
              <a:t>depan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dan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. Gambar 7.1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mengkategorikannya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,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dan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90CE5E-EE67-404A-8ECC-E226258B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1" y="390677"/>
            <a:ext cx="10178322" cy="1492132"/>
          </a:xfrm>
        </p:spPr>
        <p:txBody>
          <a:bodyPr/>
          <a:lstStyle/>
          <a:p>
            <a:r>
              <a:rPr lang="en-US" dirty="0" err="1"/>
              <a:t>Pengenalan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75252-E013-4935-B7D9-65B7E58D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0" y="3096639"/>
            <a:ext cx="5214659" cy="34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5608C6-2775-4978-BDF8-D78C93A9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52" y="914399"/>
            <a:ext cx="6524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3C6BB-F0BB-41ED-8D43-BF3ACEB4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86" y="1478594"/>
            <a:ext cx="6219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01F3-D499-4C1D-AF03-71C8A207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522" y="2771710"/>
            <a:ext cx="10178322" cy="1492132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CAR4ICT</a:t>
            </a:r>
          </a:p>
        </p:txBody>
      </p:sp>
    </p:spTree>
    <p:extLst>
      <p:ext uri="{BB962C8B-B14F-4D97-AF65-F5344CB8AC3E}">
        <p14:creationId xmlns:p14="http://schemas.microsoft.com/office/powerpoint/2010/main" val="409499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5C5E-6859-4643-B8B4-FD49726B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81F5B-A08F-478B-9734-C685FA4C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74517"/>
            <a:ext cx="6296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286D-842D-4A39-9C66-BC1ADC45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788234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33757294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PowerPoint Presentation</vt:lpstr>
      <vt:lpstr>Kelompok 4 </vt:lpstr>
      <vt:lpstr>PowerPoint Presentation</vt:lpstr>
      <vt:lpstr>Pengenalan</vt:lpstr>
      <vt:lpstr>PowerPoint Presentation</vt:lpstr>
      <vt:lpstr>PowerPoint Presentation</vt:lpstr>
      <vt:lpstr>Konsep CAR4ICT</vt:lpstr>
      <vt:lpstr>Basic Architecture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Vlakas</dc:creator>
  <cp:lastModifiedBy>rebelliousvivan@outlook.com</cp:lastModifiedBy>
  <cp:revision>4</cp:revision>
  <dcterms:created xsi:type="dcterms:W3CDTF">2021-03-19T15:40:44Z</dcterms:created>
  <dcterms:modified xsi:type="dcterms:W3CDTF">2021-05-22T08:11:59Z</dcterms:modified>
</cp:coreProperties>
</file>