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4" r:id="rId8"/>
    <p:sldId id="268" r:id="rId9"/>
    <p:sldId id="269" r:id="rId10"/>
    <p:sldId id="270" r:id="rId11"/>
    <p:sldId id="271" r:id="rId12"/>
    <p:sldId id="272" r:id="rId13"/>
    <p:sldId id="273" r:id="rId14"/>
    <p:sldId id="274"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B02569-E6D3-4677-B777-B67E37C66207}"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EFBC50C1-7292-4594-AC75-91A4E3D71462}">
      <dgm:prSet/>
      <dgm:spPr/>
      <dgm:t>
        <a:bodyPr/>
        <a:lstStyle/>
        <a:p>
          <a:r>
            <a:rPr lang="en-US" dirty="0"/>
            <a:t>M Iqbal Ismail </a:t>
          </a:r>
          <a:r>
            <a:rPr lang="en-US" dirty="0" err="1"/>
            <a:t>Safei</a:t>
          </a:r>
          <a:r>
            <a:rPr lang="en-US" dirty="0"/>
            <a:t> P (1806041)</a:t>
          </a:r>
        </a:p>
      </dgm:t>
    </dgm:pt>
    <dgm:pt modelId="{BA58D036-D5FD-48DC-9D9C-E49F4ED99EC0}" type="parTrans" cxnId="{FF6580DF-C7B9-4673-8AFE-FF1769DE5CBD}">
      <dgm:prSet/>
      <dgm:spPr/>
      <dgm:t>
        <a:bodyPr/>
        <a:lstStyle/>
        <a:p>
          <a:endParaRPr lang="en-US"/>
        </a:p>
      </dgm:t>
    </dgm:pt>
    <dgm:pt modelId="{3B8EB756-DCCD-452D-BEF7-8522616B8BD6}" type="sibTrans" cxnId="{FF6580DF-C7B9-4673-8AFE-FF1769DE5CBD}">
      <dgm:prSet/>
      <dgm:spPr/>
      <dgm:t>
        <a:bodyPr/>
        <a:lstStyle/>
        <a:p>
          <a:endParaRPr lang="en-US"/>
        </a:p>
      </dgm:t>
    </dgm:pt>
    <dgm:pt modelId="{DDABA8E8-85F6-45FB-8E48-F74BBB1FEA4B}">
      <dgm:prSet/>
      <dgm:spPr/>
      <dgm:t>
        <a:bodyPr/>
        <a:lstStyle/>
        <a:p>
          <a:r>
            <a:rPr lang="en-US" dirty="0"/>
            <a:t>M Ihsan </a:t>
          </a:r>
          <a:r>
            <a:rPr lang="en-US" dirty="0" err="1"/>
            <a:t>Riyadhi</a:t>
          </a:r>
          <a:r>
            <a:rPr lang="en-US" dirty="0"/>
            <a:t> (1806046)</a:t>
          </a:r>
        </a:p>
      </dgm:t>
    </dgm:pt>
    <dgm:pt modelId="{49F2F972-27EB-4FC4-A57D-E7230C5C5847}" type="parTrans" cxnId="{1B40AAF4-C13E-4361-AB9D-94E636708F8F}">
      <dgm:prSet/>
      <dgm:spPr/>
      <dgm:t>
        <a:bodyPr/>
        <a:lstStyle/>
        <a:p>
          <a:endParaRPr lang="en-US"/>
        </a:p>
      </dgm:t>
    </dgm:pt>
    <dgm:pt modelId="{20813669-0C2C-4881-8832-B85306368896}" type="sibTrans" cxnId="{1B40AAF4-C13E-4361-AB9D-94E636708F8F}">
      <dgm:prSet/>
      <dgm:spPr/>
      <dgm:t>
        <a:bodyPr/>
        <a:lstStyle/>
        <a:p>
          <a:endParaRPr lang="en-US"/>
        </a:p>
      </dgm:t>
    </dgm:pt>
    <dgm:pt modelId="{4116B11F-F65B-4482-A842-5B783F79F824}">
      <dgm:prSet/>
      <dgm:spPr/>
      <dgm:t>
        <a:bodyPr/>
        <a:lstStyle/>
        <a:p>
          <a:r>
            <a:rPr lang="en-US" dirty="0"/>
            <a:t>Ridwan Burhanuddin (1806054)</a:t>
          </a:r>
        </a:p>
      </dgm:t>
    </dgm:pt>
    <dgm:pt modelId="{7E6A2EA3-5194-42AE-A90D-B3A09EB0AA37}" type="parTrans" cxnId="{4534878D-33FE-4473-ADF4-1E994438C6B7}">
      <dgm:prSet/>
      <dgm:spPr/>
      <dgm:t>
        <a:bodyPr/>
        <a:lstStyle/>
        <a:p>
          <a:endParaRPr lang="en-US"/>
        </a:p>
      </dgm:t>
    </dgm:pt>
    <dgm:pt modelId="{C3274D6A-5D87-4B90-990B-7E56F485A3A8}" type="sibTrans" cxnId="{4534878D-33FE-4473-ADF4-1E994438C6B7}">
      <dgm:prSet/>
      <dgm:spPr/>
      <dgm:t>
        <a:bodyPr/>
        <a:lstStyle/>
        <a:p>
          <a:endParaRPr lang="en-US"/>
        </a:p>
      </dgm:t>
    </dgm:pt>
    <dgm:pt modelId="{41302940-16BF-4831-8492-200E2CCB5151}">
      <dgm:prSet/>
      <dgm:spPr/>
      <dgm:t>
        <a:bodyPr/>
        <a:lstStyle/>
        <a:p>
          <a:r>
            <a:rPr lang="en-US" dirty="0" err="1"/>
            <a:t>Rizki</a:t>
          </a:r>
          <a:r>
            <a:rPr lang="en-US" dirty="0"/>
            <a:t> </a:t>
          </a:r>
          <a:r>
            <a:rPr lang="en-US" dirty="0" err="1"/>
            <a:t>Raisha</a:t>
          </a:r>
          <a:r>
            <a:rPr lang="en-US" dirty="0"/>
            <a:t> </a:t>
          </a:r>
          <a:r>
            <a:rPr lang="en-US" dirty="0" err="1"/>
            <a:t>Nurhakim</a:t>
          </a:r>
          <a:r>
            <a:rPr lang="en-US" dirty="0"/>
            <a:t> (1806060)</a:t>
          </a:r>
        </a:p>
      </dgm:t>
    </dgm:pt>
    <dgm:pt modelId="{6C44E348-E2E2-4AD8-8A56-1ED291B6468D}" type="parTrans" cxnId="{B7A703BB-6886-4F26-9590-17F552485AF0}">
      <dgm:prSet/>
      <dgm:spPr/>
      <dgm:t>
        <a:bodyPr/>
        <a:lstStyle/>
        <a:p>
          <a:endParaRPr lang="en-US"/>
        </a:p>
      </dgm:t>
    </dgm:pt>
    <dgm:pt modelId="{6701D5B1-45CF-411C-A094-93E8AFC48354}" type="sibTrans" cxnId="{B7A703BB-6886-4F26-9590-17F552485AF0}">
      <dgm:prSet/>
      <dgm:spPr/>
      <dgm:t>
        <a:bodyPr/>
        <a:lstStyle/>
        <a:p>
          <a:endParaRPr lang="en-US"/>
        </a:p>
      </dgm:t>
    </dgm:pt>
    <dgm:pt modelId="{F2F89935-74E7-4D1E-8387-717867B85983}">
      <dgm:prSet/>
      <dgm:spPr/>
      <dgm:t>
        <a:bodyPr/>
        <a:lstStyle/>
        <a:p>
          <a:r>
            <a:rPr lang="en-US" dirty="0"/>
            <a:t>Fauzan Abdurrahman (1806065)</a:t>
          </a:r>
        </a:p>
      </dgm:t>
    </dgm:pt>
    <dgm:pt modelId="{3DBF753A-95F7-417F-83BD-580D23E9CA2F}" type="parTrans" cxnId="{FECA80A6-5D05-479B-B986-6D39CA09E410}">
      <dgm:prSet/>
      <dgm:spPr/>
      <dgm:t>
        <a:bodyPr/>
        <a:lstStyle/>
        <a:p>
          <a:endParaRPr lang="en-US"/>
        </a:p>
      </dgm:t>
    </dgm:pt>
    <dgm:pt modelId="{2881F67B-ED1A-4CA3-B2D6-A6BEBAC23E0A}" type="sibTrans" cxnId="{FECA80A6-5D05-479B-B986-6D39CA09E410}">
      <dgm:prSet/>
      <dgm:spPr/>
      <dgm:t>
        <a:bodyPr/>
        <a:lstStyle/>
        <a:p>
          <a:endParaRPr lang="en-US"/>
        </a:p>
      </dgm:t>
    </dgm:pt>
    <dgm:pt modelId="{CF842FF5-5046-4602-8209-12FFE5A996F0}" type="pres">
      <dgm:prSet presAssocID="{2DB02569-E6D3-4677-B777-B67E37C66207}" presName="outerComposite" presStyleCnt="0">
        <dgm:presLayoutVars>
          <dgm:chMax val="5"/>
          <dgm:dir/>
          <dgm:resizeHandles val="exact"/>
        </dgm:presLayoutVars>
      </dgm:prSet>
      <dgm:spPr/>
    </dgm:pt>
    <dgm:pt modelId="{1589F28B-2098-4295-82CE-0AA705EE9153}" type="pres">
      <dgm:prSet presAssocID="{2DB02569-E6D3-4677-B777-B67E37C66207}" presName="dummyMaxCanvas" presStyleCnt="0">
        <dgm:presLayoutVars/>
      </dgm:prSet>
      <dgm:spPr/>
    </dgm:pt>
    <dgm:pt modelId="{AA8A346E-3E33-443C-94A1-6AF1701E62F4}" type="pres">
      <dgm:prSet presAssocID="{2DB02569-E6D3-4677-B777-B67E37C66207}" presName="FiveNodes_1" presStyleLbl="node1" presStyleIdx="0" presStyleCnt="5">
        <dgm:presLayoutVars>
          <dgm:bulletEnabled val="1"/>
        </dgm:presLayoutVars>
      </dgm:prSet>
      <dgm:spPr/>
    </dgm:pt>
    <dgm:pt modelId="{437BC36D-870D-4018-81BC-92A38CF8D262}" type="pres">
      <dgm:prSet presAssocID="{2DB02569-E6D3-4677-B777-B67E37C66207}" presName="FiveNodes_2" presStyleLbl="node1" presStyleIdx="1" presStyleCnt="5">
        <dgm:presLayoutVars>
          <dgm:bulletEnabled val="1"/>
        </dgm:presLayoutVars>
      </dgm:prSet>
      <dgm:spPr/>
    </dgm:pt>
    <dgm:pt modelId="{FDD345E8-28BD-41FB-8897-6961451750AE}" type="pres">
      <dgm:prSet presAssocID="{2DB02569-E6D3-4677-B777-B67E37C66207}" presName="FiveNodes_3" presStyleLbl="node1" presStyleIdx="2" presStyleCnt="5">
        <dgm:presLayoutVars>
          <dgm:bulletEnabled val="1"/>
        </dgm:presLayoutVars>
      </dgm:prSet>
      <dgm:spPr/>
    </dgm:pt>
    <dgm:pt modelId="{DE341D96-1AA3-4541-8353-184AD3EE6B72}" type="pres">
      <dgm:prSet presAssocID="{2DB02569-E6D3-4677-B777-B67E37C66207}" presName="FiveNodes_4" presStyleLbl="node1" presStyleIdx="3" presStyleCnt="5">
        <dgm:presLayoutVars>
          <dgm:bulletEnabled val="1"/>
        </dgm:presLayoutVars>
      </dgm:prSet>
      <dgm:spPr/>
    </dgm:pt>
    <dgm:pt modelId="{E96F21E4-8C87-4783-9037-5F0D72049AFD}" type="pres">
      <dgm:prSet presAssocID="{2DB02569-E6D3-4677-B777-B67E37C66207}" presName="FiveNodes_5" presStyleLbl="node1" presStyleIdx="4" presStyleCnt="5">
        <dgm:presLayoutVars>
          <dgm:bulletEnabled val="1"/>
        </dgm:presLayoutVars>
      </dgm:prSet>
      <dgm:spPr/>
    </dgm:pt>
    <dgm:pt modelId="{52A67583-07BF-4CE1-8563-630F09741D89}" type="pres">
      <dgm:prSet presAssocID="{2DB02569-E6D3-4677-B777-B67E37C66207}" presName="FiveConn_1-2" presStyleLbl="fgAccFollowNode1" presStyleIdx="0" presStyleCnt="4">
        <dgm:presLayoutVars>
          <dgm:bulletEnabled val="1"/>
        </dgm:presLayoutVars>
      </dgm:prSet>
      <dgm:spPr/>
    </dgm:pt>
    <dgm:pt modelId="{A6BE3888-DB9C-4CCF-A731-40B036EB454E}" type="pres">
      <dgm:prSet presAssocID="{2DB02569-E6D3-4677-B777-B67E37C66207}" presName="FiveConn_2-3" presStyleLbl="fgAccFollowNode1" presStyleIdx="1" presStyleCnt="4">
        <dgm:presLayoutVars>
          <dgm:bulletEnabled val="1"/>
        </dgm:presLayoutVars>
      </dgm:prSet>
      <dgm:spPr/>
    </dgm:pt>
    <dgm:pt modelId="{F3DA39B0-9CFE-486F-A588-669A99CBC88C}" type="pres">
      <dgm:prSet presAssocID="{2DB02569-E6D3-4677-B777-B67E37C66207}" presName="FiveConn_3-4" presStyleLbl="fgAccFollowNode1" presStyleIdx="2" presStyleCnt="4">
        <dgm:presLayoutVars>
          <dgm:bulletEnabled val="1"/>
        </dgm:presLayoutVars>
      </dgm:prSet>
      <dgm:spPr/>
    </dgm:pt>
    <dgm:pt modelId="{F1E41940-EC3B-4EC7-A0A4-8E9500B5BE82}" type="pres">
      <dgm:prSet presAssocID="{2DB02569-E6D3-4677-B777-B67E37C66207}" presName="FiveConn_4-5" presStyleLbl="fgAccFollowNode1" presStyleIdx="3" presStyleCnt="4">
        <dgm:presLayoutVars>
          <dgm:bulletEnabled val="1"/>
        </dgm:presLayoutVars>
      </dgm:prSet>
      <dgm:spPr/>
    </dgm:pt>
    <dgm:pt modelId="{876B15AA-7067-40AE-93E6-EB04C1CA7C8E}" type="pres">
      <dgm:prSet presAssocID="{2DB02569-E6D3-4677-B777-B67E37C66207}" presName="FiveNodes_1_text" presStyleLbl="node1" presStyleIdx="4" presStyleCnt="5">
        <dgm:presLayoutVars>
          <dgm:bulletEnabled val="1"/>
        </dgm:presLayoutVars>
      </dgm:prSet>
      <dgm:spPr/>
    </dgm:pt>
    <dgm:pt modelId="{69696DF6-379F-4C54-AD28-91E9511D45A6}" type="pres">
      <dgm:prSet presAssocID="{2DB02569-E6D3-4677-B777-B67E37C66207}" presName="FiveNodes_2_text" presStyleLbl="node1" presStyleIdx="4" presStyleCnt="5">
        <dgm:presLayoutVars>
          <dgm:bulletEnabled val="1"/>
        </dgm:presLayoutVars>
      </dgm:prSet>
      <dgm:spPr/>
    </dgm:pt>
    <dgm:pt modelId="{BE34076C-A609-4003-909C-4823C80664ED}" type="pres">
      <dgm:prSet presAssocID="{2DB02569-E6D3-4677-B777-B67E37C66207}" presName="FiveNodes_3_text" presStyleLbl="node1" presStyleIdx="4" presStyleCnt="5">
        <dgm:presLayoutVars>
          <dgm:bulletEnabled val="1"/>
        </dgm:presLayoutVars>
      </dgm:prSet>
      <dgm:spPr/>
    </dgm:pt>
    <dgm:pt modelId="{58C3C807-AA34-40D1-823A-2801A4BDA31C}" type="pres">
      <dgm:prSet presAssocID="{2DB02569-E6D3-4677-B777-B67E37C66207}" presName="FiveNodes_4_text" presStyleLbl="node1" presStyleIdx="4" presStyleCnt="5">
        <dgm:presLayoutVars>
          <dgm:bulletEnabled val="1"/>
        </dgm:presLayoutVars>
      </dgm:prSet>
      <dgm:spPr/>
    </dgm:pt>
    <dgm:pt modelId="{B38E5466-1519-4ECA-8DF5-3032B7A82E9A}" type="pres">
      <dgm:prSet presAssocID="{2DB02569-E6D3-4677-B777-B67E37C66207}" presName="FiveNodes_5_text" presStyleLbl="node1" presStyleIdx="4" presStyleCnt="5">
        <dgm:presLayoutVars>
          <dgm:bulletEnabled val="1"/>
        </dgm:presLayoutVars>
      </dgm:prSet>
      <dgm:spPr/>
    </dgm:pt>
  </dgm:ptLst>
  <dgm:cxnLst>
    <dgm:cxn modelId="{EE9B331C-6476-412B-8D24-89C8220E2B3E}" type="presOf" srcId="{F2F89935-74E7-4D1E-8387-717867B85983}" destId="{E96F21E4-8C87-4783-9037-5F0D72049AFD}" srcOrd="0" destOrd="0" presId="urn:microsoft.com/office/officeart/2005/8/layout/vProcess5"/>
    <dgm:cxn modelId="{F7A5FB5F-5EFC-437E-AC8B-B77536E7F223}" type="presOf" srcId="{41302940-16BF-4831-8492-200E2CCB5151}" destId="{DE341D96-1AA3-4541-8353-184AD3EE6B72}" srcOrd="0" destOrd="0" presId="urn:microsoft.com/office/officeart/2005/8/layout/vProcess5"/>
    <dgm:cxn modelId="{A6618A6B-61A7-499A-A092-F8C3C1C64C16}" type="presOf" srcId="{C3274D6A-5D87-4B90-990B-7E56F485A3A8}" destId="{F3DA39B0-9CFE-486F-A588-669A99CBC88C}" srcOrd="0" destOrd="0" presId="urn:microsoft.com/office/officeart/2005/8/layout/vProcess5"/>
    <dgm:cxn modelId="{D39D686F-2858-438A-A10C-BAC85F1BE2A5}" type="presOf" srcId="{4116B11F-F65B-4482-A842-5B783F79F824}" destId="{BE34076C-A609-4003-909C-4823C80664ED}" srcOrd="1" destOrd="0" presId="urn:microsoft.com/office/officeart/2005/8/layout/vProcess5"/>
    <dgm:cxn modelId="{89B2718B-815D-4B7E-992D-9D03C2BA0102}" type="presOf" srcId="{F2F89935-74E7-4D1E-8387-717867B85983}" destId="{B38E5466-1519-4ECA-8DF5-3032B7A82E9A}" srcOrd="1" destOrd="0" presId="urn:microsoft.com/office/officeart/2005/8/layout/vProcess5"/>
    <dgm:cxn modelId="{4534878D-33FE-4473-ADF4-1E994438C6B7}" srcId="{2DB02569-E6D3-4677-B777-B67E37C66207}" destId="{4116B11F-F65B-4482-A842-5B783F79F824}" srcOrd="2" destOrd="0" parTransId="{7E6A2EA3-5194-42AE-A90D-B3A09EB0AA37}" sibTransId="{C3274D6A-5D87-4B90-990B-7E56F485A3A8}"/>
    <dgm:cxn modelId="{F785639B-573A-4AC5-A590-FC173CDC7426}" type="presOf" srcId="{DDABA8E8-85F6-45FB-8E48-F74BBB1FEA4B}" destId="{69696DF6-379F-4C54-AD28-91E9511D45A6}" srcOrd="1" destOrd="0" presId="urn:microsoft.com/office/officeart/2005/8/layout/vProcess5"/>
    <dgm:cxn modelId="{DBBB34A4-A58D-432C-A7E8-A5DB59FF2D7E}" type="presOf" srcId="{6701D5B1-45CF-411C-A094-93E8AFC48354}" destId="{F1E41940-EC3B-4EC7-A0A4-8E9500B5BE82}" srcOrd="0" destOrd="0" presId="urn:microsoft.com/office/officeart/2005/8/layout/vProcess5"/>
    <dgm:cxn modelId="{6FDBE8A5-ECF7-40E5-A61C-4794BC820E70}" type="presOf" srcId="{2DB02569-E6D3-4677-B777-B67E37C66207}" destId="{CF842FF5-5046-4602-8209-12FFE5A996F0}" srcOrd="0" destOrd="0" presId="urn:microsoft.com/office/officeart/2005/8/layout/vProcess5"/>
    <dgm:cxn modelId="{FECA80A6-5D05-479B-B986-6D39CA09E410}" srcId="{2DB02569-E6D3-4677-B777-B67E37C66207}" destId="{F2F89935-74E7-4D1E-8387-717867B85983}" srcOrd="4" destOrd="0" parTransId="{3DBF753A-95F7-417F-83BD-580D23E9CA2F}" sibTransId="{2881F67B-ED1A-4CA3-B2D6-A6BEBAC23E0A}"/>
    <dgm:cxn modelId="{C4F250AE-0012-411A-9275-69C8DEEC4069}" type="presOf" srcId="{DDABA8E8-85F6-45FB-8E48-F74BBB1FEA4B}" destId="{437BC36D-870D-4018-81BC-92A38CF8D262}" srcOrd="0" destOrd="0" presId="urn:microsoft.com/office/officeart/2005/8/layout/vProcess5"/>
    <dgm:cxn modelId="{B7A703BB-6886-4F26-9590-17F552485AF0}" srcId="{2DB02569-E6D3-4677-B777-B67E37C66207}" destId="{41302940-16BF-4831-8492-200E2CCB5151}" srcOrd="3" destOrd="0" parTransId="{6C44E348-E2E2-4AD8-8A56-1ED291B6468D}" sibTransId="{6701D5B1-45CF-411C-A094-93E8AFC48354}"/>
    <dgm:cxn modelId="{5B955BC6-8B84-4C79-A94D-80D5E11D9A6A}" type="presOf" srcId="{3B8EB756-DCCD-452D-BEF7-8522616B8BD6}" destId="{52A67583-07BF-4CE1-8563-630F09741D89}" srcOrd="0" destOrd="0" presId="urn:microsoft.com/office/officeart/2005/8/layout/vProcess5"/>
    <dgm:cxn modelId="{3D2209D4-46AF-4814-A899-8DB4694B8466}" type="presOf" srcId="{41302940-16BF-4831-8492-200E2CCB5151}" destId="{58C3C807-AA34-40D1-823A-2801A4BDA31C}" srcOrd="1" destOrd="0" presId="urn:microsoft.com/office/officeart/2005/8/layout/vProcess5"/>
    <dgm:cxn modelId="{FF6580DF-C7B9-4673-8AFE-FF1769DE5CBD}" srcId="{2DB02569-E6D3-4677-B777-B67E37C66207}" destId="{EFBC50C1-7292-4594-AC75-91A4E3D71462}" srcOrd="0" destOrd="0" parTransId="{BA58D036-D5FD-48DC-9D9C-E49F4ED99EC0}" sibTransId="{3B8EB756-DCCD-452D-BEF7-8522616B8BD6}"/>
    <dgm:cxn modelId="{086385E8-B1D6-4694-A90B-DE67A54A86A2}" type="presOf" srcId="{20813669-0C2C-4881-8832-B85306368896}" destId="{A6BE3888-DB9C-4CCF-A731-40B036EB454E}" srcOrd="0" destOrd="0" presId="urn:microsoft.com/office/officeart/2005/8/layout/vProcess5"/>
    <dgm:cxn modelId="{5A1E72EA-48AF-4BFB-B169-203EDF595927}" type="presOf" srcId="{EFBC50C1-7292-4594-AC75-91A4E3D71462}" destId="{876B15AA-7067-40AE-93E6-EB04C1CA7C8E}" srcOrd="1" destOrd="0" presId="urn:microsoft.com/office/officeart/2005/8/layout/vProcess5"/>
    <dgm:cxn modelId="{1B40AAF4-C13E-4361-AB9D-94E636708F8F}" srcId="{2DB02569-E6D3-4677-B777-B67E37C66207}" destId="{DDABA8E8-85F6-45FB-8E48-F74BBB1FEA4B}" srcOrd="1" destOrd="0" parTransId="{49F2F972-27EB-4FC4-A57D-E7230C5C5847}" sibTransId="{20813669-0C2C-4881-8832-B85306368896}"/>
    <dgm:cxn modelId="{ED4230FA-1D17-42DF-AD6C-3EE9953C06D2}" type="presOf" srcId="{4116B11F-F65B-4482-A842-5B783F79F824}" destId="{FDD345E8-28BD-41FB-8897-6961451750AE}" srcOrd="0" destOrd="0" presId="urn:microsoft.com/office/officeart/2005/8/layout/vProcess5"/>
    <dgm:cxn modelId="{F673EBFD-9099-42DF-B1CE-05A573201C34}" type="presOf" srcId="{EFBC50C1-7292-4594-AC75-91A4E3D71462}" destId="{AA8A346E-3E33-443C-94A1-6AF1701E62F4}" srcOrd="0" destOrd="0" presId="urn:microsoft.com/office/officeart/2005/8/layout/vProcess5"/>
    <dgm:cxn modelId="{6A8AEB60-55A0-483E-AC1C-CBD923910BFC}" type="presParOf" srcId="{CF842FF5-5046-4602-8209-12FFE5A996F0}" destId="{1589F28B-2098-4295-82CE-0AA705EE9153}" srcOrd="0" destOrd="0" presId="urn:microsoft.com/office/officeart/2005/8/layout/vProcess5"/>
    <dgm:cxn modelId="{1D9D0879-75F3-4253-8341-EA04AC9A4F5E}" type="presParOf" srcId="{CF842FF5-5046-4602-8209-12FFE5A996F0}" destId="{AA8A346E-3E33-443C-94A1-6AF1701E62F4}" srcOrd="1" destOrd="0" presId="urn:microsoft.com/office/officeart/2005/8/layout/vProcess5"/>
    <dgm:cxn modelId="{04EFE26F-A0FC-44FA-903C-D41F79CA6849}" type="presParOf" srcId="{CF842FF5-5046-4602-8209-12FFE5A996F0}" destId="{437BC36D-870D-4018-81BC-92A38CF8D262}" srcOrd="2" destOrd="0" presId="urn:microsoft.com/office/officeart/2005/8/layout/vProcess5"/>
    <dgm:cxn modelId="{ECD15014-22F8-4B5F-99B9-92C73629ED61}" type="presParOf" srcId="{CF842FF5-5046-4602-8209-12FFE5A996F0}" destId="{FDD345E8-28BD-41FB-8897-6961451750AE}" srcOrd="3" destOrd="0" presId="urn:microsoft.com/office/officeart/2005/8/layout/vProcess5"/>
    <dgm:cxn modelId="{02FF80C6-52FE-4993-AB4F-A0A6AB7474C6}" type="presParOf" srcId="{CF842FF5-5046-4602-8209-12FFE5A996F0}" destId="{DE341D96-1AA3-4541-8353-184AD3EE6B72}" srcOrd="4" destOrd="0" presId="urn:microsoft.com/office/officeart/2005/8/layout/vProcess5"/>
    <dgm:cxn modelId="{BBC0524E-0CA9-4A5A-8E48-50A7F4DC6605}" type="presParOf" srcId="{CF842FF5-5046-4602-8209-12FFE5A996F0}" destId="{E96F21E4-8C87-4783-9037-5F0D72049AFD}" srcOrd="5" destOrd="0" presId="urn:microsoft.com/office/officeart/2005/8/layout/vProcess5"/>
    <dgm:cxn modelId="{EAD09AE8-B325-4840-9C23-CF03CE696F77}" type="presParOf" srcId="{CF842FF5-5046-4602-8209-12FFE5A996F0}" destId="{52A67583-07BF-4CE1-8563-630F09741D89}" srcOrd="6" destOrd="0" presId="urn:microsoft.com/office/officeart/2005/8/layout/vProcess5"/>
    <dgm:cxn modelId="{DEFE2EFA-136B-4BF8-B8F2-8942C66EDF29}" type="presParOf" srcId="{CF842FF5-5046-4602-8209-12FFE5A996F0}" destId="{A6BE3888-DB9C-4CCF-A731-40B036EB454E}" srcOrd="7" destOrd="0" presId="urn:microsoft.com/office/officeart/2005/8/layout/vProcess5"/>
    <dgm:cxn modelId="{CA0A36FC-FD9D-4942-9F33-D9C96C951CE7}" type="presParOf" srcId="{CF842FF5-5046-4602-8209-12FFE5A996F0}" destId="{F3DA39B0-9CFE-486F-A588-669A99CBC88C}" srcOrd="8" destOrd="0" presId="urn:microsoft.com/office/officeart/2005/8/layout/vProcess5"/>
    <dgm:cxn modelId="{FE8C3645-1488-4300-AC64-5B1FF68C72C4}" type="presParOf" srcId="{CF842FF5-5046-4602-8209-12FFE5A996F0}" destId="{F1E41940-EC3B-4EC7-A0A4-8E9500B5BE82}" srcOrd="9" destOrd="0" presId="urn:microsoft.com/office/officeart/2005/8/layout/vProcess5"/>
    <dgm:cxn modelId="{657382B1-B135-45A8-85C8-9F08E0B63999}" type="presParOf" srcId="{CF842FF5-5046-4602-8209-12FFE5A996F0}" destId="{876B15AA-7067-40AE-93E6-EB04C1CA7C8E}" srcOrd="10" destOrd="0" presId="urn:microsoft.com/office/officeart/2005/8/layout/vProcess5"/>
    <dgm:cxn modelId="{806D010C-575A-489D-AC95-6B31F5B7A571}" type="presParOf" srcId="{CF842FF5-5046-4602-8209-12FFE5A996F0}" destId="{69696DF6-379F-4C54-AD28-91E9511D45A6}" srcOrd="11" destOrd="0" presId="urn:microsoft.com/office/officeart/2005/8/layout/vProcess5"/>
    <dgm:cxn modelId="{1FDDC66D-60B2-4F49-AD0E-362300CC6652}" type="presParOf" srcId="{CF842FF5-5046-4602-8209-12FFE5A996F0}" destId="{BE34076C-A609-4003-909C-4823C80664ED}" srcOrd="12" destOrd="0" presId="urn:microsoft.com/office/officeart/2005/8/layout/vProcess5"/>
    <dgm:cxn modelId="{130270DB-D8F4-4727-B97E-CA2E5B1961C9}" type="presParOf" srcId="{CF842FF5-5046-4602-8209-12FFE5A996F0}" destId="{58C3C807-AA34-40D1-823A-2801A4BDA31C}" srcOrd="13" destOrd="0" presId="urn:microsoft.com/office/officeart/2005/8/layout/vProcess5"/>
    <dgm:cxn modelId="{BFDD9978-E09A-4BFB-9B28-8183BDF35131}" type="presParOf" srcId="{CF842FF5-5046-4602-8209-12FFE5A996F0}" destId="{B38E5466-1519-4ECA-8DF5-3032B7A82E9A}"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A346E-3E33-443C-94A1-6AF1701E62F4}">
      <dsp:nvSpPr>
        <dsp:cNvPr id="0" name=""/>
        <dsp:cNvSpPr/>
      </dsp:nvSpPr>
      <dsp:spPr>
        <a:xfrm>
          <a:off x="0" y="0"/>
          <a:ext cx="4615688" cy="973695"/>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M Iqbal Ismail </a:t>
          </a:r>
          <a:r>
            <a:rPr lang="en-US" sz="2600" kern="1200" dirty="0" err="1"/>
            <a:t>Safei</a:t>
          </a:r>
          <a:r>
            <a:rPr lang="en-US" sz="2600" kern="1200" dirty="0"/>
            <a:t> P (1806041)</a:t>
          </a:r>
        </a:p>
      </dsp:txBody>
      <dsp:txXfrm>
        <a:off x="28519" y="28519"/>
        <a:ext cx="3451071" cy="916657"/>
      </dsp:txXfrm>
    </dsp:sp>
    <dsp:sp modelId="{437BC36D-870D-4018-81BC-92A38CF8D262}">
      <dsp:nvSpPr>
        <dsp:cNvPr id="0" name=""/>
        <dsp:cNvSpPr/>
      </dsp:nvSpPr>
      <dsp:spPr>
        <a:xfrm>
          <a:off x="344678" y="1108931"/>
          <a:ext cx="4615688" cy="973695"/>
        </a:xfrm>
        <a:prstGeom prst="roundRect">
          <a:avLst>
            <a:gd name="adj" fmla="val 10000"/>
          </a:avLst>
        </a:prstGeom>
        <a:solidFill>
          <a:schemeClr val="accent2">
            <a:hueOff val="1559665"/>
            <a:satOff val="8876"/>
            <a:lumOff val="274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M Ihsan </a:t>
          </a:r>
          <a:r>
            <a:rPr lang="en-US" sz="2600" kern="1200" dirty="0" err="1"/>
            <a:t>Riyadhi</a:t>
          </a:r>
          <a:r>
            <a:rPr lang="en-US" sz="2600" kern="1200" dirty="0"/>
            <a:t> (1806046)</a:t>
          </a:r>
        </a:p>
      </dsp:txBody>
      <dsp:txXfrm>
        <a:off x="373197" y="1137450"/>
        <a:ext cx="3581069" cy="916657"/>
      </dsp:txXfrm>
    </dsp:sp>
    <dsp:sp modelId="{FDD345E8-28BD-41FB-8897-6961451750AE}">
      <dsp:nvSpPr>
        <dsp:cNvPr id="0" name=""/>
        <dsp:cNvSpPr/>
      </dsp:nvSpPr>
      <dsp:spPr>
        <a:xfrm>
          <a:off x="689356" y="2217862"/>
          <a:ext cx="4615688" cy="973695"/>
        </a:xfrm>
        <a:prstGeom prst="roundRect">
          <a:avLst>
            <a:gd name="adj" fmla="val 10000"/>
          </a:avLst>
        </a:prstGeom>
        <a:solidFill>
          <a:schemeClr val="accent2">
            <a:hueOff val="3119331"/>
            <a:satOff val="17752"/>
            <a:lumOff val="549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Ridwan Burhanuddin (1806054)</a:t>
          </a:r>
        </a:p>
      </dsp:txBody>
      <dsp:txXfrm>
        <a:off x="717875" y="2246381"/>
        <a:ext cx="3581069" cy="916657"/>
      </dsp:txXfrm>
    </dsp:sp>
    <dsp:sp modelId="{DE341D96-1AA3-4541-8353-184AD3EE6B72}">
      <dsp:nvSpPr>
        <dsp:cNvPr id="0" name=""/>
        <dsp:cNvSpPr/>
      </dsp:nvSpPr>
      <dsp:spPr>
        <a:xfrm>
          <a:off x="1034034" y="3326793"/>
          <a:ext cx="4615688" cy="973695"/>
        </a:xfrm>
        <a:prstGeom prst="roundRect">
          <a:avLst>
            <a:gd name="adj" fmla="val 10000"/>
          </a:avLst>
        </a:prstGeom>
        <a:solidFill>
          <a:schemeClr val="accent2">
            <a:hueOff val="4678996"/>
            <a:satOff val="26628"/>
            <a:lumOff val="823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err="1"/>
            <a:t>Rizki</a:t>
          </a:r>
          <a:r>
            <a:rPr lang="en-US" sz="2600" kern="1200" dirty="0"/>
            <a:t> </a:t>
          </a:r>
          <a:r>
            <a:rPr lang="en-US" sz="2600" kern="1200" dirty="0" err="1"/>
            <a:t>Raisha</a:t>
          </a:r>
          <a:r>
            <a:rPr lang="en-US" sz="2600" kern="1200" dirty="0"/>
            <a:t> </a:t>
          </a:r>
          <a:r>
            <a:rPr lang="en-US" sz="2600" kern="1200" dirty="0" err="1"/>
            <a:t>Nurhakim</a:t>
          </a:r>
          <a:r>
            <a:rPr lang="en-US" sz="2600" kern="1200" dirty="0"/>
            <a:t> (1806060)</a:t>
          </a:r>
        </a:p>
      </dsp:txBody>
      <dsp:txXfrm>
        <a:off x="1062553" y="3355312"/>
        <a:ext cx="3581069" cy="916657"/>
      </dsp:txXfrm>
    </dsp:sp>
    <dsp:sp modelId="{E96F21E4-8C87-4783-9037-5F0D72049AFD}">
      <dsp:nvSpPr>
        <dsp:cNvPr id="0" name=""/>
        <dsp:cNvSpPr/>
      </dsp:nvSpPr>
      <dsp:spPr>
        <a:xfrm>
          <a:off x="1378712" y="4435725"/>
          <a:ext cx="4615688" cy="973695"/>
        </a:xfrm>
        <a:prstGeom prst="roundRect">
          <a:avLst>
            <a:gd name="adj" fmla="val 10000"/>
          </a:avLst>
        </a:prstGeom>
        <a:solidFill>
          <a:schemeClr val="accent2">
            <a:hueOff val="6238661"/>
            <a:satOff val="35504"/>
            <a:lumOff val="1098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Fauzan Abdurrahman (1806065)</a:t>
          </a:r>
        </a:p>
      </dsp:txBody>
      <dsp:txXfrm>
        <a:off x="1407231" y="4464244"/>
        <a:ext cx="3581069" cy="916657"/>
      </dsp:txXfrm>
    </dsp:sp>
    <dsp:sp modelId="{52A67583-07BF-4CE1-8563-630F09741D89}">
      <dsp:nvSpPr>
        <dsp:cNvPr id="0" name=""/>
        <dsp:cNvSpPr/>
      </dsp:nvSpPr>
      <dsp:spPr>
        <a:xfrm>
          <a:off x="3982785" y="711338"/>
          <a:ext cx="632902" cy="63290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125188" y="711338"/>
        <a:ext cx="348096" cy="476259"/>
      </dsp:txXfrm>
    </dsp:sp>
    <dsp:sp modelId="{A6BE3888-DB9C-4CCF-A731-40B036EB454E}">
      <dsp:nvSpPr>
        <dsp:cNvPr id="0" name=""/>
        <dsp:cNvSpPr/>
      </dsp:nvSpPr>
      <dsp:spPr>
        <a:xfrm>
          <a:off x="4327463" y="1820270"/>
          <a:ext cx="632902" cy="632902"/>
        </a:xfrm>
        <a:prstGeom prst="downArrow">
          <a:avLst>
            <a:gd name="adj1" fmla="val 55000"/>
            <a:gd name="adj2" fmla="val 45000"/>
          </a:avLst>
        </a:prstGeom>
        <a:solidFill>
          <a:schemeClr val="accent2">
            <a:tint val="40000"/>
            <a:alpha val="90000"/>
            <a:hueOff val="2070328"/>
            <a:satOff val="9024"/>
            <a:lumOff val="981"/>
            <a:alphaOff val="0"/>
          </a:schemeClr>
        </a:solidFill>
        <a:ln w="12700" cap="flat" cmpd="sng" algn="in">
          <a:solidFill>
            <a:schemeClr val="accent2">
              <a:tint val="40000"/>
              <a:alpha val="90000"/>
              <a:hueOff val="2070328"/>
              <a:satOff val="9024"/>
              <a:lumOff val="9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469866" y="1820270"/>
        <a:ext cx="348096" cy="476259"/>
      </dsp:txXfrm>
    </dsp:sp>
    <dsp:sp modelId="{F3DA39B0-9CFE-486F-A588-669A99CBC88C}">
      <dsp:nvSpPr>
        <dsp:cNvPr id="0" name=""/>
        <dsp:cNvSpPr/>
      </dsp:nvSpPr>
      <dsp:spPr>
        <a:xfrm>
          <a:off x="4672141" y="2912973"/>
          <a:ext cx="632902" cy="632902"/>
        </a:xfrm>
        <a:prstGeom prst="downArrow">
          <a:avLst>
            <a:gd name="adj1" fmla="val 55000"/>
            <a:gd name="adj2" fmla="val 45000"/>
          </a:avLst>
        </a:prstGeom>
        <a:solidFill>
          <a:schemeClr val="accent2">
            <a:tint val="40000"/>
            <a:alpha val="90000"/>
            <a:hueOff val="4140656"/>
            <a:satOff val="18048"/>
            <a:lumOff val="1962"/>
            <a:alphaOff val="0"/>
          </a:schemeClr>
        </a:solidFill>
        <a:ln w="12700" cap="flat" cmpd="sng" algn="in">
          <a:solidFill>
            <a:schemeClr val="accent2">
              <a:tint val="40000"/>
              <a:alpha val="90000"/>
              <a:hueOff val="4140656"/>
              <a:satOff val="18048"/>
              <a:lumOff val="19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14544" y="2912973"/>
        <a:ext cx="348096" cy="476259"/>
      </dsp:txXfrm>
    </dsp:sp>
    <dsp:sp modelId="{F1E41940-EC3B-4EC7-A0A4-8E9500B5BE82}">
      <dsp:nvSpPr>
        <dsp:cNvPr id="0" name=""/>
        <dsp:cNvSpPr/>
      </dsp:nvSpPr>
      <dsp:spPr>
        <a:xfrm>
          <a:off x="5016819" y="4032723"/>
          <a:ext cx="632902" cy="632902"/>
        </a:xfrm>
        <a:prstGeom prst="downArrow">
          <a:avLst>
            <a:gd name="adj1" fmla="val 55000"/>
            <a:gd name="adj2" fmla="val 45000"/>
          </a:avLst>
        </a:prstGeom>
        <a:solidFill>
          <a:schemeClr val="accent2">
            <a:tint val="40000"/>
            <a:alpha val="90000"/>
            <a:hueOff val="6210984"/>
            <a:satOff val="27072"/>
            <a:lumOff val="2943"/>
            <a:alphaOff val="0"/>
          </a:schemeClr>
        </a:solidFill>
        <a:ln w="12700" cap="flat" cmpd="sng" algn="in">
          <a:solidFill>
            <a:schemeClr val="accent2">
              <a:tint val="40000"/>
              <a:alpha val="90000"/>
              <a:hueOff val="6210984"/>
              <a:satOff val="27072"/>
              <a:lumOff val="29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5159222" y="4032723"/>
        <a:ext cx="348096" cy="47625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0EA876F-B7BF-4C1E-8437-65EE711D7356}" type="datetimeFigureOut">
              <a:rPr lang="en-US" smtClean="0"/>
              <a:t>3/6/2021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3ACC8C5-0D5B-4A80-A4D3-734D10B56FE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0666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A876F-B7BF-4C1E-8437-65EE711D7356}"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C8C5-0D5B-4A80-A4D3-734D10B56FEB}" type="slidenum">
              <a:rPr lang="en-US" smtClean="0"/>
              <a:t>‹#›</a:t>
            </a:fld>
            <a:endParaRPr lang="en-US"/>
          </a:p>
        </p:txBody>
      </p:sp>
    </p:spTree>
    <p:extLst>
      <p:ext uri="{BB962C8B-B14F-4D97-AF65-F5344CB8AC3E}">
        <p14:creationId xmlns:p14="http://schemas.microsoft.com/office/powerpoint/2010/main" val="3212688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A876F-B7BF-4C1E-8437-65EE711D7356}"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C8C5-0D5B-4A80-A4D3-734D10B56FEB}" type="slidenum">
              <a:rPr lang="en-US" smtClean="0"/>
              <a:t>‹#›</a:t>
            </a:fld>
            <a:endParaRPr lang="en-US"/>
          </a:p>
        </p:txBody>
      </p:sp>
    </p:spTree>
    <p:extLst>
      <p:ext uri="{BB962C8B-B14F-4D97-AF65-F5344CB8AC3E}">
        <p14:creationId xmlns:p14="http://schemas.microsoft.com/office/powerpoint/2010/main" val="3323362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A876F-B7BF-4C1E-8437-65EE711D7356}" type="datetimeFigureOut">
              <a:rPr lang="en-US" smtClean="0"/>
              <a:t>3/6/2021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CC8C5-0D5B-4A80-A4D3-734D10B56FEB}" type="slidenum">
              <a:rPr lang="en-US" smtClean="0"/>
              <a:t>‹#›</a:t>
            </a:fld>
            <a:endParaRPr lang="en-US"/>
          </a:p>
        </p:txBody>
      </p:sp>
    </p:spTree>
    <p:extLst>
      <p:ext uri="{BB962C8B-B14F-4D97-AF65-F5344CB8AC3E}">
        <p14:creationId xmlns:p14="http://schemas.microsoft.com/office/powerpoint/2010/main" val="1866357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0EA876F-B7BF-4C1E-8437-65EE711D7356}" type="datetimeFigureOut">
              <a:rPr lang="en-US" smtClean="0"/>
              <a:t>3/6/2021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3ACC8C5-0D5B-4A80-A4D3-734D10B56FE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5498299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A876F-B7BF-4C1E-8437-65EE711D7356}" type="datetimeFigureOut">
              <a:rPr lang="en-US" smtClean="0"/>
              <a:t>3/6/2021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CC8C5-0D5B-4A80-A4D3-734D10B56FEB}" type="slidenum">
              <a:rPr lang="en-US" smtClean="0"/>
              <a:t>‹#›</a:t>
            </a:fld>
            <a:endParaRPr lang="en-US"/>
          </a:p>
        </p:txBody>
      </p:sp>
    </p:spTree>
    <p:extLst>
      <p:ext uri="{BB962C8B-B14F-4D97-AF65-F5344CB8AC3E}">
        <p14:creationId xmlns:p14="http://schemas.microsoft.com/office/powerpoint/2010/main" val="36011801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A876F-B7BF-4C1E-8437-65EE711D7356}" type="datetimeFigureOut">
              <a:rPr lang="en-US" smtClean="0"/>
              <a:t>3/6/2021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ACC8C5-0D5B-4A80-A4D3-734D10B56FEB}" type="slidenum">
              <a:rPr lang="en-US" smtClean="0"/>
              <a:t>‹#›</a:t>
            </a:fld>
            <a:endParaRPr lang="en-US"/>
          </a:p>
        </p:txBody>
      </p:sp>
    </p:spTree>
    <p:extLst>
      <p:ext uri="{BB962C8B-B14F-4D97-AF65-F5344CB8AC3E}">
        <p14:creationId xmlns:p14="http://schemas.microsoft.com/office/powerpoint/2010/main" val="381068657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A876F-B7BF-4C1E-8437-65EE711D7356}" type="datetimeFigureOut">
              <a:rPr lang="en-US" smtClean="0"/>
              <a:t>3/6/2021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ACC8C5-0D5B-4A80-A4D3-734D10B56FEB}" type="slidenum">
              <a:rPr lang="en-US" smtClean="0"/>
              <a:t>‹#›</a:t>
            </a:fld>
            <a:endParaRPr lang="en-US"/>
          </a:p>
        </p:txBody>
      </p:sp>
    </p:spTree>
    <p:extLst>
      <p:ext uri="{BB962C8B-B14F-4D97-AF65-F5344CB8AC3E}">
        <p14:creationId xmlns:p14="http://schemas.microsoft.com/office/powerpoint/2010/main" val="389059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A876F-B7BF-4C1E-8437-65EE711D7356}" type="datetimeFigureOut">
              <a:rPr lang="en-US" smtClean="0"/>
              <a:t>3/6/2021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ACC8C5-0D5B-4A80-A4D3-734D10B56FEB}" type="slidenum">
              <a:rPr lang="en-US" smtClean="0"/>
              <a:t>‹#›</a:t>
            </a:fld>
            <a:endParaRPr lang="en-US"/>
          </a:p>
        </p:txBody>
      </p:sp>
    </p:spTree>
    <p:extLst>
      <p:ext uri="{BB962C8B-B14F-4D97-AF65-F5344CB8AC3E}">
        <p14:creationId xmlns:p14="http://schemas.microsoft.com/office/powerpoint/2010/main" val="22808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0EA876F-B7BF-4C1E-8437-65EE711D7356}" type="datetimeFigureOut">
              <a:rPr lang="en-US" smtClean="0"/>
              <a:t>3/6/2021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63ACC8C5-0D5B-4A80-A4D3-734D10B56FE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092205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10EA876F-B7BF-4C1E-8437-65EE711D7356}" type="datetimeFigureOut">
              <a:rPr lang="en-US" smtClean="0"/>
              <a:t>3/6/2021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63ACC8C5-0D5B-4A80-A4D3-734D10B56FEB}" type="slidenum">
              <a:rPr lang="en-US" smtClean="0"/>
              <a:t>‹#›</a:t>
            </a:fld>
            <a:endParaRPr lang="en-US"/>
          </a:p>
        </p:txBody>
      </p:sp>
    </p:spTree>
    <p:extLst>
      <p:ext uri="{BB962C8B-B14F-4D97-AF65-F5344CB8AC3E}">
        <p14:creationId xmlns:p14="http://schemas.microsoft.com/office/powerpoint/2010/main" val="420652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0EA876F-B7BF-4C1E-8437-65EE711D7356}" type="datetimeFigureOut">
              <a:rPr lang="en-US" smtClean="0"/>
              <a:t>3/6/2021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3ACC8C5-0D5B-4A80-A4D3-734D10B56FE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4314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5BCEB-BD93-4E0A-958C-D90C126FC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4160" y="1602444"/>
            <a:ext cx="3131247" cy="3110232"/>
          </a:xfrm>
          <a:prstGeom prst="rect">
            <a:avLst/>
          </a:prstGeom>
        </p:spPr>
      </p:pic>
    </p:spTree>
    <p:extLst>
      <p:ext uri="{BB962C8B-B14F-4D97-AF65-F5344CB8AC3E}">
        <p14:creationId xmlns:p14="http://schemas.microsoft.com/office/powerpoint/2010/main" val="26232910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3257-5E34-469E-BF79-A60CF645BB0B}"/>
              </a:ext>
            </a:extLst>
          </p:cNvPr>
          <p:cNvSpPr>
            <a:spLocks noGrp="1"/>
          </p:cNvSpPr>
          <p:nvPr>
            <p:ph type="title"/>
          </p:nvPr>
        </p:nvSpPr>
        <p:spPr>
          <a:xfrm>
            <a:off x="1251678" y="382385"/>
            <a:ext cx="10178322" cy="580141"/>
          </a:xfrm>
        </p:spPr>
        <p:txBody>
          <a:bodyPr>
            <a:noAutofit/>
          </a:bodyPr>
          <a:lstStyle/>
          <a:p>
            <a:pPr algn="ctr"/>
            <a:r>
              <a:rPr lang="en-US" sz="2600" b="1" dirty="0" err="1"/>
              <a:t>Teknologi</a:t>
            </a:r>
            <a:r>
              <a:rPr lang="en-US" sz="2600" b="1" dirty="0"/>
              <a:t> AKSES</a:t>
            </a:r>
            <a:endParaRPr lang="en-US" sz="2600" dirty="0"/>
          </a:p>
        </p:txBody>
      </p:sp>
      <p:sp>
        <p:nvSpPr>
          <p:cNvPr id="3" name="Content Placeholder 2">
            <a:extLst>
              <a:ext uri="{FF2B5EF4-FFF2-40B4-BE49-F238E27FC236}">
                <a16:creationId xmlns:a16="http://schemas.microsoft.com/office/drawing/2014/main" id="{9A9859B0-4B2B-4492-8B4B-4DD229BA8612}"/>
              </a:ext>
            </a:extLst>
          </p:cNvPr>
          <p:cNvSpPr>
            <a:spLocks noGrp="1"/>
          </p:cNvSpPr>
          <p:nvPr>
            <p:ph idx="1"/>
          </p:nvPr>
        </p:nvSpPr>
        <p:spPr>
          <a:xfrm>
            <a:off x="1251678" y="1503948"/>
            <a:ext cx="10178322" cy="1736558"/>
          </a:xfrm>
        </p:spPr>
        <p:txBody>
          <a:bodyPr>
            <a:noAutofit/>
          </a:bodyPr>
          <a:lstStyle/>
          <a:p>
            <a:pPr algn="just"/>
            <a:r>
              <a:rPr lang="en-US" sz="2400" dirty="0" err="1">
                <a:solidFill>
                  <a:schemeClr val="tx1"/>
                </a:solidFill>
              </a:rPr>
              <a:t>Arsitektur</a:t>
            </a:r>
            <a:r>
              <a:rPr lang="en-US" sz="2400" dirty="0">
                <a:solidFill>
                  <a:schemeClr val="tx1"/>
                </a:solidFill>
              </a:rPr>
              <a:t> </a:t>
            </a:r>
            <a:r>
              <a:rPr lang="en-US" sz="2400" dirty="0" err="1">
                <a:solidFill>
                  <a:schemeClr val="tx1"/>
                </a:solidFill>
              </a:rPr>
              <a:t>Teknologi</a:t>
            </a:r>
            <a:r>
              <a:rPr lang="en-US" sz="2400" dirty="0">
                <a:solidFill>
                  <a:schemeClr val="tx1"/>
                </a:solidFill>
              </a:rPr>
              <a:t> </a:t>
            </a:r>
            <a:r>
              <a:rPr lang="en-US" sz="2400" dirty="0" err="1">
                <a:solidFill>
                  <a:schemeClr val="tx1"/>
                </a:solidFill>
              </a:rPr>
              <a:t>Akses</a:t>
            </a:r>
            <a:r>
              <a:rPr lang="en-US" sz="2400" dirty="0">
                <a:solidFill>
                  <a:schemeClr val="tx1"/>
                </a:solidFill>
              </a:rPr>
              <a:t> </a:t>
            </a:r>
            <a:r>
              <a:rPr lang="en-US" sz="2400" dirty="0" err="1">
                <a:solidFill>
                  <a:schemeClr val="tx1"/>
                </a:solidFill>
              </a:rPr>
              <a:t>Pertama</a:t>
            </a:r>
            <a:endParaRPr lang="en-US" sz="2400" dirty="0">
              <a:solidFill>
                <a:schemeClr val="tx1"/>
              </a:solidFill>
            </a:endParaRPr>
          </a:p>
          <a:p>
            <a:pPr algn="just"/>
            <a:r>
              <a:rPr lang="en-US" sz="2400" dirty="0" err="1">
                <a:solidFill>
                  <a:schemeClr val="tx1"/>
                </a:solidFill>
              </a:rPr>
              <a:t>Arsitektur</a:t>
            </a:r>
            <a:r>
              <a:rPr lang="en-US" sz="2400" dirty="0">
                <a:solidFill>
                  <a:schemeClr val="tx1"/>
                </a:solidFill>
              </a:rPr>
              <a:t> </a:t>
            </a:r>
            <a:r>
              <a:rPr lang="en-US" sz="2400" dirty="0" err="1">
                <a:solidFill>
                  <a:schemeClr val="tx1"/>
                </a:solidFill>
              </a:rPr>
              <a:t>Teknologi</a:t>
            </a:r>
            <a:r>
              <a:rPr lang="en-US" sz="2400" dirty="0">
                <a:solidFill>
                  <a:schemeClr val="tx1"/>
                </a:solidFill>
              </a:rPr>
              <a:t> </a:t>
            </a:r>
            <a:r>
              <a:rPr lang="en-US" sz="2400" dirty="0" err="1">
                <a:solidFill>
                  <a:schemeClr val="tx1"/>
                </a:solidFill>
              </a:rPr>
              <a:t>Akses</a:t>
            </a:r>
            <a:r>
              <a:rPr lang="en-US" sz="2400" dirty="0">
                <a:solidFill>
                  <a:schemeClr val="tx1"/>
                </a:solidFill>
              </a:rPr>
              <a:t> </a:t>
            </a:r>
            <a:r>
              <a:rPr lang="en-US" sz="2400" dirty="0" err="1">
                <a:solidFill>
                  <a:schemeClr val="tx1"/>
                </a:solidFill>
              </a:rPr>
              <a:t>Kedua</a:t>
            </a:r>
            <a:endParaRPr lang="en-US" sz="2400" dirty="0">
              <a:solidFill>
                <a:schemeClr val="tx1"/>
              </a:solidFill>
            </a:endParaRPr>
          </a:p>
          <a:p>
            <a:pPr algn="just"/>
            <a:r>
              <a:rPr lang="en-US" sz="2400" dirty="0" err="1">
                <a:solidFill>
                  <a:schemeClr val="tx1"/>
                </a:solidFill>
              </a:rPr>
              <a:t>Arsitektur</a:t>
            </a:r>
            <a:r>
              <a:rPr lang="en-US" sz="2400" dirty="0">
                <a:solidFill>
                  <a:schemeClr val="tx1"/>
                </a:solidFill>
              </a:rPr>
              <a:t> </a:t>
            </a:r>
            <a:r>
              <a:rPr lang="en-US" sz="2400" dirty="0" err="1">
                <a:solidFill>
                  <a:schemeClr val="tx1"/>
                </a:solidFill>
              </a:rPr>
              <a:t>Teknologi</a:t>
            </a:r>
            <a:r>
              <a:rPr lang="en-US" sz="2400" dirty="0">
                <a:solidFill>
                  <a:schemeClr val="tx1"/>
                </a:solidFill>
              </a:rPr>
              <a:t> </a:t>
            </a:r>
            <a:r>
              <a:rPr lang="en-US" sz="2400" dirty="0" err="1">
                <a:solidFill>
                  <a:schemeClr val="tx1"/>
                </a:solidFill>
              </a:rPr>
              <a:t>Akses</a:t>
            </a:r>
            <a:r>
              <a:rPr lang="en-US" sz="2400" dirty="0">
                <a:solidFill>
                  <a:schemeClr val="tx1"/>
                </a:solidFill>
              </a:rPr>
              <a:t> </a:t>
            </a:r>
            <a:r>
              <a:rPr lang="en-US" sz="2400" dirty="0" err="1">
                <a:solidFill>
                  <a:schemeClr val="tx1"/>
                </a:solidFill>
              </a:rPr>
              <a:t>Ketiga</a:t>
            </a:r>
            <a:endParaRPr lang="en-US" sz="2400" dirty="0">
              <a:solidFill>
                <a:schemeClr val="tx1"/>
              </a:solidFill>
            </a:endParaRPr>
          </a:p>
          <a:p>
            <a:pPr algn="just"/>
            <a:endParaRPr lang="en-US" sz="2400" dirty="0">
              <a:solidFill>
                <a:schemeClr val="tx1"/>
              </a:solidFill>
            </a:endParaRPr>
          </a:p>
        </p:txBody>
      </p:sp>
    </p:spTree>
    <p:extLst>
      <p:ext uri="{BB962C8B-B14F-4D97-AF65-F5344CB8AC3E}">
        <p14:creationId xmlns:p14="http://schemas.microsoft.com/office/powerpoint/2010/main" val="3160720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3257-5E34-469E-BF79-A60CF645BB0B}"/>
              </a:ext>
            </a:extLst>
          </p:cNvPr>
          <p:cNvSpPr>
            <a:spLocks noGrp="1"/>
          </p:cNvSpPr>
          <p:nvPr>
            <p:ph type="title"/>
          </p:nvPr>
        </p:nvSpPr>
        <p:spPr>
          <a:xfrm>
            <a:off x="1251678" y="382385"/>
            <a:ext cx="10178322" cy="580141"/>
          </a:xfrm>
        </p:spPr>
        <p:txBody>
          <a:bodyPr>
            <a:noAutofit/>
          </a:bodyPr>
          <a:lstStyle/>
          <a:p>
            <a:pPr algn="ctr"/>
            <a:r>
              <a:rPr lang="en-US" sz="2600" b="1" dirty="0"/>
              <a:t>Strategi </a:t>
            </a:r>
            <a:r>
              <a:rPr lang="en-US" sz="2600" b="1" dirty="0" err="1"/>
              <a:t>Perutean</a:t>
            </a:r>
            <a:endParaRPr lang="en-US" sz="2600" dirty="0"/>
          </a:p>
        </p:txBody>
      </p:sp>
      <p:sp>
        <p:nvSpPr>
          <p:cNvPr id="3" name="Content Placeholder 2">
            <a:extLst>
              <a:ext uri="{FF2B5EF4-FFF2-40B4-BE49-F238E27FC236}">
                <a16:creationId xmlns:a16="http://schemas.microsoft.com/office/drawing/2014/main" id="{9A9859B0-4B2B-4492-8B4B-4DD229BA8612}"/>
              </a:ext>
            </a:extLst>
          </p:cNvPr>
          <p:cNvSpPr>
            <a:spLocks noGrp="1"/>
          </p:cNvSpPr>
          <p:nvPr>
            <p:ph idx="1"/>
          </p:nvPr>
        </p:nvSpPr>
        <p:spPr>
          <a:xfrm>
            <a:off x="1251678" y="1215189"/>
            <a:ext cx="10178322" cy="4704347"/>
          </a:xfrm>
        </p:spPr>
        <p:txBody>
          <a:bodyPr>
            <a:noAutofit/>
          </a:bodyPr>
          <a:lstStyle/>
          <a:p>
            <a:pPr marL="0" indent="0" algn="just">
              <a:buNone/>
            </a:pPr>
            <a:r>
              <a:rPr lang="en-US" sz="2200" dirty="0">
                <a:solidFill>
                  <a:schemeClr val="tx1"/>
                </a:solidFill>
              </a:rPr>
              <a:t>	</a:t>
            </a:r>
            <a:r>
              <a:rPr lang="id-ID" sz="2200" dirty="0">
                <a:solidFill>
                  <a:schemeClr val="tx1"/>
                </a:solidFill>
              </a:rPr>
              <a:t>Strategi perutean yang diterapkan pada aplikasi WSN untuk kota pintar dan rumah harus sederhana tetapi efisien untuk meningkatkan QoS yang didukung oleh aplikasi ini. Selain itu, sangat penting untuk tidak mengusulkan strategi yang kompleks karena kapasitas batas sensor. Strategi perutean cerdas diusulkan di Ref. Strategi perutean yang diusulkan didasarkan pada penemuan jaringan yang efisien. Strategi perutean yang diusulkan menggunakan pesan untuk penemuan orang tua terbaik, pengumuman orang tua potensial (mengirim suar secara berkala), asosiasi dengan orang tua yang dipilih, dan pengakuan ketika asosiasi berhasil (ack dikirim oleh orang tua).</a:t>
            </a:r>
            <a:endParaRPr lang="en-US" sz="2200" dirty="0">
              <a:solidFill>
                <a:schemeClr val="tx1"/>
              </a:solidFill>
            </a:endParaRPr>
          </a:p>
          <a:p>
            <a:pPr marL="0" indent="0" algn="just">
              <a:buNone/>
            </a:pPr>
            <a:r>
              <a:rPr lang="en-US" sz="2200" dirty="0">
                <a:solidFill>
                  <a:schemeClr val="tx1"/>
                </a:solidFill>
              </a:rPr>
              <a:t>	</a:t>
            </a:r>
            <a:r>
              <a:rPr lang="id-ID" sz="2200" dirty="0">
                <a:solidFill>
                  <a:schemeClr val="tx1"/>
                </a:solidFill>
              </a:rPr>
              <a:t>Hasil simulasi menunjukkan bahwa strategi perutean yang diusulkan mengurangi waktu untuk mencapai tujuan. Selain pemilihan rute yang efisien, sensor memantau keadaan kota secara real time dan karenanya secara otomatis mengidentifikasi area yang mengalami kemacetan sementara dan memberi pihak berwenang kemungkinan untuk mengambil tindakan dengan cepat ketika kejahatan atau kecelakaan terjadi.</a:t>
            </a:r>
            <a:endParaRPr lang="en-US" sz="2200" dirty="0">
              <a:solidFill>
                <a:schemeClr val="tx1"/>
              </a:solidFill>
            </a:endParaRPr>
          </a:p>
        </p:txBody>
      </p:sp>
    </p:spTree>
    <p:extLst>
      <p:ext uri="{BB962C8B-B14F-4D97-AF65-F5344CB8AC3E}">
        <p14:creationId xmlns:p14="http://schemas.microsoft.com/office/powerpoint/2010/main" val="20856657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3257-5E34-469E-BF79-A60CF645BB0B}"/>
              </a:ext>
            </a:extLst>
          </p:cNvPr>
          <p:cNvSpPr>
            <a:spLocks noGrp="1"/>
          </p:cNvSpPr>
          <p:nvPr>
            <p:ph type="title"/>
          </p:nvPr>
        </p:nvSpPr>
        <p:spPr>
          <a:xfrm>
            <a:off x="1251678" y="382385"/>
            <a:ext cx="10178322" cy="580141"/>
          </a:xfrm>
        </p:spPr>
        <p:txBody>
          <a:bodyPr>
            <a:noAutofit/>
          </a:bodyPr>
          <a:lstStyle/>
          <a:p>
            <a:pPr algn="ctr"/>
            <a:r>
              <a:rPr lang="en-US" sz="2600" b="1" dirty="0"/>
              <a:t>METODE HEMAT DAYA</a:t>
            </a:r>
            <a:endParaRPr lang="en-US" sz="2600" dirty="0"/>
          </a:p>
        </p:txBody>
      </p:sp>
      <p:sp>
        <p:nvSpPr>
          <p:cNvPr id="3" name="Content Placeholder 2">
            <a:extLst>
              <a:ext uri="{FF2B5EF4-FFF2-40B4-BE49-F238E27FC236}">
                <a16:creationId xmlns:a16="http://schemas.microsoft.com/office/drawing/2014/main" id="{9A9859B0-4B2B-4492-8B4B-4DD229BA8612}"/>
              </a:ext>
            </a:extLst>
          </p:cNvPr>
          <p:cNvSpPr>
            <a:spLocks noGrp="1"/>
          </p:cNvSpPr>
          <p:nvPr>
            <p:ph idx="1"/>
          </p:nvPr>
        </p:nvSpPr>
        <p:spPr>
          <a:xfrm>
            <a:off x="1251678" y="1215189"/>
            <a:ext cx="10178322" cy="4704347"/>
          </a:xfrm>
        </p:spPr>
        <p:txBody>
          <a:bodyPr>
            <a:noAutofit/>
          </a:bodyPr>
          <a:lstStyle/>
          <a:p>
            <a:pPr marL="0" indent="0" algn="just">
              <a:buNone/>
            </a:pPr>
            <a:r>
              <a:rPr lang="en-US" sz="2400" dirty="0">
                <a:solidFill>
                  <a:schemeClr val="tx1"/>
                </a:solidFill>
              </a:rPr>
              <a:t>	</a:t>
            </a:r>
            <a:r>
              <a:rPr lang="en-US" sz="2400" dirty="0" err="1">
                <a:solidFill>
                  <a:schemeClr val="tx1"/>
                </a:solidFill>
              </a:rPr>
              <a:t>Sm</a:t>
            </a:r>
            <a:r>
              <a:rPr lang="id-ID" sz="2400" dirty="0">
                <a:solidFill>
                  <a:schemeClr val="tx1"/>
                </a:solidFill>
              </a:rPr>
              <a:t>art meter dapat menggantikan optical reader untuk mengurangi konsumsi energi Smart meter dapat mengakses informasi secara real time dan mengirimkan data menggunakan jaringan berkabel atau nirkabel. Terbukti, untuk penggunaan meteran pintar yang fleksibel, disarankan agar smart meter memungkinkan pemancar nirkabel. Namun,</a:t>
            </a:r>
            <a:r>
              <a:rPr lang="en-US" sz="2400" dirty="0">
                <a:solidFill>
                  <a:schemeClr val="tx1"/>
                </a:solidFill>
              </a:rPr>
              <a:t> </a:t>
            </a:r>
            <a:r>
              <a:rPr lang="id-ID" sz="2400" dirty="0">
                <a:solidFill>
                  <a:schemeClr val="tx1"/>
                </a:solidFill>
              </a:rPr>
              <a:t>kelemahan utama smart meter adalah tingkat penyegaran data yang rendah (secara umum masing-masing 15 menit) karena kendala komunikasi.</a:t>
            </a:r>
            <a:endParaRPr lang="en-US" sz="2400" dirty="0">
              <a:solidFill>
                <a:schemeClr val="tx1"/>
              </a:solidFill>
            </a:endParaRPr>
          </a:p>
        </p:txBody>
      </p:sp>
    </p:spTree>
    <p:extLst>
      <p:ext uri="{BB962C8B-B14F-4D97-AF65-F5344CB8AC3E}">
        <p14:creationId xmlns:p14="http://schemas.microsoft.com/office/powerpoint/2010/main" val="3411549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3257-5E34-469E-BF79-A60CF645BB0B}"/>
              </a:ext>
            </a:extLst>
          </p:cNvPr>
          <p:cNvSpPr>
            <a:spLocks noGrp="1"/>
          </p:cNvSpPr>
          <p:nvPr>
            <p:ph type="title"/>
          </p:nvPr>
        </p:nvSpPr>
        <p:spPr>
          <a:xfrm>
            <a:off x="1251678" y="382385"/>
            <a:ext cx="10178322" cy="580141"/>
          </a:xfrm>
        </p:spPr>
        <p:txBody>
          <a:bodyPr>
            <a:noAutofit/>
          </a:bodyPr>
          <a:lstStyle/>
          <a:p>
            <a:pPr algn="ctr"/>
            <a:r>
              <a:rPr lang="en-US" sz="2600" b="1" dirty="0" err="1"/>
              <a:t>Keamanan</a:t>
            </a:r>
            <a:endParaRPr lang="en-US" sz="2600" dirty="0"/>
          </a:p>
        </p:txBody>
      </p:sp>
      <p:sp>
        <p:nvSpPr>
          <p:cNvPr id="3" name="Content Placeholder 2">
            <a:extLst>
              <a:ext uri="{FF2B5EF4-FFF2-40B4-BE49-F238E27FC236}">
                <a16:creationId xmlns:a16="http://schemas.microsoft.com/office/drawing/2014/main" id="{9A9859B0-4B2B-4492-8B4B-4DD229BA8612}"/>
              </a:ext>
            </a:extLst>
          </p:cNvPr>
          <p:cNvSpPr>
            <a:spLocks noGrp="1"/>
          </p:cNvSpPr>
          <p:nvPr>
            <p:ph idx="1"/>
          </p:nvPr>
        </p:nvSpPr>
        <p:spPr>
          <a:xfrm>
            <a:off x="1251678" y="1215189"/>
            <a:ext cx="10178322" cy="4704347"/>
          </a:xfrm>
        </p:spPr>
        <p:txBody>
          <a:bodyPr>
            <a:noAutofit/>
          </a:bodyPr>
          <a:lstStyle/>
          <a:p>
            <a:pPr marL="0" indent="0" algn="just">
              <a:buNone/>
            </a:pPr>
            <a:r>
              <a:rPr lang="en-US" sz="2400" dirty="0">
                <a:solidFill>
                  <a:schemeClr val="tx1"/>
                </a:solidFill>
              </a:rPr>
              <a:t>	</a:t>
            </a:r>
            <a:r>
              <a:rPr lang="id-ID" sz="2400" dirty="0">
                <a:solidFill>
                  <a:schemeClr val="tx1"/>
                </a:solidFill>
              </a:rPr>
              <a:t>Keamanan dalam aplikasi untuk rumah pintar dan kota hampir mirip dengan lingkungan aplikasi WSN dan oleh karena itu masalah keamanan dan privasi juga serupa. Masalah keamanan di WSN disajikan dalam Ref. merinci serangan spesifik dan fisik serta protokol dan persyaratan keamanan. Namun, komunikasi dalam aplikasi jaringan sensor di rumah pintar dan kota terpapar ancaman yang lebih serius terutama ketika menyangkut privasi di rumah dan risiko vital pada kesehatan orang. Selain itu, dalam teknologi akses, banyak jaringan nirkabel dapat digunakan secara bersamaan dan dengan demikian keamanan dalam teknologi ini adalah tantangan utama karena karakteristik arsitektur keamanan yang berbeda yang digunakan dalam setiap jaringan nirkabel.</a:t>
            </a:r>
            <a:endParaRPr lang="en-US" sz="2400" dirty="0">
              <a:solidFill>
                <a:schemeClr val="tx1"/>
              </a:solidFill>
            </a:endParaRPr>
          </a:p>
        </p:txBody>
      </p:sp>
    </p:spTree>
    <p:extLst>
      <p:ext uri="{BB962C8B-B14F-4D97-AF65-F5344CB8AC3E}">
        <p14:creationId xmlns:p14="http://schemas.microsoft.com/office/powerpoint/2010/main" val="30701687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3257-5E34-469E-BF79-A60CF645BB0B}"/>
              </a:ext>
            </a:extLst>
          </p:cNvPr>
          <p:cNvSpPr>
            <a:spLocks noGrp="1"/>
          </p:cNvSpPr>
          <p:nvPr>
            <p:ph type="title"/>
          </p:nvPr>
        </p:nvSpPr>
        <p:spPr>
          <a:xfrm>
            <a:off x="1251678" y="382385"/>
            <a:ext cx="10178322" cy="580141"/>
          </a:xfrm>
        </p:spPr>
        <p:txBody>
          <a:bodyPr>
            <a:noAutofit/>
          </a:bodyPr>
          <a:lstStyle/>
          <a:p>
            <a:pPr algn="ctr"/>
            <a:r>
              <a:rPr lang="en-US" sz="2600" b="1" dirty="0"/>
              <a:t>RINGKASAN</a:t>
            </a:r>
            <a:endParaRPr lang="en-US" sz="2600" dirty="0"/>
          </a:p>
        </p:txBody>
      </p:sp>
      <p:sp>
        <p:nvSpPr>
          <p:cNvPr id="3" name="Content Placeholder 2">
            <a:extLst>
              <a:ext uri="{FF2B5EF4-FFF2-40B4-BE49-F238E27FC236}">
                <a16:creationId xmlns:a16="http://schemas.microsoft.com/office/drawing/2014/main" id="{9A9859B0-4B2B-4492-8B4B-4DD229BA8612}"/>
              </a:ext>
            </a:extLst>
          </p:cNvPr>
          <p:cNvSpPr>
            <a:spLocks noGrp="1"/>
          </p:cNvSpPr>
          <p:nvPr>
            <p:ph idx="1"/>
          </p:nvPr>
        </p:nvSpPr>
        <p:spPr>
          <a:xfrm>
            <a:off x="1251678" y="1215189"/>
            <a:ext cx="10178322" cy="5105400"/>
          </a:xfrm>
        </p:spPr>
        <p:txBody>
          <a:bodyPr>
            <a:noAutofit/>
          </a:bodyPr>
          <a:lstStyle/>
          <a:p>
            <a:pPr marL="0" indent="0" algn="just">
              <a:buNone/>
            </a:pPr>
            <a:r>
              <a:rPr lang="en-US" sz="2200" dirty="0">
                <a:solidFill>
                  <a:schemeClr val="tx1"/>
                </a:solidFill>
              </a:rPr>
              <a:t>	</a:t>
            </a:r>
            <a:r>
              <a:rPr lang="id-ID" sz="2200" dirty="0">
                <a:solidFill>
                  <a:schemeClr val="tx1"/>
                </a:solidFill>
              </a:rPr>
              <a:t>Berbagai aplikasi jaringan sensor nirkabel di rumah pintar dan kota. Aplikasi untuk penghematan energi, pemantauan kebisingan dan atmosfer, dan pemantauan perawatan kesehatan. Penghematan energi ber primordial karena sumber daya energi menjadi semakin langka sementara penggunaan energi meningkat secara signifikan. Pemantauan aspek kebisingan, atmosfer, dan kesehatan tentu membuat hidup lebih sehat dan nyaman. Untuk melakukan aplikasi ini, tiga teknologi akses yang berbeda dalam jaringan dan peralatan yang digunakan dan karenanya menyajikan berbagai biaya dan efisiensi. Akhirnya, untuk meningkatkan kinerja aplikasi, untuk strategi perutean, metode penghematan daya, dan persyaratan keamanan. Untuk meningkatkan aplikasi WSN untuk kota dan rumah pintar, menarik untuk mempertimbangkan tantangan dan teknik lain seperti penggunaan IPv6 melalui Jaringan Area Pribadi Berdaya Rendah (6LoWPAN), penentuan layanan efisien yang tidak hanya menghubungkan sensor ke web tetapi juga membangun layanan, dan desain arsitektur perangkat lunak.</a:t>
            </a:r>
            <a:endParaRPr lang="en-US" sz="2200" dirty="0">
              <a:solidFill>
                <a:schemeClr val="tx1"/>
              </a:solidFill>
            </a:endParaRPr>
          </a:p>
        </p:txBody>
      </p:sp>
    </p:spTree>
    <p:extLst>
      <p:ext uri="{BB962C8B-B14F-4D97-AF65-F5344CB8AC3E}">
        <p14:creationId xmlns:p14="http://schemas.microsoft.com/office/powerpoint/2010/main" val="13705709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30" name="Rectangle 29">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2" name="Rectangle 31">
            <a:extLst>
              <a:ext uri="{FF2B5EF4-FFF2-40B4-BE49-F238E27FC236}">
                <a16:creationId xmlns:a16="http://schemas.microsoft.com/office/drawing/2014/main" id="{0E624BD9-62FB-467A-ACDC-4836ADC5F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Freeform 13">
            <a:extLst>
              <a:ext uri="{FF2B5EF4-FFF2-40B4-BE49-F238E27FC236}">
                <a16:creationId xmlns:a16="http://schemas.microsoft.com/office/drawing/2014/main" id="{4C973920-672E-443D-8D2E-2D1E3853A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141730" y="0"/>
            <a:ext cx="7789615"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5" name="Title 1">
            <a:extLst>
              <a:ext uri="{FF2B5EF4-FFF2-40B4-BE49-F238E27FC236}">
                <a16:creationId xmlns:a16="http://schemas.microsoft.com/office/drawing/2014/main" id="{3FE83E62-AA33-421B-8AA8-305041637316}"/>
              </a:ext>
            </a:extLst>
          </p:cNvPr>
          <p:cNvSpPr>
            <a:spLocks noGrp="1"/>
          </p:cNvSpPr>
          <p:nvPr>
            <p:ph type="title"/>
          </p:nvPr>
        </p:nvSpPr>
        <p:spPr>
          <a:xfrm>
            <a:off x="926927" y="1231894"/>
            <a:ext cx="5490143" cy="4339177"/>
          </a:xfrm>
        </p:spPr>
        <p:txBody>
          <a:bodyPr vert="horz" lIns="91440" tIns="45720" rIns="91440" bIns="45720" rtlCol="0" anchor="ctr">
            <a:normAutofit/>
          </a:bodyPr>
          <a:lstStyle/>
          <a:p>
            <a:r>
              <a:rPr lang="en-US" sz="8800" spc="800">
                <a:solidFill>
                  <a:srgbClr val="2A1A00"/>
                </a:solidFill>
              </a:rPr>
              <a:t>TERIMA KASIH</a:t>
            </a:r>
          </a:p>
        </p:txBody>
      </p:sp>
      <p:sp>
        <p:nvSpPr>
          <p:cNvPr id="36" name="Rectangle 35">
            <a:extLst>
              <a:ext uri="{FF2B5EF4-FFF2-40B4-BE49-F238E27FC236}">
                <a16:creationId xmlns:a16="http://schemas.microsoft.com/office/drawing/2014/main" id="{4363DD75-42D3-453C-A84D-D18B4215C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rgbClr val="2A1A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7BDB3BF6-2C0C-4B7A-AD0A-AD65E2271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2944" y="1448460"/>
            <a:ext cx="3995592" cy="3965624"/>
          </a:xfrm>
          <a:prstGeom prst="rect">
            <a:avLst/>
          </a:prstGeom>
        </p:spPr>
      </p:pic>
    </p:spTree>
    <p:extLst>
      <p:ext uri="{BB962C8B-B14F-4D97-AF65-F5344CB8AC3E}">
        <p14:creationId xmlns:p14="http://schemas.microsoft.com/office/powerpoint/2010/main" val="19598594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6BB8-566F-4B31-B9F9-E4A88CCE3346}"/>
              </a:ext>
            </a:extLst>
          </p:cNvPr>
          <p:cNvSpPr>
            <a:spLocks noGrp="1"/>
          </p:cNvSpPr>
          <p:nvPr>
            <p:ph type="title"/>
          </p:nvPr>
        </p:nvSpPr>
        <p:spPr>
          <a:xfrm>
            <a:off x="1251679" y="645106"/>
            <a:ext cx="3384329" cy="5421435"/>
          </a:xfrm>
        </p:spPr>
        <p:txBody>
          <a:bodyPr anchor="ctr">
            <a:normAutofit/>
          </a:bodyPr>
          <a:lstStyle/>
          <a:p>
            <a:r>
              <a:rPr lang="en-US" sz="4000" dirty="0" err="1"/>
              <a:t>Kelompok</a:t>
            </a:r>
            <a:r>
              <a:rPr lang="en-US" sz="4000" dirty="0"/>
              <a:t> 4</a:t>
            </a:r>
            <a:br>
              <a:rPr lang="en-US" sz="4000" dirty="0"/>
            </a:br>
            <a:endParaRPr lang="en-US" sz="4000" dirty="0"/>
          </a:p>
        </p:txBody>
      </p:sp>
      <p:pic>
        <p:nvPicPr>
          <p:cNvPr id="4" name="Picture 3">
            <a:extLst>
              <a:ext uri="{FF2B5EF4-FFF2-40B4-BE49-F238E27FC236}">
                <a16:creationId xmlns:a16="http://schemas.microsoft.com/office/drawing/2014/main" id="{4DE6762E-4A6E-4278-B672-F57DC94A9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6953" y="80731"/>
            <a:ext cx="1083536" cy="1076264"/>
          </a:xfrm>
          <a:prstGeom prst="rect">
            <a:avLst/>
          </a:prstGeom>
        </p:spPr>
      </p:pic>
      <p:sp>
        <p:nvSpPr>
          <p:cNvPr id="5" name="Title 1">
            <a:extLst>
              <a:ext uri="{FF2B5EF4-FFF2-40B4-BE49-F238E27FC236}">
                <a16:creationId xmlns:a16="http://schemas.microsoft.com/office/drawing/2014/main" id="{C6BD1092-2A54-4998-9397-857D71B63F03}"/>
              </a:ext>
            </a:extLst>
          </p:cNvPr>
          <p:cNvSpPr txBox="1">
            <a:spLocks/>
          </p:cNvSpPr>
          <p:nvPr/>
        </p:nvSpPr>
        <p:spPr>
          <a:xfrm>
            <a:off x="6601614" y="6213475"/>
            <a:ext cx="5590386" cy="81082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spcAft>
                <a:spcPts val="600"/>
              </a:spcAft>
            </a:pPr>
            <a:r>
              <a:rPr lang="en-US" sz="1100" dirty="0" err="1"/>
              <a:t>Jaringan</a:t>
            </a:r>
            <a:r>
              <a:rPr lang="en-US" sz="1100" dirty="0"/>
              <a:t> NIRKABEL</a:t>
            </a:r>
          </a:p>
        </p:txBody>
      </p:sp>
      <p:graphicFrame>
        <p:nvGraphicFramePr>
          <p:cNvPr id="7" name="Content Placeholder 2">
            <a:extLst>
              <a:ext uri="{FF2B5EF4-FFF2-40B4-BE49-F238E27FC236}">
                <a16:creationId xmlns:a16="http://schemas.microsoft.com/office/drawing/2014/main" id="{F2A3339E-EEEE-438E-9B9D-190D27339FB9}"/>
              </a:ext>
            </a:extLst>
          </p:cNvPr>
          <p:cNvGraphicFramePr>
            <a:graphicFrameLocks noGrp="1"/>
          </p:cNvGraphicFramePr>
          <p:nvPr>
            <p:ph idx="1"/>
            <p:extLst>
              <p:ext uri="{D42A27DB-BD31-4B8C-83A1-F6EECF244321}">
                <p14:modId xmlns:p14="http://schemas.microsoft.com/office/powerpoint/2010/main" val="13259568"/>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63401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8" name="Rectangle 41">
            <a:extLst>
              <a:ext uri="{FF2B5EF4-FFF2-40B4-BE49-F238E27FC236}">
                <a16:creationId xmlns:a16="http://schemas.microsoft.com/office/drawing/2014/main" id="{CFC012A5-170D-4B0F-A916-A8EE2C6CE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3">
            <a:extLst>
              <a:ext uri="{FF2B5EF4-FFF2-40B4-BE49-F238E27FC236}">
                <a16:creationId xmlns:a16="http://schemas.microsoft.com/office/drawing/2014/main" id="{37F40654-5E8C-468A-9596-50927AF1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5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6BD1092-2A54-4998-9397-857D71B63F03}"/>
              </a:ext>
            </a:extLst>
          </p:cNvPr>
          <p:cNvSpPr txBox="1">
            <a:spLocks/>
          </p:cNvSpPr>
          <p:nvPr/>
        </p:nvSpPr>
        <p:spPr>
          <a:xfrm>
            <a:off x="965201" y="1354945"/>
            <a:ext cx="2059048" cy="41481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spcAft>
                <a:spcPts val="600"/>
              </a:spcAft>
            </a:pPr>
            <a:r>
              <a:rPr lang="en-US" sz="2800" dirty="0" err="1">
                <a:solidFill>
                  <a:srgbClr val="2A1A00"/>
                </a:solidFill>
              </a:rPr>
              <a:t>Jaringan</a:t>
            </a:r>
            <a:r>
              <a:rPr lang="en-US" sz="2800" dirty="0">
                <a:solidFill>
                  <a:srgbClr val="2A1A00"/>
                </a:solidFill>
              </a:rPr>
              <a:t> </a:t>
            </a:r>
            <a:r>
              <a:rPr lang="en-US" sz="2800" dirty="0" err="1">
                <a:solidFill>
                  <a:srgbClr val="2A1A00"/>
                </a:solidFill>
              </a:rPr>
              <a:t>Nirkabel</a:t>
            </a:r>
            <a:endParaRPr lang="en-US" sz="2800" dirty="0">
              <a:solidFill>
                <a:srgbClr val="2A1A00"/>
              </a:solidFill>
            </a:endParaRPr>
          </a:p>
        </p:txBody>
      </p:sp>
      <p:sp>
        <p:nvSpPr>
          <p:cNvPr id="50" name="Rectangle 45">
            <a:extLst>
              <a:ext uri="{FF2B5EF4-FFF2-40B4-BE49-F238E27FC236}">
                <a16:creationId xmlns:a16="http://schemas.microsoft.com/office/drawing/2014/main" id="{50B1BD4A-8DE6-4266-9C27-59260F938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Rectangle 1">
            <a:extLst>
              <a:ext uri="{FF2B5EF4-FFF2-40B4-BE49-F238E27FC236}">
                <a16:creationId xmlns:a16="http://schemas.microsoft.com/office/drawing/2014/main" id="{DF922793-E2D8-4087-89A9-1FCCA887E05B}"/>
              </a:ext>
            </a:extLst>
          </p:cNvPr>
          <p:cNvSpPr/>
          <p:nvPr/>
        </p:nvSpPr>
        <p:spPr>
          <a:xfrm>
            <a:off x="3625380" y="1518510"/>
            <a:ext cx="7601419" cy="1556205"/>
          </a:xfrm>
          <a:prstGeom prst="rect">
            <a:avLst/>
          </a:prstGeom>
        </p:spPr>
        <p:txBody>
          <a:bodyPr vert="horz" lIns="91440" tIns="45720" rIns="91440" bIns="45720" rtlCol="0" anchor="ctr">
            <a:normAutofit/>
          </a:bodyPr>
          <a:lstStyle/>
          <a:p>
            <a:r>
              <a:rPr lang="en-ID" b="1" dirty="0" err="1"/>
              <a:t>Jaringan</a:t>
            </a:r>
            <a:r>
              <a:rPr lang="en-ID" b="1" dirty="0"/>
              <a:t> </a:t>
            </a:r>
            <a:r>
              <a:rPr lang="en-ID" b="1" dirty="0" err="1"/>
              <a:t>Berkabel</a:t>
            </a:r>
            <a:endParaRPr lang="en-ID" b="1" dirty="0"/>
          </a:p>
          <a:p>
            <a:endParaRPr lang="en-ID" dirty="0"/>
          </a:p>
          <a:p>
            <a:pPr algn="dist"/>
            <a:r>
              <a:rPr lang="en-ID" dirty="0" err="1"/>
              <a:t>Jaringan</a:t>
            </a:r>
            <a:r>
              <a:rPr lang="en-ID" dirty="0"/>
              <a:t> yang </a:t>
            </a:r>
            <a:r>
              <a:rPr lang="en-ID" dirty="0" err="1"/>
              <a:t>menggunakan</a:t>
            </a:r>
            <a:r>
              <a:rPr lang="en-ID" dirty="0"/>
              <a:t> </a:t>
            </a:r>
            <a:r>
              <a:rPr lang="en-ID" dirty="0" err="1"/>
              <a:t>kabel</a:t>
            </a:r>
            <a:r>
              <a:rPr lang="en-ID" dirty="0"/>
              <a:t> </a:t>
            </a:r>
            <a:r>
              <a:rPr lang="en-ID" dirty="0" err="1"/>
              <a:t>sebagai</a:t>
            </a:r>
            <a:r>
              <a:rPr lang="en-ID" dirty="0"/>
              <a:t> media </a:t>
            </a:r>
            <a:r>
              <a:rPr lang="en-ID" dirty="0" err="1"/>
              <a:t>transmisi</a:t>
            </a:r>
            <a:r>
              <a:rPr lang="en-ID" dirty="0"/>
              <a:t> </a:t>
            </a:r>
            <a:r>
              <a:rPr lang="en-ID" dirty="0" err="1"/>
              <a:t>datanya</a:t>
            </a:r>
            <a:r>
              <a:rPr lang="en-ID" dirty="0"/>
              <a:t>. </a:t>
            </a:r>
            <a:r>
              <a:rPr lang="en-ID" dirty="0" err="1"/>
              <a:t>Memungkinkan</a:t>
            </a:r>
            <a:r>
              <a:rPr lang="en-ID" dirty="0"/>
              <a:t> </a:t>
            </a:r>
            <a:r>
              <a:rPr lang="en-ID" dirty="0" err="1"/>
              <a:t>lebih</a:t>
            </a:r>
            <a:r>
              <a:rPr lang="en-ID" dirty="0"/>
              <a:t> </a:t>
            </a:r>
            <a:r>
              <a:rPr lang="en-ID" dirty="0" err="1"/>
              <a:t>stabil</a:t>
            </a:r>
            <a:r>
              <a:rPr lang="en-ID" dirty="0"/>
              <a:t> dan </a:t>
            </a:r>
            <a:r>
              <a:rPr lang="en-ID" dirty="0" err="1"/>
              <a:t>cepat</a:t>
            </a:r>
            <a:r>
              <a:rPr lang="en-ID" dirty="0"/>
              <a:t> </a:t>
            </a:r>
            <a:r>
              <a:rPr lang="en-ID" dirty="0" err="1"/>
              <a:t>daripada</a:t>
            </a:r>
            <a:r>
              <a:rPr lang="en-ID" dirty="0"/>
              <a:t> </a:t>
            </a:r>
            <a:r>
              <a:rPr lang="en-ID" dirty="0" err="1"/>
              <a:t>jaringan</a:t>
            </a:r>
            <a:r>
              <a:rPr lang="en-ID" dirty="0"/>
              <a:t> </a:t>
            </a:r>
            <a:r>
              <a:rPr lang="en-ID" dirty="0" err="1"/>
              <a:t>nirkabel</a:t>
            </a:r>
            <a:r>
              <a:rPr lang="en-ID" dirty="0"/>
              <a:t>.</a:t>
            </a:r>
            <a:endParaRPr lang="en-US" dirty="0"/>
          </a:p>
        </p:txBody>
      </p:sp>
      <p:pic>
        <p:nvPicPr>
          <p:cNvPr id="4" name="Picture 3">
            <a:extLst>
              <a:ext uri="{FF2B5EF4-FFF2-40B4-BE49-F238E27FC236}">
                <a16:creationId xmlns:a16="http://schemas.microsoft.com/office/drawing/2014/main" id="{4DE6762E-4A6E-4278-B672-F57DC94A9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6953" y="80731"/>
            <a:ext cx="1083536" cy="1076264"/>
          </a:xfrm>
          <a:prstGeom prst="rect">
            <a:avLst/>
          </a:prstGeom>
        </p:spPr>
      </p:pic>
      <p:sp>
        <p:nvSpPr>
          <p:cNvPr id="3" name="Rectangle 2">
            <a:extLst>
              <a:ext uri="{FF2B5EF4-FFF2-40B4-BE49-F238E27FC236}">
                <a16:creationId xmlns:a16="http://schemas.microsoft.com/office/drawing/2014/main" id="{66259B40-037D-4785-BA1A-6CE8253DFD5F}"/>
              </a:ext>
            </a:extLst>
          </p:cNvPr>
          <p:cNvSpPr/>
          <p:nvPr/>
        </p:nvSpPr>
        <p:spPr>
          <a:xfrm>
            <a:off x="3667715" y="3480192"/>
            <a:ext cx="7674362" cy="1164421"/>
          </a:xfrm>
          <a:prstGeom prst="rect">
            <a:avLst/>
          </a:prstGeom>
        </p:spPr>
        <p:txBody>
          <a:bodyPr wrap="square">
            <a:spAutoFit/>
          </a:bodyPr>
          <a:lstStyle/>
          <a:p>
            <a:pPr lvl="0" algn="just">
              <a:lnSpc>
                <a:spcPct val="150000"/>
              </a:lnSpc>
              <a:spcAft>
                <a:spcPts val="800"/>
              </a:spcAft>
            </a:pPr>
            <a:r>
              <a:rPr lang="en-US" b="1" dirty="0" err="1">
                <a:latin typeface="Times New Roman" panose="02020603050405020304" pitchFamily="18" charset="0"/>
                <a:ea typeface="Calibri" panose="020F0502020204030204" pitchFamily="34" charset="0"/>
                <a:cs typeface="Times New Roman" panose="02020603050405020304" pitchFamily="18" charset="0"/>
              </a:rPr>
              <a:t>Jaringan</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Nirkabel</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algn="just"/>
            <a:r>
              <a:rPr lang="en-ID" dirty="0" err="1"/>
              <a:t>Merupakan</a:t>
            </a:r>
            <a:r>
              <a:rPr lang="en-ID" dirty="0"/>
              <a:t> </a:t>
            </a:r>
            <a:r>
              <a:rPr lang="en-ID" dirty="0" err="1"/>
              <a:t>Jaringan</a:t>
            </a:r>
            <a:r>
              <a:rPr lang="en-ID" dirty="0"/>
              <a:t> yang </a:t>
            </a:r>
            <a:r>
              <a:rPr lang="en-ID" dirty="0" err="1"/>
              <a:t>dapat</a:t>
            </a:r>
            <a:r>
              <a:rPr lang="en-ID" dirty="0"/>
              <a:t> </a:t>
            </a:r>
            <a:r>
              <a:rPr lang="en-ID" dirty="0" err="1"/>
              <a:t>menghubungkan</a:t>
            </a:r>
            <a:r>
              <a:rPr lang="en-ID" dirty="0"/>
              <a:t> </a:t>
            </a:r>
            <a:r>
              <a:rPr lang="en-ID" dirty="0" err="1"/>
              <a:t>perangkat</a:t>
            </a:r>
            <a:r>
              <a:rPr lang="en-ID" dirty="0"/>
              <a:t> </a:t>
            </a:r>
            <a:r>
              <a:rPr lang="en-ID" dirty="0" err="1"/>
              <a:t>satu</a:t>
            </a:r>
            <a:r>
              <a:rPr lang="en-ID" dirty="0"/>
              <a:t> </a:t>
            </a:r>
            <a:r>
              <a:rPr lang="en-ID" dirty="0" err="1"/>
              <a:t>dengan</a:t>
            </a:r>
            <a:r>
              <a:rPr lang="en-ID" dirty="0"/>
              <a:t> </a:t>
            </a:r>
            <a:r>
              <a:rPr lang="en-ID" dirty="0" err="1"/>
              <a:t>perangkat</a:t>
            </a:r>
            <a:r>
              <a:rPr lang="en-ID" dirty="0"/>
              <a:t> lain </a:t>
            </a:r>
            <a:r>
              <a:rPr lang="en-ID" dirty="0" err="1"/>
              <a:t>tanpa</a:t>
            </a:r>
            <a:r>
              <a:rPr lang="en-ID" dirty="0"/>
              <a:t> </a:t>
            </a:r>
            <a:r>
              <a:rPr lang="en-ID" dirty="0" err="1"/>
              <a:t>menggunakan</a:t>
            </a:r>
            <a:r>
              <a:rPr lang="en-ID" dirty="0"/>
              <a:t> </a:t>
            </a:r>
            <a:r>
              <a:rPr lang="en-ID" dirty="0" err="1"/>
              <a:t>kabel</a:t>
            </a:r>
            <a:r>
              <a:rPr lang="en-ID" dirty="0"/>
              <a:t> </a:t>
            </a:r>
            <a:r>
              <a:rPr lang="en-ID" dirty="0" err="1"/>
              <a:t>seperti</a:t>
            </a:r>
            <a:r>
              <a:rPr lang="en-ID" dirty="0"/>
              <a:t> </a:t>
            </a:r>
            <a:r>
              <a:rPr lang="en-ID" dirty="0" err="1"/>
              <a:t>gelombang</a:t>
            </a:r>
            <a:r>
              <a:rPr lang="en-ID" dirty="0"/>
              <a:t> radio, infra </a:t>
            </a:r>
            <a:r>
              <a:rPr lang="en-ID" dirty="0" err="1"/>
              <a:t>merah</a:t>
            </a:r>
            <a:r>
              <a:rPr lang="en-ID" dirty="0"/>
              <a:t>, </a:t>
            </a:r>
            <a:r>
              <a:rPr lang="en-ID" dirty="0" err="1"/>
              <a:t>dll</a:t>
            </a:r>
            <a:endParaRPr lang="en-US" dirty="0"/>
          </a:p>
        </p:txBody>
      </p:sp>
    </p:spTree>
    <p:extLst>
      <p:ext uri="{BB962C8B-B14F-4D97-AF65-F5344CB8AC3E}">
        <p14:creationId xmlns:p14="http://schemas.microsoft.com/office/powerpoint/2010/main" val="712665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3257-5E34-469E-BF79-A60CF645BB0B}"/>
              </a:ext>
            </a:extLst>
          </p:cNvPr>
          <p:cNvSpPr>
            <a:spLocks noGrp="1"/>
          </p:cNvSpPr>
          <p:nvPr>
            <p:ph type="title"/>
          </p:nvPr>
        </p:nvSpPr>
        <p:spPr>
          <a:xfrm>
            <a:off x="1251678" y="382385"/>
            <a:ext cx="10178322" cy="1334120"/>
          </a:xfrm>
        </p:spPr>
        <p:txBody>
          <a:bodyPr>
            <a:noAutofit/>
          </a:bodyPr>
          <a:lstStyle/>
          <a:p>
            <a:pPr>
              <a:lnSpc>
                <a:spcPct val="100000"/>
              </a:lnSpc>
            </a:pPr>
            <a:r>
              <a:rPr lang="en-US" sz="2400" dirty="0"/>
              <a:t>KELEBIHAN JARINGAN BERKABEL</a:t>
            </a:r>
          </a:p>
        </p:txBody>
      </p:sp>
      <p:sp>
        <p:nvSpPr>
          <p:cNvPr id="3" name="Content Placeholder 2">
            <a:extLst>
              <a:ext uri="{FF2B5EF4-FFF2-40B4-BE49-F238E27FC236}">
                <a16:creationId xmlns:a16="http://schemas.microsoft.com/office/drawing/2014/main" id="{9A9859B0-4B2B-4492-8B4B-4DD229BA8612}"/>
              </a:ext>
            </a:extLst>
          </p:cNvPr>
          <p:cNvSpPr>
            <a:spLocks noGrp="1"/>
          </p:cNvSpPr>
          <p:nvPr>
            <p:ph idx="1"/>
          </p:nvPr>
        </p:nvSpPr>
        <p:spPr>
          <a:xfrm>
            <a:off x="1251678" y="1137676"/>
            <a:ext cx="10178322" cy="4582647"/>
          </a:xfrm>
        </p:spPr>
        <p:txBody>
          <a:bodyPr>
            <a:normAutofit/>
          </a:bodyPr>
          <a:lstStyle/>
          <a:p>
            <a:pPr lvl="0"/>
            <a:r>
              <a:rPr lang="en-ID" sz="2400" dirty="0" err="1">
                <a:solidFill>
                  <a:schemeClr val="tx1"/>
                </a:solidFill>
              </a:rPr>
              <a:t>Relatif</a:t>
            </a:r>
            <a:r>
              <a:rPr lang="en-ID" sz="2400" dirty="0">
                <a:solidFill>
                  <a:schemeClr val="tx1"/>
                </a:solidFill>
              </a:rPr>
              <a:t> </a:t>
            </a:r>
            <a:r>
              <a:rPr lang="en-ID" sz="2400" dirty="0" err="1">
                <a:solidFill>
                  <a:schemeClr val="tx1"/>
                </a:solidFill>
              </a:rPr>
              <a:t>murah</a:t>
            </a:r>
            <a:endParaRPr lang="en-US" sz="2400" dirty="0">
              <a:solidFill>
                <a:schemeClr val="tx1"/>
              </a:solidFill>
            </a:endParaRPr>
          </a:p>
          <a:p>
            <a:pPr lvl="0"/>
            <a:r>
              <a:rPr lang="en-ID" sz="2400" dirty="0">
                <a:solidFill>
                  <a:schemeClr val="tx1"/>
                </a:solidFill>
              </a:rPr>
              <a:t>Tingkat </a:t>
            </a:r>
            <a:r>
              <a:rPr lang="en-ID" sz="2400" dirty="0" err="1">
                <a:solidFill>
                  <a:schemeClr val="tx1"/>
                </a:solidFill>
              </a:rPr>
              <a:t>keamanan</a:t>
            </a:r>
            <a:r>
              <a:rPr lang="en-ID" sz="2400" dirty="0">
                <a:solidFill>
                  <a:schemeClr val="tx1"/>
                </a:solidFill>
              </a:rPr>
              <a:t> </a:t>
            </a:r>
            <a:r>
              <a:rPr lang="en-ID" sz="2400" dirty="0" err="1">
                <a:solidFill>
                  <a:schemeClr val="tx1"/>
                </a:solidFill>
              </a:rPr>
              <a:t>relatif</a:t>
            </a:r>
            <a:r>
              <a:rPr lang="en-ID" sz="2400" dirty="0">
                <a:solidFill>
                  <a:schemeClr val="tx1"/>
                </a:solidFill>
              </a:rPr>
              <a:t> </a:t>
            </a:r>
            <a:r>
              <a:rPr lang="en-ID" sz="2400" dirty="0" err="1">
                <a:solidFill>
                  <a:schemeClr val="tx1"/>
                </a:solidFill>
              </a:rPr>
              <a:t>tinggi</a:t>
            </a:r>
            <a:endParaRPr lang="en-US" sz="2400" dirty="0">
              <a:solidFill>
                <a:schemeClr val="tx1"/>
              </a:solidFill>
            </a:endParaRPr>
          </a:p>
          <a:p>
            <a:pPr lvl="0"/>
            <a:r>
              <a:rPr lang="en-ID" sz="2400" dirty="0">
                <a:solidFill>
                  <a:schemeClr val="tx1"/>
                </a:solidFill>
              </a:rPr>
              <a:t>Performa / </a:t>
            </a:r>
            <a:r>
              <a:rPr lang="en-ID" sz="2400" dirty="0" err="1">
                <a:solidFill>
                  <a:schemeClr val="tx1"/>
                </a:solidFill>
              </a:rPr>
              <a:t>Stabilitas</a:t>
            </a:r>
            <a:r>
              <a:rPr lang="en-ID" sz="2400" dirty="0">
                <a:solidFill>
                  <a:schemeClr val="tx1"/>
                </a:solidFill>
              </a:rPr>
              <a:t> </a:t>
            </a:r>
            <a:r>
              <a:rPr lang="en-ID" sz="2400" dirty="0" err="1">
                <a:solidFill>
                  <a:schemeClr val="tx1"/>
                </a:solidFill>
              </a:rPr>
              <a:t>jaringan</a:t>
            </a:r>
            <a:r>
              <a:rPr lang="en-ID" sz="2400" dirty="0">
                <a:solidFill>
                  <a:schemeClr val="tx1"/>
                </a:solidFill>
              </a:rPr>
              <a:t> dan </a:t>
            </a:r>
            <a:r>
              <a:rPr lang="en-ID" sz="2400" dirty="0" err="1">
                <a:solidFill>
                  <a:schemeClr val="tx1"/>
                </a:solidFill>
              </a:rPr>
              <a:t>bandwith</a:t>
            </a:r>
            <a:r>
              <a:rPr lang="en-ID" sz="2400" dirty="0">
                <a:solidFill>
                  <a:schemeClr val="tx1"/>
                </a:solidFill>
              </a:rPr>
              <a:t> yang </a:t>
            </a:r>
            <a:r>
              <a:rPr lang="en-ID" sz="2400" dirty="0" err="1">
                <a:solidFill>
                  <a:schemeClr val="tx1"/>
                </a:solidFill>
              </a:rPr>
              <a:t>lebih</a:t>
            </a:r>
            <a:r>
              <a:rPr lang="en-ID" sz="2400" dirty="0">
                <a:solidFill>
                  <a:schemeClr val="tx1"/>
                </a:solidFill>
              </a:rPr>
              <a:t> </a:t>
            </a:r>
            <a:r>
              <a:rPr lang="en-ID" sz="2400" dirty="0" err="1">
                <a:solidFill>
                  <a:schemeClr val="tx1"/>
                </a:solidFill>
              </a:rPr>
              <a:t>tinggi</a:t>
            </a:r>
            <a:r>
              <a:rPr lang="en-ID" sz="2400" dirty="0">
                <a:solidFill>
                  <a:schemeClr val="tx1"/>
                </a:solidFill>
              </a:rPr>
              <a:t> dan </a:t>
            </a:r>
            <a:r>
              <a:rPr lang="en-ID" sz="2400" dirty="0" err="1">
                <a:solidFill>
                  <a:schemeClr val="tx1"/>
                </a:solidFill>
              </a:rPr>
              <a:t>lancar</a:t>
            </a:r>
            <a:endParaRPr lang="en-US" sz="2400" dirty="0">
              <a:solidFill>
                <a:schemeClr val="tx1"/>
              </a:solidFill>
            </a:endParaRPr>
          </a:p>
          <a:p>
            <a:pPr lvl="0"/>
            <a:r>
              <a:rPr lang="en-ID" sz="2400" dirty="0" err="1">
                <a:solidFill>
                  <a:schemeClr val="tx1"/>
                </a:solidFill>
              </a:rPr>
              <a:t>mudah</a:t>
            </a:r>
            <a:r>
              <a:rPr lang="en-ID" sz="2400" dirty="0">
                <a:solidFill>
                  <a:schemeClr val="tx1"/>
                </a:solidFill>
              </a:rPr>
              <a:t> </a:t>
            </a:r>
            <a:r>
              <a:rPr lang="en-ID" sz="2400" dirty="0" err="1">
                <a:solidFill>
                  <a:schemeClr val="tx1"/>
                </a:solidFill>
              </a:rPr>
              <a:t>dalam</a:t>
            </a:r>
            <a:r>
              <a:rPr lang="en-ID" sz="2400" dirty="0">
                <a:solidFill>
                  <a:schemeClr val="tx1"/>
                </a:solidFill>
              </a:rPr>
              <a:t> </a:t>
            </a:r>
            <a:r>
              <a:rPr lang="en-ID" sz="2400" dirty="0" err="1">
                <a:solidFill>
                  <a:schemeClr val="tx1"/>
                </a:solidFill>
              </a:rPr>
              <a:t>instalasi</a:t>
            </a:r>
            <a:endParaRPr lang="en-US" sz="2400" dirty="0">
              <a:solidFill>
                <a:schemeClr val="tx1"/>
              </a:solidFill>
            </a:endParaRPr>
          </a:p>
          <a:p>
            <a:pPr lvl="0"/>
            <a:r>
              <a:rPr lang="en-ID" sz="2400" dirty="0" err="1">
                <a:solidFill>
                  <a:schemeClr val="tx1"/>
                </a:solidFill>
              </a:rPr>
              <a:t>Biaya</a:t>
            </a:r>
            <a:r>
              <a:rPr lang="en-ID" sz="2400" dirty="0">
                <a:solidFill>
                  <a:schemeClr val="tx1"/>
                </a:solidFill>
              </a:rPr>
              <a:t> yang </a:t>
            </a:r>
            <a:r>
              <a:rPr lang="en-ID" sz="2400" dirty="0" err="1">
                <a:solidFill>
                  <a:schemeClr val="tx1"/>
                </a:solidFill>
              </a:rPr>
              <a:t>murah</a:t>
            </a:r>
            <a:r>
              <a:rPr lang="en-ID" sz="2400" dirty="0">
                <a:solidFill>
                  <a:schemeClr val="tx1"/>
                </a:solidFill>
              </a:rPr>
              <a:t> </a:t>
            </a:r>
            <a:r>
              <a:rPr lang="en-ID" sz="2400" dirty="0" err="1">
                <a:solidFill>
                  <a:schemeClr val="tx1"/>
                </a:solidFill>
              </a:rPr>
              <a:t>dalam</a:t>
            </a:r>
            <a:r>
              <a:rPr lang="en-ID" sz="2400" dirty="0">
                <a:solidFill>
                  <a:schemeClr val="tx1"/>
                </a:solidFill>
              </a:rPr>
              <a:t> </a:t>
            </a:r>
            <a:r>
              <a:rPr lang="en-ID" sz="2400" dirty="0" err="1">
                <a:solidFill>
                  <a:schemeClr val="tx1"/>
                </a:solidFill>
              </a:rPr>
              <a:t>investasi</a:t>
            </a:r>
            <a:r>
              <a:rPr lang="en-ID" sz="2400" dirty="0">
                <a:solidFill>
                  <a:schemeClr val="tx1"/>
                </a:solidFill>
              </a:rPr>
              <a:t> </a:t>
            </a:r>
            <a:r>
              <a:rPr lang="en-ID" sz="2400" dirty="0" err="1">
                <a:solidFill>
                  <a:schemeClr val="tx1"/>
                </a:solidFill>
              </a:rPr>
              <a:t>jaringan</a:t>
            </a:r>
            <a:endParaRPr lang="en-US" sz="2400" dirty="0">
              <a:solidFill>
                <a:schemeClr val="tx1"/>
              </a:solidFill>
            </a:endParaRPr>
          </a:p>
          <a:p>
            <a:pPr lvl="0"/>
            <a:r>
              <a:rPr lang="en-ID" sz="2400" dirty="0" err="1">
                <a:solidFill>
                  <a:schemeClr val="tx1"/>
                </a:solidFill>
              </a:rPr>
              <a:t>Memiliki</a:t>
            </a:r>
            <a:r>
              <a:rPr lang="en-ID" sz="2400" dirty="0">
                <a:solidFill>
                  <a:schemeClr val="tx1"/>
                </a:solidFill>
              </a:rPr>
              <a:t> </a:t>
            </a:r>
            <a:r>
              <a:rPr lang="en-ID" sz="2400" dirty="0" err="1">
                <a:solidFill>
                  <a:schemeClr val="tx1"/>
                </a:solidFill>
              </a:rPr>
              <a:t>kecepatan</a:t>
            </a:r>
            <a:r>
              <a:rPr lang="en-ID" sz="2400" dirty="0">
                <a:solidFill>
                  <a:schemeClr val="tx1"/>
                </a:solidFill>
              </a:rPr>
              <a:t> </a:t>
            </a:r>
            <a:r>
              <a:rPr lang="en-ID" sz="2400" dirty="0" err="1">
                <a:solidFill>
                  <a:schemeClr val="tx1"/>
                </a:solidFill>
              </a:rPr>
              <a:t>transmisi</a:t>
            </a:r>
            <a:r>
              <a:rPr lang="en-ID" sz="2400" dirty="0">
                <a:solidFill>
                  <a:schemeClr val="tx1"/>
                </a:solidFill>
              </a:rPr>
              <a:t> data yang </a:t>
            </a:r>
            <a:r>
              <a:rPr lang="en-ID" sz="2400" dirty="0" err="1">
                <a:solidFill>
                  <a:schemeClr val="tx1"/>
                </a:solidFill>
              </a:rPr>
              <a:t>tinggi</a:t>
            </a:r>
            <a:endParaRPr lang="en-US" sz="2400" dirty="0">
              <a:solidFill>
                <a:schemeClr val="tx1"/>
              </a:solidFill>
            </a:endParaRPr>
          </a:p>
          <a:p>
            <a:pPr lvl="0"/>
            <a:r>
              <a:rPr lang="en-ID" sz="2400" dirty="0">
                <a:solidFill>
                  <a:schemeClr val="tx1"/>
                </a:solidFill>
              </a:rPr>
              <a:t>Kabel </a:t>
            </a:r>
            <a:r>
              <a:rPr lang="en-ID" sz="2400" dirty="0" err="1">
                <a:solidFill>
                  <a:schemeClr val="tx1"/>
                </a:solidFill>
              </a:rPr>
              <a:t>mudah</a:t>
            </a:r>
            <a:r>
              <a:rPr lang="en-ID" sz="2400" dirty="0">
                <a:solidFill>
                  <a:schemeClr val="tx1"/>
                </a:solidFill>
              </a:rPr>
              <a:t> </a:t>
            </a:r>
            <a:r>
              <a:rPr lang="en-ID" sz="2400" dirty="0" err="1">
                <a:solidFill>
                  <a:schemeClr val="tx1"/>
                </a:solidFill>
              </a:rPr>
              <a:t>diperoleh</a:t>
            </a:r>
            <a:r>
              <a:rPr lang="en-ID" sz="2400" dirty="0">
                <a:solidFill>
                  <a:schemeClr val="tx1"/>
                </a:solidFill>
              </a:rPr>
              <a:t> </a:t>
            </a:r>
            <a:r>
              <a:rPr lang="en-ID" sz="2400" dirty="0" err="1">
                <a:solidFill>
                  <a:schemeClr val="tx1"/>
                </a:solidFill>
              </a:rPr>
              <a:t>dengan</a:t>
            </a:r>
            <a:r>
              <a:rPr lang="en-ID" sz="2400" dirty="0">
                <a:solidFill>
                  <a:schemeClr val="tx1"/>
                </a:solidFill>
              </a:rPr>
              <a:t> </a:t>
            </a:r>
            <a:r>
              <a:rPr lang="en-ID" sz="2400" dirty="0" err="1">
                <a:solidFill>
                  <a:schemeClr val="tx1"/>
                </a:solidFill>
              </a:rPr>
              <a:t>harga</a:t>
            </a:r>
            <a:r>
              <a:rPr lang="en-ID" sz="2400" dirty="0">
                <a:solidFill>
                  <a:schemeClr val="tx1"/>
                </a:solidFill>
              </a:rPr>
              <a:t> yang relative </a:t>
            </a:r>
            <a:r>
              <a:rPr lang="en-ID" sz="2400" dirty="0" err="1">
                <a:solidFill>
                  <a:schemeClr val="tx1"/>
                </a:solidFill>
              </a:rPr>
              <a:t>terjangkau</a:t>
            </a:r>
            <a:endParaRPr lang="en-US" sz="2400" dirty="0">
              <a:solidFill>
                <a:schemeClr val="tx1"/>
              </a:solidFill>
            </a:endParaRPr>
          </a:p>
          <a:p>
            <a:pPr lvl="0"/>
            <a:r>
              <a:rPr lang="en-ID" sz="2400" dirty="0">
                <a:solidFill>
                  <a:schemeClr val="tx1"/>
                </a:solidFill>
              </a:rPr>
              <a:t>Compatible </a:t>
            </a:r>
            <a:r>
              <a:rPr lang="en-ID" sz="2400" dirty="0" err="1">
                <a:solidFill>
                  <a:schemeClr val="tx1"/>
                </a:solidFill>
              </a:rPr>
              <a:t>dengan</a:t>
            </a:r>
            <a:r>
              <a:rPr lang="en-ID" sz="2400" dirty="0">
                <a:solidFill>
                  <a:schemeClr val="tx1"/>
                </a:solidFill>
              </a:rPr>
              <a:t> </a:t>
            </a:r>
            <a:r>
              <a:rPr lang="en-ID" sz="2400" dirty="0" err="1">
                <a:solidFill>
                  <a:schemeClr val="tx1"/>
                </a:solidFill>
              </a:rPr>
              <a:t>banyak</a:t>
            </a:r>
            <a:r>
              <a:rPr lang="en-ID" sz="2400" dirty="0">
                <a:solidFill>
                  <a:schemeClr val="tx1"/>
                </a:solidFill>
              </a:rPr>
              <a:t> </a:t>
            </a:r>
            <a:r>
              <a:rPr lang="en-ID" sz="2400" dirty="0" err="1">
                <a:solidFill>
                  <a:schemeClr val="tx1"/>
                </a:solidFill>
              </a:rPr>
              <a:t>alat</a:t>
            </a:r>
            <a:r>
              <a:rPr lang="en-ID" sz="2400" dirty="0">
                <a:solidFill>
                  <a:schemeClr val="tx1"/>
                </a:solidFill>
              </a:rPr>
              <a:t> </a:t>
            </a:r>
            <a:r>
              <a:rPr lang="en-ID" sz="2400" dirty="0" err="1">
                <a:solidFill>
                  <a:schemeClr val="tx1"/>
                </a:solidFill>
              </a:rPr>
              <a:t>elektronik</a:t>
            </a:r>
            <a:endParaRPr lang="en-US" sz="2400" dirty="0">
              <a:solidFill>
                <a:schemeClr val="tx1"/>
              </a:solidFill>
            </a:endParaRPr>
          </a:p>
        </p:txBody>
      </p:sp>
    </p:spTree>
    <p:extLst>
      <p:ext uri="{BB962C8B-B14F-4D97-AF65-F5344CB8AC3E}">
        <p14:creationId xmlns:p14="http://schemas.microsoft.com/office/powerpoint/2010/main" val="16151946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3257-5E34-469E-BF79-A60CF645BB0B}"/>
              </a:ext>
            </a:extLst>
          </p:cNvPr>
          <p:cNvSpPr>
            <a:spLocks noGrp="1"/>
          </p:cNvSpPr>
          <p:nvPr>
            <p:ph type="title"/>
          </p:nvPr>
        </p:nvSpPr>
        <p:spPr>
          <a:xfrm>
            <a:off x="1251678" y="382385"/>
            <a:ext cx="10178322" cy="1334120"/>
          </a:xfrm>
        </p:spPr>
        <p:txBody>
          <a:bodyPr>
            <a:noAutofit/>
          </a:bodyPr>
          <a:lstStyle/>
          <a:p>
            <a:r>
              <a:rPr lang="en-ID" sz="2400" dirty="0" err="1"/>
              <a:t>Kekurangan</a:t>
            </a:r>
            <a:r>
              <a:rPr lang="en-ID" sz="2400" dirty="0"/>
              <a:t> </a:t>
            </a:r>
            <a:r>
              <a:rPr lang="en-ID" sz="2400" dirty="0" err="1"/>
              <a:t>Jaringan</a:t>
            </a:r>
            <a:r>
              <a:rPr lang="en-ID" sz="2400" dirty="0"/>
              <a:t> </a:t>
            </a:r>
            <a:r>
              <a:rPr lang="en-ID" sz="2400" dirty="0" err="1"/>
              <a:t>BERVlakasKabel</a:t>
            </a:r>
            <a:r>
              <a:rPr lang="en-ID" sz="2400" dirty="0"/>
              <a:t> :</a:t>
            </a:r>
            <a:endParaRPr lang="en-US" sz="2400" dirty="0"/>
          </a:p>
        </p:txBody>
      </p:sp>
      <p:sp>
        <p:nvSpPr>
          <p:cNvPr id="3" name="Content Placeholder 2">
            <a:extLst>
              <a:ext uri="{FF2B5EF4-FFF2-40B4-BE49-F238E27FC236}">
                <a16:creationId xmlns:a16="http://schemas.microsoft.com/office/drawing/2014/main" id="{9A9859B0-4B2B-4492-8B4B-4DD229BA8612}"/>
              </a:ext>
            </a:extLst>
          </p:cNvPr>
          <p:cNvSpPr>
            <a:spLocks noGrp="1"/>
          </p:cNvSpPr>
          <p:nvPr>
            <p:ph idx="1"/>
          </p:nvPr>
        </p:nvSpPr>
        <p:spPr>
          <a:xfrm>
            <a:off x="1251678" y="1137676"/>
            <a:ext cx="10178322" cy="4582647"/>
          </a:xfrm>
        </p:spPr>
        <p:txBody>
          <a:bodyPr>
            <a:normAutofit/>
          </a:bodyPr>
          <a:lstStyle/>
          <a:p>
            <a:pPr lvl="0"/>
            <a:r>
              <a:rPr lang="en-ID" sz="2400" dirty="0" err="1">
                <a:solidFill>
                  <a:schemeClr val="tx1"/>
                </a:solidFill>
              </a:rPr>
              <a:t>Kerapian</a:t>
            </a:r>
            <a:r>
              <a:rPr lang="en-ID" sz="2400" dirty="0">
                <a:solidFill>
                  <a:schemeClr val="tx1"/>
                </a:solidFill>
              </a:rPr>
              <a:t> yang </a:t>
            </a:r>
            <a:r>
              <a:rPr lang="en-ID" sz="2400" dirty="0" err="1">
                <a:solidFill>
                  <a:schemeClr val="tx1"/>
                </a:solidFill>
              </a:rPr>
              <a:t>kurang</a:t>
            </a:r>
            <a:r>
              <a:rPr lang="en-ID" sz="2400" dirty="0">
                <a:solidFill>
                  <a:schemeClr val="tx1"/>
                </a:solidFill>
              </a:rPr>
              <a:t> </a:t>
            </a:r>
            <a:r>
              <a:rPr lang="en-ID" sz="2400" dirty="0" err="1">
                <a:solidFill>
                  <a:schemeClr val="tx1"/>
                </a:solidFill>
              </a:rPr>
              <a:t>karena</a:t>
            </a:r>
            <a:r>
              <a:rPr lang="en-ID" sz="2400" dirty="0">
                <a:solidFill>
                  <a:schemeClr val="tx1"/>
                </a:solidFill>
              </a:rPr>
              <a:t> </a:t>
            </a:r>
            <a:r>
              <a:rPr lang="en-ID" sz="2400" dirty="0" err="1">
                <a:solidFill>
                  <a:schemeClr val="tx1"/>
                </a:solidFill>
              </a:rPr>
              <a:t>kabel</a:t>
            </a:r>
            <a:r>
              <a:rPr lang="en-ID" sz="2400" dirty="0">
                <a:solidFill>
                  <a:schemeClr val="tx1"/>
                </a:solidFill>
              </a:rPr>
              <a:t> </a:t>
            </a:r>
            <a:r>
              <a:rPr lang="en-ID" sz="2400" dirty="0" err="1">
                <a:solidFill>
                  <a:schemeClr val="tx1"/>
                </a:solidFill>
              </a:rPr>
              <a:t>yg</a:t>
            </a:r>
            <a:r>
              <a:rPr lang="en-ID" sz="2400" dirty="0">
                <a:solidFill>
                  <a:schemeClr val="tx1"/>
                </a:solidFill>
              </a:rPr>
              <a:t> </a:t>
            </a:r>
            <a:r>
              <a:rPr lang="en-ID" sz="2400" dirty="0" err="1">
                <a:solidFill>
                  <a:schemeClr val="tx1"/>
                </a:solidFill>
              </a:rPr>
              <a:t>acak-acakan</a:t>
            </a:r>
            <a:endParaRPr lang="en-US" sz="2400" dirty="0">
              <a:solidFill>
                <a:schemeClr val="tx1"/>
              </a:solidFill>
            </a:endParaRPr>
          </a:p>
          <a:p>
            <a:pPr lvl="0"/>
            <a:r>
              <a:rPr lang="en-ID" sz="2400" dirty="0" err="1">
                <a:solidFill>
                  <a:schemeClr val="tx1"/>
                </a:solidFill>
              </a:rPr>
              <a:t>Jangkauan</a:t>
            </a:r>
            <a:r>
              <a:rPr lang="en-ID" sz="2400" dirty="0">
                <a:solidFill>
                  <a:schemeClr val="tx1"/>
                </a:solidFill>
              </a:rPr>
              <a:t> dan </a:t>
            </a:r>
            <a:r>
              <a:rPr lang="en-ID" sz="2400" dirty="0" err="1">
                <a:solidFill>
                  <a:schemeClr val="tx1"/>
                </a:solidFill>
              </a:rPr>
              <a:t>akses</a:t>
            </a:r>
            <a:r>
              <a:rPr lang="en-ID" sz="2400" dirty="0">
                <a:solidFill>
                  <a:schemeClr val="tx1"/>
                </a:solidFill>
              </a:rPr>
              <a:t> client yang </a:t>
            </a:r>
            <a:r>
              <a:rPr lang="en-ID" sz="2400" dirty="0" err="1">
                <a:solidFill>
                  <a:schemeClr val="tx1"/>
                </a:solidFill>
              </a:rPr>
              <a:t>terbatas</a:t>
            </a:r>
            <a:endParaRPr lang="en-US" sz="2400" dirty="0">
              <a:solidFill>
                <a:schemeClr val="tx1"/>
              </a:solidFill>
            </a:endParaRPr>
          </a:p>
          <a:p>
            <a:pPr lvl="0"/>
            <a:r>
              <a:rPr lang="en-ID" sz="2400" dirty="0">
                <a:solidFill>
                  <a:schemeClr val="tx1"/>
                </a:solidFill>
              </a:rPr>
              <a:t>Jika </a:t>
            </a:r>
            <a:r>
              <a:rPr lang="en-ID" sz="2400" dirty="0" err="1">
                <a:solidFill>
                  <a:schemeClr val="tx1"/>
                </a:solidFill>
              </a:rPr>
              <a:t>ada</a:t>
            </a:r>
            <a:r>
              <a:rPr lang="en-ID" sz="2400" dirty="0">
                <a:solidFill>
                  <a:schemeClr val="tx1"/>
                </a:solidFill>
              </a:rPr>
              <a:t> </a:t>
            </a:r>
            <a:r>
              <a:rPr lang="en-ID" sz="2400" dirty="0" err="1">
                <a:solidFill>
                  <a:schemeClr val="tx1"/>
                </a:solidFill>
              </a:rPr>
              <a:t>perluasan</a:t>
            </a:r>
            <a:r>
              <a:rPr lang="en-ID" sz="2400" dirty="0">
                <a:solidFill>
                  <a:schemeClr val="tx1"/>
                </a:solidFill>
              </a:rPr>
              <a:t> </a:t>
            </a:r>
            <a:r>
              <a:rPr lang="en-ID" sz="2400" dirty="0" err="1">
                <a:solidFill>
                  <a:schemeClr val="tx1"/>
                </a:solidFill>
              </a:rPr>
              <a:t>jaringan</a:t>
            </a:r>
            <a:r>
              <a:rPr lang="en-ID" sz="2400" dirty="0">
                <a:solidFill>
                  <a:schemeClr val="tx1"/>
                </a:solidFill>
              </a:rPr>
              <a:t> </a:t>
            </a:r>
            <a:r>
              <a:rPr lang="en-ID" sz="2400" dirty="0" err="1">
                <a:solidFill>
                  <a:schemeClr val="tx1"/>
                </a:solidFill>
              </a:rPr>
              <a:t>ribet</a:t>
            </a:r>
            <a:r>
              <a:rPr lang="en-ID" sz="2400" dirty="0">
                <a:solidFill>
                  <a:schemeClr val="tx1"/>
                </a:solidFill>
              </a:rPr>
              <a:t>.</a:t>
            </a:r>
            <a:endParaRPr lang="en-US" sz="2400" dirty="0">
              <a:solidFill>
                <a:schemeClr val="tx1"/>
              </a:solidFill>
            </a:endParaRPr>
          </a:p>
          <a:p>
            <a:pPr lvl="0"/>
            <a:r>
              <a:rPr lang="en-ID" sz="2400" dirty="0">
                <a:solidFill>
                  <a:schemeClr val="tx1"/>
                </a:solidFill>
              </a:rPr>
              <a:t>Wired LAN </a:t>
            </a:r>
            <a:r>
              <a:rPr lang="en-ID" sz="2400" dirty="0" err="1">
                <a:solidFill>
                  <a:schemeClr val="tx1"/>
                </a:solidFill>
              </a:rPr>
              <a:t>harus</a:t>
            </a:r>
            <a:r>
              <a:rPr lang="en-ID" sz="2400" dirty="0">
                <a:solidFill>
                  <a:schemeClr val="tx1"/>
                </a:solidFill>
              </a:rPr>
              <a:t> di </a:t>
            </a:r>
            <a:r>
              <a:rPr lang="en-ID" sz="2400" dirty="0" err="1">
                <a:solidFill>
                  <a:schemeClr val="tx1"/>
                </a:solidFill>
              </a:rPr>
              <a:t>tempatkan</a:t>
            </a:r>
            <a:r>
              <a:rPr lang="en-ID" sz="2400" dirty="0">
                <a:solidFill>
                  <a:schemeClr val="tx1"/>
                </a:solidFill>
              </a:rPr>
              <a:t> di </a:t>
            </a:r>
            <a:r>
              <a:rPr lang="en-ID" sz="2400" dirty="0" err="1">
                <a:solidFill>
                  <a:schemeClr val="tx1"/>
                </a:solidFill>
              </a:rPr>
              <a:t>tempat</a:t>
            </a:r>
            <a:r>
              <a:rPr lang="en-ID" sz="2400" dirty="0">
                <a:solidFill>
                  <a:schemeClr val="tx1"/>
                </a:solidFill>
              </a:rPr>
              <a:t> yang </a:t>
            </a:r>
            <a:r>
              <a:rPr lang="en-ID" sz="2400" dirty="0" err="1">
                <a:solidFill>
                  <a:schemeClr val="tx1"/>
                </a:solidFill>
              </a:rPr>
              <a:t>aman</a:t>
            </a:r>
            <a:endParaRPr lang="en-US" sz="2400" dirty="0">
              <a:solidFill>
                <a:schemeClr val="tx1"/>
              </a:solidFill>
            </a:endParaRPr>
          </a:p>
          <a:p>
            <a:pPr lvl="0"/>
            <a:r>
              <a:rPr lang="en-ID" sz="2400" dirty="0" err="1">
                <a:solidFill>
                  <a:schemeClr val="tx1"/>
                </a:solidFill>
              </a:rPr>
              <a:t>Instalasi</a:t>
            </a:r>
            <a:r>
              <a:rPr lang="en-ID" sz="2400" dirty="0">
                <a:solidFill>
                  <a:schemeClr val="tx1"/>
                </a:solidFill>
              </a:rPr>
              <a:t> yang </a:t>
            </a:r>
            <a:r>
              <a:rPr lang="en-ID" sz="2400" dirty="0" err="1">
                <a:solidFill>
                  <a:schemeClr val="tx1"/>
                </a:solidFill>
              </a:rPr>
              <a:t>cukup</a:t>
            </a:r>
            <a:r>
              <a:rPr lang="en-ID" sz="2400" dirty="0">
                <a:solidFill>
                  <a:schemeClr val="tx1"/>
                </a:solidFill>
              </a:rPr>
              <a:t> </a:t>
            </a:r>
            <a:r>
              <a:rPr lang="en-ID" sz="2400" dirty="0" err="1">
                <a:solidFill>
                  <a:schemeClr val="tx1"/>
                </a:solidFill>
              </a:rPr>
              <a:t>rumit</a:t>
            </a:r>
            <a:r>
              <a:rPr lang="en-ID" sz="2400" dirty="0">
                <a:solidFill>
                  <a:schemeClr val="tx1"/>
                </a:solidFill>
              </a:rPr>
              <a:t> dan </a:t>
            </a:r>
            <a:r>
              <a:rPr lang="en-ID" sz="2400" dirty="0" err="1">
                <a:solidFill>
                  <a:schemeClr val="tx1"/>
                </a:solidFill>
              </a:rPr>
              <a:t>cenderung</a:t>
            </a:r>
            <a:r>
              <a:rPr lang="en-ID" sz="2400" dirty="0">
                <a:solidFill>
                  <a:schemeClr val="tx1"/>
                </a:solidFill>
              </a:rPr>
              <a:t> repot</a:t>
            </a:r>
            <a:endParaRPr lang="en-US" sz="2400" dirty="0">
              <a:solidFill>
                <a:schemeClr val="tx1"/>
              </a:solidFill>
            </a:endParaRPr>
          </a:p>
          <a:p>
            <a:pPr lvl="0"/>
            <a:r>
              <a:rPr lang="en-ID" sz="2400" dirty="0" err="1">
                <a:solidFill>
                  <a:schemeClr val="tx1"/>
                </a:solidFill>
              </a:rPr>
              <a:t>Sulit</a:t>
            </a:r>
            <a:r>
              <a:rPr lang="en-ID" sz="2400" dirty="0">
                <a:solidFill>
                  <a:schemeClr val="tx1"/>
                </a:solidFill>
              </a:rPr>
              <a:t> </a:t>
            </a:r>
            <a:r>
              <a:rPr lang="en-ID" sz="2400" dirty="0" err="1">
                <a:solidFill>
                  <a:schemeClr val="tx1"/>
                </a:solidFill>
              </a:rPr>
              <a:t>untuk</a:t>
            </a:r>
            <a:r>
              <a:rPr lang="en-ID" sz="2400" dirty="0">
                <a:solidFill>
                  <a:schemeClr val="tx1"/>
                </a:solidFill>
              </a:rPr>
              <a:t> </a:t>
            </a:r>
            <a:r>
              <a:rPr lang="en-ID" sz="2400" dirty="0" err="1">
                <a:solidFill>
                  <a:schemeClr val="tx1"/>
                </a:solidFill>
              </a:rPr>
              <a:t>diaplikasikan</a:t>
            </a:r>
            <a:r>
              <a:rPr lang="en-ID" sz="2400" dirty="0">
                <a:solidFill>
                  <a:schemeClr val="tx1"/>
                </a:solidFill>
              </a:rPr>
              <a:t> pada </a:t>
            </a:r>
            <a:r>
              <a:rPr lang="en-ID" sz="2400" dirty="0" err="1">
                <a:solidFill>
                  <a:schemeClr val="tx1"/>
                </a:solidFill>
              </a:rPr>
              <a:t>sistem</a:t>
            </a:r>
            <a:r>
              <a:rPr lang="en-ID" sz="2400" dirty="0">
                <a:solidFill>
                  <a:schemeClr val="tx1"/>
                </a:solidFill>
              </a:rPr>
              <a:t> </a:t>
            </a:r>
            <a:r>
              <a:rPr lang="en-ID" sz="2400" dirty="0" err="1">
                <a:solidFill>
                  <a:schemeClr val="tx1"/>
                </a:solidFill>
              </a:rPr>
              <a:t>jaringan</a:t>
            </a:r>
            <a:r>
              <a:rPr lang="en-ID" sz="2400" dirty="0">
                <a:solidFill>
                  <a:schemeClr val="tx1"/>
                </a:solidFill>
              </a:rPr>
              <a:t> yang </a:t>
            </a:r>
            <a:r>
              <a:rPr lang="en-ID" sz="2400" dirty="0" err="1">
                <a:solidFill>
                  <a:schemeClr val="tx1"/>
                </a:solidFill>
              </a:rPr>
              <a:t>luas</a:t>
            </a:r>
            <a:endParaRPr lang="en-US" sz="2400" dirty="0">
              <a:solidFill>
                <a:schemeClr val="tx1"/>
              </a:solidFill>
            </a:endParaRPr>
          </a:p>
        </p:txBody>
      </p:sp>
    </p:spTree>
    <p:extLst>
      <p:ext uri="{BB962C8B-B14F-4D97-AF65-F5344CB8AC3E}">
        <p14:creationId xmlns:p14="http://schemas.microsoft.com/office/powerpoint/2010/main" val="22234682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3257-5E34-469E-BF79-A60CF645BB0B}"/>
              </a:ext>
            </a:extLst>
          </p:cNvPr>
          <p:cNvSpPr>
            <a:spLocks noGrp="1"/>
          </p:cNvSpPr>
          <p:nvPr>
            <p:ph type="title"/>
          </p:nvPr>
        </p:nvSpPr>
        <p:spPr>
          <a:xfrm>
            <a:off x="1251678" y="382385"/>
            <a:ext cx="10178322" cy="1334120"/>
          </a:xfrm>
        </p:spPr>
        <p:txBody>
          <a:bodyPr>
            <a:noAutofit/>
          </a:bodyPr>
          <a:lstStyle/>
          <a:p>
            <a:pPr>
              <a:lnSpc>
                <a:spcPct val="100000"/>
              </a:lnSpc>
            </a:pPr>
            <a:r>
              <a:rPr lang="en-ID" sz="2400" dirty="0" err="1"/>
              <a:t>Kelebihan</a:t>
            </a:r>
            <a:r>
              <a:rPr lang="en-ID" sz="2400" dirty="0"/>
              <a:t> </a:t>
            </a:r>
            <a:r>
              <a:rPr lang="en-ID" sz="2400" dirty="0" err="1"/>
              <a:t>Jaringan</a:t>
            </a:r>
            <a:r>
              <a:rPr lang="en-ID" sz="2400" dirty="0"/>
              <a:t> </a:t>
            </a:r>
            <a:r>
              <a:rPr lang="en-ID" sz="2400" dirty="0" err="1"/>
              <a:t>Nirkabel</a:t>
            </a:r>
            <a:r>
              <a:rPr lang="en-ID" sz="2400" dirty="0"/>
              <a:t> </a:t>
            </a:r>
            <a:endParaRPr lang="en-US" sz="2400" dirty="0"/>
          </a:p>
        </p:txBody>
      </p:sp>
      <p:sp>
        <p:nvSpPr>
          <p:cNvPr id="3" name="Content Placeholder 2">
            <a:extLst>
              <a:ext uri="{FF2B5EF4-FFF2-40B4-BE49-F238E27FC236}">
                <a16:creationId xmlns:a16="http://schemas.microsoft.com/office/drawing/2014/main" id="{9A9859B0-4B2B-4492-8B4B-4DD229BA8612}"/>
              </a:ext>
            </a:extLst>
          </p:cNvPr>
          <p:cNvSpPr>
            <a:spLocks noGrp="1"/>
          </p:cNvSpPr>
          <p:nvPr>
            <p:ph idx="1"/>
          </p:nvPr>
        </p:nvSpPr>
        <p:spPr>
          <a:xfrm>
            <a:off x="1251678" y="1137676"/>
            <a:ext cx="10178322" cy="4582647"/>
          </a:xfrm>
        </p:spPr>
        <p:txBody>
          <a:bodyPr>
            <a:normAutofit/>
          </a:bodyPr>
          <a:lstStyle/>
          <a:p>
            <a:pPr lvl="0"/>
            <a:r>
              <a:rPr lang="en-ID" sz="2400" dirty="0" err="1">
                <a:solidFill>
                  <a:schemeClr val="tx1"/>
                </a:solidFill>
              </a:rPr>
              <a:t>Installasi</a:t>
            </a:r>
            <a:r>
              <a:rPr lang="en-ID" sz="2400" dirty="0">
                <a:solidFill>
                  <a:schemeClr val="tx1"/>
                </a:solidFill>
              </a:rPr>
              <a:t> yang </a:t>
            </a:r>
            <a:r>
              <a:rPr lang="en-ID" sz="2400" dirty="0" err="1">
                <a:solidFill>
                  <a:schemeClr val="tx1"/>
                </a:solidFill>
              </a:rPr>
              <a:t>mudah</a:t>
            </a:r>
            <a:endParaRPr lang="en-US" sz="2400" dirty="0">
              <a:solidFill>
                <a:schemeClr val="tx1"/>
              </a:solidFill>
            </a:endParaRPr>
          </a:p>
          <a:p>
            <a:pPr lvl="0"/>
            <a:r>
              <a:rPr lang="en-ID" sz="2400" dirty="0" err="1">
                <a:solidFill>
                  <a:schemeClr val="tx1"/>
                </a:solidFill>
              </a:rPr>
              <a:t>Pemeliharaan</a:t>
            </a:r>
            <a:r>
              <a:rPr lang="en-ID" sz="2400" dirty="0">
                <a:solidFill>
                  <a:schemeClr val="tx1"/>
                </a:solidFill>
              </a:rPr>
              <a:t> yang </a:t>
            </a:r>
            <a:r>
              <a:rPr lang="en-ID" sz="2400" dirty="0" err="1">
                <a:solidFill>
                  <a:schemeClr val="tx1"/>
                </a:solidFill>
              </a:rPr>
              <a:t>murah</a:t>
            </a:r>
            <a:r>
              <a:rPr lang="en-ID" sz="2400" dirty="0">
                <a:solidFill>
                  <a:schemeClr val="tx1"/>
                </a:solidFill>
              </a:rPr>
              <a:t> dan </a:t>
            </a:r>
            <a:r>
              <a:rPr lang="en-ID" sz="2400" dirty="0" err="1">
                <a:solidFill>
                  <a:schemeClr val="tx1"/>
                </a:solidFill>
              </a:rPr>
              <a:t>mudah</a:t>
            </a:r>
            <a:endParaRPr lang="en-US" sz="2400" dirty="0">
              <a:solidFill>
                <a:schemeClr val="tx1"/>
              </a:solidFill>
            </a:endParaRPr>
          </a:p>
          <a:p>
            <a:pPr lvl="0"/>
            <a:r>
              <a:rPr lang="en-ID" sz="2400" dirty="0" err="1">
                <a:solidFill>
                  <a:schemeClr val="tx1"/>
                </a:solidFill>
              </a:rPr>
              <a:t>Jangkauannya</a:t>
            </a:r>
            <a:r>
              <a:rPr lang="en-ID" sz="2400" dirty="0">
                <a:solidFill>
                  <a:schemeClr val="tx1"/>
                </a:solidFill>
              </a:rPr>
              <a:t> </a:t>
            </a:r>
            <a:r>
              <a:rPr lang="en-ID" sz="2400" dirty="0" err="1">
                <a:solidFill>
                  <a:schemeClr val="tx1"/>
                </a:solidFill>
              </a:rPr>
              <a:t>luas</a:t>
            </a:r>
            <a:endParaRPr lang="en-US" sz="2400" dirty="0">
              <a:solidFill>
                <a:schemeClr val="tx1"/>
              </a:solidFill>
            </a:endParaRPr>
          </a:p>
          <a:p>
            <a:pPr lvl="0"/>
            <a:r>
              <a:rPr lang="en-ID" sz="2400" dirty="0" err="1">
                <a:solidFill>
                  <a:schemeClr val="tx1"/>
                </a:solidFill>
              </a:rPr>
              <a:t>Jaringan</a:t>
            </a:r>
            <a:r>
              <a:rPr lang="en-ID" sz="2400" dirty="0">
                <a:solidFill>
                  <a:schemeClr val="tx1"/>
                </a:solidFill>
              </a:rPr>
              <a:t> </a:t>
            </a:r>
            <a:r>
              <a:rPr lang="en-ID" sz="2400" dirty="0" err="1">
                <a:solidFill>
                  <a:schemeClr val="tx1"/>
                </a:solidFill>
              </a:rPr>
              <a:t>Rapi</a:t>
            </a:r>
            <a:endParaRPr lang="en-US" sz="2400" dirty="0">
              <a:solidFill>
                <a:schemeClr val="tx1"/>
              </a:solidFill>
            </a:endParaRPr>
          </a:p>
          <a:p>
            <a:pPr lvl="0"/>
            <a:r>
              <a:rPr lang="en-ID" sz="2400" dirty="0">
                <a:solidFill>
                  <a:schemeClr val="tx1"/>
                </a:solidFill>
              </a:rPr>
              <a:t>Bisa </a:t>
            </a:r>
            <a:r>
              <a:rPr lang="en-ID" sz="2400" dirty="0" err="1">
                <a:solidFill>
                  <a:schemeClr val="tx1"/>
                </a:solidFill>
              </a:rPr>
              <a:t>digunakan</a:t>
            </a:r>
            <a:r>
              <a:rPr lang="en-ID" sz="2400" dirty="0">
                <a:solidFill>
                  <a:schemeClr val="tx1"/>
                </a:solidFill>
              </a:rPr>
              <a:t> </a:t>
            </a:r>
            <a:r>
              <a:rPr lang="en-ID" sz="2400" dirty="0" err="1">
                <a:solidFill>
                  <a:schemeClr val="tx1"/>
                </a:solidFill>
              </a:rPr>
              <a:t>kapan</a:t>
            </a:r>
            <a:r>
              <a:rPr lang="en-ID" sz="2400" dirty="0">
                <a:solidFill>
                  <a:schemeClr val="tx1"/>
                </a:solidFill>
              </a:rPr>
              <a:t> </a:t>
            </a:r>
            <a:r>
              <a:rPr lang="en-ID" sz="2400" dirty="0" err="1">
                <a:solidFill>
                  <a:schemeClr val="tx1"/>
                </a:solidFill>
              </a:rPr>
              <a:t>saja</a:t>
            </a:r>
            <a:r>
              <a:rPr lang="en-ID" sz="2400" dirty="0">
                <a:solidFill>
                  <a:schemeClr val="tx1"/>
                </a:solidFill>
              </a:rPr>
              <a:t>.</a:t>
            </a:r>
            <a:endParaRPr lang="en-US" sz="2400" dirty="0">
              <a:solidFill>
                <a:schemeClr val="tx1"/>
              </a:solidFill>
            </a:endParaRPr>
          </a:p>
          <a:p>
            <a:pPr lvl="0"/>
            <a:r>
              <a:rPr lang="en-ID" sz="2400" dirty="0" err="1">
                <a:solidFill>
                  <a:schemeClr val="tx1"/>
                </a:solidFill>
              </a:rPr>
              <a:t>Kemampuan</a:t>
            </a:r>
            <a:r>
              <a:rPr lang="en-ID" sz="2400" dirty="0">
                <a:solidFill>
                  <a:schemeClr val="tx1"/>
                </a:solidFill>
              </a:rPr>
              <a:t> </a:t>
            </a:r>
            <a:r>
              <a:rPr lang="en-ID" sz="2400" dirty="0" err="1">
                <a:solidFill>
                  <a:schemeClr val="tx1"/>
                </a:solidFill>
              </a:rPr>
              <a:t>akses</a:t>
            </a:r>
            <a:r>
              <a:rPr lang="en-ID" sz="2400" dirty="0">
                <a:solidFill>
                  <a:schemeClr val="tx1"/>
                </a:solidFill>
              </a:rPr>
              <a:t> data pada </a:t>
            </a:r>
            <a:r>
              <a:rPr lang="en-ID" sz="2400" dirty="0" err="1">
                <a:solidFill>
                  <a:schemeClr val="tx1"/>
                </a:solidFill>
              </a:rPr>
              <a:t>jaringan</a:t>
            </a:r>
            <a:r>
              <a:rPr lang="en-ID" sz="2400" dirty="0">
                <a:solidFill>
                  <a:schemeClr val="tx1"/>
                </a:solidFill>
              </a:rPr>
              <a:t> wireless </a:t>
            </a:r>
            <a:r>
              <a:rPr lang="en-ID" sz="2400" dirty="0" err="1">
                <a:solidFill>
                  <a:schemeClr val="tx1"/>
                </a:solidFill>
              </a:rPr>
              <a:t>itu</a:t>
            </a:r>
            <a:r>
              <a:rPr lang="en-ID" sz="2400" dirty="0">
                <a:solidFill>
                  <a:schemeClr val="tx1"/>
                </a:solidFill>
              </a:rPr>
              <a:t> real time, </a:t>
            </a:r>
            <a:r>
              <a:rPr lang="en-ID" sz="2400" dirty="0" err="1">
                <a:solidFill>
                  <a:schemeClr val="tx1"/>
                </a:solidFill>
              </a:rPr>
              <a:t>selama</a:t>
            </a:r>
            <a:r>
              <a:rPr lang="en-ID" sz="2400" dirty="0">
                <a:solidFill>
                  <a:schemeClr val="tx1"/>
                </a:solidFill>
              </a:rPr>
              <a:t> </a:t>
            </a:r>
            <a:r>
              <a:rPr lang="en-ID" sz="2400" dirty="0" err="1">
                <a:solidFill>
                  <a:schemeClr val="tx1"/>
                </a:solidFill>
              </a:rPr>
              <a:t>masih</a:t>
            </a:r>
            <a:r>
              <a:rPr lang="en-ID" sz="2400" dirty="0">
                <a:solidFill>
                  <a:schemeClr val="tx1"/>
                </a:solidFill>
              </a:rPr>
              <a:t> di area hotspot.</a:t>
            </a:r>
            <a:endParaRPr lang="en-US" sz="2400" dirty="0">
              <a:solidFill>
                <a:schemeClr val="tx1"/>
              </a:solidFill>
            </a:endParaRPr>
          </a:p>
          <a:p>
            <a:pPr lvl="0"/>
            <a:r>
              <a:rPr lang="en-ID" sz="2400" dirty="0">
                <a:solidFill>
                  <a:schemeClr val="tx1"/>
                </a:solidFill>
              </a:rPr>
              <a:t>Proses </a:t>
            </a:r>
            <a:r>
              <a:rPr lang="en-ID" sz="2400" dirty="0" err="1">
                <a:solidFill>
                  <a:schemeClr val="tx1"/>
                </a:solidFill>
              </a:rPr>
              <a:t>pemasangan</a:t>
            </a:r>
            <a:r>
              <a:rPr lang="en-ID" sz="2400" dirty="0">
                <a:solidFill>
                  <a:schemeClr val="tx1"/>
                </a:solidFill>
              </a:rPr>
              <a:t> </a:t>
            </a:r>
            <a:r>
              <a:rPr lang="en-ID" sz="2400" dirty="0" err="1">
                <a:solidFill>
                  <a:schemeClr val="tx1"/>
                </a:solidFill>
              </a:rPr>
              <a:t>cepat</a:t>
            </a:r>
            <a:r>
              <a:rPr lang="en-ID" sz="2400" dirty="0">
                <a:solidFill>
                  <a:schemeClr val="tx1"/>
                </a:solidFill>
              </a:rPr>
              <a:t>.</a:t>
            </a:r>
            <a:endParaRPr lang="en-US" sz="2400" dirty="0">
              <a:solidFill>
                <a:schemeClr val="tx1"/>
              </a:solidFill>
            </a:endParaRPr>
          </a:p>
          <a:p>
            <a:pPr lvl="0"/>
            <a:r>
              <a:rPr lang="en-ID" sz="2400" dirty="0" err="1">
                <a:solidFill>
                  <a:schemeClr val="tx1"/>
                </a:solidFill>
              </a:rPr>
              <a:t>Tidak</a:t>
            </a:r>
            <a:r>
              <a:rPr lang="en-ID" sz="2400" dirty="0">
                <a:solidFill>
                  <a:schemeClr val="tx1"/>
                </a:solidFill>
              </a:rPr>
              <a:t> </a:t>
            </a:r>
            <a:r>
              <a:rPr lang="en-ID" sz="2400" dirty="0" err="1">
                <a:solidFill>
                  <a:schemeClr val="tx1"/>
                </a:solidFill>
              </a:rPr>
              <a:t>perlu</a:t>
            </a:r>
            <a:r>
              <a:rPr lang="en-ID" sz="2400" dirty="0">
                <a:solidFill>
                  <a:schemeClr val="tx1"/>
                </a:solidFill>
              </a:rPr>
              <a:t> </a:t>
            </a:r>
            <a:r>
              <a:rPr lang="en-ID" sz="2400" dirty="0" err="1">
                <a:solidFill>
                  <a:schemeClr val="tx1"/>
                </a:solidFill>
              </a:rPr>
              <a:t>menggunakan</a:t>
            </a:r>
            <a:r>
              <a:rPr lang="en-ID" sz="2400" dirty="0">
                <a:solidFill>
                  <a:schemeClr val="tx1"/>
                </a:solidFill>
              </a:rPr>
              <a:t> </a:t>
            </a:r>
            <a:r>
              <a:rPr lang="en-ID" sz="2400" dirty="0" err="1">
                <a:solidFill>
                  <a:schemeClr val="tx1"/>
                </a:solidFill>
              </a:rPr>
              <a:t>kabel</a:t>
            </a:r>
            <a:r>
              <a:rPr lang="en-ID" sz="2400" dirty="0">
                <a:solidFill>
                  <a:schemeClr val="tx1"/>
                </a:solidFill>
              </a:rPr>
              <a:t>.</a:t>
            </a:r>
            <a:endParaRPr lang="en-US" sz="2400" dirty="0">
              <a:solidFill>
                <a:schemeClr val="tx1"/>
              </a:solidFill>
            </a:endParaRPr>
          </a:p>
        </p:txBody>
      </p:sp>
    </p:spTree>
    <p:extLst>
      <p:ext uri="{BB962C8B-B14F-4D97-AF65-F5344CB8AC3E}">
        <p14:creationId xmlns:p14="http://schemas.microsoft.com/office/powerpoint/2010/main" val="13486686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3257-5E34-469E-BF79-A60CF645BB0B}"/>
              </a:ext>
            </a:extLst>
          </p:cNvPr>
          <p:cNvSpPr>
            <a:spLocks noGrp="1"/>
          </p:cNvSpPr>
          <p:nvPr>
            <p:ph type="title"/>
          </p:nvPr>
        </p:nvSpPr>
        <p:spPr>
          <a:xfrm>
            <a:off x="1251678" y="382385"/>
            <a:ext cx="10178322" cy="1334120"/>
          </a:xfrm>
        </p:spPr>
        <p:txBody>
          <a:bodyPr>
            <a:noAutofit/>
          </a:bodyPr>
          <a:lstStyle/>
          <a:p>
            <a:r>
              <a:rPr lang="en-ID" sz="2400" dirty="0" err="1"/>
              <a:t>Kekurangan</a:t>
            </a:r>
            <a:r>
              <a:rPr lang="en-ID" sz="2400" dirty="0"/>
              <a:t> </a:t>
            </a:r>
            <a:r>
              <a:rPr lang="en-ID" sz="2400" dirty="0" err="1"/>
              <a:t>Jaringan</a:t>
            </a:r>
            <a:r>
              <a:rPr lang="en-ID" sz="2400" dirty="0"/>
              <a:t> </a:t>
            </a:r>
            <a:r>
              <a:rPr lang="en-ID" sz="2400" dirty="0" err="1"/>
              <a:t>Nirkabel</a:t>
            </a:r>
            <a:endParaRPr lang="en-US" sz="2400" dirty="0"/>
          </a:p>
        </p:txBody>
      </p:sp>
      <p:sp>
        <p:nvSpPr>
          <p:cNvPr id="3" name="Content Placeholder 2">
            <a:extLst>
              <a:ext uri="{FF2B5EF4-FFF2-40B4-BE49-F238E27FC236}">
                <a16:creationId xmlns:a16="http://schemas.microsoft.com/office/drawing/2014/main" id="{9A9859B0-4B2B-4492-8B4B-4DD229BA8612}"/>
              </a:ext>
            </a:extLst>
          </p:cNvPr>
          <p:cNvSpPr>
            <a:spLocks noGrp="1"/>
          </p:cNvSpPr>
          <p:nvPr>
            <p:ph idx="1"/>
          </p:nvPr>
        </p:nvSpPr>
        <p:spPr>
          <a:xfrm>
            <a:off x="1251678" y="1137676"/>
            <a:ext cx="10178322" cy="4582647"/>
          </a:xfrm>
        </p:spPr>
        <p:txBody>
          <a:bodyPr>
            <a:noAutofit/>
          </a:bodyPr>
          <a:lstStyle/>
          <a:p>
            <a:pPr lvl="0"/>
            <a:r>
              <a:rPr lang="en-ID" sz="2400" dirty="0" err="1">
                <a:solidFill>
                  <a:schemeClr val="tx1"/>
                </a:solidFill>
              </a:rPr>
              <a:t>Tidak</a:t>
            </a:r>
            <a:r>
              <a:rPr lang="en-ID" sz="2400" dirty="0">
                <a:solidFill>
                  <a:schemeClr val="tx1"/>
                </a:solidFill>
              </a:rPr>
              <a:t> </a:t>
            </a:r>
            <a:r>
              <a:rPr lang="en-ID" sz="2400" dirty="0" err="1">
                <a:solidFill>
                  <a:schemeClr val="tx1"/>
                </a:solidFill>
              </a:rPr>
              <a:t>stabil</a:t>
            </a:r>
            <a:r>
              <a:rPr lang="en-ID" sz="2400" dirty="0">
                <a:solidFill>
                  <a:schemeClr val="tx1"/>
                </a:solidFill>
              </a:rPr>
              <a:t> </a:t>
            </a:r>
            <a:r>
              <a:rPr lang="en-ID" sz="2400" dirty="0" err="1">
                <a:solidFill>
                  <a:schemeClr val="tx1"/>
                </a:solidFill>
              </a:rPr>
              <a:t>jika</a:t>
            </a:r>
            <a:r>
              <a:rPr lang="en-ID" sz="2400" dirty="0">
                <a:solidFill>
                  <a:schemeClr val="tx1"/>
                </a:solidFill>
              </a:rPr>
              <a:t> </a:t>
            </a:r>
            <a:r>
              <a:rPr lang="en-ID" sz="2400" dirty="0" err="1">
                <a:solidFill>
                  <a:schemeClr val="tx1"/>
                </a:solidFill>
              </a:rPr>
              <a:t>cuaca</a:t>
            </a:r>
            <a:r>
              <a:rPr lang="en-ID" sz="2400" dirty="0">
                <a:solidFill>
                  <a:schemeClr val="tx1"/>
                </a:solidFill>
              </a:rPr>
              <a:t> </a:t>
            </a:r>
            <a:r>
              <a:rPr lang="en-ID" sz="2400" dirty="0" err="1">
                <a:solidFill>
                  <a:schemeClr val="tx1"/>
                </a:solidFill>
              </a:rPr>
              <a:t>buruk</a:t>
            </a:r>
            <a:endParaRPr lang="en-US" sz="2400" dirty="0">
              <a:solidFill>
                <a:schemeClr val="tx1"/>
              </a:solidFill>
            </a:endParaRPr>
          </a:p>
          <a:p>
            <a:pPr lvl="0"/>
            <a:r>
              <a:rPr lang="en-ID" sz="2400" dirty="0" err="1">
                <a:solidFill>
                  <a:schemeClr val="tx1"/>
                </a:solidFill>
              </a:rPr>
              <a:t>Keamanan</a:t>
            </a:r>
            <a:r>
              <a:rPr lang="en-ID" sz="2400" dirty="0">
                <a:solidFill>
                  <a:schemeClr val="tx1"/>
                </a:solidFill>
              </a:rPr>
              <a:t> data </a:t>
            </a:r>
            <a:r>
              <a:rPr lang="en-ID" sz="2400" dirty="0" err="1">
                <a:solidFill>
                  <a:schemeClr val="tx1"/>
                </a:solidFill>
              </a:rPr>
              <a:t>kurang</a:t>
            </a:r>
            <a:r>
              <a:rPr lang="en-ID" sz="2400" dirty="0">
                <a:solidFill>
                  <a:schemeClr val="tx1"/>
                </a:solidFill>
              </a:rPr>
              <a:t> </a:t>
            </a:r>
            <a:r>
              <a:rPr lang="en-ID" sz="2400" dirty="0" err="1">
                <a:solidFill>
                  <a:schemeClr val="tx1"/>
                </a:solidFill>
              </a:rPr>
              <a:t>terjamin</a:t>
            </a:r>
            <a:endParaRPr lang="en-US" sz="2400" dirty="0">
              <a:solidFill>
                <a:schemeClr val="tx1"/>
              </a:solidFill>
            </a:endParaRPr>
          </a:p>
          <a:p>
            <a:pPr lvl="0"/>
            <a:r>
              <a:rPr lang="en-ID" sz="2400" dirty="0">
                <a:solidFill>
                  <a:schemeClr val="tx1"/>
                </a:solidFill>
              </a:rPr>
              <a:t>Transmit data 1-2 Mbps, </a:t>
            </a:r>
            <a:r>
              <a:rPr lang="en-ID" sz="2400" dirty="0" err="1">
                <a:solidFill>
                  <a:schemeClr val="tx1"/>
                </a:solidFill>
              </a:rPr>
              <a:t>sedangkan</a:t>
            </a:r>
            <a:r>
              <a:rPr lang="en-ID" sz="2400" dirty="0">
                <a:solidFill>
                  <a:schemeClr val="tx1"/>
                </a:solidFill>
              </a:rPr>
              <a:t> </a:t>
            </a:r>
            <a:r>
              <a:rPr lang="en-ID" sz="2400" dirty="0" err="1">
                <a:solidFill>
                  <a:schemeClr val="tx1"/>
                </a:solidFill>
              </a:rPr>
              <a:t>jika</a:t>
            </a:r>
            <a:r>
              <a:rPr lang="en-ID" sz="2400" dirty="0">
                <a:solidFill>
                  <a:schemeClr val="tx1"/>
                </a:solidFill>
              </a:rPr>
              <a:t> </a:t>
            </a:r>
            <a:r>
              <a:rPr lang="en-ID" sz="2400" dirty="0" err="1">
                <a:solidFill>
                  <a:schemeClr val="tx1"/>
                </a:solidFill>
              </a:rPr>
              <a:t>menggunakan</a:t>
            </a:r>
            <a:r>
              <a:rPr lang="en-ID" sz="2400" dirty="0">
                <a:solidFill>
                  <a:schemeClr val="tx1"/>
                </a:solidFill>
              </a:rPr>
              <a:t> </a:t>
            </a:r>
            <a:r>
              <a:rPr lang="en-ID" sz="2400" dirty="0" err="1">
                <a:solidFill>
                  <a:schemeClr val="tx1"/>
                </a:solidFill>
              </a:rPr>
              <a:t>kabel</a:t>
            </a:r>
            <a:r>
              <a:rPr lang="en-ID" sz="2400" dirty="0">
                <a:solidFill>
                  <a:schemeClr val="tx1"/>
                </a:solidFill>
              </a:rPr>
              <a:t> </a:t>
            </a:r>
            <a:r>
              <a:rPr lang="en-ID" sz="2400" dirty="0" err="1">
                <a:solidFill>
                  <a:schemeClr val="tx1"/>
                </a:solidFill>
              </a:rPr>
              <a:t>akan</a:t>
            </a:r>
            <a:r>
              <a:rPr lang="en-ID" sz="2400" dirty="0">
                <a:solidFill>
                  <a:schemeClr val="tx1"/>
                </a:solidFill>
              </a:rPr>
              <a:t> </a:t>
            </a:r>
            <a:r>
              <a:rPr lang="en-ID" sz="2400" dirty="0" err="1">
                <a:solidFill>
                  <a:schemeClr val="tx1"/>
                </a:solidFill>
              </a:rPr>
              <a:t>lebih</a:t>
            </a:r>
            <a:r>
              <a:rPr lang="en-ID" sz="2400" dirty="0">
                <a:solidFill>
                  <a:schemeClr val="tx1"/>
                </a:solidFill>
              </a:rPr>
              <a:t> </a:t>
            </a:r>
            <a:r>
              <a:rPr lang="en-ID" sz="2400" dirty="0" err="1">
                <a:solidFill>
                  <a:schemeClr val="tx1"/>
                </a:solidFill>
              </a:rPr>
              <a:t>cepat</a:t>
            </a:r>
            <a:r>
              <a:rPr lang="en-ID" sz="2400" dirty="0">
                <a:solidFill>
                  <a:schemeClr val="tx1"/>
                </a:solidFill>
              </a:rPr>
              <a:t>.</a:t>
            </a:r>
            <a:endParaRPr lang="en-US" sz="2400" dirty="0">
              <a:solidFill>
                <a:schemeClr val="tx1"/>
              </a:solidFill>
            </a:endParaRPr>
          </a:p>
          <a:p>
            <a:pPr lvl="0"/>
            <a:r>
              <a:rPr lang="en-ID" sz="2400" dirty="0" err="1">
                <a:solidFill>
                  <a:schemeClr val="tx1"/>
                </a:solidFill>
              </a:rPr>
              <a:t>Alatnya</a:t>
            </a:r>
            <a:r>
              <a:rPr lang="en-ID" sz="2400" dirty="0">
                <a:solidFill>
                  <a:schemeClr val="tx1"/>
                </a:solidFill>
              </a:rPr>
              <a:t> </a:t>
            </a:r>
            <a:r>
              <a:rPr lang="en-ID" sz="2400" dirty="0" err="1">
                <a:solidFill>
                  <a:schemeClr val="tx1"/>
                </a:solidFill>
              </a:rPr>
              <a:t>cukup</a:t>
            </a:r>
            <a:r>
              <a:rPr lang="en-ID" sz="2400" dirty="0">
                <a:solidFill>
                  <a:schemeClr val="tx1"/>
                </a:solidFill>
              </a:rPr>
              <a:t> mahal.</a:t>
            </a:r>
            <a:endParaRPr lang="en-US" sz="2400" dirty="0">
              <a:solidFill>
                <a:schemeClr val="tx1"/>
              </a:solidFill>
            </a:endParaRPr>
          </a:p>
          <a:p>
            <a:pPr lvl="0"/>
            <a:r>
              <a:rPr lang="en-ID" sz="2400" dirty="0" err="1">
                <a:solidFill>
                  <a:schemeClr val="tx1"/>
                </a:solidFill>
              </a:rPr>
              <a:t>Kapasitas</a:t>
            </a:r>
            <a:r>
              <a:rPr lang="en-ID" sz="2400" dirty="0">
                <a:solidFill>
                  <a:schemeClr val="tx1"/>
                </a:solidFill>
              </a:rPr>
              <a:t> </a:t>
            </a:r>
            <a:r>
              <a:rPr lang="en-ID" sz="2400" dirty="0" err="1">
                <a:solidFill>
                  <a:schemeClr val="tx1"/>
                </a:solidFill>
              </a:rPr>
              <a:t>jaringan</a:t>
            </a:r>
            <a:r>
              <a:rPr lang="en-ID" sz="2400" dirty="0">
                <a:solidFill>
                  <a:schemeClr val="tx1"/>
                </a:solidFill>
              </a:rPr>
              <a:t> </a:t>
            </a:r>
            <a:r>
              <a:rPr lang="en-ID" sz="2400" dirty="0" err="1">
                <a:solidFill>
                  <a:schemeClr val="tx1"/>
                </a:solidFill>
              </a:rPr>
              <a:t>terbatas</a:t>
            </a:r>
            <a:r>
              <a:rPr lang="en-ID" sz="2400" dirty="0">
                <a:solidFill>
                  <a:schemeClr val="tx1"/>
                </a:solidFill>
              </a:rPr>
              <a:t>.</a:t>
            </a:r>
            <a:endParaRPr lang="en-US" sz="2400" dirty="0">
              <a:solidFill>
                <a:schemeClr val="tx1"/>
              </a:solidFill>
            </a:endParaRPr>
          </a:p>
          <a:p>
            <a:pPr lvl="0"/>
            <a:r>
              <a:rPr lang="en-ID" sz="2400" dirty="0">
                <a:solidFill>
                  <a:schemeClr val="tx1"/>
                </a:solidFill>
              </a:rPr>
              <a:t>Intermittence (</a:t>
            </a:r>
            <a:r>
              <a:rPr lang="en-ID" sz="2400" dirty="0" err="1">
                <a:solidFill>
                  <a:schemeClr val="tx1"/>
                </a:solidFill>
              </a:rPr>
              <a:t>sinyal</a:t>
            </a:r>
            <a:r>
              <a:rPr lang="en-ID" sz="2400" dirty="0">
                <a:solidFill>
                  <a:schemeClr val="tx1"/>
                </a:solidFill>
              </a:rPr>
              <a:t> </a:t>
            </a:r>
            <a:r>
              <a:rPr lang="en-ID" sz="2400" dirty="0" err="1">
                <a:solidFill>
                  <a:schemeClr val="tx1"/>
                </a:solidFill>
              </a:rPr>
              <a:t>putus-putus</a:t>
            </a:r>
            <a:r>
              <a:rPr lang="en-ID" sz="2400" dirty="0">
                <a:solidFill>
                  <a:schemeClr val="tx1"/>
                </a:solidFill>
              </a:rPr>
              <a:t>)</a:t>
            </a:r>
            <a:endParaRPr lang="en-US" sz="2400" dirty="0">
              <a:solidFill>
                <a:schemeClr val="tx1"/>
              </a:solidFill>
            </a:endParaRPr>
          </a:p>
        </p:txBody>
      </p:sp>
    </p:spTree>
    <p:extLst>
      <p:ext uri="{BB962C8B-B14F-4D97-AF65-F5344CB8AC3E}">
        <p14:creationId xmlns:p14="http://schemas.microsoft.com/office/powerpoint/2010/main" val="34152308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3257-5E34-469E-BF79-A60CF645BB0B}"/>
              </a:ext>
            </a:extLst>
          </p:cNvPr>
          <p:cNvSpPr>
            <a:spLocks noGrp="1"/>
          </p:cNvSpPr>
          <p:nvPr>
            <p:ph type="title"/>
          </p:nvPr>
        </p:nvSpPr>
        <p:spPr>
          <a:xfrm>
            <a:off x="1251678" y="382385"/>
            <a:ext cx="10178322" cy="580141"/>
          </a:xfrm>
        </p:spPr>
        <p:txBody>
          <a:bodyPr>
            <a:noAutofit/>
          </a:bodyPr>
          <a:lstStyle/>
          <a:p>
            <a:pPr algn="ctr"/>
            <a:r>
              <a:rPr lang="id-ID" sz="2600" b="1" dirty="0"/>
              <a:t>APLIKASI JARINGAN SENSOR NIRKABEL</a:t>
            </a:r>
            <a:endParaRPr lang="en-US" sz="2600" dirty="0"/>
          </a:p>
        </p:txBody>
      </p:sp>
      <p:sp>
        <p:nvSpPr>
          <p:cNvPr id="3" name="Content Placeholder 2">
            <a:extLst>
              <a:ext uri="{FF2B5EF4-FFF2-40B4-BE49-F238E27FC236}">
                <a16:creationId xmlns:a16="http://schemas.microsoft.com/office/drawing/2014/main" id="{9A9859B0-4B2B-4492-8B4B-4DD229BA8612}"/>
              </a:ext>
            </a:extLst>
          </p:cNvPr>
          <p:cNvSpPr>
            <a:spLocks noGrp="1"/>
          </p:cNvSpPr>
          <p:nvPr>
            <p:ph idx="1"/>
          </p:nvPr>
        </p:nvSpPr>
        <p:spPr>
          <a:xfrm>
            <a:off x="1251678" y="1503947"/>
            <a:ext cx="10178322" cy="3850105"/>
          </a:xfrm>
        </p:spPr>
        <p:txBody>
          <a:bodyPr>
            <a:noAutofit/>
          </a:bodyPr>
          <a:lstStyle/>
          <a:p>
            <a:pPr marL="0" indent="0" algn="just">
              <a:buNone/>
            </a:pPr>
            <a:r>
              <a:rPr lang="id-ID" sz="2400" dirty="0">
                <a:solidFill>
                  <a:schemeClr val="tx1"/>
                </a:solidFill>
              </a:rPr>
              <a:t>Wireless Sensor Networks (WSN) menghubungkan dunia lebih dari yang di impikan. Polusi kebisingan dan atmosfer, sensor tingkat sampah, pemantauan lalu lintas jalan, dan parkir pintar adalah beberapa dari banyak aplikasi WSN ke kota-kota pintar. Protokol nirkabel harus digunakan untuk berkomunikasi dengan ribuan node sambil mengelola trade-off antara kecepatan transfer data, kecepatan, dan konsumsi daya. Sejumlah besar sensor memerlukan mekanisme agregasi data untuk mencegah redundansi informasi dan konsumsi energi tinggi, kapasitas penyimpanan, dan bandwidth komunikasi. Jelas, aspek- aspek ini tidak dapat dipenuhi mengingat keterbatasan WSN.</a:t>
            </a:r>
            <a:endParaRPr lang="en-US" sz="2400" dirty="0">
              <a:solidFill>
                <a:schemeClr val="tx1"/>
              </a:solidFill>
            </a:endParaRPr>
          </a:p>
        </p:txBody>
      </p:sp>
    </p:spTree>
    <p:extLst>
      <p:ext uri="{BB962C8B-B14F-4D97-AF65-F5344CB8AC3E}">
        <p14:creationId xmlns:p14="http://schemas.microsoft.com/office/powerpoint/2010/main" val="8813525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3257-5E34-469E-BF79-A60CF645BB0B}"/>
              </a:ext>
            </a:extLst>
          </p:cNvPr>
          <p:cNvSpPr>
            <a:spLocks noGrp="1"/>
          </p:cNvSpPr>
          <p:nvPr>
            <p:ph type="title"/>
          </p:nvPr>
        </p:nvSpPr>
        <p:spPr>
          <a:xfrm>
            <a:off x="1251678" y="382385"/>
            <a:ext cx="10178322" cy="580141"/>
          </a:xfrm>
        </p:spPr>
        <p:txBody>
          <a:bodyPr>
            <a:noAutofit/>
          </a:bodyPr>
          <a:lstStyle/>
          <a:p>
            <a:pPr algn="ctr"/>
            <a:r>
              <a:rPr lang="en-US" sz="2600" b="1" dirty="0" err="1"/>
              <a:t>Contoh</a:t>
            </a:r>
            <a:r>
              <a:rPr lang="en-US" sz="2600" b="1" dirty="0"/>
              <a:t> </a:t>
            </a:r>
            <a:r>
              <a:rPr lang="en-US" sz="2600" b="1" dirty="0" err="1"/>
              <a:t>aplikasi</a:t>
            </a:r>
            <a:r>
              <a:rPr lang="en-US" sz="2600" b="1" dirty="0"/>
              <a:t> </a:t>
            </a:r>
            <a:r>
              <a:rPr lang="en-US" sz="2600" b="1" dirty="0" err="1"/>
              <a:t>wsn</a:t>
            </a:r>
            <a:endParaRPr lang="en-US" sz="2600" dirty="0"/>
          </a:p>
        </p:txBody>
      </p:sp>
      <p:sp>
        <p:nvSpPr>
          <p:cNvPr id="3" name="Content Placeholder 2">
            <a:extLst>
              <a:ext uri="{FF2B5EF4-FFF2-40B4-BE49-F238E27FC236}">
                <a16:creationId xmlns:a16="http://schemas.microsoft.com/office/drawing/2014/main" id="{9A9859B0-4B2B-4492-8B4B-4DD229BA8612}"/>
              </a:ext>
            </a:extLst>
          </p:cNvPr>
          <p:cNvSpPr>
            <a:spLocks noGrp="1"/>
          </p:cNvSpPr>
          <p:nvPr>
            <p:ph idx="1"/>
          </p:nvPr>
        </p:nvSpPr>
        <p:spPr>
          <a:xfrm>
            <a:off x="1251678" y="1503948"/>
            <a:ext cx="10178322" cy="1736558"/>
          </a:xfrm>
        </p:spPr>
        <p:txBody>
          <a:bodyPr>
            <a:noAutofit/>
          </a:bodyPr>
          <a:lstStyle/>
          <a:p>
            <a:pPr algn="just"/>
            <a:r>
              <a:rPr lang="en-US" sz="2400" dirty="0" err="1">
                <a:solidFill>
                  <a:schemeClr val="tx1"/>
                </a:solidFill>
              </a:rPr>
              <a:t>Aplikasi</a:t>
            </a:r>
            <a:r>
              <a:rPr lang="en-US" sz="2400" dirty="0">
                <a:solidFill>
                  <a:schemeClr val="tx1"/>
                </a:solidFill>
              </a:rPr>
              <a:t> </a:t>
            </a:r>
            <a:r>
              <a:rPr lang="en-US" sz="2400" dirty="0" err="1">
                <a:solidFill>
                  <a:schemeClr val="tx1"/>
                </a:solidFill>
              </a:rPr>
              <a:t>Hemat</a:t>
            </a:r>
            <a:r>
              <a:rPr lang="en-US" sz="2400" dirty="0">
                <a:solidFill>
                  <a:schemeClr val="tx1"/>
                </a:solidFill>
              </a:rPr>
              <a:t> </a:t>
            </a:r>
            <a:r>
              <a:rPr lang="en-US" sz="2400" dirty="0" err="1">
                <a:solidFill>
                  <a:schemeClr val="tx1"/>
                </a:solidFill>
              </a:rPr>
              <a:t>Energi</a:t>
            </a:r>
            <a:endParaRPr lang="en-US" sz="2400" dirty="0">
              <a:solidFill>
                <a:schemeClr val="tx1"/>
              </a:solidFill>
            </a:endParaRPr>
          </a:p>
          <a:p>
            <a:pPr algn="just"/>
            <a:r>
              <a:rPr lang="en-US" sz="2400" dirty="0" err="1">
                <a:solidFill>
                  <a:schemeClr val="tx1"/>
                </a:solidFill>
              </a:rPr>
              <a:t>Pemantauan</a:t>
            </a:r>
            <a:r>
              <a:rPr lang="en-US" sz="2400" dirty="0">
                <a:solidFill>
                  <a:schemeClr val="tx1"/>
                </a:solidFill>
              </a:rPr>
              <a:t> </a:t>
            </a:r>
            <a:r>
              <a:rPr lang="en-US" sz="2400" dirty="0" err="1">
                <a:solidFill>
                  <a:schemeClr val="tx1"/>
                </a:solidFill>
              </a:rPr>
              <a:t>Kebisingan</a:t>
            </a:r>
            <a:r>
              <a:rPr lang="en-US" sz="2400" dirty="0">
                <a:solidFill>
                  <a:schemeClr val="tx1"/>
                </a:solidFill>
              </a:rPr>
              <a:t> dan </a:t>
            </a:r>
            <a:r>
              <a:rPr lang="en-US" sz="2400" dirty="0" err="1">
                <a:solidFill>
                  <a:schemeClr val="tx1"/>
                </a:solidFill>
              </a:rPr>
              <a:t>Atmosfer</a:t>
            </a:r>
            <a:endParaRPr lang="en-US" sz="2400" dirty="0">
              <a:solidFill>
                <a:schemeClr val="tx1"/>
              </a:solidFill>
            </a:endParaRPr>
          </a:p>
          <a:p>
            <a:pPr algn="just"/>
            <a:r>
              <a:rPr lang="en-US" sz="2400" dirty="0" err="1">
                <a:solidFill>
                  <a:schemeClr val="tx1"/>
                </a:solidFill>
              </a:rPr>
              <a:t>Pemantauan</a:t>
            </a:r>
            <a:r>
              <a:rPr lang="en-US" sz="2400" dirty="0">
                <a:solidFill>
                  <a:schemeClr val="tx1"/>
                </a:solidFill>
              </a:rPr>
              <a:t> Kesehatan</a:t>
            </a:r>
          </a:p>
          <a:p>
            <a:pPr algn="just"/>
            <a:endParaRPr lang="en-US" sz="2400" dirty="0">
              <a:solidFill>
                <a:schemeClr val="tx1"/>
              </a:solidFill>
            </a:endParaRPr>
          </a:p>
        </p:txBody>
      </p:sp>
    </p:spTree>
    <p:extLst>
      <p:ext uri="{BB962C8B-B14F-4D97-AF65-F5344CB8AC3E}">
        <p14:creationId xmlns:p14="http://schemas.microsoft.com/office/powerpoint/2010/main" val="41701001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670</TotalTime>
  <Words>886</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Impact</vt:lpstr>
      <vt:lpstr>Times New Roman</vt:lpstr>
      <vt:lpstr>Badge</vt:lpstr>
      <vt:lpstr>PowerPoint Presentation</vt:lpstr>
      <vt:lpstr>Kelompok 4 </vt:lpstr>
      <vt:lpstr>PowerPoint Presentation</vt:lpstr>
      <vt:lpstr>KELEBIHAN JARINGAN BERKABEL</vt:lpstr>
      <vt:lpstr>Kekurangan Jaringan BERVlakasKabel :</vt:lpstr>
      <vt:lpstr>Kelebihan Jaringan Nirkabel </vt:lpstr>
      <vt:lpstr>Kekurangan Jaringan Nirkabel</vt:lpstr>
      <vt:lpstr>APLIKASI JARINGAN SENSOR NIRKABEL</vt:lpstr>
      <vt:lpstr>Contoh aplikasi wsn</vt:lpstr>
      <vt:lpstr>Teknologi AKSES</vt:lpstr>
      <vt:lpstr>Strategi Perutean</vt:lpstr>
      <vt:lpstr>METODE HEMAT DAYA</vt:lpstr>
      <vt:lpstr>Keamanan</vt:lpstr>
      <vt:lpstr>RINGKASAN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Vlakas</dc:creator>
  <cp:lastModifiedBy>Vlakas</cp:lastModifiedBy>
  <cp:revision>6</cp:revision>
  <dcterms:created xsi:type="dcterms:W3CDTF">2021-02-27T09:39:20Z</dcterms:created>
  <dcterms:modified xsi:type="dcterms:W3CDTF">2021-03-06T12:47:28Z</dcterms:modified>
</cp:coreProperties>
</file>