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484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944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92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00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3620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31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929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585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3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3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925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1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44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89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0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61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7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A2BA-7AD1-4F88-88D7-A2AF3EAF568A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1087-409A-4D89-806D-55D85A18E9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348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2CA7-F908-4780-8AA6-71F0DF80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501" y="278302"/>
            <a:ext cx="8791575" cy="23876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Quiz </a:t>
            </a:r>
            <a:r>
              <a:rPr lang="en-US" dirty="0" err="1"/>
              <a:t>Interaktif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73160-9EA4-4FF3-BC2C-19E13739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04016"/>
            <a:ext cx="8791575" cy="2387599"/>
          </a:xfrm>
        </p:spPr>
        <p:txBody>
          <a:bodyPr>
            <a:noAutofit/>
          </a:bodyPr>
          <a:lstStyle/>
          <a:p>
            <a:r>
              <a:rPr lang="en-US" sz="1800" dirty="0" err="1"/>
              <a:t>Anggota</a:t>
            </a:r>
            <a:r>
              <a:rPr lang="en-US" sz="1800" dirty="0"/>
              <a:t> : Fauzan Abdurrahman		(1806065)</a:t>
            </a:r>
          </a:p>
          <a:p>
            <a:r>
              <a:rPr lang="en-US" sz="1800" dirty="0"/>
              <a:t>	     Ridwan Burhanuddin		(1806054)</a:t>
            </a:r>
          </a:p>
          <a:p>
            <a:r>
              <a:rPr lang="en-US" sz="1800" dirty="0"/>
              <a:t>	     M Aldi </a:t>
            </a:r>
            <a:r>
              <a:rPr lang="en-US" sz="1800" dirty="0" err="1"/>
              <a:t>Nugraha</a:t>
            </a:r>
            <a:r>
              <a:rPr lang="en-US" sz="1800" dirty="0"/>
              <a:t>		(1806058)</a:t>
            </a:r>
          </a:p>
          <a:p>
            <a:r>
              <a:rPr lang="en-US" sz="1800" dirty="0"/>
              <a:t>	     M </a:t>
            </a:r>
            <a:r>
              <a:rPr lang="en-US" sz="1800" dirty="0" err="1"/>
              <a:t>Luthfi</a:t>
            </a:r>
            <a:r>
              <a:rPr lang="en-US" sz="1800" dirty="0"/>
              <a:t> </a:t>
            </a:r>
            <a:r>
              <a:rPr lang="en-US" sz="1800" dirty="0" err="1"/>
              <a:t>Waliyul</a:t>
            </a:r>
            <a:r>
              <a:rPr lang="en-US" sz="1800" dirty="0"/>
              <a:t> Fahmi		(1806049)</a:t>
            </a:r>
          </a:p>
          <a:p>
            <a:r>
              <a:rPr lang="en-US" sz="1800" dirty="0"/>
              <a:t>	     </a:t>
            </a:r>
            <a:r>
              <a:rPr lang="en-US" sz="1800" dirty="0" err="1"/>
              <a:t>Moch</a:t>
            </a:r>
            <a:r>
              <a:rPr lang="en-US" sz="1800" dirty="0"/>
              <a:t> </a:t>
            </a:r>
            <a:r>
              <a:rPr lang="en-US" sz="1800" dirty="0" err="1"/>
              <a:t>Renaldi</a:t>
            </a:r>
            <a:r>
              <a:rPr lang="en-US" sz="1800" dirty="0"/>
              <a:t> R		(1806048)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95151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1077-FD74-47DA-907C-2728FF64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2A57-A957-4958-BEA7-6F3E19EB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Quiz </a:t>
            </a:r>
            <a:r>
              <a:rPr lang="en-ID" dirty="0" err="1"/>
              <a:t>Interaktif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nama-nama</a:t>
            </a:r>
            <a:r>
              <a:rPr lang="en-ID" dirty="0"/>
              <a:t> </a:t>
            </a:r>
            <a:r>
              <a:rPr lang="en-ID" dirty="0" err="1"/>
              <a:t>presiden</a:t>
            </a:r>
            <a:r>
              <a:rPr lang="en-ID" dirty="0"/>
              <a:t> </a:t>
            </a:r>
            <a:r>
              <a:rPr lang="en-ID" dirty="0" err="1"/>
              <a:t>indonesia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pertanyaan-pertanyaan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berpikir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683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CF79-8510-4E69-B96E-BFFBFEED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1656"/>
            <a:ext cx="9905998" cy="1478570"/>
          </a:xfrm>
        </p:spPr>
        <p:txBody>
          <a:bodyPr/>
          <a:lstStyle/>
          <a:p>
            <a:r>
              <a:rPr lang="en-ID" dirty="0"/>
              <a:t>Halaman Awal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EFE1C4-B948-4044-83D1-29F2A17C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044" y="1204115"/>
            <a:ext cx="2935702" cy="54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A5D2-3913-4A57-9BE8-876563AB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8371"/>
            <a:ext cx="9905998" cy="1478570"/>
          </a:xfrm>
        </p:spPr>
        <p:txBody>
          <a:bodyPr/>
          <a:lstStyle/>
          <a:p>
            <a:r>
              <a:rPr lang="en-ID" dirty="0"/>
              <a:t>Halaman </a:t>
            </a:r>
            <a:r>
              <a:rPr lang="en-ID" dirty="0" err="1"/>
              <a:t>Materi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7E4083-B44E-43BE-9E22-B2B62582F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332" y="1264747"/>
            <a:ext cx="2610076" cy="48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3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122D-1D64-4E94-B63B-C88A71A8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Halaman About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02F2F-B7EB-4A94-AC11-D94B75167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247" y="1673000"/>
            <a:ext cx="2444599" cy="4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18C8-765A-4504-AE97-F5C369C9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Halaman 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7C1D94-C127-4343-AD37-E9ECC216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820" y="1590064"/>
            <a:ext cx="2383142" cy="439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0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08EF-F05D-492B-A0E6-5DFE4BF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Halaman 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7C7560-CCA1-4193-8B74-1816E794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356" y="1537311"/>
            <a:ext cx="2418643" cy="44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7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52A4-2DF5-4653-9580-9992993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Halaman Score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42CA6-2BD4-4B04-9C4B-EFF3F72B5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0829" y="1559848"/>
            <a:ext cx="2684032" cy="49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4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51</TotalTime>
  <Words>101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Aplikasi Quiz Interaktif</vt:lpstr>
      <vt:lpstr>Tentang aplikasi </vt:lpstr>
      <vt:lpstr>Halaman Awal</vt:lpstr>
      <vt:lpstr>Halaman Materi</vt:lpstr>
      <vt:lpstr>Halaman About</vt:lpstr>
      <vt:lpstr>Halaman Quiz</vt:lpstr>
      <vt:lpstr>Halaman Quiz</vt:lpstr>
      <vt:lpstr>Halaman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Quiz Interaktif</dc:title>
  <dc:creator>lutfhiwaliyul@gmail.com</dc:creator>
  <cp:lastModifiedBy>Vlakas</cp:lastModifiedBy>
  <cp:revision>5</cp:revision>
  <dcterms:created xsi:type="dcterms:W3CDTF">2021-06-24T02:31:14Z</dcterms:created>
  <dcterms:modified xsi:type="dcterms:W3CDTF">2021-06-24T03:26:33Z</dcterms:modified>
</cp:coreProperties>
</file>