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B86C-1D69-48AF-A046-620C54EA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081AD-3903-4AEC-AA67-5631435B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DCEF-F3F8-4588-A675-F149042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4BDB-5C2A-45FF-ADB4-A80E8AD4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CDE8-72F5-477A-BFF8-2DB3EE5C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73B3-59E8-40E2-8423-21FC1442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552D-557C-4DB8-BB68-A7A682AE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D3EB-8EC5-4EAC-BAAA-9961CE1D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1709-FDF8-4903-9753-3E345A0A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8CA9-896A-4B8A-86A2-8394776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43793-7564-4680-BAE2-DE4C79B53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C2089-ABDF-4A11-899B-A1748914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DED6-B269-49AD-BD50-BF828112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DC99-5BE6-4739-8D1F-5473F498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89C1-C1FD-4D83-80E2-61B55D81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4FD2-7FE8-4E3E-96B6-6411D4C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EE6F-BE95-4CA3-B534-37F5B6BB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B8B5-A696-43E5-9D3A-6EAF352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D7A9-ACAA-4176-89ED-F3AE353E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1035-6DCA-4808-8900-92ABFDC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7BD0-0E0D-4D8C-A6C2-68EE137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B341-85C9-4205-BF0F-5A6CF32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15D9-F2DC-4C22-9EBB-6768EA88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CBF7-905A-40D8-8238-01A29640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7F43-775F-4B74-BE2D-82E8BFA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D490-E4BB-4BBF-BBE4-73179B86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7D8-C74D-4501-A691-BDC20A7B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D25A-CE36-436F-9FCC-EB728705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713B-5C58-4425-A86B-63906189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EB15-1C28-4D15-BA86-3136B71A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B4F8-AF4C-4296-AFE7-A54DAFE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35DB-9615-4AAB-825F-E28AA453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330D6-3629-48F5-8927-9B5B8DA8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87256-6FDE-4D36-8DF2-22A1B29A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46556-D959-4692-96A0-3A0B4445A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291F-F9CB-496A-8809-E72CE0071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E9B75-3478-4FE5-AC08-12AA1B13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F0F46-134E-4D4E-A3D3-24A47A8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4545-EEC3-497F-93A2-CF033DB1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1D98-9369-4AFC-B8A2-5FC66CD7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DD74A-0BE1-45E7-B9FC-90A6F3AA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F492F-4168-4D0F-82AD-576D231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343C4-F278-4CF8-B950-8391B10C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59C3-7117-41E0-8805-5AE97A1D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0673-7823-4CB2-8F7F-486ECE68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E806-058E-439F-8388-AD89B20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BD03-3162-4B30-9413-2405BA48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71D8-1904-4B12-B7DD-E7B3E36D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DB5A-961E-42BD-B084-8D93DE69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86D4-BB5F-44F6-BC5D-83A79E1F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3B30-99B7-4E15-B23A-CEB51D0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B441-2669-4C64-BC5E-1B660675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D9A3-F2B3-4AA3-B34C-AE067748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83D4F-7017-446C-9C49-02066B0A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395F5-04A9-4E70-8278-87DC0042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7002F-DBEE-424C-AFC1-181DB05D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BD-2155-4A4F-8C03-B09135B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308F-B079-4D4A-9F3C-9E373742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EB1E7-3B32-493A-9A18-B2A89B8C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DEA8-4D0B-4D27-83EC-F0AAE1BC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EBAF-5474-447B-8BC2-92A0AD13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72A5-37E2-4EEE-81C2-05124DEAA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83EB-E222-443B-8C99-D3CA8F3B4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869F-2089-4C4D-A841-AA12CC0F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037"/>
            <a:ext cx="7897427" cy="2207165"/>
          </a:xfrm>
        </p:spPr>
        <p:txBody>
          <a:bodyPr/>
          <a:lstStyle/>
          <a:p>
            <a:r>
              <a:rPr lang="sr-Latn-R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Primena Reinforcement Learning u igri „Čoveče, ne ljuti se“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970-B6CB-408F-921C-0DE070D7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3639"/>
            <a:ext cx="10515600" cy="11433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8CBE-200A-4691-8FA3-81EB58A2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Čoveče, ne ljuti 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B1F6-FA19-4E38-B1D9-1C72B62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0924" cy="4351338"/>
          </a:xfrm>
        </p:spPr>
        <p:txBody>
          <a:bodyPr/>
          <a:lstStyle/>
          <a:p>
            <a:r>
              <a:rPr lang="sr-Latn-RS" dirty="0"/>
              <a:t>Poznata igra za decu u kojoj je samo sreća od značaja, ili da li je?</a:t>
            </a:r>
          </a:p>
          <a:p>
            <a:endParaRPr lang="sr-Latn-RS" dirty="0"/>
          </a:p>
          <a:p>
            <a:r>
              <a:rPr lang="sr-Latn-RS" dirty="0"/>
              <a:t>4 igrača po 4 figurice.</a:t>
            </a:r>
          </a:p>
          <a:p>
            <a:endParaRPr lang="sr-Latn-RS" dirty="0"/>
          </a:p>
          <a:p>
            <a:r>
              <a:rPr lang="sr-Latn-RS" dirty="0"/>
              <a:t>Broj koraka zavisi od kockice</a:t>
            </a:r>
          </a:p>
          <a:p>
            <a:endParaRPr lang="sr-Latn-RS" dirty="0"/>
          </a:p>
          <a:p>
            <a:r>
              <a:rPr lang="sr-Latn-RS" dirty="0"/>
              <a:t>Jedina strategija dolazi iz izbora figurice koja se pomera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4378B-D6B1-4E24-B35F-E8050D40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4" y="1657069"/>
            <a:ext cx="3526557" cy="35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Reinforcement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Pustiti mrežu da igra sama sa sobom mnogo partija, i daj nagrade ako pobedi</a:t>
            </a:r>
          </a:p>
          <a:p>
            <a:endParaRPr lang="sr-Latn-RS" dirty="0"/>
          </a:p>
          <a:p>
            <a:r>
              <a:rPr lang="sr-Latn-RS" dirty="0"/>
              <a:t>Kazniti mrežu kad uradi nešto ilegalno – ne zabraniti zabranjene poteze</a:t>
            </a:r>
          </a:p>
          <a:p>
            <a:endParaRPr lang="sr-Latn-RS" dirty="0"/>
          </a:p>
          <a:p>
            <a:r>
              <a:rPr lang="sr-Latn-RS" dirty="0"/>
              <a:t>Broj na kockici enkodira se kao deo stanja tabele</a:t>
            </a:r>
          </a:p>
          <a:p>
            <a:endParaRPr lang="sr-Latn-RS" dirty="0"/>
          </a:p>
          <a:p>
            <a:r>
              <a:rPr lang="sr-Latn-RS" dirty="0"/>
              <a:t>Metode učenja DQN, Policy gradient i grafovske konvolutivne mreže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Kako dobro igrati?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5172074" cy="4629150"/>
          </a:xfrm>
        </p:spPr>
        <p:txBody>
          <a:bodyPr/>
          <a:lstStyle/>
          <a:p>
            <a:r>
              <a:rPr lang="sr-Latn-RS" dirty="0"/>
              <a:t>Heuristike – gramzivo idi ka cilju, jedi kad možeš, izvući što više figurica na tablu</a:t>
            </a:r>
          </a:p>
          <a:p>
            <a:endParaRPr lang="sr-Latn-RS" dirty="0"/>
          </a:p>
          <a:p>
            <a:r>
              <a:rPr lang="sr-Latn-RS" dirty="0"/>
              <a:t>Igrač koji ne pravi gluposti „IPN“</a:t>
            </a:r>
          </a:p>
          <a:p>
            <a:endParaRPr lang="sr-Latn-RS" dirty="0"/>
          </a:p>
          <a:p>
            <a:r>
              <a:rPr lang="sr-Latn-RS" dirty="0"/>
              <a:t>Idealni heuristični igrač „IP“ – naučno dokazano!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7A2D6-51B8-4D41-A51C-2F961E6D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690688"/>
            <a:ext cx="5356115" cy="3157757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95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10670" cy="4351338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Environment i GUI napravljeni od nule.</a:t>
            </a:r>
          </a:p>
          <a:p>
            <a:endParaRPr lang="sr-Latn-RS" dirty="0"/>
          </a:p>
          <a:p>
            <a:r>
              <a:rPr lang="sr-Latn-RS" dirty="0"/>
              <a:t>30000 epizoda treninga</a:t>
            </a:r>
          </a:p>
          <a:p>
            <a:endParaRPr lang="sr-Latn-RS" dirty="0"/>
          </a:p>
          <a:p>
            <a:r>
              <a:rPr lang="sr-Latn-RS" dirty="0"/>
              <a:t>DQN vs 3*IPN: 55% win rate</a:t>
            </a:r>
          </a:p>
          <a:p>
            <a:r>
              <a:rPr lang="sr-Latn-RS" dirty="0"/>
              <a:t>DQN vs 3*IP: 22% win rate </a:t>
            </a:r>
          </a:p>
          <a:p>
            <a:pPr marL="0" indent="0">
              <a:buNone/>
            </a:pPr>
            <a:r>
              <a:rPr lang="sr-Latn-RS" dirty="0"/>
              <a:t>	</a:t>
            </a:r>
          </a:p>
          <a:p>
            <a:r>
              <a:rPr lang="sr-Latn-RS" dirty="0"/>
              <a:t>Policy gradient vs 3*IPN: 60% win rate</a:t>
            </a:r>
          </a:p>
          <a:p>
            <a:r>
              <a:rPr lang="sr-Latn-RS" dirty="0"/>
              <a:t>DQN vs 3*IP: 29% win rate</a:t>
            </a:r>
          </a:p>
          <a:p>
            <a:endParaRPr lang="sr-Latn-RS" dirty="0"/>
          </a:p>
          <a:p>
            <a:r>
              <a:rPr lang="sr-Latn-RS" dirty="0"/>
              <a:t>Graph CNN: 0% win rate </a:t>
            </a:r>
            <a:r>
              <a:rPr lang="sr-Latn-RS" dirty="0">
                <a:sym typeface="Wingdings" panose="05000000000000000000" pitchFamily="2" charset="2"/>
              </a:rPr>
              <a:t></a:t>
            </a:r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5C7B-66B0-41F5-89C2-54B7AB2B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Poteškoće i  zaklučci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5093-DF45-4F60-9CDB-341B740D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5700" cy="4351338"/>
          </a:xfrm>
        </p:spPr>
        <p:txBody>
          <a:bodyPr/>
          <a:lstStyle/>
          <a:p>
            <a:r>
              <a:rPr lang="sr-Latn-RS" dirty="0"/>
              <a:t>Indeksiranje od 0</a:t>
            </a:r>
          </a:p>
          <a:p>
            <a:endParaRPr lang="sr-Latn-RS" dirty="0"/>
          </a:p>
          <a:p>
            <a:r>
              <a:rPr lang="sr-Latn-RS" dirty="0"/>
              <a:t>Mreža može da bude jako loša jako dugo</a:t>
            </a:r>
          </a:p>
          <a:p>
            <a:endParaRPr lang="sr-Latn-RS" dirty="0"/>
          </a:p>
          <a:p>
            <a:r>
              <a:rPr lang="sr-Latn-RS" dirty="0"/>
              <a:t>Na ovom konkretnom problemu, policy gradient daje dobre rezultate</a:t>
            </a:r>
          </a:p>
          <a:p>
            <a:endParaRPr lang="sr-Latn-RS" dirty="0"/>
          </a:p>
          <a:p>
            <a:r>
              <a:rPr lang="sr-Latn-RS" dirty="0"/>
              <a:t>Grafovske konvolutivne je teško istrenirati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D040F-E137-44F4-885A-4A2E86F6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12" y="1825625"/>
            <a:ext cx="3632200" cy="27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010490-8170-44FA-A179-84A96C9A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107" y="2171699"/>
            <a:ext cx="364110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">
            <a:hlinkClick r:id="" action="ppaction://media"/>
            <a:extLst>
              <a:ext uri="{FF2B5EF4-FFF2-40B4-BE49-F238E27FC236}">
                <a16:creationId xmlns:a16="http://schemas.microsoft.com/office/drawing/2014/main" id="{960E2363-3713-41AE-9B96-CCAA655255E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6291" y="0"/>
            <a:ext cx="5054053" cy="6858000"/>
          </a:xfrm>
        </p:spPr>
      </p:pic>
    </p:spTree>
    <p:extLst>
      <p:ext uri="{BB962C8B-B14F-4D97-AF65-F5344CB8AC3E}">
        <p14:creationId xmlns:p14="http://schemas.microsoft.com/office/powerpoint/2010/main" val="421632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6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2C4D-D254-458F-9B90-A3D1AEF8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38A6-3E7F-4F6D-8045-87B4D09B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201</Words>
  <Application>Microsoft Office PowerPoint</Application>
  <PresentationFormat>Widescreen</PresentationFormat>
  <Paragraphs>43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Primena Reinforcement Learning u igri „Čoveče, ne ljuti se“</vt:lpstr>
      <vt:lpstr>Čoveče, ne ljuti se?</vt:lpstr>
      <vt:lpstr>Reinforcement Learning </vt:lpstr>
      <vt:lpstr>Kako dobro igrati?</vt:lpstr>
      <vt:lpstr>Rezultati</vt:lpstr>
      <vt:lpstr>Poteškoće i  zaklučci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Katarina Micic</dc:creator>
  <cp:lastModifiedBy>VVM</cp:lastModifiedBy>
  <cp:revision>12</cp:revision>
  <dcterms:created xsi:type="dcterms:W3CDTF">2020-06-05T15:32:03Z</dcterms:created>
  <dcterms:modified xsi:type="dcterms:W3CDTF">2020-08-10T07:38:49Z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2020-06-05T15:42:50Z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97b50f0e-ec3b-4879-9de0-b2a30f0b7201</vt:lpwstr>
  </property>
  <property fmtid="{D5CDD505-2E9C-101B-9397-08002B2CF9AE}" pid="8" name="MSIP_Label_f42aa342-8706-4288-bd11-ebb85995028c_ContentBits">
    <vt:lpwstr>0</vt:lpwstr>
  </property>
</Properties>
</file>