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2B"/>
    <a:srgbClr val="FF8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0"/>
  </p:normalViewPr>
  <p:slideViewPr>
    <p:cSldViewPr snapToGrid="0">
      <p:cViewPr>
        <p:scale>
          <a:sx n="80" d="100"/>
          <a:sy n="80" d="100"/>
        </p:scale>
        <p:origin x="176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35252-D74F-4C2E-A9BF-46E72B0A7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EDF251-1CF1-4753-98F4-7E075035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457C89-2A9D-48F8-A89D-D398DAEF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AE309A-8726-4009-8A8F-29E73297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DF4E0B-1085-4D91-8207-8FCD95A4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6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20DBD-F0D6-4E0B-9D75-1AC6B302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51709A9-7584-48C9-87B5-E57E2F69C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9DDA38-9603-4F95-AE41-951BD5AF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ECAD73-AEC4-4659-B887-B8C55E90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3E5E83-97D3-404D-B091-CA733BE3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7A5B575-6B8A-4F63-927D-C4DAA0E2C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0D81EC6-B4FE-4B00-8B1B-8167396DB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DD1708-CD94-4807-88D2-C6097030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4ABE43-317C-4710-A0D0-778701CF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5895B3-2133-4F05-BA57-0F4F5FF8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5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BFDEBE-D721-4057-81ED-0B728E17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519865-349D-4E79-95C7-BA22C2DA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5017E0-8E5B-46E5-A04D-764DB845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65D6B5-4055-4673-B570-772EF555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90B6A9-0179-4FA5-AA72-2F6B6AF5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9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5B929C-1F8F-413D-A41D-653B59B2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81DD17-5F87-40EC-8BBD-5C57F21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F37283-3620-4E39-B525-3E815DF4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6A8C41-068E-4A12-8922-8A8FB235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EA18BE-7942-4414-9041-C126E45D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BE8C-BA62-4DA6-9989-121BBCA1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7D0F1A-3B04-43BF-AAFE-D3528636F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33053D-7CB7-4661-A731-4ABCCF133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F3266C-E65F-4121-B0B5-653E06E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02E735-9A73-4117-84F8-EE5A3593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604801-6D73-4854-ABEF-F1A76BF7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1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0C30A5-1631-4081-BDE8-F28A9DD6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AD79E9-A355-4421-A7F3-B43153373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559908-4C50-448B-BDC1-FDC1838D2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7737664-46F4-472B-A05E-B69FBE119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360688F-DF3E-426A-B0F4-BD70B73BE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765EAF3-0E66-4E4F-BAA0-6569C623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647D421-0F74-43F0-8823-F00E8600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9F379AA-81DC-4926-8BC4-8A37D827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C1BF3-83E1-43D5-9D8E-FFA00E50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CCCE5A8-A583-467D-9600-EC0EE86A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CA3693-8964-43CC-B9C8-8BE3BE9F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C880B1-BC34-4BAD-8775-B5603F9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AE144AE-DDE8-4200-B3AB-1A4F4F08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A819724-9B4C-494B-8C92-E2A4EFF4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ACCC86-88B6-47D1-AA87-DE2C8ABE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8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D0E6D1-4AA6-4A19-BEAA-548FFC40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E3AA4A-141C-4AB4-8D4E-ABA4B0C4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FAC38D-7740-42EC-971F-E7E8B2BB6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0873B3-3CAD-4E24-81F0-F7C53CA3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107E50-8006-42DD-B15C-0A73BEC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F70616E-C7ED-4523-9600-DAE8867F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4B5F8-17D2-4888-A35C-B3097200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DB62E78-E1F0-407B-96FA-C9592C324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33A8E8-DA30-4638-AE7B-565A1A205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4094F-DA67-4EDC-A897-C0729204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10F4CC-9F56-41B4-990C-E11462D3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3C6516-7CE7-4938-B07C-A5F20B3B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4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9B9BBB4-035F-4747-AB76-DD7208AB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173628-273A-42A8-AF72-86BE94A59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8A1EF2-6C82-4F21-A12F-9CA4EA407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625B-ECC9-4CA4-A010-C4B08440EB3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1ACBB3-651F-4226-B42C-1E954A0E8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5B74DE-5CC5-44FF-98CC-4FDAEB152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>
            <a:extLst>
              <a:ext uri="{FF2B5EF4-FFF2-40B4-BE49-F238E27FC236}">
                <a16:creationId xmlns:a16="http://schemas.microsoft.com/office/drawing/2014/main" xmlns="" id="{A210804B-1DB6-40FA-92BF-9FB77AA1048B}"/>
              </a:ext>
            </a:extLst>
          </p:cNvPr>
          <p:cNvSpPr/>
          <p:nvPr/>
        </p:nvSpPr>
        <p:spPr>
          <a:xfrm rot="16200000">
            <a:off x="9385074" y="4051073"/>
            <a:ext cx="2990240" cy="2623613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xmlns="" id="{4B415FEF-6B17-4C7E-B44A-D0C7548C733C}"/>
              </a:ext>
            </a:extLst>
          </p:cNvPr>
          <p:cNvSpPr/>
          <p:nvPr/>
        </p:nvSpPr>
        <p:spPr>
          <a:xfrm rot="19216684">
            <a:off x="4200879" y="-1880542"/>
            <a:ext cx="2990240" cy="2623613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75E383C9-7042-41ED-8B3F-E2CD640B18E0}"/>
              </a:ext>
            </a:extLst>
          </p:cNvPr>
          <p:cNvCxnSpPr>
            <a:cxnSpLocks/>
          </p:cNvCxnSpPr>
          <p:nvPr/>
        </p:nvCxnSpPr>
        <p:spPr>
          <a:xfrm>
            <a:off x="4257207" y="0"/>
            <a:ext cx="55778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0414683-AC3D-485D-8C88-48BF9D6E3E07}"/>
              </a:ext>
            </a:extLst>
          </p:cNvPr>
          <p:cNvCxnSpPr>
            <a:cxnSpLocks/>
          </p:cNvCxnSpPr>
          <p:nvPr/>
        </p:nvCxnSpPr>
        <p:spPr>
          <a:xfrm flipV="1">
            <a:off x="9818557" y="4591050"/>
            <a:ext cx="2525843" cy="2266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E89673B-BC92-4A3A-A15B-0B7278AA7754}"/>
              </a:ext>
            </a:extLst>
          </p:cNvPr>
          <p:cNvSpPr/>
          <p:nvPr/>
        </p:nvSpPr>
        <p:spPr>
          <a:xfrm rot="3054341">
            <a:off x="-2538640" y="985708"/>
            <a:ext cx="11538132" cy="761710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1BC2494-3084-4D52-8776-7E9FFF2DB30D}"/>
              </a:ext>
            </a:extLst>
          </p:cNvPr>
          <p:cNvSpPr/>
          <p:nvPr/>
        </p:nvSpPr>
        <p:spPr>
          <a:xfrm rot="19247589">
            <a:off x="6784208" y="-1729884"/>
            <a:ext cx="7248993" cy="7095465"/>
          </a:xfrm>
          <a:prstGeom prst="rect">
            <a:avLst/>
          </a:prstGeom>
          <a:gradFill flip="none" rotWithShape="1">
            <a:gsLst>
              <a:gs pos="0">
                <a:srgbClr val="FF8001"/>
              </a:gs>
              <a:gs pos="48000">
                <a:srgbClr val="FFC000"/>
              </a:gs>
              <a:gs pos="100000">
                <a:srgbClr val="FF800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0C522D6-45EC-4E7A-8237-2E15AE168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7" y="1844083"/>
            <a:ext cx="4202626" cy="420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6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A7D3565-162F-4B88-9A54-FFB9F544676E}"/>
              </a:ext>
            </a:extLst>
          </p:cNvPr>
          <p:cNvSpPr/>
          <p:nvPr/>
        </p:nvSpPr>
        <p:spPr>
          <a:xfrm rot="3064748">
            <a:off x="8804884" y="4285093"/>
            <a:ext cx="4144135" cy="2864932"/>
          </a:xfrm>
          <a:prstGeom prst="rect">
            <a:avLst/>
          </a:prstGeom>
          <a:gradFill flip="none" rotWithShape="1">
            <a:gsLst>
              <a:gs pos="0">
                <a:srgbClr val="FF8001"/>
              </a:gs>
              <a:gs pos="48000">
                <a:srgbClr val="FFC000"/>
              </a:gs>
              <a:gs pos="100000">
                <a:srgbClr val="FF800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1BC2494-3084-4D52-8776-7E9FFF2DB30D}"/>
              </a:ext>
            </a:extLst>
          </p:cNvPr>
          <p:cNvSpPr/>
          <p:nvPr/>
        </p:nvSpPr>
        <p:spPr>
          <a:xfrm rot="19247589">
            <a:off x="3170023" y="-1543395"/>
            <a:ext cx="10141242" cy="5982632"/>
          </a:xfrm>
          <a:prstGeom prst="rect">
            <a:avLst/>
          </a:prstGeom>
          <a:gradFill flip="none" rotWithShape="1">
            <a:gsLst>
              <a:gs pos="0">
                <a:srgbClr val="FF8001"/>
              </a:gs>
              <a:gs pos="48000">
                <a:srgbClr val="FFC000"/>
              </a:gs>
              <a:gs pos="100000">
                <a:srgbClr val="FF800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E89673B-BC92-4A3A-A15B-0B7278AA7754}"/>
              </a:ext>
            </a:extLst>
          </p:cNvPr>
          <p:cNvSpPr/>
          <p:nvPr/>
        </p:nvSpPr>
        <p:spPr>
          <a:xfrm rot="3054341">
            <a:off x="-3276530" y="2439608"/>
            <a:ext cx="9352144" cy="480219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377502C-03D8-44E6-A168-951F9E417DE7}"/>
              </a:ext>
            </a:extLst>
          </p:cNvPr>
          <p:cNvSpPr txBox="1"/>
          <p:nvPr/>
        </p:nvSpPr>
        <p:spPr>
          <a:xfrm>
            <a:off x="159684" y="5155091"/>
            <a:ext cx="5769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AF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 Tech-X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5E1B189-E9BC-4433-9980-140FF491E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454" y="548412"/>
            <a:ext cx="1378636" cy="1378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AC6A7A8-47B4-422B-9EA5-3A71511100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21" y="1880555"/>
            <a:ext cx="1520045" cy="11409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8E63D5D-D3BA-4BEA-8038-BB199B8FB3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32" y="3174065"/>
            <a:ext cx="1028344" cy="10283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411679C-E67D-47F0-AB8D-113328CCBB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00" y="4411540"/>
            <a:ext cx="1026249" cy="10283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2669106-C412-443B-83ED-98D5A183CC21}"/>
              </a:ext>
            </a:extLst>
          </p:cNvPr>
          <p:cNvSpPr txBox="1"/>
          <p:nvPr/>
        </p:nvSpPr>
        <p:spPr>
          <a:xfrm>
            <a:off x="6263022" y="836422"/>
            <a:ext cx="5769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tech_x.cndv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5A9CC67-3CCA-48BA-A0AC-D4D9D9D13DB6}"/>
              </a:ext>
            </a:extLst>
          </p:cNvPr>
          <p:cNvSpPr txBox="1"/>
          <p:nvPr/>
        </p:nvSpPr>
        <p:spPr>
          <a:xfrm>
            <a:off x="6263022" y="2134703"/>
            <a:ext cx="5769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Tech-X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72C57D7-801A-4182-999A-2B32F8D4C365}"/>
              </a:ext>
            </a:extLst>
          </p:cNvPr>
          <p:cNvSpPr txBox="1"/>
          <p:nvPr/>
        </p:nvSpPr>
        <p:spPr>
          <a:xfrm>
            <a:off x="6263022" y="3296159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TechX-CNDV@outlook.com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3B52173-7BBF-4E10-931A-431A0768D9E5}"/>
              </a:ext>
            </a:extLst>
          </p:cNvPr>
          <p:cNvSpPr txBox="1"/>
          <p:nvPr/>
        </p:nvSpPr>
        <p:spPr>
          <a:xfrm>
            <a:off x="6263022" y="4455982"/>
            <a:ext cx="5769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0787895104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E39EBC7-38DD-441C-B2CF-81AB5ECAA4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21" y="2451011"/>
            <a:ext cx="2867997" cy="2867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450" y="85219"/>
            <a:ext cx="1788159" cy="15821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62" y="5938861"/>
            <a:ext cx="1832857" cy="83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7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76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Florentina Dunca</dc:creator>
  <cp:lastModifiedBy>Vlad Hasciar</cp:lastModifiedBy>
  <cp:revision>11</cp:revision>
  <dcterms:created xsi:type="dcterms:W3CDTF">2020-01-01T20:31:50Z</dcterms:created>
  <dcterms:modified xsi:type="dcterms:W3CDTF">2020-01-14T08:01:44Z</dcterms:modified>
</cp:coreProperties>
</file>