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8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2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1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7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9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76505-BF5B-4CA9-B92C-2936D89E1CE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CAF09-D326-4653-B1C3-CD42B8A7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689"/>
            <a:ext cx="9144000" cy="2387600"/>
          </a:xfrm>
        </p:spPr>
        <p:txBody>
          <a:bodyPr/>
          <a:lstStyle/>
          <a:p>
            <a:r>
              <a:rPr lang="ro-RO" dirty="0" smtClean="0"/>
              <a:t>Sugoi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				</a:t>
            </a:r>
          </a:p>
          <a:p>
            <a:r>
              <a:rPr lang="ro-RO" dirty="0"/>
              <a:t>	</a:t>
            </a:r>
            <a:r>
              <a:rPr lang="ro-RO" dirty="0" smtClean="0"/>
              <a:t>					Hașciar Vlad</a:t>
            </a:r>
          </a:p>
          <a:p>
            <a:r>
              <a:rPr lang="ro-RO" dirty="0"/>
              <a:t>	</a:t>
            </a:r>
            <a:r>
              <a:rPr lang="ro-RO" dirty="0" smtClean="0"/>
              <a:t>			                   Și</a:t>
            </a:r>
          </a:p>
          <a:p>
            <a:r>
              <a:rPr lang="ro-RO" dirty="0"/>
              <a:t>	</a:t>
            </a:r>
            <a:r>
              <a:rPr lang="ro-RO" dirty="0" smtClean="0"/>
              <a:t>						</a:t>
            </a:r>
            <a:r>
              <a:rPr lang="ro-RO" sz="2300" dirty="0" smtClean="0"/>
              <a:t>Malearciuc Vlad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259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252"/>
            <a:ext cx="10515600" cy="1325563"/>
          </a:xfrm>
        </p:spPr>
        <p:txBody>
          <a:bodyPr/>
          <a:lstStyle/>
          <a:p>
            <a:r>
              <a:rPr lang="ro-RO" dirty="0" smtClean="0"/>
              <a:t>Cuprins prezentare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214"/>
            <a:ext cx="10515600" cy="4351338"/>
          </a:xfrm>
        </p:spPr>
        <p:txBody>
          <a:bodyPr/>
          <a:lstStyle/>
          <a:p>
            <a:r>
              <a:rPr lang="ro-RO" dirty="0" smtClean="0"/>
              <a:t>In aceasta prezentare am descris proiectul</a:t>
            </a:r>
          </a:p>
          <a:p>
            <a:r>
              <a:rPr lang="ro-RO" dirty="0" smtClean="0"/>
              <a:t> experientele noastre in crearea acestuia </a:t>
            </a:r>
          </a:p>
          <a:p>
            <a:r>
              <a:rPr lang="ro-RO" dirty="0" smtClean="0"/>
              <a:t>si modul in care am procedat pentru al finaliza 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37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6257"/>
            <a:ext cx="10515600" cy="4351338"/>
          </a:xfrm>
        </p:spPr>
        <p:txBody>
          <a:bodyPr/>
          <a:lstStyle/>
          <a:p>
            <a:r>
              <a:rPr lang="ro-RO" dirty="0" smtClean="0"/>
              <a:t>-In acest joc controlezi o minge care trebuie sa se fereasca de gonguri care apar in continuu in fata ta</a:t>
            </a:r>
          </a:p>
          <a:p>
            <a:endParaRPr lang="ro-RO" dirty="0" smtClean="0"/>
          </a:p>
          <a:p>
            <a:r>
              <a:rPr lang="ro-RO" dirty="0" smtClean="0"/>
              <a:t>Controale: A (miscare la stanga)</a:t>
            </a:r>
          </a:p>
          <a:p>
            <a:pPr marL="0" indent="0">
              <a:buNone/>
            </a:pPr>
            <a:r>
              <a:rPr lang="ro-RO" dirty="0" smtClean="0"/>
              <a:t>                      -D (miscare la dreapta)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-Odata ce epuizezi cele 3 vieti prin coliziuni cu obstacolele ai obtiunea de a reseta miscarea obstacolelor apasand butonul ‘restart’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Experiente dobandite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Prin experientele folosind versiunea adaptata de java a programului Alice 3</a:t>
            </a:r>
            <a:r>
              <a:rPr lang="ro-RO" dirty="0"/>
              <a:t> </a:t>
            </a:r>
            <a:r>
              <a:rPr lang="ro-RO" dirty="0" smtClean="0"/>
              <a:t>am capatat o intelegera mai buna asupra aspectelor java pe care nu le-am invatat la scoala unde invatam folosind C++ cum ar fi adaptarea la un mediu „class based” si „object oriented”</a:t>
            </a:r>
          </a:p>
          <a:p>
            <a:endParaRPr lang="ro-RO" dirty="0" smtClean="0"/>
          </a:p>
          <a:p>
            <a:r>
              <a:rPr lang="ro-RO" dirty="0" smtClean="0"/>
              <a:t>Am invatat sa folosim la un nivel de baza un game engine</a:t>
            </a:r>
          </a:p>
          <a:p>
            <a:endParaRPr lang="ro-RO" dirty="0"/>
          </a:p>
          <a:p>
            <a:r>
              <a:rPr lang="ro-RO" dirty="0" smtClean="0"/>
              <a:t>Ne-am dezvoltat abilitatea de a ne adapta la probleme care apar pe parcurs, java fiind o experienta noua cu multe necunoscute</a:t>
            </a:r>
            <a:endParaRPr lang="ro-RO" dirty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6605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Obstacole intampinate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Evident cel mai greu obstacol de depasit a fost obisnuirea cu un nou mod de a programa </a:t>
            </a:r>
          </a:p>
          <a:p>
            <a:endParaRPr lang="ro-RO" dirty="0"/>
          </a:p>
          <a:p>
            <a:r>
              <a:rPr lang="ro-RO" dirty="0" smtClean="0"/>
              <a:t>Pe langa asta am intampinat mai multe probleme in Alice care ne-au incetinit progresul precum:</a:t>
            </a:r>
          </a:p>
          <a:p>
            <a:pPr lvl="1"/>
            <a:r>
              <a:rPr lang="ro-RO" dirty="0" smtClean="0"/>
              <a:t>Optimizarea jocul nostru pentru a creea o experienta acceptabila</a:t>
            </a:r>
          </a:p>
          <a:p>
            <a:pPr lvl="1"/>
            <a:r>
              <a:rPr lang="ro-RO" dirty="0" smtClean="0"/>
              <a:t>Controlul camerei fiind destul de greu de folosit si inconsistent care insa ne-a ajutat sa invatam cum sa folosim toate camerele cu perspective diferite mai eficient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Documentatie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Documentatia a fost minimalistica majoritatea procesului de creare a jocului fiind bazat pe incercare si experimentare in Alice 3</a:t>
            </a:r>
          </a:p>
          <a:p>
            <a:endParaRPr lang="ro-RO" dirty="0"/>
          </a:p>
          <a:p>
            <a:r>
              <a:rPr lang="ro-RO" dirty="0" smtClean="0"/>
              <a:t>Tot am incercat sa ne familiarizam cu baze folosind tutorialele puse la dispozitie de echipa de la Alice pe pagina acestora la sectiune „How Tos”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287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Sugoi Ball</vt:lpstr>
      <vt:lpstr>Cuprins prezentare</vt:lpstr>
      <vt:lpstr>PowerPoint Presentation</vt:lpstr>
      <vt:lpstr>Descriere</vt:lpstr>
      <vt:lpstr>Experiente dobandite</vt:lpstr>
      <vt:lpstr>Obstacole intampinate</vt:lpstr>
      <vt:lpstr>Documentatie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Hasciar</dc:creator>
  <cp:lastModifiedBy>Vlad Hasciar</cp:lastModifiedBy>
  <cp:revision>8</cp:revision>
  <dcterms:created xsi:type="dcterms:W3CDTF">2018-11-08T19:32:42Z</dcterms:created>
  <dcterms:modified xsi:type="dcterms:W3CDTF">2018-11-08T20:54:45Z</dcterms:modified>
</cp:coreProperties>
</file>