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handoutMasterIdLst>
    <p:handoutMasterId r:id="rId24"/>
  </p:handoutMasterIdLst>
  <p:sldIdLst>
    <p:sldId id="11627" r:id="rId5"/>
    <p:sldId id="11641" r:id="rId6"/>
    <p:sldId id="11630" r:id="rId7"/>
    <p:sldId id="11646" r:id="rId8"/>
    <p:sldId id="11647" r:id="rId9"/>
    <p:sldId id="11648" r:id="rId10"/>
    <p:sldId id="11649" r:id="rId11"/>
    <p:sldId id="11642" r:id="rId12"/>
    <p:sldId id="11612" r:id="rId13"/>
    <p:sldId id="11618" r:id="rId14"/>
    <p:sldId id="11614" r:id="rId15"/>
    <p:sldId id="11629" r:id="rId16"/>
    <p:sldId id="11645" r:id="rId17"/>
    <p:sldId id="11643" r:id="rId18"/>
    <p:sldId id="11619" r:id="rId19"/>
    <p:sldId id="11620" r:id="rId20"/>
    <p:sldId id="11621" r:id="rId21"/>
    <p:sldId id="11628" r:id="rId22"/>
  </p:sldIdLst>
  <p:sldSz cx="14630400" cy="8229600"/>
  <p:notesSz cx="6858000" cy="9144000"/>
  <p:defaultTextStyle>
    <a:defPPr>
      <a:defRPr lang="en-US"/>
    </a:defPPr>
    <a:lvl1pPr marL="0" algn="l" defTabSz="1463040" rtl="0" eaLnBrk="1" latinLnBrk="0" hangingPunct="1">
      <a:defRPr sz="2900" kern="1200">
        <a:solidFill>
          <a:schemeClr val="tx1"/>
        </a:solidFill>
        <a:latin typeface="+mn-lt"/>
        <a:ea typeface="+mn-ea"/>
        <a:cs typeface="+mn-cs"/>
      </a:defRPr>
    </a:lvl1pPr>
    <a:lvl2pPr marL="731520" algn="l" defTabSz="1463040" rtl="0" eaLnBrk="1" latinLnBrk="0" hangingPunct="1">
      <a:defRPr sz="2900" kern="1200">
        <a:solidFill>
          <a:schemeClr val="tx1"/>
        </a:solidFill>
        <a:latin typeface="+mn-lt"/>
        <a:ea typeface="+mn-ea"/>
        <a:cs typeface="+mn-cs"/>
      </a:defRPr>
    </a:lvl2pPr>
    <a:lvl3pPr marL="1463040" algn="l" defTabSz="1463040" rtl="0" eaLnBrk="1" latinLnBrk="0" hangingPunct="1">
      <a:defRPr sz="2900" kern="1200">
        <a:solidFill>
          <a:schemeClr val="tx1"/>
        </a:solidFill>
        <a:latin typeface="+mn-lt"/>
        <a:ea typeface="+mn-ea"/>
        <a:cs typeface="+mn-cs"/>
      </a:defRPr>
    </a:lvl3pPr>
    <a:lvl4pPr marL="2194560" algn="l" defTabSz="1463040" rtl="0" eaLnBrk="1" latinLnBrk="0" hangingPunct="1">
      <a:defRPr sz="2900" kern="1200">
        <a:solidFill>
          <a:schemeClr val="tx1"/>
        </a:solidFill>
        <a:latin typeface="+mn-lt"/>
        <a:ea typeface="+mn-ea"/>
        <a:cs typeface="+mn-cs"/>
      </a:defRPr>
    </a:lvl4pPr>
    <a:lvl5pPr marL="2926080" algn="l" defTabSz="1463040" rtl="0" eaLnBrk="1" latinLnBrk="0" hangingPunct="1">
      <a:defRPr sz="2900" kern="1200">
        <a:solidFill>
          <a:schemeClr val="tx1"/>
        </a:solidFill>
        <a:latin typeface="+mn-lt"/>
        <a:ea typeface="+mn-ea"/>
        <a:cs typeface="+mn-cs"/>
      </a:defRPr>
    </a:lvl5pPr>
    <a:lvl6pPr marL="3657600" algn="l" defTabSz="1463040" rtl="0" eaLnBrk="1" latinLnBrk="0" hangingPunct="1">
      <a:defRPr sz="2900" kern="1200">
        <a:solidFill>
          <a:schemeClr val="tx1"/>
        </a:solidFill>
        <a:latin typeface="+mn-lt"/>
        <a:ea typeface="+mn-ea"/>
        <a:cs typeface="+mn-cs"/>
      </a:defRPr>
    </a:lvl6pPr>
    <a:lvl7pPr marL="4389120" algn="l" defTabSz="1463040" rtl="0" eaLnBrk="1" latinLnBrk="0" hangingPunct="1">
      <a:defRPr sz="2900" kern="1200">
        <a:solidFill>
          <a:schemeClr val="tx1"/>
        </a:solidFill>
        <a:latin typeface="+mn-lt"/>
        <a:ea typeface="+mn-ea"/>
        <a:cs typeface="+mn-cs"/>
      </a:defRPr>
    </a:lvl7pPr>
    <a:lvl8pPr marL="5120640" algn="l" defTabSz="1463040" rtl="0" eaLnBrk="1" latinLnBrk="0" hangingPunct="1">
      <a:defRPr sz="2900" kern="1200">
        <a:solidFill>
          <a:schemeClr val="tx1"/>
        </a:solidFill>
        <a:latin typeface="+mn-lt"/>
        <a:ea typeface="+mn-ea"/>
        <a:cs typeface="+mn-cs"/>
      </a:defRPr>
    </a:lvl8pPr>
    <a:lvl9pPr marL="5852160" algn="l" defTabSz="1463040" rtl="0" eaLnBrk="1" latinLnBrk="0" hangingPunct="1">
      <a:defRPr sz="29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6D75B5CC-201A-423B-A35D-6487C393B7F2}">
          <p14:sldIdLst>
            <p14:sldId id="11627"/>
          </p14:sldIdLst>
        </p14:section>
        <p14:section name="Architecture" id="{ACC7E35F-D82F-458B-807B-309C603AE2F8}">
          <p14:sldIdLst>
            <p14:sldId id="11641"/>
            <p14:sldId id="11630"/>
            <p14:sldId id="11646"/>
            <p14:sldId id="11647"/>
            <p14:sldId id="11648"/>
            <p14:sldId id="11649"/>
          </p14:sldIdLst>
        </p14:section>
        <p14:section name="Hardware" id="{C25876A3-0FC0-4152-8673-01E44124F6A1}">
          <p14:sldIdLst>
            <p14:sldId id="11642"/>
            <p14:sldId id="11612"/>
            <p14:sldId id="11618"/>
            <p14:sldId id="11614"/>
            <p14:sldId id="11629"/>
            <p14:sldId id="11645"/>
          </p14:sldIdLst>
        </p14:section>
        <p14:section name="Software" id="{864F719C-C49C-46B0-9B2D-91B3623947CD}">
          <p14:sldIdLst>
            <p14:sldId id="11643"/>
            <p14:sldId id="11619"/>
            <p14:sldId id="11620"/>
            <p14:sldId id="11621"/>
          </p14:sldIdLst>
        </p14:section>
        <p14:section name="Services" id="{5B516793-60E5-4AFD-BA16-EEEB2D1BDA41}">
          <p14:sldIdLst/>
        </p14:section>
        <p14:section name="Closing" id="{95953F9D-A92D-4CBA-8928-0AF32AD9A71A}">
          <p14:sldIdLst>
            <p14:sldId id="11628"/>
          </p14:sldIdLst>
        </p14:section>
      </p14:sectionLst>
    </p:ext>
    <p:ext uri="{EFAFB233-063F-42B5-8137-9DF3F51BA10A}">
      <p15:sldGuideLst xmlns:p15="http://schemas.microsoft.com/office/powerpoint/2012/main">
        <p15:guide id="1" orient="horz" pos="2365">
          <p15:clr>
            <a:srgbClr val="A4A3A4"/>
          </p15:clr>
        </p15:guide>
        <p15:guide id="2" orient="horz" pos="3450">
          <p15:clr>
            <a:srgbClr val="A4A3A4"/>
          </p15:clr>
        </p15:guide>
        <p15:guide id="3" orient="horz" pos="1006">
          <p15:clr>
            <a:srgbClr val="A4A3A4"/>
          </p15:clr>
        </p15:guide>
        <p15:guide id="4" orient="horz" pos="1640">
          <p15:clr>
            <a:srgbClr val="A4A3A4"/>
          </p15:clr>
        </p15:guide>
        <p15:guide id="5" pos="4608">
          <p15:clr>
            <a:srgbClr val="A4A3A4"/>
          </p15:clr>
        </p15:guide>
        <p15:guide id="6" pos="317">
          <p15:clr>
            <a:srgbClr val="A4A3A4"/>
          </p15:clr>
        </p15:guide>
        <p15:guide id="7" pos="889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ther, Roy [AUTOSOL/DISC/EDE]" initials="LR[" lastIdx="14" clrIdx="0">
    <p:extLst>
      <p:ext uri="{19B8F6BF-5375-455C-9EA6-DF929625EA0E}">
        <p15:presenceInfo xmlns:p15="http://schemas.microsoft.com/office/powerpoint/2012/main" userId="S::roy.lether@emerson.com::4e402455-a61c-4050-ab2b-2be81f94fa2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27E"/>
    <a:srgbClr val="E30A7C"/>
    <a:srgbClr val="00AA7E"/>
    <a:srgbClr val="FFFF99"/>
    <a:srgbClr val="B0D781"/>
    <a:srgbClr val="008C4F"/>
    <a:srgbClr val="C3D941"/>
    <a:srgbClr val="498D34"/>
    <a:srgbClr val="CECECE"/>
    <a:srgbClr val="A81C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43" autoAdjust="0"/>
    <p:restoredTop sz="91363" autoAdjust="0"/>
  </p:normalViewPr>
  <p:slideViewPr>
    <p:cSldViewPr snapToGrid="0" snapToObjects="1">
      <p:cViewPr varScale="1">
        <p:scale>
          <a:sx n="65" d="100"/>
          <a:sy n="65" d="100"/>
        </p:scale>
        <p:origin x="1066" y="62"/>
      </p:cViewPr>
      <p:guideLst>
        <p:guide orient="horz" pos="2365"/>
        <p:guide orient="horz" pos="3450"/>
        <p:guide orient="horz" pos="1006"/>
        <p:guide orient="horz" pos="1640"/>
        <p:guide pos="4608"/>
        <p:guide pos="317"/>
        <p:guide pos="8899"/>
      </p:guideLst>
    </p:cSldViewPr>
  </p:slideViewPr>
  <p:outlineViewPr>
    <p:cViewPr>
      <p:scale>
        <a:sx n="33" d="100"/>
        <a:sy n="33" d="100"/>
      </p:scale>
      <p:origin x="0" y="-941"/>
    </p:cViewPr>
  </p:outlineViewPr>
  <p:notesTextViewPr>
    <p:cViewPr>
      <p:scale>
        <a:sx n="1" d="1"/>
        <a:sy n="1" d="1"/>
      </p:scale>
      <p:origin x="0" y="0"/>
    </p:cViewPr>
  </p:notesTextViewPr>
  <p:sorterViewPr>
    <p:cViewPr varScale="1">
      <p:scale>
        <a:sx n="1" d="1"/>
        <a:sy n="1" d="1"/>
      </p:scale>
      <p:origin x="0" y="-160"/>
    </p:cViewPr>
  </p:sorterViewPr>
  <p:notesViewPr>
    <p:cSldViewPr snapToGrid="0" snapToObjects="1">
      <p:cViewPr varScale="1">
        <p:scale>
          <a:sx n="82" d="100"/>
          <a:sy n="82" d="100"/>
        </p:scale>
        <p:origin x="315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u-H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w="63500"/>
          </c:spPr>
          <c:dPt>
            <c:idx val="0"/>
            <c:bubble3D val="0"/>
            <c:spPr>
              <a:solidFill>
                <a:srgbClr val="D31245"/>
              </a:solidFill>
              <a:ln w="63500">
                <a:solidFill>
                  <a:schemeClr val="lt1"/>
                </a:solidFill>
              </a:ln>
              <a:effectLst/>
            </c:spPr>
            <c:extLst>
              <c:ext xmlns:c16="http://schemas.microsoft.com/office/drawing/2014/chart" uri="{C3380CC4-5D6E-409C-BE32-E72D297353CC}">
                <c16:uniqueId val="{0000000A-6953-4A98-91E8-15C03AA1CF05}"/>
              </c:ext>
            </c:extLst>
          </c:dPt>
          <c:dPt>
            <c:idx val="1"/>
            <c:bubble3D val="0"/>
            <c:spPr>
              <a:solidFill>
                <a:srgbClr val="9FA1A4"/>
              </a:solidFill>
              <a:ln w="63500">
                <a:solidFill>
                  <a:schemeClr val="lt1"/>
                </a:solidFill>
              </a:ln>
              <a:effectLst/>
            </c:spPr>
            <c:extLst>
              <c:ext xmlns:c16="http://schemas.microsoft.com/office/drawing/2014/chart" uri="{C3380CC4-5D6E-409C-BE32-E72D297353CC}">
                <c16:uniqueId val="{0000000B-6953-4A98-91E8-15C03AA1CF05}"/>
              </c:ext>
            </c:extLst>
          </c:dPt>
          <c:dPt>
            <c:idx val="2"/>
            <c:bubble3D val="0"/>
            <c:spPr>
              <a:solidFill>
                <a:srgbClr val="004B8D"/>
              </a:solidFill>
              <a:ln w="63500">
                <a:solidFill>
                  <a:schemeClr val="lt1"/>
                </a:solidFill>
              </a:ln>
              <a:effectLst/>
            </c:spPr>
            <c:extLst>
              <c:ext xmlns:c16="http://schemas.microsoft.com/office/drawing/2014/chart" uri="{C3380CC4-5D6E-409C-BE32-E72D297353CC}">
                <c16:uniqueId val="{00000001-6953-4A98-91E8-15C03AA1CF05}"/>
              </c:ext>
            </c:extLst>
          </c:dPt>
          <c:dPt>
            <c:idx val="3"/>
            <c:bubble3D val="0"/>
            <c:spPr>
              <a:solidFill>
                <a:schemeClr val="accent2"/>
              </a:solidFill>
              <a:ln w="63500">
                <a:solidFill>
                  <a:schemeClr val="lt1"/>
                </a:solidFill>
              </a:ln>
              <a:effectLst/>
            </c:spPr>
            <c:extLst>
              <c:ext xmlns:c16="http://schemas.microsoft.com/office/drawing/2014/chart" uri="{C3380CC4-5D6E-409C-BE32-E72D297353CC}">
                <c16:uniqueId val="{00000002-6953-4A98-91E8-15C03AA1CF05}"/>
              </c:ext>
            </c:extLst>
          </c:dPt>
          <c:dPt>
            <c:idx val="4"/>
            <c:bubble3D val="0"/>
            <c:spPr>
              <a:solidFill>
                <a:schemeClr val="accent3"/>
              </a:solidFill>
              <a:ln w="63500">
                <a:solidFill>
                  <a:schemeClr val="lt1"/>
                </a:solidFill>
              </a:ln>
              <a:effectLst/>
            </c:spPr>
            <c:extLst>
              <c:ext xmlns:c16="http://schemas.microsoft.com/office/drawing/2014/chart" uri="{C3380CC4-5D6E-409C-BE32-E72D297353CC}">
                <c16:uniqueId val="{00000003-6953-4A98-91E8-15C03AA1CF05}"/>
              </c:ext>
            </c:extLst>
          </c:dPt>
          <c:dPt>
            <c:idx val="5"/>
            <c:bubble3D val="0"/>
            <c:spPr>
              <a:solidFill>
                <a:srgbClr val="FEC026"/>
              </a:solidFill>
              <a:ln w="63500">
                <a:solidFill>
                  <a:schemeClr val="lt1"/>
                </a:solidFill>
              </a:ln>
              <a:effectLst/>
            </c:spPr>
            <c:extLst>
              <c:ext xmlns:c16="http://schemas.microsoft.com/office/drawing/2014/chart" uri="{C3380CC4-5D6E-409C-BE32-E72D297353CC}">
                <c16:uniqueId val="{00000004-6953-4A98-91E8-15C03AA1CF05}"/>
              </c:ext>
            </c:extLst>
          </c:dPt>
          <c:dPt>
            <c:idx val="6"/>
            <c:bubble3D val="0"/>
            <c:spPr>
              <a:solidFill>
                <a:schemeClr val="accent5"/>
              </a:solidFill>
              <a:ln w="63500">
                <a:solidFill>
                  <a:schemeClr val="lt1"/>
                </a:solidFill>
              </a:ln>
              <a:effectLst/>
            </c:spPr>
            <c:extLst>
              <c:ext xmlns:c16="http://schemas.microsoft.com/office/drawing/2014/chart" uri="{C3380CC4-5D6E-409C-BE32-E72D297353CC}">
                <c16:uniqueId val="{00000005-6953-4A98-91E8-15C03AA1CF05}"/>
              </c:ext>
            </c:extLst>
          </c:dPt>
          <c:dPt>
            <c:idx val="7"/>
            <c:bubble3D val="0"/>
            <c:spPr>
              <a:solidFill>
                <a:schemeClr val="accent6"/>
              </a:solidFill>
              <a:ln w="63500">
                <a:solidFill>
                  <a:schemeClr val="lt1"/>
                </a:solidFill>
              </a:ln>
              <a:effectLst/>
            </c:spPr>
            <c:extLst>
              <c:ext xmlns:c16="http://schemas.microsoft.com/office/drawing/2014/chart" uri="{C3380CC4-5D6E-409C-BE32-E72D297353CC}">
                <c16:uniqueId val="{00000006-6953-4A98-91E8-15C03AA1CF05}"/>
              </c:ext>
            </c:extLst>
          </c:dPt>
          <c:dPt>
            <c:idx val="8"/>
            <c:bubble3D val="0"/>
            <c:spPr>
              <a:solidFill>
                <a:srgbClr val="C3D941"/>
              </a:solidFill>
              <a:ln w="63500">
                <a:solidFill>
                  <a:schemeClr val="lt1"/>
                </a:solidFill>
              </a:ln>
              <a:effectLst/>
            </c:spPr>
            <c:extLst>
              <c:ext xmlns:c16="http://schemas.microsoft.com/office/drawing/2014/chart" uri="{C3380CC4-5D6E-409C-BE32-E72D297353CC}">
                <c16:uniqueId val="{00000007-6953-4A98-91E8-15C03AA1CF05}"/>
              </c:ext>
            </c:extLst>
          </c:dPt>
          <c:dPt>
            <c:idx val="9"/>
            <c:bubble3D val="0"/>
            <c:spPr>
              <a:solidFill>
                <a:srgbClr val="00AA7E"/>
              </a:solidFill>
              <a:ln w="63500">
                <a:solidFill>
                  <a:schemeClr val="lt1"/>
                </a:solidFill>
              </a:ln>
              <a:effectLst/>
            </c:spPr>
            <c:extLst>
              <c:ext xmlns:c16="http://schemas.microsoft.com/office/drawing/2014/chart" uri="{C3380CC4-5D6E-409C-BE32-E72D297353CC}">
                <c16:uniqueId val="{00000008-6953-4A98-91E8-15C03AA1CF05}"/>
              </c:ext>
            </c:extLst>
          </c:dPt>
          <c:dPt>
            <c:idx val="10"/>
            <c:bubble3D val="0"/>
            <c:spPr>
              <a:solidFill>
                <a:srgbClr val="6DB2BF"/>
              </a:solidFill>
              <a:ln w="63500">
                <a:solidFill>
                  <a:schemeClr val="lt1"/>
                </a:solidFill>
              </a:ln>
              <a:effectLst/>
            </c:spPr>
            <c:extLst>
              <c:ext xmlns:c16="http://schemas.microsoft.com/office/drawing/2014/chart" uri="{C3380CC4-5D6E-409C-BE32-E72D297353CC}">
                <c16:uniqueId val="{00000009-6953-4A98-91E8-15C03AA1CF05}"/>
              </c:ext>
            </c:extLst>
          </c:dPt>
          <c:cat>
            <c:numRef>
              <c:f>Sheet1!$A$2:$A$12</c:f>
              <c:numCache>
                <c:formatCode>General</c:formatCode>
                <c:ptCount val="11"/>
              </c:numCache>
            </c:numRef>
          </c:cat>
          <c:val>
            <c:numRef>
              <c:f>Sheet1!$B$2:$B$12</c:f>
              <c:numCache>
                <c:formatCode>General</c:formatCode>
                <c:ptCount val="11"/>
                <c:pt idx="0">
                  <c:v>4</c:v>
                </c:pt>
                <c:pt idx="1">
                  <c:v>4</c:v>
                </c:pt>
                <c:pt idx="2">
                  <c:v>4</c:v>
                </c:pt>
                <c:pt idx="3">
                  <c:v>4</c:v>
                </c:pt>
                <c:pt idx="4">
                  <c:v>4</c:v>
                </c:pt>
                <c:pt idx="5">
                  <c:v>4</c:v>
                </c:pt>
                <c:pt idx="6">
                  <c:v>4</c:v>
                </c:pt>
                <c:pt idx="7">
                  <c:v>4</c:v>
                </c:pt>
                <c:pt idx="8">
                  <c:v>4</c:v>
                </c:pt>
                <c:pt idx="9">
                  <c:v>4</c:v>
                </c:pt>
                <c:pt idx="10">
                  <c:v>4</c:v>
                </c:pt>
              </c:numCache>
            </c:numRef>
          </c:val>
          <c:extLst>
            <c:ext xmlns:c16="http://schemas.microsoft.com/office/drawing/2014/chart" uri="{C3380CC4-5D6E-409C-BE32-E72D297353CC}">
              <c16:uniqueId val="{00000000-6953-4A98-91E8-15C03AA1CF05}"/>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47625">
      <a:noFill/>
    </a:ln>
    <a:effectLst/>
  </c:spPr>
  <c:txPr>
    <a:bodyPr/>
    <a:lstStyle/>
    <a:p>
      <a:pPr>
        <a:defRPr/>
      </a:pPr>
      <a:endParaRPr lang="hu-HU"/>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350579D-5412-4EB9-B8AE-311FD3997FBC}" type="datetimeFigureOut">
              <a:rPr lang="en-US" smtClean="0"/>
              <a:t>3/1/2022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95AC85-F1B1-4669-8DB4-7B0070B084BB}" type="slidenum">
              <a:rPr lang="en-US" smtClean="0"/>
              <a:t>‹#›</a:t>
            </a:fld>
            <a:endParaRPr lang="en-US"/>
          </a:p>
        </p:txBody>
      </p:sp>
    </p:spTree>
    <p:extLst>
      <p:ext uri="{BB962C8B-B14F-4D97-AF65-F5344CB8AC3E}">
        <p14:creationId xmlns:p14="http://schemas.microsoft.com/office/powerpoint/2010/main" val="6417765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A5B416-5F0F-4485-8D14-92CEBB19703D}" type="datetimeFigureOut">
              <a:rPr lang="en-US" smtClean="0"/>
              <a:t>3/1/2022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6B116C-1CAD-49E2-B44E-AB4A995DEB2E}" type="slidenum">
              <a:rPr lang="en-US" smtClean="0"/>
              <a:t>‹#›</a:t>
            </a:fld>
            <a:endParaRPr lang="en-US"/>
          </a:p>
        </p:txBody>
      </p:sp>
    </p:spTree>
    <p:extLst>
      <p:ext uri="{BB962C8B-B14F-4D97-AF65-F5344CB8AC3E}">
        <p14:creationId xmlns:p14="http://schemas.microsoft.com/office/powerpoint/2010/main" val="2194359158"/>
      </p:ext>
    </p:extLst>
  </p:cSld>
  <p:clrMap bg1="lt1" tx1="dk1" bg2="lt2" tx2="dk2" accent1="accent1" accent2="accent2" accent3="accent3" accent4="accent4" accent5="accent5" accent6="accent6" hlink="hlink" folHlink="folHlink"/>
  <p:notesStyle>
    <a:lvl1pPr marL="0" algn="l" defTabSz="1463040" rtl="0" eaLnBrk="1" latinLnBrk="0" hangingPunct="1">
      <a:defRPr sz="1900" kern="1200">
        <a:solidFill>
          <a:schemeClr val="tx1"/>
        </a:solidFill>
        <a:latin typeface="+mn-lt"/>
        <a:ea typeface="+mn-ea"/>
        <a:cs typeface="+mn-cs"/>
      </a:defRPr>
    </a:lvl1pPr>
    <a:lvl2pPr marL="731520" algn="l" defTabSz="1463040" rtl="0" eaLnBrk="1" latinLnBrk="0" hangingPunct="1">
      <a:defRPr sz="1900" kern="1200">
        <a:solidFill>
          <a:schemeClr val="tx1"/>
        </a:solidFill>
        <a:latin typeface="+mn-lt"/>
        <a:ea typeface="+mn-ea"/>
        <a:cs typeface="+mn-cs"/>
      </a:defRPr>
    </a:lvl2pPr>
    <a:lvl3pPr marL="1463040" algn="l" defTabSz="1463040" rtl="0" eaLnBrk="1" latinLnBrk="0" hangingPunct="1">
      <a:defRPr sz="1900" kern="1200">
        <a:solidFill>
          <a:schemeClr val="tx1"/>
        </a:solidFill>
        <a:latin typeface="+mn-lt"/>
        <a:ea typeface="+mn-ea"/>
        <a:cs typeface="+mn-cs"/>
      </a:defRPr>
    </a:lvl3pPr>
    <a:lvl4pPr marL="2194560" algn="l" defTabSz="1463040" rtl="0" eaLnBrk="1" latinLnBrk="0" hangingPunct="1">
      <a:defRPr sz="1900" kern="1200">
        <a:solidFill>
          <a:schemeClr val="tx1"/>
        </a:solidFill>
        <a:latin typeface="+mn-lt"/>
        <a:ea typeface="+mn-ea"/>
        <a:cs typeface="+mn-cs"/>
      </a:defRPr>
    </a:lvl4pPr>
    <a:lvl5pPr marL="2926080" algn="l" defTabSz="1463040" rtl="0" eaLnBrk="1" latinLnBrk="0" hangingPunct="1">
      <a:defRPr sz="1900" kern="1200">
        <a:solidFill>
          <a:schemeClr val="tx1"/>
        </a:solidFill>
        <a:latin typeface="+mn-lt"/>
        <a:ea typeface="+mn-ea"/>
        <a:cs typeface="+mn-cs"/>
      </a:defRPr>
    </a:lvl5pPr>
    <a:lvl6pPr marL="3657600" algn="l" defTabSz="1463040" rtl="0" eaLnBrk="1" latinLnBrk="0" hangingPunct="1">
      <a:defRPr sz="1900" kern="1200">
        <a:solidFill>
          <a:schemeClr val="tx1"/>
        </a:solidFill>
        <a:latin typeface="+mn-lt"/>
        <a:ea typeface="+mn-ea"/>
        <a:cs typeface="+mn-cs"/>
      </a:defRPr>
    </a:lvl6pPr>
    <a:lvl7pPr marL="4389120" algn="l" defTabSz="1463040" rtl="0" eaLnBrk="1" latinLnBrk="0" hangingPunct="1">
      <a:defRPr sz="1900" kern="1200">
        <a:solidFill>
          <a:schemeClr val="tx1"/>
        </a:solidFill>
        <a:latin typeface="+mn-lt"/>
        <a:ea typeface="+mn-ea"/>
        <a:cs typeface="+mn-cs"/>
      </a:defRPr>
    </a:lvl7pPr>
    <a:lvl8pPr marL="5120640" algn="l" defTabSz="1463040" rtl="0" eaLnBrk="1" latinLnBrk="0" hangingPunct="1">
      <a:defRPr sz="1900" kern="1200">
        <a:solidFill>
          <a:schemeClr val="tx1"/>
        </a:solidFill>
        <a:latin typeface="+mn-lt"/>
        <a:ea typeface="+mn-ea"/>
        <a:cs typeface="+mn-cs"/>
      </a:defRPr>
    </a:lvl8pPr>
    <a:lvl9pPr marL="5852160" algn="l" defTabSz="1463040" rtl="0" eaLnBrk="1" latinLnBrk="0" hangingPunct="1">
      <a:defRPr sz="1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06B116C-1CAD-49E2-B44E-AB4A995DEB2E}" type="slidenum">
              <a:rPr lang="en-US" smtClean="0"/>
              <a:t>1</a:t>
            </a:fld>
            <a:endParaRPr lang="en-US"/>
          </a:p>
        </p:txBody>
      </p:sp>
    </p:spTree>
    <p:extLst>
      <p:ext uri="{BB962C8B-B14F-4D97-AF65-F5344CB8AC3E}">
        <p14:creationId xmlns:p14="http://schemas.microsoft.com/office/powerpoint/2010/main" val="392859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06B116C-1CAD-49E2-B44E-AB4A995DEB2E}" type="slidenum">
              <a:rPr lang="en-US" smtClean="0"/>
              <a:t>9</a:t>
            </a:fld>
            <a:endParaRPr lang="en-US"/>
          </a:p>
        </p:txBody>
      </p:sp>
    </p:spTree>
    <p:extLst>
      <p:ext uri="{BB962C8B-B14F-4D97-AF65-F5344CB8AC3E}">
        <p14:creationId xmlns:p14="http://schemas.microsoft.com/office/powerpoint/2010/main" val="3220295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06B116C-1CAD-49E2-B44E-AB4A995DEB2E}" type="slidenum">
              <a:rPr lang="en-US" smtClean="0"/>
              <a:t>10</a:t>
            </a:fld>
            <a:endParaRPr lang="en-US"/>
          </a:p>
        </p:txBody>
      </p:sp>
    </p:spTree>
    <p:extLst>
      <p:ext uri="{BB962C8B-B14F-4D97-AF65-F5344CB8AC3E}">
        <p14:creationId xmlns:p14="http://schemas.microsoft.com/office/powerpoint/2010/main" val="2467033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06B116C-1CAD-49E2-B44E-AB4A995DEB2E}" type="slidenum">
              <a:rPr lang="en-US" smtClean="0"/>
              <a:t>11</a:t>
            </a:fld>
            <a:endParaRPr lang="en-US"/>
          </a:p>
        </p:txBody>
      </p:sp>
    </p:spTree>
    <p:extLst>
      <p:ext uri="{BB962C8B-B14F-4D97-AF65-F5344CB8AC3E}">
        <p14:creationId xmlns:p14="http://schemas.microsoft.com/office/powerpoint/2010/main" val="13577663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06B116C-1CAD-49E2-B44E-AB4A995DEB2E}" type="slidenum">
              <a:rPr lang="en-US" smtClean="0"/>
              <a:t>15</a:t>
            </a:fld>
            <a:endParaRPr lang="en-US"/>
          </a:p>
        </p:txBody>
      </p:sp>
    </p:spTree>
    <p:extLst>
      <p:ext uri="{BB962C8B-B14F-4D97-AF65-F5344CB8AC3E}">
        <p14:creationId xmlns:p14="http://schemas.microsoft.com/office/powerpoint/2010/main" val="36123015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06B116C-1CAD-49E2-B44E-AB4A995DEB2E}" type="slidenum">
              <a:rPr lang="en-US" smtClean="0"/>
              <a:t>16</a:t>
            </a:fld>
            <a:endParaRPr lang="en-US"/>
          </a:p>
        </p:txBody>
      </p:sp>
    </p:spTree>
    <p:extLst>
      <p:ext uri="{BB962C8B-B14F-4D97-AF65-F5344CB8AC3E}">
        <p14:creationId xmlns:p14="http://schemas.microsoft.com/office/powerpoint/2010/main" val="2631697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06B116C-1CAD-49E2-B44E-AB4A995DEB2E}" type="slidenum">
              <a:rPr lang="en-US" smtClean="0"/>
              <a:t>17</a:t>
            </a:fld>
            <a:endParaRPr lang="en-US"/>
          </a:p>
        </p:txBody>
      </p:sp>
    </p:spTree>
    <p:extLst>
      <p:ext uri="{BB962C8B-B14F-4D97-AF65-F5344CB8AC3E}">
        <p14:creationId xmlns:p14="http://schemas.microsoft.com/office/powerpoint/2010/main" val="1184854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06B116C-1CAD-49E2-B44E-AB4A995DEB2E}" type="slidenum">
              <a:rPr lang="en-US" smtClean="0"/>
              <a:t>18</a:t>
            </a:fld>
            <a:endParaRPr lang="en-US"/>
          </a:p>
        </p:txBody>
      </p:sp>
    </p:spTree>
    <p:extLst>
      <p:ext uri="{BB962C8B-B14F-4D97-AF65-F5344CB8AC3E}">
        <p14:creationId xmlns:p14="http://schemas.microsoft.com/office/powerpoint/2010/main" val="6817645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1 Column with Logo ">
    <p:spTree>
      <p:nvGrpSpPr>
        <p:cNvPr id="1" name=""/>
        <p:cNvGrpSpPr/>
        <p:nvPr/>
      </p:nvGrpSpPr>
      <p:grpSpPr>
        <a:xfrm>
          <a:off x="0" y="0"/>
          <a:ext cx="0" cy="0"/>
          <a:chOff x="0" y="0"/>
          <a:chExt cx="0" cy="0"/>
        </a:xfrm>
      </p:grpSpPr>
      <p:pic>
        <p:nvPicPr>
          <p:cNvPr id="5" name="Picture 4" descr="A close up of a sign&#10;&#10;Description automatically generated">
            <a:extLst>
              <a:ext uri="{FF2B5EF4-FFF2-40B4-BE49-F238E27FC236}">
                <a16:creationId xmlns:a16="http://schemas.microsoft.com/office/drawing/2014/main" id="{103D58F8-C1DE-465E-A465-60E09A883A0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3100873" y="7218426"/>
            <a:ext cx="1112254" cy="525393"/>
          </a:xfrm>
          <a:prstGeom prst="rect">
            <a:avLst/>
          </a:prstGeom>
        </p:spPr>
      </p:pic>
      <p:sp>
        <p:nvSpPr>
          <p:cNvPr id="2" name="Title 1"/>
          <p:cNvSpPr>
            <a:spLocks noGrp="1"/>
          </p:cNvSpPr>
          <p:nvPr>
            <p:ph type="title" hasCustomPrompt="1"/>
          </p:nvPr>
        </p:nvSpPr>
        <p:spPr/>
        <p:txBody>
          <a:bodyPr/>
          <a:lstStyle>
            <a:lvl1pPr>
              <a:defRPr/>
            </a:lvl1pPr>
          </a:lstStyle>
          <a:p>
            <a:r>
              <a:rPr lang="en-US" dirty="0"/>
              <a:t>Slide Titles Should Use Initial Caps </a:t>
            </a:r>
          </a:p>
        </p:txBody>
      </p:sp>
      <p:sp>
        <p:nvSpPr>
          <p:cNvPr id="3" name="Content Placeholder 2"/>
          <p:cNvSpPr>
            <a:spLocks noGrp="1"/>
          </p:cNvSpPr>
          <p:nvPr>
            <p:ph idx="1"/>
          </p:nvPr>
        </p:nvSpPr>
        <p:spPr>
          <a:xfrm>
            <a:off x="503237" y="1597026"/>
            <a:ext cx="13623926" cy="562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10" name="Footer Placeholder 2">
            <a:extLst>
              <a:ext uri="{FF2B5EF4-FFF2-40B4-BE49-F238E27FC236}">
                <a16:creationId xmlns:a16="http://schemas.microsoft.com/office/drawing/2014/main" id="{C1B8F956-350D-49B3-AD74-422EB9211864}"/>
              </a:ext>
            </a:extLst>
          </p:cNvPr>
          <p:cNvSpPr>
            <a:spLocks noGrp="1"/>
          </p:cNvSpPr>
          <p:nvPr>
            <p:ph type="ftr" sz="quarter" idx="3"/>
          </p:nvPr>
        </p:nvSpPr>
        <p:spPr>
          <a:xfrm>
            <a:off x="503238" y="7862887"/>
            <a:ext cx="8338186"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a:t>Emerson Confidential</a:t>
            </a:r>
            <a:endParaRPr lang="en-US" dirty="0"/>
          </a:p>
        </p:txBody>
      </p:sp>
      <p:sp>
        <p:nvSpPr>
          <p:cNvPr id="8" name="Slide Number Placeholder 5">
            <a:extLst>
              <a:ext uri="{FF2B5EF4-FFF2-40B4-BE49-F238E27FC236}">
                <a16:creationId xmlns:a16="http://schemas.microsoft.com/office/drawing/2014/main" id="{383A0AAF-E6CC-4467-A6A0-B4D97BC51DB6}"/>
              </a:ext>
            </a:extLst>
          </p:cNvPr>
          <p:cNvSpPr>
            <a:spLocks noGrp="1"/>
          </p:cNvSpPr>
          <p:nvPr>
            <p:ph type="sldNum" sz="quarter" idx="4"/>
          </p:nvPr>
        </p:nvSpPr>
        <p:spPr>
          <a:xfrm>
            <a:off x="13557251" y="7860474"/>
            <a:ext cx="943610" cy="246888"/>
          </a:xfrm>
          <a:prstGeom prst="rect">
            <a:avLst/>
          </a:prstGeom>
        </p:spPr>
        <p:txBody>
          <a:bodyPr vert="horz" lIns="91440" tIns="45720" rIns="91440" bIns="45720" rtlCol="0" anchor="ctr"/>
          <a:lstStyle>
            <a:lvl1pPr algn="r">
              <a:defRPr sz="1600">
                <a:solidFill>
                  <a:schemeClr val="bg2"/>
                </a:solidFill>
              </a:defRPr>
            </a:lvl1pPr>
          </a:lstStyle>
          <a:p>
            <a:fld id="{B3618E82-2635-4133-8350-4252D6B2AEF7}" type="slidenum">
              <a:rPr lang="en-US" smtClean="0"/>
              <a:pPr/>
              <a:t>‹#›</a:t>
            </a:fld>
            <a:endParaRPr lang="en-US"/>
          </a:p>
        </p:txBody>
      </p:sp>
    </p:spTree>
    <p:extLst>
      <p:ext uri="{BB962C8B-B14F-4D97-AF65-F5344CB8AC3E}">
        <p14:creationId xmlns:p14="http://schemas.microsoft.com/office/powerpoint/2010/main" val="1697776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umn 1 Line Tombstone">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E8176D9-6236-4DE9-B004-F6172B799787}"/>
              </a:ext>
            </a:extLst>
          </p:cNvPr>
          <p:cNvGrpSpPr/>
          <p:nvPr userDrawn="1"/>
        </p:nvGrpSpPr>
        <p:grpSpPr>
          <a:xfrm>
            <a:off x="0" y="7345363"/>
            <a:ext cx="14630400" cy="884237"/>
            <a:chOff x="0" y="5686691"/>
            <a:chExt cx="8306602" cy="731521"/>
          </a:xfrm>
        </p:grpSpPr>
        <p:sp>
          <p:nvSpPr>
            <p:cNvPr id="17" name="Rectangle 16">
              <a:extLst>
                <a:ext uri="{FF2B5EF4-FFF2-40B4-BE49-F238E27FC236}">
                  <a16:creationId xmlns:a16="http://schemas.microsoft.com/office/drawing/2014/main" id="{352268B2-CC03-4EB2-9704-4B1C8B7562C3}"/>
                </a:ext>
              </a:extLst>
            </p:cNvPr>
            <p:cNvSpPr/>
            <p:nvPr/>
          </p:nvSpPr>
          <p:spPr bwMode="auto">
            <a:xfrm>
              <a:off x="0" y="5686692"/>
              <a:ext cx="8306602" cy="731520"/>
            </a:xfrm>
            <a:prstGeom prst="rect">
              <a:avLst/>
            </a:prstGeom>
            <a:solidFill>
              <a:schemeClr val="tx2"/>
            </a:solidFill>
            <a:ln w="9525" cap="flat" cmpd="sng" algn="ctr">
              <a:noFill/>
              <a:prstDash val="solid"/>
              <a:round/>
              <a:headEnd type="none" w="med" len="med"/>
              <a:tailEnd type="none" w="med" len="med"/>
            </a:ln>
            <a:effectLst/>
          </p:spPr>
          <p:txBody>
            <a:bodyPr vert="horz" wrap="square" lIns="457200" tIns="0" rIns="365760" bIns="0" numCol="1" rtlCol="0" anchor="ctr" anchorCtr="0" compatLnSpc="1">
              <a:prstTxWarp prst="textNoShape">
                <a:avLst/>
              </a:prstTxWarp>
            </a:bodyPr>
            <a:lstStyle/>
            <a:p>
              <a:pPr eaLnBrk="0" fontAlgn="base" hangingPunct="0">
                <a:spcBef>
                  <a:spcPct val="0"/>
                </a:spcBef>
                <a:spcAft>
                  <a:spcPct val="0"/>
                </a:spcAft>
              </a:pPr>
              <a:endParaRPr lang="en-US" b="1" dirty="0">
                <a:solidFill>
                  <a:srgbClr val="FFFFFF"/>
                </a:solidFill>
              </a:endParaRPr>
            </a:p>
          </p:txBody>
        </p:sp>
        <p:cxnSp>
          <p:nvCxnSpPr>
            <p:cNvPr id="18" name="Straight Connector 17">
              <a:extLst>
                <a:ext uri="{FF2B5EF4-FFF2-40B4-BE49-F238E27FC236}">
                  <a16:creationId xmlns:a16="http://schemas.microsoft.com/office/drawing/2014/main" id="{7D524558-BBD3-4B63-A066-A38DD67F360A}"/>
                </a:ext>
              </a:extLst>
            </p:cNvPr>
            <p:cNvCxnSpPr/>
            <p:nvPr/>
          </p:nvCxnSpPr>
          <p:spPr bwMode="auto">
            <a:xfrm>
              <a:off x="0" y="5686691"/>
              <a:ext cx="8306602" cy="0"/>
            </a:xfrm>
            <a:prstGeom prst="line">
              <a:avLst/>
            </a:prstGeom>
            <a:solidFill>
              <a:schemeClr val="accent1"/>
            </a:solidFill>
            <a:ln w="57150" cap="flat" cmpd="sng" algn="ctr">
              <a:solidFill>
                <a:schemeClr val="accent3"/>
              </a:solidFill>
              <a:prstDash val="solid"/>
              <a:miter lim="800000"/>
              <a:headEnd type="none" w="med" len="med"/>
              <a:tailEnd type="none" w="med" len="med"/>
            </a:ln>
            <a:effectLst/>
          </p:spPr>
        </p:cxnSp>
      </p:grpSp>
      <p:sp>
        <p:nvSpPr>
          <p:cNvPr id="2" name="Title 1"/>
          <p:cNvSpPr>
            <a:spLocks noGrp="1"/>
          </p:cNvSpPr>
          <p:nvPr>
            <p:ph type="title" hasCustomPrompt="1"/>
          </p:nvPr>
        </p:nvSpPr>
        <p:spPr>
          <a:xfrm>
            <a:off x="503238" y="329565"/>
            <a:ext cx="13623925" cy="1016350"/>
          </a:xfrm>
        </p:spPr>
        <p:txBody>
          <a:bodyPr/>
          <a:lstStyle>
            <a:lvl1pPr>
              <a:defRPr/>
            </a:lvl1pPr>
          </a:lstStyle>
          <a:p>
            <a:r>
              <a:rPr lang="en-US" dirty="0"/>
              <a:t>Slide Titles Should Use Initial Caps </a:t>
            </a:r>
          </a:p>
        </p:txBody>
      </p:sp>
      <p:sp>
        <p:nvSpPr>
          <p:cNvPr id="3" name="Slide Number Placeholder 2"/>
          <p:cNvSpPr>
            <a:spLocks noGrp="1"/>
          </p:cNvSpPr>
          <p:nvPr>
            <p:ph type="sldNum" sz="quarter" idx="10"/>
          </p:nvPr>
        </p:nvSpPr>
        <p:spPr/>
        <p:txBody>
          <a:bodyPr/>
          <a:lstStyle>
            <a:lvl1pPr>
              <a:defRPr>
                <a:solidFill>
                  <a:schemeClr val="bg1"/>
                </a:solidFill>
              </a:defRPr>
            </a:lvl1pPr>
          </a:lstStyle>
          <a:p>
            <a:fld id="{B3618E82-2635-4133-8350-4252D6B2AEF7}"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1"/>
                </a:solidFill>
              </a:defRPr>
            </a:lvl1pPr>
          </a:lstStyle>
          <a:p>
            <a:pPr>
              <a:defRPr/>
            </a:pPr>
            <a:r>
              <a:rPr lang="en-US" dirty="0"/>
              <a:t>Emerson Confidential</a:t>
            </a:r>
          </a:p>
        </p:txBody>
      </p:sp>
      <p:sp>
        <p:nvSpPr>
          <p:cNvPr id="9" name="Text Placeholder 9"/>
          <p:cNvSpPr>
            <a:spLocks noGrp="1"/>
          </p:cNvSpPr>
          <p:nvPr>
            <p:ph type="body" sz="quarter" idx="12" hasCustomPrompt="1"/>
          </p:nvPr>
        </p:nvSpPr>
        <p:spPr>
          <a:xfrm>
            <a:off x="503238" y="7378700"/>
            <a:ext cx="13623925" cy="481013"/>
          </a:xfrm>
        </p:spPr>
        <p:txBody>
          <a:bodyPr>
            <a:noAutofit/>
          </a:bodyPr>
          <a:lstStyle>
            <a:lvl1pPr marL="0" marR="0" indent="0" algn="ctr" defTabSz="1463040" rtl="0" eaLnBrk="1" fontAlgn="auto" latinLnBrk="0" hangingPunct="1">
              <a:lnSpc>
                <a:spcPct val="90000"/>
              </a:lnSpc>
              <a:spcBef>
                <a:spcPts val="300"/>
              </a:spcBef>
              <a:spcAft>
                <a:spcPts val="300"/>
              </a:spcAft>
              <a:buClr>
                <a:schemeClr val="bg1">
                  <a:lumMod val="50000"/>
                </a:schemeClr>
              </a:buClr>
              <a:buSzTx/>
              <a:buFont typeface="Arial" panose="020B0604020202020204" pitchFamily="34" charset="0"/>
              <a:buNone/>
              <a:tabLst>
                <a:tab pos="225425" algn="l"/>
              </a:tabLst>
              <a:defRPr sz="2400" b="1">
                <a:solidFill>
                  <a:schemeClr val="bg1"/>
                </a:solidFill>
              </a:defRPr>
            </a:lvl1pPr>
          </a:lstStyle>
          <a:p>
            <a:pPr defTabSz="914363">
              <a:lnSpc>
                <a:spcPct val="85000"/>
              </a:lnSpc>
              <a:spcBef>
                <a:spcPts val="0"/>
              </a:spcBef>
              <a:spcAft>
                <a:spcPts val="0"/>
              </a:spcAft>
              <a:tabLst>
                <a:tab pos="140885" algn="l"/>
              </a:tabLst>
            </a:pPr>
            <a:r>
              <a:rPr lang="en-US" dirty="0"/>
              <a:t>One line, tombstone, Suggested text size is 24pt</a:t>
            </a:r>
          </a:p>
        </p:txBody>
      </p:sp>
      <p:sp>
        <p:nvSpPr>
          <p:cNvPr id="19" name="Text Placeholder 13"/>
          <p:cNvSpPr>
            <a:spLocks noGrp="1"/>
          </p:cNvSpPr>
          <p:nvPr>
            <p:ph type="body" sz="quarter" idx="15" hasCustomPrompt="1"/>
          </p:nvPr>
        </p:nvSpPr>
        <p:spPr>
          <a:xfrm>
            <a:off x="503238" y="1587500"/>
            <a:ext cx="6629400" cy="762000"/>
          </a:xfrm>
        </p:spPr>
        <p:txBody>
          <a:bodyPr anchor="b"/>
          <a:lstStyle>
            <a:lvl1pPr marL="0" indent="0">
              <a:buNone/>
              <a:defRPr b="1">
                <a:solidFill>
                  <a:schemeClr val="accent1"/>
                </a:solidFill>
              </a:defRPr>
            </a:lvl1pPr>
          </a:lstStyle>
          <a:p>
            <a:pPr lvl="0"/>
            <a:r>
              <a:rPr lang="en-US" dirty="0"/>
              <a:t>Click to edit master text styles</a:t>
            </a:r>
          </a:p>
        </p:txBody>
      </p:sp>
      <p:sp>
        <p:nvSpPr>
          <p:cNvPr id="20" name="Text Placeholder 13"/>
          <p:cNvSpPr>
            <a:spLocks noGrp="1"/>
          </p:cNvSpPr>
          <p:nvPr>
            <p:ph type="body" sz="quarter" idx="16" hasCustomPrompt="1"/>
          </p:nvPr>
        </p:nvSpPr>
        <p:spPr>
          <a:xfrm>
            <a:off x="7480301" y="1587500"/>
            <a:ext cx="6629400" cy="762000"/>
          </a:xfrm>
        </p:spPr>
        <p:txBody>
          <a:bodyPr anchor="b"/>
          <a:lstStyle>
            <a:lvl1pPr marL="0" indent="0">
              <a:buNone/>
              <a:defRPr b="1">
                <a:solidFill>
                  <a:schemeClr val="accent1"/>
                </a:solidFill>
              </a:defRPr>
            </a:lvl1pPr>
          </a:lstStyle>
          <a:p>
            <a:pPr lvl="0"/>
            <a:r>
              <a:rPr lang="en-US" dirty="0"/>
              <a:t>Click to edit master text styles</a:t>
            </a:r>
          </a:p>
        </p:txBody>
      </p:sp>
      <p:sp>
        <p:nvSpPr>
          <p:cNvPr id="13" name="Content Placeholder 16"/>
          <p:cNvSpPr>
            <a:spLocks noGrp="1"/>
          </p:cNvSpPr>
          <p:nvPr>
            <p:ph sz="quarter" idx="17" hasCustomPrompt="1"/>
          </p:nvPr>
        </p:nvSpPr>
        <p:spPr>
          <a:xfrm>
            <a:off x="503238" y="2590800"/>
            <a:ext cx="6629400" cy="3594100"/>
          </a:xfrm>
        </p:spPr>
        <p:txBody>
          <a:bodyPr>
            <a:noAutofit/>
          </a:bodyPr>
          <a:lstStyle>
            <a:lvl1pPr>
              <a:defRPr/>
            </a:lvl1pPr>
            <a:lvl2pPr>
              <a:defRPr/>
            </a:lvl2pPr>
            <a:lvl3pPr>
              <a:defRPr lang="en-US" sz="2000" smtClean="0"/>
            </a:lvl3pPr>
          </a:lstStyle>
          <a:p>
            <a:r>
              <a:rPr lang="en-US" dirty="0"/>
              <a:t>The blue tombstone layout options should be used for all presentations</a:t>
            </a:r>
          </a:p>
          <a:p>
            <a:pPr lvl="1"/>
            <a:r>
              <a:rPr lang="en-US" dirty="0"/>
              <a:t>Body text is RGB: 63/64/64, the second color in the color theme order</a:t>
            </a:r>
          </a:p>
          <a:p>
            <a:pPr lvl="1"/>
            <a:r>
              <a:rPr lang="en-US" dirty="0"/>
              <a:t>Title text is RGB: 0/75/141, the fifth color in the color theme order</a:t>
            </a:r>
          </a:p>
          <a:p>
            <a:pPr lvl="2"/>
            <a:r>
              <a:rPr lang="en-US" b="1" dirty="0"/>
              <a:t>Arial font size 16 or larger </a:t>
            </a:r>
            <a:r>
              <a:rPr lang="en-US" dirty="0"/>
              <a:t>is strongly recommended, first level body text is </a:t>
            </a:r>
            <a:br>
              <a:rPr lang="en-US" dirty="0"/>
            </a:br>
            <a:r>
              <a:rPr lang="en-US" dirty="0"/>
              <a:t>Arial 20 </a:t>
            </a:r>
            <a:r>
              <a:rPr lang="en-US" dirty="0" err="1"/>
              <a:t>pt</a:t>
            </a:r>
            <a:endParaRPr lang="en-US" dirty="0"/>
          </a:p>
          <a:p>
            <a:pPr lvl="2"/>
            <a:r>
              <a:rPr lang="en-US" dirty="0"/>
              <a:t>Date formats: Please avoid “FY” before fiscal years, any Emerson financial data </a:t>
            </a:r>
            <a:br>
              <a:rPr lang="en-US" dirty="0"/>
            </a:br>
            <a:r>
              <a:rPr lang="en-US" dirty="0"/>
              <a:t>is assumed to be FY when just the year is shown</a:t>
            </a:r>
          </a:p>
          <a:p>
            <a:pPr lvl="2"/>
            <a:r>
              <a:rPr lang="en-US" dirty="0"/>
              <a:t>Highlight </a:t>
            </a:r>
            <a:r>
              <a:rPr lang="en-US" b="1" dirty="0"/>
              <a:t>important points </a:t>
            </a:r>
            <a:r>
              <a:rPr lang="en-US" dirty="0"/>
              <a:t>by bolding text or using </a:t>
            </a:r>
            <a:r>
              <a:rPr lang="en-US" sz="2000" dirty="0">
                <a:latin typeface="+mj-lt"/>
              </a:rPr>
              <a:t>Arial Black </a:t>
            </a:r>
          </a:p>
          <a:p>
            <a:endParaRPr lang="en-US" dirty="0"/>
          </a:p>
        </p:txBody>
      </p:sp>
      <p:sp>
        <p:nvSpPr>
          <p:cNvPr id="14" name="Content Placeholder 16"/>
          <p:cNvSpPr>
            <a:spLocks noGrp="1"/>
          </p:cNvSpPr>
          <p:nvPr>
            <p:ph sz="quarter" idx="18"/>
          </p:nvPr>
        </p:nvSpPr>
        <p:spPr>
          <a:xfrm>
            <a:off x="7480301" y="2590800"/>
            <a:ext cx="6629400" cy="3594100"/>
          </a:xfrm>
        </p:spPr>
        <p:txBody>
          <a:bodyPr>
            <a:no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Tree>
    <p:extLst>
      <p:ext uri="{BB962C8B-B14F-4D97-AF65-F5344CB8AC3E}">
        <p14:creationId xmlns:p14="http://schemas.microsoft.com/office/powerpoint/2010/main" val="2882438495"/>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Map with Call Outs">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6A9995B-E1D7-4521-8A13-C7072AFF9882}"/>
              </a:ext>
            </a:extLst>
          </p:cNvPr>
          <p:cNvGrpSpPr/>
          <p:nvPr userDrawn="1"/>
        </p:nvGrpSpPr>
        <p:grpSpPr>
          <a:xfrm>
            <a:off x="2082800" y="1626231"/>
            <a:ext cx="10464800" cy="5992664"/>
            <a:chOff x="2082800" y="1626231"/>
            <a:chExt cx="10464800" cy="5992664"/>
          </a:xfrm>
        </p:grpSpPr>
        <p:grpSp>
          <p:nvGrpSpPr>
            <p:cNvPr id="9" name="Group 8"/>
            <p:cNvGrpSpPr/>
            <p:nvPr userDrawn="1"/>
          </p:nvGrpSpPr>
          <p:grpSpPr>
            <a:xfrm>
              <a:off x="2082800" y="1626231"/>
              <a:ext cx="10464800" cy="5992664"/>
              <a:chOff x="457200" y="1462990"/>
              <a:chExt cx="8153400" cy="4669042"/>
            </a:xfrm>
          </p:grpSpPr>
          <p:grpSp>
            <p:nvGrpSpPr>
              <p:cNvPr id="10" name="Group 9"/>
              <p:cNvGrpSpPr/>
              <p:nvPr userDrawn="1"/>
            </p:nvGrpSpPr>
            <p:grpSpPr>
              <a:xfrm>
                <a:off x="2615918" y="1462990"/>
                <a:ext cx="1382614" cy="1198220"/>
                <a:chOff x="2615918" y="1462990"/>
                <a:chExt cx="1382614" cy="1198220"/>
              </a:xfrm>
            </p:grpSpPr>
            <p:sp>
              <p:nvSpPr>
                <p:cNvPr id="293" name="Freeform 292"/>
                <p:cNvSpPr>
                  <a:spLocks noChangeAspect="1"/>
                </p:cNvSpPr>
                <p:nvPr/>
              </p:nvSpPr>
              <p:spPr bwMode="auto">
                <a:xfrm>
                  <a:off x="3725459" y="2386757"/>
                  <a:ext cx="238580" cy="137226"/>
                </a:xfrm>
                <a:custGeom>
                  <a:avLst/>
                  <a:gdLst/>
                  <a:ahLst/>
                  <a:cxnLst>
                    <a:cxn ang="0">
                      <a:pos x="14" y="28"/>
                    </a:cxn>
                    <a:cxn ang="0">
                      <a:pos x="0" y="28"/>
                    </a:cxn>
                    <a:cxn ang="0">
                      <a:pos x="6" y="18"/>
                    </a:cxn>
                    <a:cxn ang="0">
                      <a:pos x="10" y="10"/>
                    </a:cxn>
                    <a:cxn ang="0">
                      <a:pos x="20" y="2"/>
                    </a:cxn>
                    <a:cxn ang="0">
                      <a:pos x="30" y="6"/>
                    </a:cxn>
                    <a:cxn ang="0">
                      <a:pos x="42" y="14"/>
                    </a:cxn>
                    <a:cxn ang="0">
                      <a:pos x="44" y="24"/>
                    </a:cxn>
                    <a:cxn ang="0">
                      <a:pos x="48" y="28"/>
                    </a:cxn>
                    <a:cxn ang="0">
                      <a:pos x="54" y="24"/>
                    </a:cxn>
                    <a:cxn ang="0">
                      <a:pos x="58" y="18"/>
                    </a:cxn>
                    <a:cxn ang="0">
                      <a:pos x="64" y="12"/>
                    </a:cxn>
                    <a:cxn ang="0">
                      <a:pos x="68" y="16"/>
                    </a:cxn>
                    <a:cxn ang="0">
                      <a:pos x="72" y="22"/>
                    </a:cxn>
                    <a:cxn ang="0">
                      <a:pos x="80" y="14"/>
                    </a:cxn>
                    <a:cxn ang="0">
                      <a:pos x="86" y="8"/>
                    </a:cxn>
                    <a:cxn ang="0">
                      <a:pos x="92" y="12"/>
                    </a:cxn>
                    <a:cxn ang="0">
                      <a:pos x="104" y="14"/>
                    </a:cxn>
                    <a:cxn ang="0">
                      <a:pos x="118" y="8"/>
                    </a:cxn>
                    <a:cxn ang="0">
                      <a:pos x="128" y="0"/>
                    </a:cxn>
                    <a:cxn ang="0">
                      <a:pos x="140" y="12"/>
                    </a:cxn>
                    <a:cxn ang="0">
                      <a:pos x="150" y="16"/>
                    </a:cxn>
                    <a:cxn ang="0">
                      <a:pos x="158" y="24"/>
                    </a:cxn>
                    <a:cxn ang="0">
                      <a:pos x="166" y="34"/>
                    </a:cxn>
                    <a:cxn ang="0">
                      <a:pos x="166" y="42"/>
                    </a:cxn>
                    <a:cxn ang="0">
                      <a:pos x="156" y="50"/>
                    </a:cxn>
                    <a:cxn ang="0">
                      <a:pos x="140" y="60"/>
                    </a:cxn>
                    <a:cxn ang="0">
                      <a:pos x="120" y="68"/>
                    </a:cxn>
                    <a:cxn ang="0">
                      <a:pos x="102" y="74"/>
                    </a:cxn>
                    <a:cxn ang="0">
                      <a:pos x="88" y="82"/>
                    </a:cxn>
                    <a:cxn ang="0">
                      <a:pos x="74" y="82"/>
                    </a:cxn>
                    <a:cxn ang="0">
                      <a:pos x="58" y="76"/>
                    </a:cxn>
                    <a:cxn ang="0">
                      <a:pos x="48" y="70"/>
                    </a:cxn>
                    <a:cxn ang="0">
                      <a:pos x="18" y="70"/>
                    </a:cxn>
                    <a:cxn ang="0">
                      <a:pos x="32" y="62"/>
                    </a:cxn>
                    <a:cxn ang="0">
                      <a:pos x="34" y="52"/>
                    </a:cxn>
                    <a:cxn ang="0">
                      <a:pos x="26" y="48"/>
                    </a:cxn>
                    <a:cxn ang="0">
                      <a:pos x="14" y="46"/>
                    </a:cxn>
                    <a:cxn ang="0">
                      <a:pos x="2" y="44"/>
                    </a:cxn>
                    <a:cxn ang="0">
                      <a:pos x="18" y="38"/>
                    </a:cxn>
                    <a:cxn ang="0">
                      <a:pos x="30" y="32"/>
                    </a:cxn>
                    <a:cxn ang="0">
                      <a:pos x="24" y="28"/>
                    </a:cxn>
                    <a:cxn ang="0">
                      <a:pos x="14" y="28"/>
                    </a:cxn>
                  </a:cxnLst>
                  <a:rect l="0" t="0" r="r" b="b"/>
                  <a:pathLst>
                    <a:path w="166" h="82">
                      <a:moveTo>
                        <a:pt x="14" y="28"/>
                      </a:moveTo>
                      <a:lnTo>
                        <a:pt x="0" y="28"/>
                      </a:lnTo>
                      <a:lnTo>
                        <a:pt x="6" y="18"/>
                      </a:lnTo>
                      <a:lnTo>
                        <a:pt x="10" y="10"/>
                      </a:lnTo>
                      <a:lnTo>
                        <a:pt x="20" y="2"/>
                      </a:lnTo>
                      <a:lnTo>
                        <a:pt x="30" y="6"/>
                      </a:lnTo>
                      <a:lnTo>
                        <a:pt x="42" y="14"/>
                      </a:lnTo>
                      <a:lnTo>
                        <a:pt x="44" y="24"/>
                      </a:lnTo>
                      <a:lnTo>
                        <a:pt x="48" y="28"/>
                      </a:lnTo>
                      <a:lnTo>
                        <a:pt x="54" y="24"/>
                      </a:lnTo>
                      <a:lnTo>
                        <a:pt x="58" y="18"/>
                      </a:lnTo>
                      <a:lnTo>
                        <a:pt x="64" y="12"/>
                      </a:lnTo>
                      <a:lnTo>
                        <a:pt x="68" y="16"/>
                      </a:lnTo>
                      <a:lnTo>
                        <a:pt x="72" y="22"/>
                      </a:lnTo>
                      <a:lnTo>
                        <a:pt x="80" y="14"/>
                      </a:lnTo>
                      <a:lnTo>
                        <a:pt x="86" y="8"/>
                      </a:lnTo>
                      <a:lnTo>
                        <a:pt x="92" y="12"/>
                      </a:lnTo>
                      <a:lnTo>
                        <a:pt x="104" y="14"/>
                      </a:lnTo>
                      <a:lnTo>
                        <a:pt x="118" y="8"/>
                      </a:lnTo>
                      <a:lnTo>
                        <a:pt x="128" y="0"/>
                      </a:lnTo>
                      <a:lnTo>
                        <a:pt x="140" y="12"/>
                      </a:lnTo>
                      <a:lnTo>
                        <a:pt x="150" y="16"/>
                      </a:lnTo>
                      <a:lnTo>
                        <a:pt x="158" y="24"/>
                      </a:lnTo>
                      <a:lnTo>
                        <a:pt x="166" y="34"/>
                      </a:lnTo>
                      <a:lnTo>
                        <a:pt x="166" y="42"/>
                      </a:lnTo>
                      <a:lnTo>
                        <a:pt x="156" y="50"/>
                      </a:lnTo>
                      <a:lnTo>
                        <a:pt x="140" y="60"/>
                      </a:lnTo>
                      <a:lnTo>
                        <a:pt x="120" y="68"/>
                      </a:lnTo>
                      <a:lnTo>
                        <a:pt x="102" y="74"/>
                      </a:lnTo>
                      <a:lnTo>
                        <a:pt x="88" y="82"/>
                      </a:lnTo>
                      <a:lnTo>
                        <a:pt x="74" y="82"/>
                      </a:lnTo>
                      <a:lnTo>
                        <a:pt x="58" y="76"/>
                      </a:lnTo>
                      <a:lnTo>
                        <a:pt x="48" y="70"/>
                      </a:lnTo>
                      <a:lnTo>
                        <a:pt x="18" y="70"/>
                      </a:lnTo>
                      <a:lnTo>
                        <a:pt x="32" y="62"/>
                      </a:lnTo>
                      <a:lnTo>
                        <a:pt x="34" y="52"/>
                      </a:lnTo>
                      <a:lnTo>
                        <a:pt x="26" y="48"/>
                      </a:lnTo>
                      <a:lnTo>
                        <a:pt x="14" y="46"/>
                      </a:lnTo>
                      <a:lnTo>
                        <a:pt x="2" y="44"/>
                      </a:lnTo>
                      <a:lnTo>
                        <a:pt x="18" y="38"/>
                      </a:lnTo>
                      <a:lnTo>
                        <a:pt x="30" y="32"/>
                      </a:lnTo>
                      <a:lnTo>
                        <a:pt x="24" y="28"/>
                      </a:lnTo>
                      <a:lnTo>
                        <a:pt x="14" y="28"/>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94" name="Freeform 293"/>
                <p:cNvSpPr>
                  <a:spLocks noChangeAspect="1"/>
                </p:cNvSpPr>
                <p:nvPr/>
              </p:nvSpPr>
              <p:spPr bwMode="auto">
                <a:xfrm>
                  <a:off x="2615918" y="1462990"/>
                  <a:ext cx="1382614" cy="1198220"/>
                </a:xfrm>
                <a:custGeom>
                  <a:avLst/>
                  <a:gdLst/>
                  <a:ahLst/>
                  <a:cxnLst>
                    <a:cxn ang="0">
                      <a:pos x="676" y="508"/>
                    </a:cxn>
                    <a:cxn ang="0">
                      <a:pos x="628" y="526"/>
                    </a:cxn>
                    <a:cxn ang="0">
                      <a:pos x="546" y="572"/>
                    </a:cxn>
                    <a:cxn ang="0">
                      <a:pos x="510" y="592"/>
                    </a:cxn>
                    <a:cxn ang="0">
                      <a:pos x="502" y="636"/>
                    </a:cxn>
                    <a:cxn ang="0">
                      <a:pos x="482" y="664"/>
                    </a:cxn>
                    <a:cxn ang="0">
                      <a:pos x="428" y="702"/>
                    </a:cxn>
                    <a:cxn ang="0">
                      <a:pos x="390" y="700"/>
                    </a:cxn>
                    <a:cxn ang="0">
                      <a:pos x="348" y="634"/>
                    </a:cxn>
                    <a:cxn ang="0">
                      <a:pos x="340" y="600"/>
                    </a:cxn>
                    <a:cxn ang="0">
                      <a:pos x="312" y="546"/>
                    </a:cxn>
                    <a:cxn ang="0">
                      <a:pos x="312" y="516"/>
                    </a:cxn>
                    <a:cxn ang="0">
                      <a:pos x="346" y="522"/>
                    </a:cxn>
                    <a:cxn ang="0">
                      <a:pos x="356" y="466"/>
                    </a:cxn>
                    <a:cxn ang="0">
                      <a:pos x="296" y="436"/>
                    </a:cxn>
                    <a:cxn ang="0">
                      <a:pos x="330" y="414"/>
                    </a:cxn>
                    <a:cxn ang="0">
                      <a:pos x="274" y="414"/>
                    </a:cxn>
                    <a:cxn ang="0">
                      <a:pos x="238" y="306"/>
                    </a:cxn>
                    <a:cxn ang="0">
                      <a:pos x="148" y="262"/>
                    </a:cxn>
                    <a:cxn ang="0">
                      <a:pos x="100" y="272"/>
                    </a:cxn>
                    <a:cxn ang="0">
                      <a:pos x="68" y="256"/>
                    </a:cxn>
                    <a:cxn ang="0">
                      <a:pos x="24" y="240"/>
                    </a:cxn>
                    <a:cxn ang="0">
                      <a:pos x="102" y="222"/>
                    </a:cxn>
                    <a:cxn ang="0">
                      <a:pos x="8" y="206"/>
                    </a:cxn>
                    <a:cxn ang="0">
                      <a:pos x="58" y="180"/>
                    </a:cxn>
                    <a:cxn ang="0">
                      <a:pos x="124" y="134"/>
                    </a:cxn>
                    <a:cxn ang="0">
                      <a:pos x="128" y="102"/>
                    </a:cxn>
                    <a:cxn ang="0">
                      <a:pos x="182" y="70"/>
                    </a:cxn>
                    <a:cxn ang="0">
                      <a:pos x="230" y="68"/>
                    </a:cxn>
                    <a:cxn ang="0">
                      <a:pos x="296" y="50"/>
                    </a:cxn>
                    <a:cxn ang="0">
                      <a:pos x="344" y="66"/>
                    </a:cxn>
                    <a:cxn ang="0">
                      <a:pos x="374" y="44"/>
                    </a:cxn>
                    <a:cxn ang="0">
                      <a:pos x="400" y="40"/>
                    </a:cxn>
                    <a:cxn ang="0">
                      <a:pos x="478" y="14"/>
                    </a:cxn>
                    <a:cxn ang="0">
                      <a:pos x="618" y="0"/>
                    </a:cxn>
                    <a:cxn ang="0">
                      <a:pos x="756" y="18"/>
                    </a:cxn>
                    <a:cxn ang="0">
                      <a:pos x="738" y="56"/>
                    </a:cxn>
                    <a:cxn ang="0">
                      <a:pos x="754" y="66"/>
                    </a:cxn>
                    <a:cxn ang="0">
                      <a:pos x="760" y="76"/>
                    </a:cxn>
                    <a:cxn ang="0">
                      <a:pos x="806" y="66"/>
                    </a:cxn>
                    <a:cxn ang="0">
                      <a:pos x="792" y="102"/>
                    </a:cxn>
                    <a:cxn ang="0">
                      <a:pos x="884" y="68"/>
                    </a:cxn>
                    <a:cxn ang="0">
                      <a:pos x="948" y="90"/>
                    </a:cxn>
                    <a:cxn ang="0">
                      <a:pos x="872" y="110"/>
                    </a:cxn>
                    <a:cxn ang="0">
                      <a:pos x="888" y="130"/>
                    </a:cxn>
                    <a:cxn ang="0">
                      <a:pos x="866" y="138"/>
                    </a:cxn>
                    <a:cxn ang="0">
                      <a:pos x="842" y="170"/>
                    </a:cxn>
                    <a:cxn ang="0">
                      <a:pos x="848" y="212"/>
                    </a:cxn>
                    <a:cxn ang="0">
                      <a:pos x="840" y="228"/>
                    </a:cxn>
                    <a:cxn ang="0">
                      <a:pos x="860" y="258"/>
                    </a:cxn>
                    <a:cxn ang="0">
                      <a:pos x="814" y="248"/>
                    </a:cxn>
                    <a:cxn ang="0">
                      <a:pos x="848" y="296"/>
                    </a:cxn>
                    <a:cxn ang="0">
                      <a:pos x="850" y="324"/>
                    </a:cxn>
                    <a:cxn ang="0">
                      <a:pos x="830" y="350"/>
                    </a:cxn>
                    <a:cxn ang="0">
                      <a:pos x="756" y="360"/>
                    </a:cxn>
                    <a:cxn ang="0">
                      <a:pos x="800" y="400"/>
                    </a:cxn>
                    <a:cxn ang="0">
                      <a:pos x="804" y="410"/>
                    </a:cxn>
                    <a:cxn ang="0">
                      <a:pos x="756" y="416"/>
                    </a:cxn>
                    <a:cxn ang="0">
                      <a:pos x="778" y="452"/>
                    </a:cxn>
                  </a:cxnLst>
                  <a:rect l="0" t="0" r="r" b="b"/>
                  <a:pathLst>
                    <a:path w="962" h="716">
                      <a:moveTo>
                        <a:pt x="790" y="462"/>
                      </a:moveTo>
                      <a:lnTo>
                        <a:pt x="752" y="484"/>
                      </a:lnTo>
                      <a:lnTo>
                        <a:pt x="736" y="496"/>
                      </a:lnTo>
                      <a:lnTo>
                        <a:pt x="676" y="508"/>
                      </a:lnTo>
                      <a:lnTo>
                        <a:pt x="658" y="512"/>
                      </a:lnTo>
                      <a:lnTo>
                        <a:pt x="646" y="506"/>
                      </a:lnTo>
                      <a:lnTo>
                        <a:pt x="642" y="514"/>
                      </a:lnTo>
                      <a:lnTo>
                        <a:pt x="628" y="526"/>
                      </a:lnTo>
                      <a:lnTo>
                        <a:pt x="608" y="552"/>
                      </a:lnTo>
                      <a:lnTo>
                        <a:pt x="582" y="564"/>
                      </a:lnTo>
                      <a:lnTo>
                        <a:pt x="560" y="572"/>
                      </a:lnTo>
                      <a:lnTo>
                        <a:pt x="546" y="572"/>
                      </a:lnTo>
                      <a:lnTo>
                        <a:pt x="524" y="576"/>
                      </a:lnTo>
                      <a:lnTo>
                        <a:pt x="518" y="582"/>
                      </a:lnTo>
                      <a:lnTo>
                        <a:pt x="518" y="588"/>
                      </a:lnTo>
                      <a:lnTo>
                        <a:pt x="510" y="592"/>
                      </a:lnTo>
                      <a:lnTo>
                        <a:pt x="512" y="606"/>
                      </a:lnTo>
                      <a:lnTo>
                        <a:pt x="504" y="612"/>
                      </a:lnTo>
                      <a:lnTo>
                        <a:pt x="508" y="620"/>
                      </a:lnTo>
                      <a:lnTo>
                        <a:pt x="502" y="636"/>
                      </a:lnTo>
                      <a:lnTo>
                        <a:pt x="486" y="648"/>
                      </a:lnTo>
                      <a:lnTo>
                        <a:pt x="474" y="650"/>
                      </a:lnTo>
                      <a:lnTo>
                        <a:pt x="480" y="658"/>
                      </a:lnTo>
                      <a:lnTo>
                        <a:pt x="482" y="664"/>
                      </a:lnTo>
                      <a:lnTo>
                        <a:pt x="476" y="686"/>
                      </a:lnTo>
                      <a:lnTo>
                        <a:pt x="462" y="716"/>
                      </a:lnTo>
                      <a:lnTo>
                        <a:pt x="444" y="714"/>
                      </a:lnTo>
                      <a:lnTo>
                        <a:pt x="428" y="702"/>
                      </a:lnTo>
                      <a:lnTo>
                        <a:pt x="426" y="690"/>
                      </a:lnTo>
                      <a:lnTo>
                        <a:pt x="416" y="694"/>
                      </a:lnTo>
                      <a:lnTo>
                        <a:pt x="406" y="694"/>
                      </a:lnTo>
                      <a:lnTo>
                        <a:pt x="390" y="700"/>
                      </a:lnTo>
                      <a:lnTo>
                        <a:pt x="374" y="672"/>
                      </a:lnTo>
                      <a:lnTo>
                        <a:pt x="356" y="654"/>
                      </a:lnTo>
                      <a:lnTo>
                        <a:pt x="362" y="644"/>
                      </a:lnTo>
                      <a:lnTo>
                        <a:pt x="348" y="634"/>
                      </a:lnTo>
                      <a:lnTo>
                        <a:pt x="348" y="618"/>
                      </a:lnTo>
                      <a:lnTo>
                        <a:pt x="360" y="604"/>
                      </a:lnTo>
                      <a:lnTo>
                        <a:pt x="354" y="594"/>
                      </a:lnTo>
                      <a:lnTo>
                        <a:pt x="340" y="600"/>
                      </a:lnTo>
                      <a:lnTo>
                        <a:pt x="324" y="588"/>
                      </a:lnTo>
                      <a:lnTo>
                        <a:pt x="312" y="572"/>
                      </a:lnTo>
                      <a:lnTo>
                        <a:pt x="304" y="560"/>
                      </a:lnTo>
                      <a:lnTo>
                        <a:pt x="312" y="546"/>
                      </a:lnTo>
                      <a:lnTo>
                        <a:pt x="316" y="540"/>
                      </a:lnTo>
                      <a:lnTo>
                        <a:pt x="304" y="540"/>
                      </a:lnTo>
                      <a:lnTo>
                        <a:pt x="302" y="528"/>
                      </a:lnTo>
                      <a:lnTo>
                        <a:pt x="312" y="516"/>
                      </a:lnTo>
                      <a:lnTo>
                        <a:pt x="318" y="516"/>
                      </a:lnTo>
                      <a:lnTo>
                        <a:pt x="336" y="520"/>
                      </a:lnTo>
                      <a:lnTo>
                        <a:pt x="342" y="522"/>
                      </a:lnTo>
                      <a:lnTo>
                        <a:pt x="346" y="522"/>
                      </a:lnTo>
                      <a:lnTo>
                        <a:pt x="348" y="520"/>
                      </a:lnTo>
                      <a:lnTo>
                        <a:pt x="344" y="500"/>
                      </a:lnTo>
                      <a:lnTo>
                        <a:pt x="344" y="478"/>
                      </a:lnTo>
                      <a:lnTo>
                        <a:pt x="356" y="466"/>
                      </a:lnTo>
                      <a:lnTo>
                        <a:pt x="352" y="456"/>
                      </a:lnTo>
                      <a:lnTo>
                        <a:pt x="330" y="456"/>
                      </a:lnTo>
                      <a:lnTo>
                        <a:pt x="310" y="444"/>
                      </a:lnTo>
                      <a:lnTo>
                        <a:pt x="296" y="436"/>
                      </a:lnTo>
                      <a:lnTo>
                        <a:pt x="318" y="434"/>
                      </a:lnTo>
                      <a:lnTo>
                        <a:pt x="342" y="442"/>
                      </a:lnTo>
                      <a:lnTo>
                        <a:pt x="344" y="430"/>
                      </a:lnTo>
                      <a:lnTo>
                        <a:pt x="330" y="414"/>
                      </a:lnTo>
                      <a:lnTo>
                        <a:pt x="320" y="410"/>
                      </a:lnTo>
                      <a:lnTo>
                        <a:pt x="304" y="400"/>
                      </a:lnTo>
                      <a:lnTo>
                        <a:pt x="296" y="412"/>
                      </a:lnTo>
                      <a:lnTo>
                        <a:pt x="274" y="414"/>
                      </a:lnTo>
                      <a:lnTo>
                        <a:pt x="274" y="398"/>
                      </a:lnTo>
                      <a:lnTo>
                        <a:pt x="288" y="378"/>
                      </a:lnTo>
                      <a:lnTo>
                        <a:pt x="264" y="332"/>
                      </a:lnTo>
                      <a:lnTo>
                        <a:pt x="238" y="306"/>
                      </a:lnTo>
                      <a:lnTo>
                        <a:pt x="228" y="294"/>
                      </a:lnTo>
                      <a:lnTo>
                        <a:pt x="226" y="284"/>
                      </a:lnTo>
                      <a:lnTo>
                        <a:pt x="196" y="274"/>
                      </a:lnTo>
                      <a:lnTo>
                        <a:pt x="148" y="262"/>
                      </a:lnTo>
                      <a:lnTo>
                        <a:pt x="138" y="266"/>
                      </a:lnTo>
                      <a:lnTo>
                        <a:pt x="118" y="274"/>
                      </a:lnTo>
                      <a:lnTo>
                        <a:pt x="106" y="264"/>
                      </a:lnTo>
                      <a:lnTo>
                        <a:pt x="100" y="272"/>
                      </a:lnTo>
                      <a:lnTo>
                        <a:pt x="94" y="276"/>
                      </a:lnTo>
                      <a:lnTo>
                        <a:pt x="76" y="272"/>
                      </a:lnTo>
                      <a:lnTo>
                        <a:pt x="52" y="262"/>
                      </a:lnTo>
                      <a:lnTo>
                        <a:pt x="68" y="256"/>
                      </a:lnTo>
                      <a:lnTo>
                        <a:pt x="76" y="252"/>
                      </a:lnTo>
                      <a:lnTo>
                        <a:pt x="62" y="250"/>
                      </a:lnTo>
                      <a:lnTo>
                        <a:pt x="42" y="250"/>
                      </a:lnTo>
                      <a:lnTo>
                        <a:pt x="24" y="240"/>
                      </a:lnTo>
                      <a:lnTo>
                        <a:pt x="30" y="234"/>
                      </a:lnTo>
                      <a:lnTo>
                        <a:pt x="60" y="234"/>
                      </a:lnTo>
                      <a:lnTo>
                        <a:pt x="100" y="230"/>
                      </a:lnTo>
                      <a:lnTo>
                        <a:pt x="102" y="222"/>
                      </a:lnTo>
                      <a:lnTo>
                        <a:pt x="84" y="222"/>
                      </a:lnTo>
                      <a:lnTo>
                        <a:pt x="62" y="224"/>
                      </a:lnTo>
                      <a:lnTo>
                        <a:pt x="40" y="220"/>
                      </a:lnTo>
                      <a:lnTo>
                        <a:pt x="8" y="206"/>
                      </a:lnTo>
                      <a:lnTo>
                        <a:pt x="0" y="196"/>
                      </a:lnTo>
                      <a:lnTo>
                        <a:pt x="8" y="188"/>
                      </a:lnTo>
                      <a:lnTo>
                        <a:pt x="32" y="184"/>
                      </a:lnTo>
                      <a:lnTo>
                        <a:pt x="58" y="180"/>
                      </a:lnTo>
                      <a:lnTo>
                        <a:pt x="76" y="170"/>
                      </a:lnTo>
                      <a:lnTo>
                        <a:pt x="106" y="170"/>
                      </a:lnTo>
                      <a:lnTo>
                        <a:pt x="122" y="156"/>
                      </a:lnTo>
                      <a:lnTo>
                        <a:pt x="124" y="134"/>
                      </a:lnTo>
                      <a:lnTo>
                        <a:pt x="112" y="140"/>
                      </a:lnTo>
                      <a:lnTo>
                        <a:pt x="82" y="128"/>
                      </a:lnTo>
                      <a:lnTo>
                        <a:pt x="102" y="114"/>
                      </a:lnTo>
                      <a:lnTo>
                        <a:pt x="128" y="102"/>
                      </a:lnTo>
                      <a:lnTo>
                        <a:pt x="160" y="92"/>
                      </a:lnTo>
                      <a:lnTo>
                        <a:pt x="184" y="100"/>
                      </a:lnTo>
                      <a:lnTo>
                        <a:pt x="190" y="80"/>
                      </a:lnTo>
                      <a:lnTo>
                        <a:pt x="182" y="70"/>
                      </a:lnTo>
                      <a:lnTo>
                        <a:pt x="212" y="66"/>
                      </a:lnTo>
                      <a:lnTo>
                        <a:pt x="222" y="76"/>
                      </a:lnTo>
                      <a:lnTo>
                        <a:pt x="238" y="80"/>
                      </a:lnTo>
                      <a:lnTo>
                        <a:pt x="230" y="68"/>
                      </a:lnTo>
                      <a:lnTo>
                        <a:pt x="226" y="62"/>
                      </a:lnTo>
                      <a:lnTo>
                        <a:pt x="224" y="60"/>
                      </a:lnTo>
                      <a:lnTo>
                        <a:pt x="224" y="58"/>
                      </a:lnTo>
                      <a:lnTo>
                        <a:pt x="296" y="50"/>
                      </a:lnTo>
                      <a:lnTo>
                        <a:pt x="304" y="70"/>
                      </a:lnTo>
                      <a:lnTo>
                        <a:pt x="316" y="66"/>
                      </a:lnTo>
                      <a:lnTo>
                        <a:pt x="312" y="48"/>
                      </a:lnTo>
                      <a:lnTo>
                        <a:pt x="344" y="66"/>
                      </a:lnTo>
                      <a:lnTo>
                        <a:pt x="366" y="66"/>
                      </a:lnTo>
                      <a:lnTo>
                        <a:pt x="350" y="56"/>
                      </a:lnTo>
                      <a:lnTo>
                        <a:pt x="358" y="44"/>
                      </a:lnTo>
                      <a:lnTo>
                        <a:pt x="374" y="44"/>
                      </a:lnTo>
                      <a:lnTo>
                        <a:pt x="404" y="56"/>
                      </a:lnTo>
                      <a:lnTo>
                        <a:pt x="442" y="74"/>
                      </a:lnTo>
                      <a:lnTo>
                        <a:pt x="450" y="68"/>
                      </a:lnTo>
                      <a:lnTo>
                        <a:pt x="400" y="40"/>
                      </a:lnTo>
                      <a:lnTo>
                        <a:pt x="422" y="34"/>
                      </a:lnTo>
                      <a:lnTo>
                        <a:pt x="424" y="24"/>
                      </a:lnTo>
                      <a:lnTo>
                        <a:pt x="450" y="16"/>
                      </a:lnTo>
                      <a:lnTo>
                        <a:pt x="478" y="14"/>
                      </a:lnTo>
                      <a:lnTo>
                        <a:pt x="510" y="18"/>
                      </a:lnTo>
                      <a:lnTo>
                        <a:pt x="534" y="16"/>
                      </a:lnTo>
                      <a:lnTo>
                        <a:pt x="562" y="4"/>
                      </a:lnTo>
                      <a:lnTo>
                        <a:pt x="618" y="0"/>
                      </a:lnTo>
                      <a:lnTo>
                        <a:pt x="680" y="0"/>
                      </a:lnTo>
                      <a:lnTo>
                        <a:pt x="716" y="4"/>
                      </a:lnTo>
                      <a:lnTo>
                        <a:pt x="746" y="12"/>
                      </a:lnTo>
                      <a:lnTo>
                        <a:pt x="756" y="18"/>
                      </a:lnTo>
                      <a:lnTo>
                        <a:pt x="760" y="24"/>
                      </a:lnTo>
                      <a:lnTo>
                        <a:pt x="814" y="38"/>
                      </a:lnTo>
                      <a:lnTo>
                        <a:pt x="800" y="48"/>
                      </a:lnTo>
                      <a:lnTo>
                        <a:pt x="738" y="56"/>
                      </a:lnTo>
                      <a:lnTo>
                        <a:pt x="676" y="58"/>
                      </a:lnTo>
                      <a:lnTo>
                        <a:pt x="668" y="70"/>
                      </a:lnTo>
                      <a:lnTo>
                        <a:pt x="694" y="64"/>
                      </a:lnTo>
                      <a:lnTo>
                        <a:pt x="754" y="66"/>
                      </a:lnTo>
                      <a:lnTo>
                        <a:pt x="740" y="76"/>
                      </a:lnTo>
                      <a:lnTo>
                        <a:pt x="726" y="80"/>
                      </a:lnTo>
                      <a:lnTo>
                        <a:pt x="734" y="82"/>
                      </a:lnTo>
                      <a:lnTo>
                        <a:pt x="760" y="76"/>
                      </a:lnTo>
                      <a:lnTo>
                        <a:pt x="774" y="68"/>
                      </a:lnTo>
                      <a:lnTo>
                        <a:pt x="782" y="58"/>
                      </a:lnTo>
                      <a:lnTo>
                        <a:pt x="800" y="58"/>
                      </a:lnTo>
                      <a:lnTo>
                        <a:pt x="806" y="66"/>
                      </a:lnTo>
                      <a:lnTo>
                        <a:pt x="806" y="82"/>
                      </a:lnTo>
                      <a:lnTo>
                        <a:pt x="774" y="104"/>
                      </a:lnTo>
                      <a:lnTo>
                        <a:pt x="770" y="114"/>
                      </a:lnTo>
                      <a:lnTo>
                        <a:pt x="792" y="102"/>
                      </a:lnTo>
                      <a:lnTo>
                        <a:pt x="820" y="86"/>
                      </a:lnTo>
                      <a:lnTo>
                        <a:pt x="836" y="74"/>
                      </a:lnTo>
                      <a:lnTo>
                        <a:pt x="868" y="84"/>
                      </a:lnTo>
                      <a:lnTo>
                        <a:pt x="884" y="68"/>
                      </a:lnTo>
                      <a:lnTo>
                        <a:pt x="914" y="66"/>
                      </a:lnTo>
                      <a:lnTo>
                        <a:pt x="946" y="70"/>
                      </a:lnTo>
                      <a:lnTo>
                        <a:pt x="962" y="80"/>
                      </a:lnTo>
                      <a:lnTo>
                        <a:pt x="948" y="90"/>
                      </a:lnTo>
                      <a:lnTo>
                        <a:pt x="922" y="98"/>
                      </a:lnTo>
                      <a:lnTo>
                        <a:pt x="916" y="106"/>
                      </a:lnTo>
                      <a:lnTo>
                        <a:pt x="906" y="110"/>
                      </a:lnTo>
                      <a:lnTo>
                        <a:pt x="872" y="110"/>
                      </a:lnTo>
                      <a:lnTo>
                        <a:pt x="852" y="116"/>
                      </a:lnTo>
                      <a:lnTo>
                        <a:pt x="870" y="120"/>
                      </a:lnTo>
                      <a:lnTo>
                        <a:pt x="896" y="122"/>
                      </a:lnTo>
                      <a:lnTo>
                        <a:pt x="888" y="130"/>
                      </a:lnTo>
                      <a:lnTo>
                        <a:pt x="850" y="128"/>
                      </a:lnTo>
                      <a:lnTo>
                        <a:pt x="832" y="132"/>
                      </a:lnTo>
                      <a:lnTo>
                        <a:pt x="840" y="140"/>
                      </a:lnTo>
                      <a:lnTo>
                        <a:pt x="866" y="138"/>
                      </a:lnTo>
                      <a:lnTo>
                        <a:pt x="876" y="138"/>
                      </a:lnTo>
                      <a:lnTo>
                        <a:pt x="868" y="146"/>
                      </a:lnTo>
                      <a:lnTo>
                        <a:pt x="844" y="152"/>
                      </a:lnTo>
                      <a:lnTo>
                        <a:pt x="842" y="170"/>
                      </a:lnTo>
                      <a:lnTo>
                        <a:pt x="822" y="180"/>
                      </a:lnTo>
                      <a:lnTo>
                        <a:pt x="812" y="208"/>
                      </a:lnTo>
                      <a:lnTo>
                        <a:pt x="822" y="210"/>
                      </a:lnTo>
                      <a:lnTo>
                        <a:pt x="848" y="212"/>
                      </a:lnTo>
                      <a:lnTo>
                        <a:pt x="836" y="220"/>
                      </a:lnTo>
                      <a:lnTo>
                        <a:pt x="836" y="224"/>
                      </a:lnTo>
                      <a:lnTo>
                        <a:pt x="838" y="226"/>
                      </a:lnTo>
                      <a:lnTo>
                        <a:pt x="840" y="228"/>
                      </a:lnTo>
                      <a:lnTo>
                        <a:pt x="854" y="234"/>
                      </a:lnTo>
                      <a:lnTo>
                        <a:pt x="868" y="238"/>
                      </a:lnTo>
                      <a:lnTo>
                        <a:pt x="864" y="250"/>
                      </a:lnTo>
                      <a:lnTo>
                        <a:pt x="860" y="258"/>
                      </a:lnTo>
                      <a:lnTo>
                        <a:pt x="858" y="260"/>
                      </a:lnTo>
                      <a:lnTo>
                        <a:pt x="846" y="252"/>
                      </a:lnTo>
                      <a:lnTo>
                        <a:pt x="836" y="244"/>
                      </a:lnTo>
                      <a:lnTo>
                        <a:pt x="814" y="248"/>
                      </a:lnTo>
                      <a:lnTo>
                        <a:pt x="814" y="262"/>
                      </a:lnTo>
                      <a:lnTo>
                        <a:pt x="834" y="268"/>
                      </a:lnTo>
                      <a:lnTo>
                        <a:pt x="850" y="280"/>
                      </a:lnTo>
                      <a:lnTo>
                        <a:pt x="848" y="296"/>
                      </a:lnTo>
                      <a:lnTo>
                        <a:pt x="828" y="298"/>
                      </a:lnTo>
                      <a:lnTo>
                        <a:pt x="840" y="312"/>
                      </a:lnTo>
                      <a:lnTo>
                        <a:pt x="846" y="320"/>
                      </a:lnTo>
                      <a:lnTo>
                        <a:pt x="850" y="324"/>
                      </a:lnTo>
                      <a:lnTo>
                        <a:pt x="850" y="328"/>
                      </a:lnTo>
                      <a:lnTo>
                        <a:pt x="838" y="334"/>
                      </a:lnTo>
                      <a:lnTo>
                        <a:pt x="826" y="336"/>
                      </a:lnTo>
                      <a:lnTo>
                        <a:pt x="830" y="350"/>
                      </a:lnTo>
                      <a:lnTo>
                        <a:pt x="812" y="356"/>
                      </a:lnTo>
                      <a:lnTo>
                        <a:pt x="790" y="356"/>
                      </a:lnTo>
                      <a:lnTo>
                        <a:pt x="768" y="354"/>
                      </a:lnTo>
                      <a:lnTo>
                        <a:pt x="756" y="360"/>
                      </a:lnTo>
                      <a:lnTo>
                        <a:pt x="768" y="372"/>
                      </a:lnTo>
                      <a:lnTo>
                        <a:pt x="800" y="372"/>
                      </a:lnTo>
                      <a:lnTo>
                        <a:pt x="804" y="382"/>
                      </a:lnTo>
                      <a:lnTo>
                        <a:pt x="800" y="400"/>
                      </a:lnTo>
                      <a:lnTo>
                        <a:pt x="782" y="386"/>
                      </a:lnTo>
                      <a:lnTo>
                        <a:pt x="774" y="386"/>
                      </a:lnTo>
                      <a:lnTo>
                        <a:pt x="776" y="392"/>
                      </a:lnTo>
                      <a:lnTo>
                        <a:pt x="804" y="410"/>
                      </a:lnTo>
                      <a:lnTo>
                        <a:pt x="810" y="446"/>
                      </a:lnTo>
                      <a:lnTo>
                        <a:pt x="790" y="444"/>
                      </a:lnTo>
                      <a:lnTo>
                        <a:pt x="770" y="430"/>
                      </a:lnTo>
                      <a:lnTo>
                        <a:pt x="756" y="416"/>
                      </a:lnTo>
                      <a:lnTo>
                        <a:pt x="750" y="414"/>
                      </a:lnTo>
                      <a:lnTo>
                        <a:pt x="750" y="432"/>
                      </a:lnTo>
                      <a:lnTo>
                        <a:pt x="756" y="446"/>
                      </a:lnTo>
                      <a:lnTo>
                        <a:pt x="778" y="452"/>
                      </a:lnTo>
                      <a:lnTo>
                        <a:pt x="804" y="454"/>
                      </a:lnTo>
                      <a:lnTo>
                        <a:pt x="790" y="462"/>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grpSp>
          <p:sp>
            <p:nvSpPr>
              <p:cNvPr id="11" name="Freeform 10"/>
              <p:cNvSpPr>
                <a:spLocks noChangeAspect="1"/>
              </p:cNvSpPr>
              <p:nvPr/>
            </p:nvSpPr>
            <p:spPr bwMode="auto">
              <a:xfrm>
                <a:off x="1601234" y="3581631"/>
                <a:ext cx="692744" cy="512088"/>
              </a:xfrm>
              <a:custGeom>
                <a:avLst/>
                <a:gdLst/>
                <a:ahLst/>
                <a:cxnLst>
                  <a:cxn ang="0">
                    <a:pos x="76" y="18"/>
                  </a:cxn>
                  <a:cxn ang="0">
                    <a:pos x="146" y="18"/>
                  </a:cxn>
                  <a:cxn ang="0">
                    <a:pos x="196" y="38"/>
                  </a:cxn>
                  <a:cxn ang="0">
                    <a:pos x="226" y="62"/>
                  </a:cxn>
                  <a:cxn ang="0">
                    <a:pos x="258" y="58"/>
                  </a:cxn>
                  <a:cxn ang="0">
                    <a:pos x="282" y="96"/>
                  </a:cxn>
                  <a:cxn ang="0">
                    <a:pos x="318" y="116"/>
                  </a:cxn>
                  <a:cxn ang="0">
                    <a:pos x="308" y="152"/>
                  </a:cxn>
                  <a:cxn ang="0">
                    <a:pos x="312" y="192"/>
                  </a:cxn>
                  <a:cxn ang="0">
                    <a:pos x="338" y="234"/>
                  </a:cxn>
                  <a:cxn ang="0">
                    <a:pos x="376" y="244"/>
                  </a:cxn>
                  <a:cxn ang="0">
                    <a:pos x="424" y="220"/>
                  </a:cxn>
                  <a:cxn ang="0">
                    <a:pos x="442" y="192"/>
                  </a:cxn>
                  <a:cxn ang="0">
                    <a:pos x="482" y="194"/>
                  </a:cxn>
                  <a:cxn ang="0">
                    <a:pos x="470" y="220"/>
                  </a:cxn>
                  <a:cxn ang="0">
                    <a:pos x="464" y="246"/>
                  </a:cxn>
                  <a:cxn ang="0">
                    <a:pos x="452" y="246"/>
                  </a:cxn>
                  <a:cxn ang="0">
                    <a:pos x="416" y="254"/>
                  </a:cxn>
                  <a:cxn ang="0">
                    <a:pos x="424" y="272"/>
                  </a:cxn>
                  <a:cxn ang="0">
                    <a:pos x="412" y="282"/>
                  </a:cxn>
                  <a:cxn ang="0">
                    <a:pos x="402" y="288"/>
                  </a:cxn>
                  <a:cxn ang="0">
                    <a:pos x="392" y="300"/>
                  </a:cxn>
                  <a:cxn ang="0">
                    <a:pos x="364" y="280"/>
                  </a:cxn>
                  <a:cxn ang="0">
                    <a:pos x="338" y="284"/>
                  </a:cxn>
                  <a:cxn ang="0">
                    <a:pos x="298" y="276"/>
                  </a:cxn>
                  <a:cxn ang="0">
                    <a:pos x="254" y="260"/>
                  </a:cxn>
                  <a:cxn ang="0">
                    <a:pos x="218" y="240"/>
                  </a:cxn>
                  <a:cxn ang="0">
                    <a:pos x="186" y="212"/>
                  </a:cxn>
                  <a:cxn ang="0">
                    <a:pos x="192" y="186"/>
                  </a:cxn>
                  <a:cxn ang="0">
                    <a:pos x="156" y="146"/>
                  </a:cxn>
                  <a:cxn ang="0">
                    <a:pos x="126" y="120"/>
                  </a:cxn>
                  <a:cxn ang="0">
                    <a:pos x="100" y="86"/>
                  </a:cxn>
                  <a:cxn ang="0">
                    <a:pos x="72" y="48"/>
                  </a:cxn>
                  <a:cxn ang="0">
                    <a:pos x="50" y="20"/>
                  </a:cxn>
                  <a:cxn ang="0">
                    <a:pos x="40" y="38"/>
                  </a:cxn>
                  <a:cxn ang="0">
                    <a:pos x="64" y="76"/>
                  </a:cxn>
                  <a:cxn ang="0">
                    <a:pos x="90" y="108"/>
                  </a:cxn>
                  <a:cxn ang="0">
                    <a:pos x="106" y="146"/>
                  </a:cxn>
                  <a:cxn ang="0">
                    <a:pos x="120" y="156"/>
                  </a:cxn>
                  <a:cxn ang="0">
                    <a:pos x="108" y="158"/>
                  </a:cxn>
                  <a:cxn ang="0">
                    <a:pos x="84" y="134"/>
                  </a:cxn>
                  <a:cxn ang="0">
                    <a:pos x="72" y="108"/>
                  </a:cxn>
                  <a:cxn ang="0">
                    <a:pos x="48" y="98"/>
                  </a:cxn>
                  <a:cxn ang="0">
                    <a:pos x="42" y="84"/>
                  </a:cxn>
                  <a:cxn ang="0">
                    <a:pos x="46" y="74"/>
                  </a:cxn>
                  <a:cxn ang="0">
                    <a:pos x="30" y="56"/>
                  </a:cxn>
                  <a:cxn ang="0">
                    <a:pos x="12" y="24"/>
                  </a:cxn>
                </a:cxnLst>
                <a:rect l="0" t="0" r="r" b="b"/>
                <a:pathLst>
                  <a:path w="482" h="306">
                    <a:moveTo>
                      <a:pt x="0" y="2"/>
                    </a:moveTo>
                    <a:lnTo>
                      <a:pt x="32" y="0"/>
                    </a:lnTo>
                    <a:lnTo>
                      <a:pt x="76" y="18"/>
                    </a:lnTo>
                    <a:lnTo>
                      <a:pt x="92" y="24"/>
                    </a:lnTo>
                    <a:lnTo>
                      <a:pt x="138" y="24"/>
                    </a:lnTo>
                    <a:lnTo>
                      <a:pt x="146" y="18"/>
                    </a:lnTo>
                    <a:lnTo>
                      <a:pt x="166" y="14"/>
                    </a:lnTo>
                    <a:lnTo>
                      <a:pt x="186" y="30"/>
                    </a:lnTo>
                    <a:lnTo>
                      <a:pt x="196" y="38"/>
                    </a:lnTo>
                    <a:lnTo>
                      <a:pt x="198" y="54"/>
                    </a:lnTo>
                    <a:lnTo>
                      <a:pt x="214" y="64"/>
                    </a:lnTo>
                    <a:lnTo>
                      <a:pt x="226" y="62"/>
                    </a:lnTo>
                    <a:lnTo>
                      <a:pt x="228" y="52"/>
                    </a:lnTo>
                    <a:lnTo>
                      <a:pt x="236" y="48"/>
                    </a:lnTo>
                    <a:lnTo>
                      <a:pt x="258" y="58"/>
                    </a:lnTo>
                    <a:lnTo>
                      <a:pt x="264" y="72"/>
                    </a:lnTo>
                    <a:lnTo>
                      <a:pt x="274" y="84"/>
                    </a:lnTo>
                    <a:lnTo>
                      <a:pt x="282" y="96"/>
                    </a:lnTo>
                    <a:lnTo>
                      <a:pt x="290" y="108"/>
                    </a:lnTo>
                    <a:lnTo>
                      <a:pt x="306" y="114"/>
                    </a:lnTo>
                    <a:lnTo>
                      <a:pt x="318" y="116"/>
                    </a:lnTo>
                    <a:lnTo>
                      <a:pt x="314" y="124"/>
                    </a:lnTo>
                    <a:lnTo>
                      <a:pt x="310" y="136"/>
                    </a:lnTo>
                    <a:lnTo>
                      <a:pt x="308" y="152"/>
                    </a:lnTo>
                    <a:lnTo>
                      <a:pt x="308" y="162"/>
                    </a:lnTo>
                    <a:lnTo>
                      <a:pt x="308" y="174"/>
                    </a:lnTo>
                    <a:lnTo>
                      <a:pt x="312" y="192"/>
                    </a:lnTo>
                    <a:lnTo>
                      <a:pt x="322" y="210"/>
                    </a:lnTo>
                    <a:lnTo>
                      <a:pt x="330" y="222"/>
                    </a:lnTo>
                    <a:lnTo>
                      <a:pt x="338" y="234"/>
                    </a:lnTo>
                    <a:lnTo>
                      <a:pt x="348" y="240"/>
                    </a:lnTo>
                    <a:lnTo>
                      <a:pt x="360" y="244"/>
                    </a:lnTo>
                    <a:lnTo>
                      <a:pt x="376" y="244"/>
                    </a:lnTo>
                    <a:lnTo>
                      <a:pt x="396" y="240"/>
                    </a:lnTo>
                    <a:lnTo>
                      <a:pt x="416" y="236"/>
                    </a:lnTo>
                    <a:lnTo>
                      <a:pt x="424" y="220"/>
                    </a:lnTo>
                    <a:lnTo>
                      <a:pt x="424" y="210"/>
                    </a:lnTo>
                    <a:lnTo>
                      <a:pt x="428" y="200"/>
                    </a:lnTo>
                    <a:lnTo>
                      <a:pt x="442" y="192"/>
                    </a:lnTo>
                    <a:lnTo>
                      <a:pt x="452" y="192"/>
                    </a:lnTo>
                    <a:lnTo>
                      <a:pt x="470" y="192"/>
                    </a:lnTo>
                    <a:lnTo>
                      <a:pt x="482" y="194"/>
                    </a:lnTo>
                    <a:lnTo>
                      <a:pt x="478" y="206"/>
                    </a:lnTo>
                    <a:lnTo>
                      <a:pt x="472" y="214"/>
                    </a:lnTo>
                    <a:lnTo>
                      <a:pt x="470" y="220"/>
                    </a:lnTo>
                    <a:lnTo>
                      <a:pt x="468" y="232"/>
                    </a:lnTo>
                    <a:lnTo>
                      <a:pt x="468" y="244"/>
                    </a:lnTo>
                    <a:lnTo>
                      <a:pt x="464" y="246"/>
                    </a:lnTo>
                    <a:lnTo>
                      <a:pt x="460" y="240"/>
                    </a:lnTo>
                    <a:lnTo>
                      <a:pt x="456" y="242"/>
                    </a:lnTo>
                    <a:lnTo>
                      <a:pt x="452" y="246"/>
                    </a:lnTo>
                    <a:lnTo>
                      <a:pt x="446" y="252"/>
                    </a:lnTo>
                    <a:lnTo>
                      <a:pt x="434" y="252"/>
                    </a:lnTo>
                    <a:lnTo>
                      <a:pt x="416" y="254"/>
                    </a:lnTo>
                    <a:lnTo>
                      <a:pt x="414" y="258"/>
                    </a:lnTo>
                    <a:lnTo>
                      <a:pt x="416" y="266"/>
                    </a:lnTo>
                    <a:lnTo>
                      <a:pt x="424" y="272"/>
                    </a:lnTo>
                    <a:lnTo>
                      <a:pt x="428" y="278"/>
                    </a:lnTo>
                    <a:lnTo>
                      <a:pt x="424" y="280"/>
                    </a:lnTo>
                    <a:lnTo>
                      <a:pt x="412" y="282"/>
                    </a:lnTo>
                    <a:lnTo>
                      <a:pt x="408" y="280"/>
                    </a:lnTo>
                    <a:lnTo>
                      <a:pt x="406" y="284"/>
                    </a:lnTo>
                    <a:lnTo>
                      <a:pt x="402" y="288"/>
                    </a:lnTo>
                    <a:lnTo>
                      <a:pt x="400" y="294"/>
                    </a:lnTo>
                    <a:lnTo>
                      <a:pt x="398" y="306"/>
                    </a:lnTo>
                    <a:lnTo>
                      <a:pt x="392" y="300"/>
                    </a:lnTo>
                    <a:lnTo>
                      <a:pt x="382" y="290"/>
                    </a:lnTo>
                    <a:lnTo>
                      <a:pt x="372" y="284"/>
                    </a:lnTo>
                    <a:lnTo>
                      <a:pt x="364" y="280"/>
                    </a:lnTo>
                    <a:lnTo>
                      <a:pt x="356" y="278"/>
                    </a:lnTo>
                    <a:lnTo>
                      <a:pt x="346" y="280"/>
                    </a:lnTo>
                    <a:lnTo>
                      <a:pt x="338" y="284"/>
                    </a:lnTo>
                    <a:lnTo>
                      <a:pt x="328" y="286"/>
                    </a:lnTo>
                    <a:lnTo>
                      <a:pt x="312" y="282"/>
                    </a:lnTo>
                    <a:lnTo>
                      <a:pt x="298" y="276"/>
                    </a:lnTo>
                    <a:lnTo>
                      <a:pt x="282" y="270"/>
                    </a:lnTo>
                    <a:lnTo>
                      <a:pt x="264" y="264"/>
                    </a:lnTo>
                    <a:lnTo>
                      <a:pt x="254" y="260"/>
                    </a:lnTo>
                    <a:lnTo>
                      <a:pt x="246" y="248"/>
                    </a:lnTo>
                    <a:lnTo>
                      <a:pt x="232" y="248"/>
                    </a:lnTo>
                    <a:lnTo>
                      <a:pt x="218" y="240"/>
                    </a:lnTo>
                    <a:lnTo>
                      <a:pt x="204" y="232"/>
                    </a:lnTo>
                    <a:lnTo>
                      <a:pt x="192" y="222"/>
                    </a:lnTo>
                    <a:lnTo>
                      <a:pt x="186" y="212"/>
                    </a:lnTo>
                    <a:lnTo>
                      <a:pt x="186" y="202"/>
                    </a:lnTo>
                    <a:lnTo>
                      <a:pt x="192" y="196"/>
                    </a:lnTo>
                    <a:lnTo>
                      <a:pt x="192" y="186"/>
                    </a:lnTo>
                    <a:lnTo>
                      <a:pt x="178" y="168"/>
                    </a:lnTo>
                    <a:lnTo>
                      <a:pt x="168" y="156"/>
                    </a:lnTo>
                    <a:lnTo>
                      <a:pt x="156" y="146"/>
                    </a:lnTo>
                    <a:lnTo>
                      <a:pt x="146" y="134"/>
                    </a:lnTo>
                    <a:lnTo>
                      <a:pt x="134" y="126"/>
                    </a:lnTo>
                    <a:lnTo>
                      <a:pt x="126" y="120"/>
                    </a:lnTo>
                    <a:lnTo>
                      <a:pt x="126" y="106"/>
                    </a:lnTo>
                    <a:lnTo>
                      <a:pt x="110" y="96"/>
                    </a:lnTo>
                    <a:lnTo>
                      <a:pt x="100" y="86"/>
                    </a:lnTo>
                    <a:lnTo>
                      <a:pt x="88" y="70"/>
                    </a:lnTo>
                    <a:lnTo>
                      <a:pt x="78" y="60"/>
                    </a:lnTo>
                    <a:lnTo>
                      <a:pt x="72" y="48"/>
                    </a:lnTo>
                    <a:lnTo>
                      <a:pt x="66" y="34"/>
                    </a:lnTo>
                    <a:lnTo>
                      <a:pt x="64" y="28"/>
                    </a:lnTo>
                    <a:lnTo>
                      <a:pt x="50" y="20"/>
                    </a:lnTo>
                    <a:lnTo>
                      <a:pt x="38" y="20"/>
                    </a:lnTo>
                    <a:lnTo>
                      <a:pt x="36" y="26"/>
                    </a:lnTo>
                    <a:lnTo>
                      <a:pt x="40" y="38"/>
                    </a:lnTo>
                    <a:lnTo>
                      <a:pt x="46" y="52"/>
                    </a:lnTo>
                    <a:lnTo>
                      <a:pt x="56" y="62"/>
                    </a:lnTo>
                    <a:lnTo>
                      <a:pt x="64" y="76"/>
                    </a:lnTo>
                    <a:lnTo>
                      <a:pt x="72" y="86"/>
                    </a:lnTo>
                    <a:lnTo>
                      <a:pt x="80" y="96"/>
                    </a:lnTo>
                    <a:lnTo>
                      <a:pt x="90" y="108"/>
                    </a:lnTo>
                    <a:lnTo>
                      <a:pt x="98" y="124"/>
                    </a:lnTo>
                    <a:lnTo>
                      <a:pt x="104" y="136"/>
                    </a:lnTo>
                    <a:lnTo>
                      <a:pt x="106" y="146"/>
                    </a:lnTo>
                    <a:lnTo>
                      <a:pt x="114" y="146"/>
                    </a:lnTo>
                    <a:lnTo>
                      <a:pt x="118" y="152"/>
                    </a:lnTo>
                    <a:lnTo>
                      <a:pt x="120" y="156"/>
                    </a:lnTo>
                    <a:lnTo>
                      <a:pt x="122" y="166"/>
                    </a:lnTo>
                    <a:lnTo>
                      <a:pt x="114" y="170"/>
                    </a:lnTo>
                    <a:lnTo>
                      <a:pt x="108" y="158"/>
                    </a:lnTo>
                    <a:lnTo>
                      <a:pt x="100" y="152"/>
                    </a:lnTo>
                    <a:lnTo>
                      <a:pt x="92" y="144"/>
                    </a:lnTo>
                    <a:lnTo>
                      <a:pt x="84" y="134"/>
                    </a:lnTo>
                    <a:lnTo>
                      <a:pt x="82" y="126"/>
                    </a:lnTo>
                    <a:lnTo>
                      <a:pt x="80" y="116"/>
                    </a:lnTo>
                    <a:lnTo>
                      <a:pt x="72" y="108"/>
                    </a:lnTo>
                    <a:lnTo>
                      <a:pt x="66" y="104"/>
                    </a:lnTo>
                    <a:lnTo>
                      <a:pt x="56" y="102"/>
                    </a:lnTo>
                    <a:lnTo>
                      <a:pt x="48" y="98"/>
                    </a:lnTo>
                    <a:lnTo>
                      <a:pt x="40" y="90"/>
                    </a:lnTo>
                    <a:lnTo>
                      <a:pt x="38" y="86"/>
                    </a:lnTo>
                    <a:lnTo>
                      <a:pt x="42" y="84"/>
                    </a:lnTo>
                    <a:lnTo>
                      <a:pt x="46" y="84"/>
                    </a:lnTo>
                    <a:lnTo>
                      <a:pt x="48" y="80"/>
                    </a:lnTo>
                    <a:lnTo>
                      <a:pt x="46" y="74"/>
                    </a:lnTo>
                    <a:lnTo>
                      <a:pt x="42" y="64"/>
                    </a:lnTo>
                    <a:lnTo>
                      <a:pt x="38" y="60"/>
                    </a:lnTo>
                    <a:lnTo>
                      <a:pt x="30" y="56"/>
                    </a:lnTo>
                    <a:lnTo>
                      <a:pt x="22" y="46"/>
                    </a:lnTo>
                    <a:lnTo>
                      <a:pt x="16" y="32"/>
                    </a:lnTo>
                    <a:lnTo>
                      <a:pt x="12" y="24"/>
                    </a:lnTo>
                    <a:lnTo>
                      <a:pt x="8" y="14"/>
                    </a:lnTo>
                    <a:lnTo>
                      <a:pt x="0" y="2"/>
                    </a:lnTo>
                    <a:close/>
                  </a:path>
                </a:pathLst>
              </a:custGeom>
              <a:solidFill>
                <a:schemeClr val="accent1"/>
              </a:solidFill>
              <a:ln w="7938">
                <a:solidFill>
                  <a:schemeClr val="bg1"/>
                </a:solidFill>
                <a:prstDash val="solid"/>
                <a:round/>
                <a:headEnd/>
                <a:tailEnd/>
              </a:ln>
            </p:spPr>
            <p:txBody>
              <a:bodyPr/>
              <a:lstStyle/>
              <a:p>
                <a:endParaRPr lang="en-US" dirty="0">
                  <a:solidFill>
                    <a:srgbClr val="0F245F"/>
                  </a:solidFill>
                </a:endParaRPr>
              </a:p>
            </p:txBody>
          </p:sp>
          <p:grpSp>
            <p:nvGrpSpPr>
              <p:cNvPr id="12" name="Group 11"/>
              <p:cNvGrpSpPr>
                <a:grpSpLocks noChangeAspect="1"/>
              </p:cNvGrpSpPr>
              <p:nvPr/>
            </p:nvGrpSpPr>
            <p:grpSpPr bwMode="auto">
              <a:xfrm>
                <a:off x="1060836" y="1493113"/>
                <a:ext cx="2012120" cy="1804024"/>
                <a:chOff x="464" y="783"/>
                <a:chExt cx="1400" cy="1078"/>
              </a:xfrm>
            </p:grpSpPr>
            <p:sp>
              <p:nvSpPr>
                <p:cNvPr id="262" name="Freeform 7"/>
                <p:cNvSpPr>
                  <a:spLocks noChangeAspect="1"/>
                </p:cNvSpPr>
                <p:nvPr/>
              </p:nvSpPr>
              <p:spPr bwMode="auto">
                <a:xfrm>
                  <a:off x="704" y="1087"/>
                  <a:ext cx="166" cy="104"/>
                </a:xfrm>
                <a:custGeom>
                  <a:avLst/>
                  <a:gdLst/>
                  <a:ahLst/>
                  <a:cxnLst>
                    <a:cxn ang="0">
                      <a:pos x="20" y="6"/>
                    </a:cxn>
                    <a:cxn ang="0">
                      <a:pos x="20" y="14"/>
                    </a:cxn>
                    <a:cxn ang="0">
                      <a:pos x="28" y="22"/>
                    </a:cxn>
                    <a:cxn ang="0">
                      <a:pos x="28" y="28"/>
                    </a:cxn>
                    <a:cxn ang="0">
                      <a:pos x="24" y="34"/>
                    </a:cxn>
                    <a:cxn ang="0">
                      <a:pos x="20" y="44"/>
                    </a:cxn>
                    <a:cxn ang="0">
                      <a:pos x="12" y="54"/>
                    </a:cxn>
                    <a:cxn ang="0">
                      <a:pos x="8" y="68"/>
                    </a:cxn>
                    <a:cxn ang="0">
                      <a:pos x="0" y="76"/>
                    </a:cxn>
                    <a:cxn ang="0">
                      <a:pos x="12" y="80"/>
                    </a:cxn>
                    <a:cxn ang="0">
                      <a:pos x="20" y="84"/>
                    </a:cxn>
                    <a:cxn ang="0">
                      <a:pos x="32" y="92"/>
                    </a:cxn>
                    <a:cxn ang="0">
                      <a:pos x="42" y="104"/>
                    </a:cxn>
                    <a:cxn ang="0">
                      <a:pos x="54" y="100"/>
                    </a:cxn>
                    <a:cxn ang="0">
                      <a:pos x="68" y="92"/>
                    </a:cxn>
                    <a:cxn ang="0">
                      <a:pos x="80" y="92"/>
                    </a:cxn>
                    <a:cxn ang="0">
                      <a:pos x="86" y="82"/>
                    </a:cxn>
                    <a:cxn ang="0">
                      <a:pos x="90" y="72"/>
                    </a:cxn>
                    <a:cxn ang="0">
                      <a:pos x="102" y="66"/>
                    </a:cxn>
                    <a:cxn ang="0">
                      <a:pos x="106" y="58"/>
                    </a:cxn>
                    <a:cxn ang="0">
                      <a:pos x="120" y="50"/>
                    </a:cxn>
                    <a:cxn ang="0">
                      <a:pos x="140" y="40"/>
                    </a:cxn>
                    <a:cxn ang="0">
                      <a:pos x="166" y="32"/>
                    </a:cxn>
                    <a:cxn ang="0">
                      <a:pos x="158" y="26"/>
                    </a:cxn>
                    <a:cxn ang="0">
                      <a:pos x="142" y="16"/>
                    </a:cxn>
                    <a:cxn ang="0">
                      <a:pos x="128" y="8"/>
                    </a:cxn>
                    <a:cxn ang="0">
                      <a:pos x="114" y="10"/>
                    </a:cxn>
                    <a:cxn ang="0">
                      <a:pos x="106" y="16"/>
                    </a:cxn>
                    <a:cxn ang="0">
                      <a:pos x="94" y="14"/>
                    </a:cxn>
                    <a:cxn ang="0">
                      <a:pos x="74" y="6"/>
                    </a:cxn>
                    <a:cxn ang="0">
                      <a:pos x="72" y="0"/>
                    </a:cxn>
                    <a:cxn ang="0">
                      <a:pos x="54" y="0"/>
                    </a:cxn>
                    <a:cxn ang="0">
                      <a:pos x="52" y="6"/>
                    </a:cxn>
                    <a:cxn ang="0">
                      <a:pos x="34" y="4"/>
                    </a:cxn>
                    <a:cxn ang="0">
                      <a:pos x="20" y="6"/>
                    </a:cxn>
                  </a:cxnLst>
                  <a:rect l="0" t="0" r="r" b="b"/>
                  <a:pathLst>
                    <a:path w="166" h="104">
                      <a:moveTo>
                        <a:pt x="20" y="6"/>
                      </a:moveTo>
                      <a:lnTo>
                        <a:pt x="20" y="14"/>
                      </a:lnTo>
                      <a:lnTo>
                        <a:pt x="28" y="22"/>
                      </a:lnTo>
                      <a:lnTo>
                        <a:pt x="28" y="28"/>
                      </a:lnTo>
                      <a:lnTo>
                        <a:pt x="24" y="34"/>
                      </a:lnTo>
                      <a:lnTo>
                        <a:pt x="20" y="44"/>
                      </a:lnTo>
                      <a:lnTo>
                        <a:pt x="12" y="54"/>
                      </a:lnTo>
                      <a:lnTo>
                        <a:pt x="8" y="68"/>
                      </a:lnTo>
                      <a:lnTo>
                        <a:pt x="0" y="76"/>
                      </a:lnTo>
                      <a:lnTo>
                        <a:pt x="12" y="80"/>
                      </a:lnTo>
                      <a:lnTo>
                        <a:pt x="20" y="84"/>
                      </a:lnTo>
                      <a:lnTo>
                        <a:pt x="32" y="92"/>
                      </a:lnTo>
                      <a:lnTo>
                        <a:pt x="42" y="104"/>
                      </a:lnTo>
                      <a:lnTo>
                        <a:pt x="54" y="100"/>
                      </a:lnTo>
                      <a:lnTo>
                        <a:pt x="68" y="92"/>
                      </a:lnTo>
                      <a:lnTo>
                        <a:pt x="80" y="92"/>
                      </a:lnTo>
                      <a:lnTo>
                        <a:pt x="86" y="82"/>
                      </a:lnTo>
                      <a:lnTo>
                        <a:pt x="90" y="72"/>
                      </a:lnTo>
                      <a:lnTo>
                        <a:pt x="102" y="66"/>
                      </a:lnTo>
                      <a:lnTo>
                        <a:pt x="106" y="58"/>
                      </a:lnTo>
                      <a:lnTo>
                        <a:pt x="120" y="50"/>
                      </a:lnTo>
                      <a:lnTo>
                        <a:pt x="140" y="40"/>
                      </a:lnTo>
                      <a:lnTo>
                        <a:pt x="166" y="32"/>
                      </a:lnTo>
                      <a:lnTo>
                        <a:pt x="158" y="26"/>
                      </a:lnTo>
                      <a:lnTo>
                        <a:pt x="142" y="16"/>
                      </a:lnTo>
                      <a:lnTo>
                        <a:pt x="128" y="8"/>
                      </a:lnTo>
                      <a:lnTo>
                        <a:pt x="114" y="10"/>
                      </a:lnTo>
                      <a:lnTo>
                        <a:pt x="106" y="16"/>
                      </a:lnTo>
                      <a:lnTo>
                        <a:pt x="94" y="14"/>
                      </a:lnTo>
                      <a:lnTo>
                        <a:pt x="74" y="6"/>
                      </a:lnTo>
                      <a:lnTo>
                        <a:pt x="72" y="0"/>
                      </a:lnTo>
                      <a:lnTo>
                        <a:pt x="54" y="0"/>
                      </a:lnTo>
                      <a:lnTo>
                        <a:pt x="52" y="6"/>
                      </a:lnTo>
                      <a:lnTo>
                        <a:pt x="34" y="4"/>
                      </a:lnTo>
                      <a:lnTo>
                        <a:pt x="20" y="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63" name="Freeform 8"/>
                <p:cNvSpPr>
                  <a:spLocks noChangeAspect="1"/>
                </p:cNvSpPr>
                <p:nvPr/>
              </p:nvSpPr>
              <p:spPr bwMode="auto">
                <a:xfrm>
                  <a:off x="814" y="1125"/>
                  <a:ext cx="284" cy="136"/>
                </a:xfrm>
                <a:custGeom>
                  <a:avLst/>
                  <a:gdLst/>
                  <a:ahLst/>
                  <a:cxnLst>
                    <a:cxn ang="0">
                      <a:pos x="104" y="82"/>
                    </a:cxn>
                    <a:cxn ang="0">
                      <a:pos x="52" y="78"/>
                    </a:cxn>
                    <a:cxn ang="0">
                      <a:pos x="10" y="74"/>
                    </a:cxn>
                    <a:cxn ang="0">
                      <a:pos x="30" y="62"/>
                    </a:cxn>
                    <a:cxn ang="0">
                      <a:pos x="56" y="54"/>
                    </a:cxn>
                    <a:cxn ang="0">
                      <a:pos x="34" y="56"/>
                    </a:cxn>
                    <a:cxn ang="0">
                      <a:pos x="14" y="52"/>
                    </a:cxn>
                    <a:cxn ang="0">
                      <a:pos x="0" y="42"/>
                    </a:cxn>
                    <a:cxn ang="0">
                      <a:pos x="12" y="30"/>
                    </a:cxn>
                    <a:cxn ang="0">
                      <a:pos x="26" y="14"/>
                    </a:cxn>
                    <a:cxn ang="0">
                      <a:pos x="74" y="0"/>
                    </a:cxn>
                    <a:cxn ang="0">
                      <a:pos x="74" y="12"/>
                    </a:cxn>
                    <a:cxn ang="0">
                      <a:pos x="84" y="22"/>
                    </a:cxn>
                    <a:cxn ang="0">
                      <a:pos x="106" y="12"/>
                    </a:cxn>
                    <a:cxn ang="0">
                      <a:pos x="118" y="24"/>
                    </a:cxn>
                    <a:cxn ang="0">
                      <a:pos x="128" y="26"/>
                    </a:cxn>
                    <a:cxn ang="0">
                      <a:pos x="144" y="18"/>
                    </a:cxn>
                    <a:cxn ang="0">
                      <a:pos x="142" y="10"/>
                    </a:cxn>
                    <a:cxn ang="0">
                      <a:pos x="162" y="26"/>
                    </a:cxn>
                    <a:cxn ang="0">
                      <a:pos x="172" y="48"/>
                    </a:cxn>
                    <a:cxn ang="0">
                      <a:pos x="176" y="34"/>
                    </a:cxn>
                    <a:cxn ang="0">
                      <a:pos x="170" y="4"/>
                    </a:cxn>
                    <a:cxn ang="0">
                      <a:pos x="192" y="4"/>
                    </a:cxn>
                    <a:cxn ang="0">
                      <a:pos x="216" y="24"/>
                    </a:cxn>
                    <a:cxn ang="0">
                      <a:pos x="230" y="52"/>
                    </a:cxn>
                    <a:cxn ang="0">
                      <a:pos x="228" y="66"/>
                    </a:cxn>
                    <a:cxn ang="0">
                      <a:pos x="248" y="82"/>
                    </a:cxn>
                    <a:cxn ang="0">
                      <a:pos x="268" y="90"/>
                    </a:cxn>
                    <a:cxn ang="0">
                      <a:pos x="280" y="104"/>
                    </a:cxn>
                    <a:cxn ang="0">
                      <a:pos x="254" y="106"/>
                    </a:cxn>
                    <a:cxn ang="0">
                      <a:pos x="268" y="116"/>
                    </a:cxn>
                    <a:cxn ang="0">
                      <a:pos x="262" y="128"/>
                    </a:cxn>
                    <a:cxn ang="0">
                      <a:pos x="216" y="128"/>
                    </a:cxn>
                    <a:cxn ang="0">
                      <a:pos x="202" y="122"/>
                    </a:cxn>
                    <a:cxn ang="0">
                      <a:pos x="184" y="122"/>
                    </a:cxn>
                    <a:cxn ang="0">
                      <a:pos x="152" y="134"/>
                    </a:cxn>
                    <a:cxn ang="0">
                      <a:pos x="84" y="130"/>
                    </a:cxn>
                    <a:cxn ang="0">
                      <a:pos x="40" y="118"/>
                    </a:cxn>
                    <a:cxn ang="0">
                      <a:pos x="30" y="92"/>
                    </a:cxn>
                    <a:cxn ang="0">
                      <a:pos x="80" y="88"/>
                    </a:cxn>
                    <a:cxn ang="0">
                      <a:pos x="110" y="90"/>
                    </a:cxn>
                  </a:cxnLst>
                  <a:rect l="0" t="0" r="r" b="b"/>
                  <a:pathLst>
                    <a:path w="284" h="136">
                      <a:moveTo>
                        <a:pt x="110" y="90"/>
                      </a:moveTo>
                      <a:lnTo>
                        <a:pt x="104" y="82"/>
                      </a:lnTo>
                      <a:lnTo>
                        <a:pt x="86" y="76"/>
                      </a:lnTo>
                      <a:lnTo>
                        <a:pt x="52" y="78"/>
                      </a:lnTo>
                      <a:lnTo>
                        <a:pt x="28" y="80"/>
                      </a:lnTo>
                      <a:lnTo>
                        <a:pt x="10" y="74"/>
                      </a:lnTo>
                      <a:lnTo>
                        <a:pt x="14" y="62"/>
                      </a:lnTo>
                      <a:lnTo>
                        <a:pt x="30" y="62"/>
                      </a:lnTo>
                      <a:lnTo>
                        <a:pt x="46" y="58"/>
                      </a:lnTo>
                      <a:lnTo>
                        <a:pt x="56" y="54"/>
                      </a:lnTo>
                      <a:lnTo>
                        <a:pt x="46" y="52"/>
                      </a:lnTo>
                      <a:lnTo>
                        <a:pt x="34" y="56"/>
                      </a:lnTo>
                      <a:lnTo>
                        <a:pt x="20" y="56"/>
                      </a:lnTo>
                      <a:lnTo>
                        <a:pt x="14" y="52"/>
                      </a:lnTo>
                      <a:lnTo>
                        <a:pt x="0" y="50"/>
                      </a:lnTo>
                      <a:lnTo>
                        <a:pt x="0" y="42"/>
                      </a:lnTo>
                      <a:lnTo>
                        <a:pt x="8" y="36"/>
                      </a:lnTo>
                      <a:lnTo>
                        <a:pt x="12" y="30"/>
                      </a:lnTo>
                      <a:lnTo>
                        <a:pt x="10" y="22"/>
                      </a:lnTo>
                      <a:lnTo>
                        <a:pt x="26" y="14"/>
                      </a:lnTo>
                      <a:lnTo>
                        <a:pt x="50" y="4"/>
                      </a:lnTo>
                      <a:lnTo>
                        <a:pt x="74" y="0"/>
                      </a:lnTo>
                      <a:lnTo>
                        <a:pt x="76" y="8"/>
                      </a:lnTo>
                      <a:lnTo>
                        <a:pt x="74" y="12"/>
                      </a:lnTo>
                      <a:lnTo>
                        <a:pt x="70" y="18"/>
                      </a:lnTo>
                      <a:lnTo>
                        <a:pt x="84" y="22"/>
                      </a:lnTo>
                      <a:lnTo>
                        <a:pt x="90" y="8"/>
                      </a:lnTo>
                      <a:lnTo>
                        <a:pt x="106" y="12"/>
                      </a:lnTo>
                      <a:lnTo>
                        <a:pt x="122" y="18"/>
                      </a:lnTo>
                      <a:lnTo>
                        <a:pt x="118" y="24"/>
                      </a:lnTo>
                      <a:lnTo>
                        <a:pt x="120" y="28"/>
                      </a:lnTo>
                      <a:lnTo>
                        <a:pt x="128" y="26"/>
                      </a:lnTo>
                      <a:lnTo>
                        <a:pt x="142" y="26"/>
                      </a:lnTo>
                      <a:lnTo>
                        <a:pt x="144" y="18"/>
                      </a:lnTo>
                      <a:lnTo>
                        <a:pt x="136" y="12"/>
                      </a:lnTo>
                      <a:lnTo>
                        <a:pt x="142" y="10"/>
                      </a:lnTo>
                      <a:lnTo>
                        <a:pt x="154" y="16"/>
                      </a:lnTo>
                      <a:lnTo>
                        <a:pt x="162" y="26"/>
                      </a:lnTo>
                      <a:lnTo>
                        <a:pt x="166" y="38"/>
                      </a:lnTo>
                      <a:lnTo>
                        <a:pt x="172" y="48"/>
                      </a:lnTo>
                      <a:lnTo>
                        <a:pt x="182" y="44"/>
                      </a:lnTo>
                      <a:lnTo>
                        <a:pt x="176" y="34"/>
                      </a:lnTo>
                      <a:lnTo>
                        <a:pt x="172" y="16"/>
                      </a:lnTo>
                      <a:lnTo>
                        <a:pt x="170" y="4"/>
                      </a:lnTo>
                      <a:lnTo>
                        <a:pt x="178" y="0"/>
                      </a:lnTo>
                      <a:lnTo>
                        <a:pt x="192" y="4"/>
                      </a:lnTo>
                      <a:lnTo>
                        <a:pt x="206" y="12"/>
                      </a:lnTo>
                      <a:lnTo>
                        <a:pt x="216" y="24"/>
                      </a:lnTo>
                      <a:lnTo>
                        <a:pt x="222" y="40"/>
                      </a:lnTo>
                      <a:lnTo>
                        <a:pt x="230" y="52"/>
                      </a:lnTo>
                      <a:lnTo>
                        <a:pt x="230" y="60"/>
                      </a:lnTo>
                      <a:lnTo>
                        <a:pt x="228" y="66"/>
                      </a:lnTo>
                      <a:lnTo>
                        <a:pt x="238" y="78"/>
                      </a:lnTo>
                      <a:lnTo>
                        <a:pt x="248" y="82"/>
                      </a:lnTo>
                      <a:lnTo>
                        <a:pt x="260" y="84"/>
                      </a:lnTo>
                      <a:lnTo>
                        <a:pt x="268" y="90"/>
                      </a:lnTo>
                      <a:lnTo>
                        <a:pt x="284" y="100"/>
                      </a:lnTo>
                      <a:lnTo>
                        <a:pt x="280" y="104"/>
                      </a:lnTo>
                      <a:lnTo>
                        <a:pt x="264" y="104"/>
                      </a:lnTo>
                      <a:lnTo>
                        <a:pt x="254" y="106"/>
                      </a:lnTo>
                      <a:lnTo>
                        <a:pt x="256" y="112"/>
                      </a:lnTo>
                      <a:lnTo>
                        <a:pt x="268" y="116"/>
                      </a:lnTo>
                      <a:lnTo>
                        <a:pt x="272" y="126"/>
                      </a:lnTo>
                      <a:lnTo>
                        <a:pt x="262" y="128"/>
                      </a:lnTo>
                      <a:lnTo>
                        <a:pt x="240" y="130"/>
                      </a:lnTo>
                      <a:lnTo>
                        <a:pt x="216" y="128"/>
                      </a:lnTo>
                      <a:lnTo>
                        <a:pt x="212" y="122"/>
                      </a:lnTo>
                      <a:lnTo>
                        <a:pt x="202" y="122"/>
                      </a:lnTo>
                      <a:lnTo>
                        <a:pt x="196" y="108"/>
                      </a:lnTo>
                      <a:lnTo>
                        <a:pt x="184" y="122"/>
                      </a:lnTo>
                      <a:lnTo>
                        <a:pt x="168" y="126"/>
                      </a:lnTo>
                      <a:lnTo>
                        <a:pt x="152" y="134"/>
                      </a:lnTo>
                      <a:lnTo>
                        <a:pt x="90" y="136"/>
                      </a:lnTo>
                      <a:lnTo>
                        <a:pt x="84" y="130"/>
                      </a:lnTo>
                      <a:lnTo>
                        <a:pt x="82" y="118"/>
                      </a:lnTo>
                      <a:lnTo>
                        <a:pt x="40" y="118"/>
                      </a:lnTo>
                      <a:lnTo>
                        <a:pt x="22" y="100"/>
                      </a:lnTo>
                      <a:lnTo>
                        <a:pt x="30" y="92"/>
                      </a:lnTo>
                      <a:lnTo>
                        <a:pt x="48" y="90"/>
                      </a:lnTo>
                      <a:lnTo>
                        <a:pt x="80" y="88"/>
                      </a:lnTo>
                      <a:lnTo>
                        <a:pt x="98" y="90"/>
                      </a:lnTo>
                      <a:lnTo>
                        <a:pt x="110" y="9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64" name="Freeform 9"/>
                <p:cNvSpPr>
                  <a:spLocks noChangeAspect="1"/>
                </p:cNvSpPr>
                <p:nvPr/>
              </p:nvSpPr>
              <p:spPr bwMode="auto">
                <a:xfrm>
                  <a:off x="836" y="1011"/>
                  <a:ext cx="190" cy="82"/>
                </a:xfrm>
                <a:custGeom>
                  <a:avLst/>
                  <a:gdLst/>
                  <a:ahLst/>
                  <a:cxnLst>
                    <a:cxn ang="0">
                      <a:pos x="98" y="56"/>
                    </a:cxn>
                    <a:cxn ang="0">
                      <a:pos x="80" y="56"/>
                    </a:cxn>
                    <a:cxn ang="0">
                      <a:pos x="58" y="56"/>
                    </a:cxn>
                    <a:cxn ang="0">
                      <a:pos x="62" y="48"/>
                    </a:cxn>
                    <a:cxn ang="0">
                      <a:pos x="52" y="50"/>
                    </a:cxn>
                    <a:cxn ang="0">
                      <a:pos x="48" y="58"/>
                    </a:cxn>
                    <a:cxn ang="0">
                      <a:pos x="30" y="62"/>
                    </a:cxn>
                    <a:cxn ang="0">
                      <a:pos x="20" y="58"/>
                    </a:cxn>
                    <a:cxn ang="0">
                      <a:pos x="2" y="56"/>
                    </a:cxn>
                    <a:cxn ang="0">
                      <a:pos x="0" y="48"/>
                    </a:cxn>
                    <a:cxn ang="0">
                      <a:pos x="18" y="46"/>
                    </a:cxn>
                    <a:cxn ang="0">
                      <a:pos x="4" y="42"/>
                    </a:cxn>
                    <a:cxn ang="0">
                      <a:pos x="10" y="36"/>
                    </a:cxn>
                    <a:cxn ang="0">
                      <a:pos x="34" y="34"/>
                    </a:cxn>
                    <a:cxn ang="0">
                      <a:pos x="16" y="30"/>
                    </a:cxn>
                    <a:cxn ang="0">
                      <a:pos x="18" y="24"/>
                    </a:cxn>
                    <a:cxn ang="0">
                      <a:pos x="26" y="20"/>
                    </a:cxn>
                    <a:cxn ang="0">
                      <a:pos x="34" y="16"/>
                    </a:cxn>
                    <a:cxn ang="0">
                      <a:pos x="50" y="14"/>
                    </a:cxn>
                    <a:cxn ang="0">
                      <a:pos x="58" y="22"/>
                    </a:cxn>
                    <a:cxn ang="0">
                      <a:pos x="66" y="20"/>
                    </a:cxn>
                    <a:cxn ang="0">
                      <a:pos x="74" y="20"/>
                    </a:cxn>
                    <a:cxn ang="0">
                      <a:pos x="88" y="28"/>
                    </a:cxn>
                    <a:cxn ang="0">
                      <a:pos x="98" y="36"/>
                    </a:cxn>
                    <a:cxn ang="0">
                      <a:pos x="98" y="40"/>
                    </a:cxn>
                    <a:cxn ang="0">
                      <a:pos x="98" y="42"/>
                    </a:cxn>
                    <a:cxn ang="0">
                      <a:pos x="100" y="44"/>
                    </a:cxn>
                    <a:cxn ang="0">
                      <a:pos x="136" y="44"/>
                    </a:cxn>
                    <a:cxn ang="0">
                      <a:pos x="136" y="38"/>
                    </a:cxn>
                    <a:cxn ang="0">
                      <a:pos x="118" y="34"/>
                    </a:cxn>
                    <a:cxn ang="0">
                      <a:pos x="130" y="28"/>
                    </a:cxn>
                    <a:cxn ang="0">
                      <a:pos x="128" y="24"/>
                    </a:cxn>
                    <a:cxn ang="0">
                      <a:pos x="116" y="20"/>
                    </a:cxn>
                    <a:cxn ang="0">
                      <a:pos x="122" y="10"/>
                    </a:cxn>
                    <a:cxn ang="0">
                      <a:pos x="130" y="0"/>
                    </a:cxn>
                    <a:cxn ang="0">
                      <a:pos x="140" y="2"/>
                    </a:cxn>
                    <a:cxn ang="0">
                      <a:pos x="142" y="8"/>
                    </a:cxn>
                    <a:cxn ang="0">
                      <a:pos x="148" y="16"/>
                    </a:cxn>
                    <a:cxn ang="0">
                      <a:pos x="146" y="22"/>
                    </a:cxn>
                    <a:cxn ang="0">
                      <a:pos x="148" y="30"/>
                    </a:cxn>
                    <a:cxn ang="0">
                      <a:pos x="162" y="34"/>
                    </a:cxn>
                    <a:cxn ang="0">
                      <a:pos x="168" y="34"/>
                    </a:cxn>
                    <a:cxn ang="0">
                      <a:pos x="172" y="28"/>
                    </a:cxn>
                    <a:cxn ang="0">
                      <a:pos x="184" y="28"/>
                    </a:cxn>
                    <a:cxn ang="0">
                      <a:pos x="190" y="34"/>
                    </a:cxn>
                    <a:cxn ang="0">
                      <a:pos x="190" y="48"/>
                    </a:cxn>
                    <a:cxn ang="0">
                      <a:pos x="182" y="58"/>
                    </a:cxn>
                    <a:cxn ang="0">
                      <a:pos x="168" y="64"/>
                    </a:cxn>
                    <a:cxn ang="0">
                      <a:pos x="148" y="58"/>
                    </a:cxn>
                    <a:cxn ang="0">
                      <a:pos x="134" y="64"/>
                    </a:cxn>
                    <a:cxn ang="0">
                      <a:pos x="114" y="66"/>
                    </a:cxn>
                    <a:cxn ang="0">
                      <a:pos x="96" y="76"/>
                    </a:cxn>
                    <a:cxn ang="0">
                      <a:pos x="74" y="82"/>
                    </a:cxn>
                    <a:cxn ang="0">
                      <a:pos x="58" y="78"/>
                    </a:cxn>
                    <a:cxn ang="0">
                      <a:pos x="50" y="70"/>
                    </a:cxn>
                    <a:cxn ang="0">
                      <a:pos x="62" y="64"/>
                    </a:cxn>
                    <a:cxn ang="0">
                      <a:pos x="80" y="64"/>
                    </a:cxn>
                    <a:cxn ang="0">
                      <a:pos x="96" y="62"/>
                    </a:cxn>
                    <a:cxn ang="0">
                      <a:pos x="98" y="56"/>
                    </a:cxn>
                  </a:cxnLst>
                  <a:rect l="0" t="0" r="r" b="b"/>
                  <a:pathLst>
                    <a:path w="190" h="82">
                      <a:moveTo>
                        <a:pt x="98" y="56"/>
                      </a:moveTo>
                      <a:lnTo>
                        <a:pt x="80" y="56"/>
                      </a:lnTo>
                      <a:lnTo>
                        <a:pt x="58" y="56"/>
                      </a:lnTo>
                      <a:lnTo>
                        <a:pt x="62" y="48"/>
                      </a:lnTo>
                      <a:lnTo>
                        <a:pt x="52" y="50"/>
                      </a:lnTo>
                      <a:lnTo>
                        <a:pt x="48" y="58"/>
                      </a:lnTo>
                      <a:lnTo>
                        <a:pt x="30" y="62"/>
                      </a:lnTo>
                      <a:lnTo>
                        <a:pt x="20" y="58"/>
                      </a:lnTo>
                      <a:lnTo>
                        <a:pt x="2" y="56"/>
                      </a:lnTo>
                      <a:lnTo>
                        <a:pt x="0" y="48"/>
                      </a:lnTo>
                      <a:lnTo>
                        <a:pt x="18" y="46"/>
                      </a:lnTo>
                      <a:lnTo>
                        <a:pt x="4" y="42"/>
                      </a:lnTo>
                      <a:lnTo>
                        <a:pt x="10" y="36"/>
                      </a:lnTo>
                      <a:lnTo>
                        <a:pt x="34" y="34"/>
                      </a:lnTo>
                      <a:lnTo>
                        <a:pt x="16" y="30"/>
                      </a:lnTo>
                      <a:lnTo>
                        <a:pt x="18" y="24"/>
                      </a:lnTo>
                      <a:lnTo>
                        <a:pt x="26" y="20"/>
                      </a:lnTo>
                      <a:lnTo>
                        <a:pt x="34" y="16"/>
                      </a:lnTo>
                      <a:lnTo>
                        <a:pt x="50" y="14"/>
                      </a:lnTo>
                      <a:lnTo>
                        <a:pt x="58" y="22"/>
                      </a:lnTo>
                      <a:lnTo>
                        <a:pt x="66" y="20"/>
                      </a:lnTo>
                      <a:lnTo>
                        <a:pt x="74" y="20"/>
                      </a:lnTo>
                      <a:lnTo>
                        <a:pt x="88" y="28"/>
                      </a:lnTo>
                      <a:lnTo>
                        <a:pt x="98" y="36"/>
                      </a:lnTo>
                      <a:lnTo>
                        <a:pt x="98" y="40"/>
                      </a:lnTo>
                      <a:lnTo>
                        <a:pt x="98" y="42"/>
                      </a:lnTo>
                      <a:lnTo>
                        <a:pt x="100" y="44"/>
                      </a:lnTo>
                      <a:lnTo>
                        <a:pt x="136" y="44"/>
                      </a:lnTo>
                      <a:lnTo>
                        <a:pt x="136" y="38"/>
                      </a:lnTo>
                      <a:lnTo>
                        <a:pt x="118" y="34"/>
                      </a:lnTo>
                      <a:lnTo>
                        <a:pt x="130" y="28"/>
                      </a:lnTo>
                      <a:lnTo>
                        <a:pt x="128" y="24"/>
                      </a:lnTo>
                      <a:lnTo>
                        <a:pt x="116" y="20"/>
                      </a:lnTo>
                      <a:lnTo>
                        <a:pt x="122" y="10"/>
                      </a:lnTo>
                      <a:lnTo>
                        <a:pt x="130" y="0"/>
                      </a:lnTo>
                      <a:lnTo>
                        <a:pt x="140" y="2"/>
                      </a:lnTo>
                      <a:lnTo>
                        <a:pt x="142" y="8"/>
                      </a:lnTo>
                      <a:lnTo>
                        <a:pt x="148" y="16"/>
                      </a:lnTo>
                      <a:lnTo>
                        <a:pt x="146" y="22"/>
                      </a:lnTo>
                      <a:lnTo>
                        <a:pt x="148" y="30"/>
                      </a:lnTo>
                      <a:lnTo>
                        <a:pt x="162" y="34"/>
                      </a:lnTo>
                      <a:lnTo>
                        <a:pt x="168" y="34"/>
                      </a:lnTo>
                      <a:lnTo>
                        <a:pt x="172" y="28"/>
                      </a:lnTo>
                      <a:lnTo>
                        <a:pt x="184" y="28"/>
                      </a:lnTo>
                      <a:lnTo>
                        <a:pt x="190" y="34"/>
                      </a:lnTo>
                      <a:lnTo>
                        <a:pt x="190" y="48"/>
                      </a:lnTo>
                      <a:lnTo>
                        <a:pt x="182" y="58"/>
                      </a:lnTo>
                      <a:lnTo>
                        <a:pt x="168" y="64"/>
                      </a:lnTo>
                      <a:lnTo>
                        <a:pt x="148" y="58"/>
                      </a:lnTo>
                      <a:lnTo>
                        <a:pt x="134" y="64"/>
                      </a:lnTo>
                      <a:lnTo>
                        <a:pt x="114" y="66"/>
                      </a:lnTo>
                      <a:lnTo>
                        <a:pt x="96" y="76"/>
                      </a:lnTo>
                      <a:lnTo>
                        <a:pt x="74" y="82"/>
                      </a:lnTo>
                      <a:lnTo>
                        <a:pt x="58" y="78"/>
                      </a:lnTo>
                      <a:lnTo>
                        <a:pt x="50" y="70"/>
                      </a:lnTo>
                      <a:lnTo>
                        <a:pt x="62" y="64"/>
                      </a:lnTo>
                      <a:lnTo>
                        <a:pt x="80" y="64"/>
                      </a:lnTo>
                      <a:lnTo>
                        <a:pt x="96" y="62"/>
                      </a:lnTo>
                      <a:lnTo>
                        <a:pt x="98" y="5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65" name="Freeform 10"/>
                <p:cNvSpPr>
                  <a:spLocks noChangeAspect="1"/>
                </p:cNvSpPr>
                <p:nvPr/>
              </p:nvSpPr>
              <p:spPr bwMode="auto">
                <a:xfrm>
                  <a:off x="1026" y="925"/>
                  <a:ext cx="106" cy="56"/>
                </a:xfrm>
                <a:custGeom>
                  <a:avLst/>
                  <a:gdLst/>
                  <a:ahLst/>
                  <a:cxnLst>
                    <a:cxn ang="0">
                      <a:pos x="0" y="12"/>
                    </a:cxn>
                    <a:cxn ang="0">
                      <a:pos x="16" y="16"/>
                    </a:cxn>
                    <a:cxn ang="0">
                      <a:pos x="26" y="20"/>
                    </a:cxn>
                    <a:cxn ang="0">
                      <a:pos x="34" y="28"/>
                    </a:cxn>
                    <a:cxn ang="0">
                      <a:pos x="32" y="30"/>
                    </a:cxn>
                    <a:cxn ang="0">
                      <a:pos x="18" y="28"/>
                    </a:cxn>
                    <a:cxn ang="0">
                      <a:pos x="10" y="30"/>
                    </a:cxn>
                    <a:cxn ang="0">
                      <a:pos x="8" y="40"/>
                    </a:cxn>
                    <a:cxn ang="0">
                      <a:pos x="20" y="42"/>
                    </a:cxn>
                    <a:cxn ang="0">
                      <a:pos x="34" y="40"/>
                    </a:cxn>
                    <a:cxn ang="0">
                      <a:pos x="50" y="38"/>
                    </a:cxn>
                    <a:cxn ang="0">
                      <a:pos x="66" y="40"/>
                    </a:cxn>
                    <a:cxn ang="0">
                      <a:pos x="74" y="46"/>
                    </a:cxn>
                    <a:cxn ang="0">
                      <a:pos x="82" y="56"/>
                    </a:cxn>
                    <a:cxn ang="0">
                      <a:pos x="98" y="56"/>
                    </a:cxn>
                    <a:cxn ang="0">
                      <a:pos x="106" y="48"/>
                    </a:cxn>
                    <a:cxn ang="0">
                      <a:pos x="94" y="38"/>
                    </a:cxn>
                    <a:cxn ang="0">
                      <a:pos x="90" y="28"/>
                    </a:cxn>
                    <a:cxn ang="0">
                      <a:pos x="80" y="20"/>
                    </a:cxn>
                    <a:cxn ang="0">
                      <a:pos x="70" y="18"/>
                    </a:cxn>
                    <a:cxn ang="0">
                      <a:pos x="64" y="12"/>
                    </a:cxn>
                    <a:cxn ang="0">
                      <a:pos x="50" y="10"/>
                    </a:cxn>
                    <a:cxn ang="0">
                      <a:pos x="44" y="20"/>
                    </a:cxn>
                    <a:cxn ang="0">
                      <a:pos x="42" y="10"/>
                    </a:cxn>
                    <a:cxn ang="0">
                      <a:pos x="40" y="2"/>
                    </a:cxn>
                    <a:cxn ang="0">
                      <a:pos x="18" y="0"/>
                    </a:cxn>
                    <a:cxn ang="0">
                      <a:pos x="0" y="2"/>
                    </a:cxn>
                    <a:cxn ang="0">
                      <a:pos x="0" y="12"/>
                    </a:cxn>
                  </a:cxnLst>
                  <a:rect l="0" t="0" r="r" b="b"/>
                  <a:pathLst>
                    <a:path w="106" h="56">
                      <a:moveTo>
                        <a:pt x="0" y="12"/>
                      </a:moveTo>
                      <a:lnTo>
                        <a:pt x="16" y="16"/>
                      </a:lnTo>
                      <a:lnTo>
                        <a:pt x="26" y="20"/>
                      </a:lnTo>
                      <a:lnTo>
                        <a:pt x="34" y="28"/>
                      </a:lnTo>
                      <a:lnTo>
                        <a:pt x="32" y="30"/>
                      </a:lnTo>
                      <a:lnTo>
                        <a:pt x="18" y="28"/>
                      </a:lnTo>
                      <a:lnTo>
                        <a:pt x="10" y="30"/>
                      </a:lnTo>
                      <a:lnTo>
                        <a:pt x="8" y="40"/>
                      </a:lnTo>
                      <a:lnTo>
                        <a:pt x="20" y="42"/>
                      </a:lnTo>
                      <a:lnTo>
                        <a:pt x="34" y="40"/>
                      </a:lnTo>
                      <a:lnTo>
                        <a:pt x="50" y="38"/>
                      </a:lnTo>
                      <a:lnTo>
                        <a:pt x="66" y="40"/>
                      </a:lnTo>
                      <a:lnTo>
                        <a:pt x="74" y="46"/>
                      </a:lnTo>
                      <a:lnTo>
                        <a:pt x="82" y="56"/>
                      </a:lnTo>
                      <a:lnTo>
                        <a:pt x="98" y="56"/>
                      </a:lnTo>
                      <a:lnTo>
                        <a:pt x="106" y="48"/>
                      </a:lnTo>
                      <a:lnTo>
                        <a:pt x="94" y="38"/>
                      </a:lnTo>
                      <a:lnTo>
                        <a:pt x="90" y="28"/>
                      </a:lnTo>
                      <a:lnTo>
                        <a:pt x="80" y="20"/>
                      </a:lnTo>
                      <a:lnTo>
                        <a:pt x="70" y="18"/>
                      </a:lnTo>
                      <a:lnTo>
                        <a:pt x="64" y="12"/>
                      </a:lnTo>
                      <a:lnTo>
                        <a:pt x="50" y="10"/>
                      </a:lnTo>
                      <a:lnTo>
                        <a:pt x="44" y="20"/>
                      </a:lnTo>
                      <a:lnTo>
                        <a:pt x="42" y="10"/>
                      </a:lnTo>
                      <a:lnTo>
                        <a:pt x="40" y="2"/>
                      </a:lnTo>
                      <a:lnTo>
                        <a:pt x="18" y="0"/>
                      </a:lnTo>
                      <a:lnTo>
                        <a:pt x="0" y="2"/>
                      </a:lnTo>
                      <a:lnTo>
                        <a:pt x="0" y="12"/>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66" name="Freeform 11"/>
                <p:cNvSpPr>
                  <a:spLocks noChangeAspect="1"/>
                </p:cNvSpPr>
                <p:nvPr/>
              </p:nvSpPr>
              <p:spPr bwMode="auto">
                <a:xfrm>
                  <a:off x="1042" y="1017"/>
                  <a:ext cx="112" cy="56"/>
                </a:xfrm>
                <a:custGeom>
                  <a:avLst/>
                  <a:gdLst/>
                  <a:ahLst/>
                  <a:cxnLst>
                    <a:cxn ang="0">
                      <a:pos x="104" y="52"/>
                    </a:cxn>
                    <a:cxn ang="0">
                      <a:pos x="92" y="54"/>
                    </a:cxn>
                    <a:cxn ang="0">
                      <a:pos x="70" y="56"/>
                    </a:cxn>
                    <a:cxn ang="0">
                      <a:pos x="66" y="44"/>
                    </a:cxn>
                    <a:cxn ang="0">
                      <a:pos x="74" y="36"/>
                    </a:cxn>
                    <a:cxn ang="0">
                      <a:pos x="68" y="36"/>
                    </a:cxn>
                    <a:cxn ang="0">
                      <a:pos x="58" y="34"/>
                    </a:cxn>
                    <a:cxn ang="0">
                      <a:pos x="48" y="34"/>
                    </a:cxn>
                    <a:cxn ang="0">
                      <a:pos x="36" y="38"/>
                    </a:cxn>
                    <a:cxn ang="0">
                      <a:pos x="26" y="34"/>
                    </a:cxn>
                    <a:cxn ang="0">
                      <a:pos x="8" y="20"/>
                    </a:cxn>
                    <a:cxn ang="0">
                      <a:pos x="0" y="4"/>
                    </a:cxn>
                    <a:cxn ang="0">
                      <a:pos x="8" y="0"/>
                    </a:cxn>
                    <a:cxn ang="0">
                      <a:pos x="18" y="6"/>
                    </a:cxn>
                    <a:cxn ang="0">
                      <a:pos x="26" y="14"/>
                    </a:cxn>
                    <a:cxn ang="0">
                      <a:pos x="40" y="26"/>
                    </a:cxn>
                    <a:cxn ang="0">
                      <a:pos x="48" y="24"/>
                    </a:cxn>
                    <a:cxn ang="0">
                      <a:pos x="40" y="16"/>
                    </a:cxn>
                    <a:cxn ang="0">
                      <a:pos x="40" y="10"/>
                    </a:cxn>
                    <a:cxn ang="0">
                      <a:pos x="48" y="8"/>
                    </a:cxn>
                    <a:cxn ang="0">
                      <a:pos x="58" y="16"/>
                    </a:cxn>
                    <a:cxn ang="0">
                      <a:pos x="70" y="26"/>
                    </a:cxn>
                    <a:cxn ang="0">
                      <a:pos x="74" y="20"/>
                    </a:cxn>
                    <a:cxn ang="0">
                      <a:pos x="68" y="12"/>
                    </a:cxn>
                    <a:cxn ang="0">
                      <a:pos x="62" y="4"/>
                    </a:cxn>
                    <a:cxn ang="0">
                      <a:pos x="64" y="0"/>
                    </a:cxn>
                    <a:cxn ang="0">
                      <a:pos x="78" y="2"/>
                    </a:cxn>
                    <a:cxn ang="0">
                      <a:pos x="84" y="8"/>
                    </a:cxn>
                    <a:cxn ang="0">
                      <a:pos x="92" y="4"/>
                    </a:cxn>
                    <a:cxn ang="0">
                      <a:pos x="104" y="4"/>
                    </a:cxn>
                    <a:cxn ang="0">
                      <a:pos x="108" y="10"/>
                    </a:cxn>
                    <a:cxn ang="0">
                      <a:pos x="110" y="28"/>
                    </a:cxn>
                    <a:cxn ang="0">
                      <a:pos x="112" y="36"/>
                    </a:cxn>
                    <a:cxn ang="0">
                      <a:pos x="104" y="40"/>
                    </a:cxn>
                    <a:cxn ang="0">
                      <a:pos x="104" y="52"/>
                    </a:cxn>
                  </a:cxnLst>
                  <a:rect l="0" t="0" r="r" b="b"/>
                  <a:pathLst>
                    <a:path w="112" h="56">
                      <a:moveTo>
                        <a:pt x="104" y="52"/>
                      </a:moveTo>
                      <a:lnTo>
                        <a:pt x="92" y="54"/>
                      </a:lnTo>
                      <a:lnTo>
                        <a:pt x="70" y="56"/>
                      </a:lnTo>
                      <a:lnTo>
                        <a:pt x="66" y="44"/>
                      </a:lnTo>
                      <a:lnTo>
                        <a:pt x="74" y="36"/>
                      </a:lnTo>
                      <a:lnTo>
                        <a:pt x="68" y="36"/>
                      </a:lnTo>
                      <a:lnTo>
                        <a:pt x="58" y="34"/>
                      </a:lnTo>
                      <a:lnTo>
                        <a:pt x="48" y="34"/>
                      </a:lnTo>
                      <a:lnTo>
                        <a:pt x="36" y="38"/>
                      </a:lnTo>
                      <a:lnTo>
                        <a:pt x="26" y="34"/>
                      </a:lnTo>
                      <a:lnTo>
                        <a:pt x="8" y="20"/>
                      </a:lnTo>
                      <a:lnTo>
                        <a:pt x="0" y="4"/>
                      </a:lnTo>
                      <a:lnTo>
                        <a:pt x="8" y="0"/>
                      </a:lnTo>
                      <a:lnTo>
                        <a:pt x="18" y="6"/>
                      </a:lnTo>
                      <a:lnTo>
                        <a:pt x="26" y="14"/>
                      </a:lnTo>
                      <a:lnTo>
                        <a:pt x="40" y="26"/>
                      </a:lnTo>
                      <a:lnTo>
                        <a:pt x="48" y="24"/>
                      </a:lnTo>
                      <a:lnTo>
                        <a:pt x="40" y="16"/>
                      </a:lnTo>
                      <a:lnTo>
                        <a:pt x="40" y="10"/>
                      </a:lnTo>
                      <a:lnTo>
                        <a:pt x="48" y="8"/>
                      </a:lnTo>
                      <a:lnTo>
                        <a:pt x="58" y="16"/>
                      </a:lnTo>
                      <a:lnTo>
                        <a:pt x="70" y="26"/>
                      </a:lnTo>
                      <a:lnTo>
                        <a:pt x="74" y="20"/>
                      </a:lnTo>
                      <a:lnTo>
                        <a:pt x="68" y="12"/>
                      </a:lnTo>
                      <a:lnTo>
                        <a:pt x="62" y="4"/>
                      </a:lnTo>
                      <a:lnTo>
                        <a:pt x="64" y="0"/>
                      </a:lnTo>
                      <a:lnTo>
                        <a:pt x="78" y="2"/>
                      </a:lnTo>
                      <a:lnTo>
                        <a:pt x="84" y="8"/>
                      </a:lnTo>
                      <a:lnTo>
                        <a:pt x="92" y="4"/>
                      </a:lnTo>
                      <a:lnTo>
                        <a:pt x="104" y="4"/>
                      </a:lnTo>
                      <a:lnTo>
                        <a:pt x="108" y="10"/>
                      </a:lnTo>
                      <a:lnTo>
                        <a:pt x="110" y="28"/>
                      </a:lnTo>
                      <a:lnTo>
                        <a:pt x="112" y="36"/>
                      </a:lnTo>
                      <a:lnTo>
                        <a:pt x="104" y="40"/>
                      </a:lnTo>
                      <a:lnTo>
                        <a:pt x="104" y="52"/>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67" name="Freeform 12"/>
                <p:cNvSpPr>
                  <a:spLocks noChangeAspect="1"/>
                </p:cNvSpPr>
                <p:nvPr/>
              </p:nvSpPr>
              <p:spPr bwMode="auto">
                <a:xfrm>
                  <a:off x="1168" y="1003"/>
                  <a:ext cx="270" cy="84"/>
                </a:xfrm>
                <a:custGeom>
                  <a:avLst/>
                  <a:gdLst/>
                  <a:ahLst/>
                  <a:cxnLst>
                    <a:cxn ang="0">
                      <a:pos x="48" y="26"/>
                    </a:cxn>
                    <a:cxn ang="0">
                      <a:pos x="34" y="28"/>
                    </a:cxn>
                    <a:cxn ang="0">
                      <a:pos x="20" y="26"/>
                    </a:cxn>
                    <a:cxn ang="0">
                      <a:pos x="6" y="20"/>
                    </a:cxn>
                    <a:cxn ang="0">
                      <a:pos x="0" y="14"/>
                    </a:cxn>
                    <a:cxn ang="0">
                      <a:pos x="2" y="4"/>
                    </a:cxn>
                    <a:cxn ang="0">
                      <a:pos x="14" y="0"/>
                    </a:cxn>
                    <a:cxn ang="0">
                      <a:pos x="32" y="6"/>
                    </a:cxn>
                    <a:cxn ang="0">
                      <a:pos x="48" y="10"/>
                    </a:cxn>
                    <a:cxn ang="0">
                      <a:pos x="54" y="18"/>
                    </a:cxn>
                    <a:cxn ang="0">
                      <a:pos x="70" y="18"/>
                    </a:cxn>
                    <a:cxn ang="0">
                      <a:pos x="88" y="14"/>
                    </a:cxn>
                    <a:cxn ang="0">
                      <a:pos x="96" y="24"/>
                    </a:cxn>
                    <a:cxn ang="0">
                      <a:pos x="96" y="34"/>
                    </a:cxn>
                    <a:cxn ang="0">
                      <a:pos x="100" y="40"/>
                    </a:cxn>
                    <a:cxn ang="0">
                      <a:pos x="120" y="52"/>
                    </a:cxn>
                    <a:cxn ang="0">
                      <a:pos x="150" y="52"/>
                    </a:cxn>
                    <a:cxn ang="0">
                      <a:pos x="172" y="54"/>
                    </a:cxn>
                    <a:cxn ang="0">
                      <a:pos x="198" y="44"/>
                    </a:cxn>
                    <a:cxn ang="0">
                      <a:pos x="236" y="46"/>
                    </a:cxn>
                    <a:cxn ang="0">
                      <a:pos x="256" y="50"/>
                    </a:cxn>
                    <a:cxn ang="0">
                      <a:pos x="270" y="56"/>
                    </a:cxn>
                    <a:cxn ang="0">
                      <a:pos x="268" y="66"/>
                    </a:cxn>
                    <a:cxn ang="0">
                      <a:pos x="262" y="70"/>
                    </a:cxn>
                    <a:cxn ang="0">
                      <a:pos x="260" y="82"/>
                    </a:cxn>
                    <a:cxn ang="0">
                      <a:pos x="222" y="84"/>
                    </a:cxn>
                    <a:cxn ang="0">
                      <a:pos x="212" y="76"/>
                    </a:cxn>
                    <a:cxn ang="0">
                      <a:pos x="206" y="84"/>
                    </a:cxn>
                    <a:cxn ang="0">
                      <a:pos x="132" y="84"/>
                    </a:cxn>
                    <a:cxn ang="0">
                      <a:pos x="130" y="74"/>
                    </a:cxn>
                    <a:cxn ang="0">
                      <a:pos x="126" y="72"/>
                    </a:cxn>
                    <a:cxn ang="0">
                      <a:pos x="120" y="78"/>
                    </a:cxn>
                    <a:cxn ang="0">
                      <a:pos x="116" y="84"/>
                    </a:cxn>
                    <a:cxn ang="0">
                      <a:pos x="92" y="80"/>
                    </a:cxn>
                    <a:cxn ang="0">
                      <a:pos x="88" y="74"/>
                    </a:cxn>
                    <a:cxn ang="0">
                      <a:pos x="84" y="78"/>
                    </a:cxn>
                    <a:cxn ang="0">
                      <a:pos x="78" y="78"/>
                    </a:cxn>
                    <a:cxn ang="0">
                      <a:pos x="72" y="70"/>
                    </a:cxn>
                    <a:cxn ang="0">
                      <a:pos x="68" y="58"/>
                    </a:cxn>
                    <a:cxn ang="0">
                      <a:pos x="68" y="54"/>
                    </a:cxn>
                    <a:cxn ang="0">
                      <a:pos x="72" y="48"/>
                    </a:cxn>
                    <a:cxn ang="0">
                      <a:pos x="64" y="38"/>
                    </a:cxn>
                    <a:cxn ang="0">
                      <a:pos x="58" y="28"/>
                    </a:cxn>
                    <a:cxn ang="0">
                      <a:pos x="48" y="26"/>
                    </a:cxn>
                  </a:cxnLst>
                  <a:rect l="0" t="0" r="r" b="b"/>
                  <a:pathLst>
                    <a:path w="270" h="84">
                      <a:moveTo>
                        <a:pt x="48" y="26"/>
                      </a:moveTo>
                      <a:lnTo>
                        <a:pt x="34" y="28"/>
                      </a:lnTo>
                      <a:lnTo>
                        <a:pt x="20" y="26"/>
                      </a:lnTo>
                      <a:lnTo>
                        <a:pt x="6" y="20"/>
                      </a:lnTo>
                      <a:lnTo>
                        <a:pt x="0" y="14"/>
                      </a:lnTo>
                      <a:lnTo>
                        <a:pt x="2" y="4"/>
                      </a:lnTo>
                      <a:lnTo>
                        <a:pt x="14" y="0"/>
                      </a:lnTo>
                      <a:lnTo>
                        <a:pt x="32" y="6"/>
                      </a:lnTo>
                      <a:lnTo>
                        <a:pt x="48" y="10"/>
                      </a:lnTo>
                      <a:lnTo>
                        <a:pt x="54" y="18"/>
                      </a:lnTo>
                      <a:lnTo>
                        <a:pt x="70" y="18"/>
                      </a:lnTo>
                      <a:lnTo>
                        <a:pt x="88" y="14"/>
                      </a:lnTo>
                      <a:lnTo>
                        <a:pt x="96" y="24"/>
                      </a:lnTo>
                      <a:lnTo>
                        <a:pt x="96" y="34"/>
                      </a:lnTo>
                      <a:lnTo>
                        <a:pt x="100" y="40"/>
                      </a:lnTo>
                      <a:lnTo>
                        <a:pt x="120" y="52"/>
                      </a:lnTo>
                      <a:lnTo>
                        <a:pt x="150" y="52"/>
                      </a:lnTo>
                      <a:lnTo>
                        <a:pt x="172" y="54"/>
                      </a:lnTo>
                      <a:lnTo>
                        <a:pt x="198" y="44"/>
                      </a:lnTo>
                      <a:lnTo>
                        <a:pt x="236" y="46"/>
                      </a:lnTo>
                      <a:lnTo>
                        <a:pt x="256" y="50"/>
                      </a:lnTo>
                      <a:lnTo>
                        <a:pt x="270" y="56"/>
                      </a:lnTo>
                      <a:lnTo>
                        <a:pt x="268" y="66"/>
                      </a:lnTo>
                      <a:lnTo>
                        <a:pt x="262" y="70"/>
                      </a:lnTo>
                      <a:lnTo>
                        <a:pt x="260" y="82"/>
                      </a:lnTo>
                      <a:lnTo>
                        <a:pt x="222" y="84"/>
                      </a:lnTo>
                      <a:lnTo>
                        <a:pt x="212" y="76"/>
                      </a:lnTo>
                      <a:lnTo>
                        <a:pt x="206" y="84"/>
                      </a:lnTo>
                      <a:lnTo>
                        <a:pt x="132" y="84"/>
                      </a:lnTo>
                      <a:lnTo>
                        <a:pt x="130" y="74"/>
                      </a:lnTo>
                      <a:lnTo>
                        <a:pt x="126" y="72"/>
                      </a:lnTo>
                      <a:lnTo>
                        <a:pt x="120" y="78"/>
                      </a:lnTo>
                      <a:lnTo>
                        <a:pt x="116" y="84"/>
                      </a:lnTo>
                      <a:lnTo>
                        <a:pt x="92" y="80"/>
                      </a:lnTo>
                      <a:lnTo>
                        <a:pt x="88" y="74"/>
                      </a:lnTo>
                      <a:lnTo>
                        <a:pt x="84" y="78"/>
                      </a:lnTo>
                      <a:lnTo>
                        <a:pt x="78" y="78"/>
                      </a:lnTo>
                      <a:lnTo>
                        <a:pt x="72" y="70"/>
                      </a:lnTo>
                      <a:lnTo>
                        <a:pt x="68" y="58"/>
                      </a:lnTo>
                      <a:lnTo>
                        <a:pt x="68" y="54"/>
                      </a:lnTo>
                      <a:lnTo>
                        <a:pt x="72" y="48"/>
                      </a:lnTo>
                      <a:lnTo>
                        <a:pt x="64" y="38"/>
                      </a:lnTo>
                      <a:lnTo>
                        <a:pt x="58" y="28"/>
                      </a:lnTo>
                      <a:lnTo>
                        <a:pt x="48" y="2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68" name="Freeform 13"/>
                <p:cNvSpPr>
                  <a:spLocks noChangeAspect="1"/>
                </p:cNvSpPr>
                <p:nvPr/>
              </p:nvSpPr>
              <p:spPr bwMode="auto">
                <a:xfrm>
                  <a:off x="1182" y="1101"/>
                  <a:ext cx="90" cy="64"/>
                </a:xfrm>
                <a:custGeom>
                  <a:avLst/>
                  <a:gdLst/>
                  <a:ahLst/>
                  <a:cxnLst>
                    <a:cxn ang="0">
                      <a:pos x="8" y="2"/>
                    </a:cxn>
                    <a:cxn ang="0">
                      <a:pos x="0" y="14"/>
                    </a:cxn>
                    <a:cxn ang="0">
                      <a:pos x="4" y="36"/>
                    </a:cxn>
                    <a:cxn ang="0">
                      <a:pos x="8" y="50"/>
                    </a:cxn>
                    <a:cxn ang="0">
                      <a:pos x="12" y="62"/>
                    </a:cxn>
                    <a:cxn ang="0">
                      <a:pos x="24" y="64"/>
                    </a:cxn>
                    <a:cxn ang="0">
                      <a:pos x="34" y="52"/>
                    </a:cxn>
                    <a:cxn ang="0">
                      <a:pos x="30" y="42"/>
                    </a:cxn>
                    <a:cxn ang="0">
                      <a:pos x="42" y="40"/>
                    </a:cxn>
                    <a:cxn ang="0">
                      <a:pos x="60" y="40"/>
                    </a:cxn>
                    <a:cxn ang="0">
                      <a:pos x="78" y="18"/>
                    </a:cxn>
                    <a:cxn ang="0">
                      <a:pos x="90" y="2"/>
                    </a:cxn>
                    <a:cxn ang="0">
                      <a:pos x="60" y="2"/>
                    </a:cxn>
                    <a:cxn ang="0">
                      <a:pos x="42" y="0"/>
                    </a:cxn>
                    <a:cxn ang="0">
                      <a:pos x="20" y="0"/>
                    </a:cxn>
                    <a:cxn ang="0">
                      <a:pos x="8" y="2"/>
                    </a:cxn>
                  </a:cxnLst>
                  <a:rect l="0" t="0" r="r" b="b"/>
                  <a:pathLst>
                    <a:path w="90" h="64">
                      <a:moveTo>
                        <a:pt x="8" y="2"/>
                      </a:moveTo>
                      <a:lnTo>
                        <a:pt x="0" y="14"/>
                      </a:lnTo>
                      <a:lnTo>
                        <a:pt x="4" y="36"/>
                      </a:lnTo>
                      <a:lnTo>
                        <a:pt x="8" y="50"/>
                      </a:lnTo>
                      <a:lnTo>
                        <a:pt x="12" y="62"/>
                      </a:lnTo>
                      <a:lnTo>
                        <a:pt x="24" y="64"/>
                      </a:lnTo>
                      <a:lnTo>
                        <a:pt x="34" y="52"/>
                      </a:lnTo>
                      <a:lnTo>
                        <a:pt x="30" y="42"/>
                      </a:lnTo>
                      <a:lnTo>
                        <a:pt x="42" y="40"/>
                      </a:lnTo>
                      <a:lnTo>
                        <a:pt x="60" y="40"/>
                      </a:lnTo>
                      <a:lnTo>
                        <a:pt x="78" y="18"/>
                      </a:lnTo>
                      <a:lnTo>
                        <a:pt x="90" y="2"/>
                      </a:lnTo>
                      <a:lnTo>
                        <a:pt x="60" y="2"/>
                      </a:lnTo>
                      <a:lnTo>
                        <a:pt x="42" y="0"/>
                      </a:lnTo>
                      <a:lnTo>
                        <a:pt x="20" y="0"/>
                      </a:lnTo>
                      <a:lnTo>
                        <a:pt x="8" y="2"/>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69" name="Freeform 14"/>
                <p:cNvSpPr>
                  <a:spLocks noChangeAspect="1"/>
                </p:cNvSpPr>
                <p:nvPr/>
              </p:nvSpPr>
              <p:spPr bwMode="auto">
                <a:xfrm>
                  <a:off x="1242" y="783"/>
                  <a:ext cx="490" cy="252"/>
                </a:xfrm>
                <a:custGeom>
                  <a:avLst/>
                  <a:gdLst/>
                  <a:ahLst/>
                  <a:cxnLst>
                    <a:cxn ang="0">
                      <a:pos x="370" y="94"/>
                    </a:cxn>
                    <a:cxn ang="0">
                      <a:pos x="324" y="130"/>
                    </a:cxn>
                    <a:cxn ang="0">
                      <a:pos x="280" y="126"/>
                    </a:cxn>
                    <a:cxn ang="0">
                      <a:pos x="296" y="138"/>
                    </a:cxn>
                    <a:cxn ang="0">
                      <a:pos x="264" y="140"/>
                    </a:cxn>
                    <a:cxn ang="0">
                      <a:pos x="254" y="148"/>
                    </a:cxn>
                    <a:cxn ang="0">
                      <a:pos x="254" y="154"/>
                    </a:cxn>
                    <a:cxn ang="0">
                      <a:pos x="268" y="170"/>
                    </a:cxn>
                    <a:cxn ang="0">
                      <a:pos x="260" y="184"/>
                    </a:cxn>
                    <a:cxn ang="0">
                      <a:pos x="220" y="206"/>
                    </a:cxn>
                    <a:cxn ang="0">
                      <a:pos x="164" y="216"/>
                    </a:cxn>
                    <a:cxn ang="0">
                      <a:pos x="206" y="232"/>
                    </a:cxn>
                    <a:cxn ang="0">
                      <a:pos x="224" y="236"/>
                    </a:cxn>
                    <a:cxn ang="0">
                      <a:pos x="172" y="252"/>
                    </a:cxn>
                    <a:cxn ang="0">
                      <a:pos x="138" y="238"/>
                    </a:cxn>
                    <a:cxn ang="0">
                      <a:pos x="88" y="244"/>
                    </a:cxn>
                    <a:cxn ang="0">
                      <a:pos x="62" y="244"/>
                    </a:cxn>
                    <a:cxn ang="0">
                      <a:pos x="42" y="224"/>
                    </a:cxn>
                    <a:cxn ang="0">
                      <a:pos x="80" y="212"/>
                    </a:cxn>
                    <a:cxn ang="0">
                      <a:pos x="88" y="196"/>
                    </a:cxn>
                    <a:cxn ang="0">
                      <a:pos x="132" y="212"/>
                    </a:cxn>
                    <a:cxn ang="0">
                      <a:pos x="140" y="194"/>
                    </a:cxn>
                    <a:cxn ang="0">
                      <a:pos x="108" y="194"/>
                    </a:cxn>
                    <a:cxn ang="0">
                      <a:pos x="106" y="180"/>
                    </a:cxn>
                    <a:cxn ang="0">
                      <a:pos x="68" y="176"/>
                    </a:cxn>
                    <a:cxn ang="0">
                      <a:pos x="114" y="160"/>
                    </a:cxn>
                    <a:cxn ang="0">
                      <a:pos x="160" y="158"/>
                    </a:cxn>
                    <a:cxn ang="0">
                      <a:pos x="114" y="138"/>
                    </a:cxn>
                    <a:cxn ang="0">
                      <a:pos x="86" y="114"/>
                    </a:cxn>
                    <a:cxn ang="0">
                      <a:pos x="144" y="120"/>
                    </a:cxn>
                    <a:cxn ang="0">
                      <a:pos x="166" y="126"/>
                    </a:cxn>
                    <a:cxn ang="0">
                      <a:pos x="168" y="104"/>
                    </a:cxn>
                    <a:cxn ang="0">
                      <a:pos x="208" y="86"/>
                    </a:cxn>
                    <a:cxn ang="0">
                      <a:pos x="226" y="68"/>
                    </a:cxn>
                    <a:cxn ang="0">
                      <a:pos x="162" y="96"/>
                    </a:cxn>
                    <a:cxn ang="0">
                      <a:pos x="128" y="100"/>
                    </a:cxn>
                    <a:cxn ang="0">
                      <a:pos x="98" y="82"/>
                    </a:cxn>
                    <a:cxn ang="0">
                      <a:pos x="62" y="78"/>
                    </a:cxn>
                    <a:cxn ang="0">
                      <a:pos x="48" y="66"/>
                    </a:cxn>
                    <a:cxn ang="0">
                      <a:pos x="32" y="66"/>
                    </a:cxn>
                    <a:cxn ang="0">
                      <a:pos x="20" y="56"/>
                    </a:cxn>
                    <a:cxn ang="0">
                      <a:pos x="36" y="50"/>
                    </a:cxn>
                    <a:cxn ang="0">
                      <a:pos x="80" y="46"/>
                    </a:cxn>
                    <a:cxn ang="0">
                      <a:pos x="102" y="28"/>
                    </a:cxn>
                    <a:cxn ang="0">
                      <a:pos x="168" y="40"/>
                    </a:cxn>
                    <a:cxn ang="0">
                      <a:pos x="164" y="18"/>
                    </a:cxn>
                    <a:cxn ang="0">
                      <a:pos x="216" y="10"/>
                    </a:cxn>
                    <a:cxn ang="0">
                      <a:pos x="254" y="22"/>
                    </a:cxn>
                    <a:cxn ang="0">
                      <a:pos x="278" y="4"/>
                    </a:cxn>
                    <a:cxn ang="0">
                      <a:pos x="298" y="2"/>
                    </a:cxn>
                    <a:cxn ang="0">
                      <a:pos x="350" y="2"/>
                    </a:cxn>
                    <a:cxn ang="0">
                      <a:pos x="388" y="16"/>
                    </a:cxn>
                    <a:cxn ang="0">
                      <a:pos x="452" y="14"/>
                    </a:cxn>
                    <a:cxn ang="0">
                      <a:pos x="482" y="40"/>
                    </a:cxn>
                    <a:cxn ang="0">
                      <a:pos x="376" y="62"/>
                    </a:cxn>
                    <a:cxn ang="0">
                      <a:pos x="398" y="70"/>
                    </a:cxn>
                  </a:cxnLst>
                  <a:rect l="0" t="0" r="r" b="b"/>
                  <a:pathLst>
                    <a:path w="490" h="252">
                      <a:moveTo>
                        <a:pt x="434" y="68"/>
                      </a:moveTo>
                      <a:lnTo>
                        <a:pt x="412" y="76"/>
                      </a:lnTo>
                      <a:lnTo>
                        <a:pt x="396" y="86"/>
                      </a:lnTo>
                      <a:lnTo>
                        <a:pt x="370" y="94"/>
                      </a:lnTo>
                      <a:lnTo>
                        <a:pt x="352" y="108"/>
                      </a:lnTo>
                      <a:lnTo>
                        <a:pt x="340" y="108"/>
                      </a:lnTo>
                      <a:lnTo>
                        <a:pt x="336" y="120"/>
                      </a:lnTo>
                      <a:lnTo>
                        <a:pt x="324" y="130"/>
                      </a:lnTo>
                      <a:lnTo>
                        <a:pt x="308" y="134"/>
                      </a:lnTo>
                      <a:lnTo>
                        <a:pt x="300" y="128"/>
                      </a:lnTo>
                      <a:lnTo>
                        <a:pt x="286" y="124"/>
                      </a:lnTo>
                      <a:lnTo>
                        <a:pt x="280" y="126"/>
                      </a:lnTo>
                      <a:lnTo>
                        <a:pt x="288" y="130"/>
                      </a:lnTo>
                      <a:lnTo>
                        <a:pt x="296" y="132"/>
                      </a:lnTo>
                      <a:lnTo>
                        <a:pt x="296" y="136"/>
                      </a:lnTo>
                      <a:lnTo>
                        <a:pt x="296" y="138"/>
                      </a:lnTo>
                      <a:lnTo>
                        <a:pt x="294" y="138"/>
                      </a:lnTo>
                      <a:lnTo>
                        <a:pt x="286" y="138"/>
                      </a:lnTo>
                      <a:lnTo>
                        <a:pt x="276" y="142"/>
                      </a:lnTo>
                      <a:lnTo>
                        <a:pt x="264" y="140"/>
                      </a:lnTo>
                      <a:lnTo>
                        <a:pt x="246" y="138"/>
                      </a:lnTo>
                      <a:lnTo>
                        <a:pt x="234" y="142"/>
                      </a:lnTo>
                      <a:lnTo>
                        <a:pt x="240" y="148"/>
                      </a:lnTo>
                      <a:lnTo>
                        <a:pt x="254" y="148"/>
                      </a:lnTo>
                      <a:lnTo>
                        <a:pt x="272" y="148"/>
                      </a:lnTo>
                      <a:lnTo>
                        <a:pt x="276" y="154"/>
                      </a:lnTo>
                      <a:lnTo>
                        <a:pt x="268" y="154"/>
                      </a:lnTo>
                      <a:lnTo>
                        <a:pt x="254" y="154"/>
                      </a:lnTo>
                      <a:lnTo>
                        <a:pt x="256" y="160"/>
                      </a:lnTo>
                      <a:lnTo>
                        <a:pt x="272" y="162"/>
                      </a:lnTo>
                      <a:lnTo>
                        <a:pt x="272" y="168"/>
                      </a:lnTo>
                      <a:lnTo>
                        <a:pt x="268" y="170"/>
                      </a:lnTo>
                      <a:lnTo>
                        <a:pt x="250" y="168"/>
                      </a:lnTo>
                      <a:lnTo>
                        <a:pt x="254" y="174"/>
                      </a:lnTo>
                      <a:lnTo>
                        <a:pt x="266" y="180"/>
                      </a:lnTo>
                      <a:lnTo>
                        <a:pt x="260" y="184"/>
                      </a:lnTo>
                      <a:lnTo>
                        <a:pt x="258" y="188"/>
                      </a:lnTo>
                      <a:lnTo>
                        <a:pt x="254" y="192"/>
                      </a:lnTo>
                      <a:lnTo>
                        <a:pt x="224" y="194"/>
                      </a:lnTo>
                      <a:lnTo>
                        <a:pt x="220" y="206"/>
                      </a:lnTo>
                      <a:lnTo>
                        <a:pt x="210" y="212"/>
                      </a:lnTo>
                      <a:lnTo>
                        <a:pt x="186" y="212"/>
                      </a:lnTo>
                      <a:lnTo>
                        <a:pt x="166" y="208"/>
                      </a:lnTo>
                      <a:lnTo>
                        <a:pt x="164" y="216"/>
                      </a:lnTo>
                      <a:lnTo>
                        <a:pt x="180" y="220"/>
                      </a:lnTo>
                      <a:lnTo>
                        <a:pt x="202" y="220"/>
                      </a:lnTo>
                      <a:lnTo>
                        <a:pt x="204" y="226"/>
                      </a:lnTo>
                      <a:lnTo>
                        <a:pt x="206" y="232"/>
                      </a:lnTo>
                      <a:lnTo>
                        <a:pt x="214" y="226"/>
                      </a:lnTo>
                      <a:lnTo>
                        <a:pt x="218" y="222"/>
                      </a:lnTo>
                      <a:lnTo>
                        <a:pt x="222" y="226"/>
                      </a:lnTo>
                      <a:lnTo>
                        <a:pt x="224" y="236"/>
                      </a:lnTo>
                      <a:lnTo>
                        <a:pt x="218" y="240"/>
                      </a:lnTo>
                      <a:lnTo>
                        <a:pt x="204" y="244"/>
                      </a:lnTo>
                      <a:lnTo>
                        <a:pt x="188" y="250"/>
                      </a:lnTo>
                      <a:lnTo>
                        <a:pt x="172" y="252"/>
                      </a:lnTo>
                      <a:lnTo>
                        <a:pt x="172" y="244"/>
                      </a:lnTo>
                      <a:lnTo>
                        <a:pt x="162" y="240"/>
                      </a:lnTo>
                      <a:lnTo>
                        <a:pt x="150" y="242"/>
                      </a:lnTo>
                      <a:lnTo>
                        <a:pt x="138" y="238"/>
                      </a:lnTo>
                      <a:lnTo>
                        <a:pt x="132" y="244"/>
                      </a:lnTo>
                      <a:lnTo>
                        <a:pt x="124" y="238"/>
                      </a:lnTo>
                      <a:lnTo>
                        <a:pt x="120" y="244"/>
                      </a:lnTo>
                      <a:lnTo>
                        <a:pt x="88" y="244"/>
                      </a:lnTo>
                      <a:lnTo>
                        <a:pt x="82" y="238"/>
                      </a:lnTo>
                      <a:lnTo>
                        <a:pt x="72" y="244"/>
                      </a:lnTo>
                      <a:lnTo>
                        <a:pt x="68" y="240"/>
                      </a:lnTo>
                      <a:lnTo>
                        <a:pt x="62" y="244"/>
                      </a:lnTo>
                      <a:lnTo>
                        <a:pt x="56" y="236"/>
                      </a:lnTo>
                      <a:lnTo>
                        <a:pt x="46" y="244"/>
                      </a:lnTo>
                      <a:lnTo>
                        <a:pt x="38" y="236"/>
                      </a:lnTo>
                      <a:lnTo>
                        <a:pt x="42" y="224"/>
                      </a:lnTo>
                      <a:lnTo>
                        <a:pt x="56" y="220"/>
                      </a:lnTo>
                      <a:lnTo>
                        <a:pt x="72" y="220"/>
                      </a:lnTo>
                      <a:lnTo>
                        <a:pt x="84" y="220"/>
                      </a:lnTo>
                      <a:lnTo>
                        <a:pt x="80" y="212"/>
                      </a:lnTo>
                      <a:lnTo>
                        <a:pt x="70" y="212"/>
                      </a:lnTo>
                      <a:lnTo>
                        <a:pt x="62" y="204"/>
                      </a:lnTo>
                      <a:lnTo>
                        <a:pt x="62" y="196"/>
                      </a:lnTo>
                      <a:lnTo>
                        <a:pt x="88" y="196"/>
                      </a:lnTo>
                      <a:lnTo>
                        <a:pt x="94" y="204"/>
                      </a:lnTo>
                      <a:lnTo>
                        <a:pt x="102" y="210"/>
                      </a:lnTo>
                      <a:lnTo>
                        <a:pt x="120" y="212"/>
                      </a:lnTo>
                      <a:lnTo>
                        <a:pt x="132" y="212"/>
                      </a:lnTo>
                      <a:lnTo>
                        <a:pt x="146" y="202"/>
                      </a:lnTo>
                      <a:lnTo>
                        <a:pt x="152" y="190"/>
                      </a:lnTo>
                      <a:lnTo>
                        <a:pt x="148" y="188"/>
                      </a:lnTo>
                      <a:lnTo>
                        <a:pt x="140" y="194"/>
                      </a:lnTo>
                      <a:lnTo>
                        <a:pt x="132" y="202"/>
                      </a:lnTo>
                      <a:lnTo>
                        <a:pt x="122" y="206"/>
                      </a:lnTo>
                      <a:lnTo>
                        <a:pt x="104" y="200"/>
                      </a:lnTo>
                      <a:lnTo>
                        <a:pt x="108" y="194"/>
                      </a:lnTo>
                      <a:lnTo>
                        <a:pt x="118" y="186"/>
                      </a:lnTo>
                      <a:lnTo>
                        <a:pt x="116" y="182"/>
                      </a:lnTo>
                      <a:lnTo>
                        <a:pt x="114" y="174"/>
                      </a:lnTo>
                      <a:lnTo>
                        <a:pt x="106" y="180"/>
                      </a:lnTo>
                      <a:lnTo>
                        <a:pt x="100" y="186"/>
                      </a:lnTo>
                      <a:lnTo>
                        <a:pt x="88" y="182"/>
                      </a:lnTo>
                      <a:lnTo>
                        <a:pt x="76" y="184"/>
                      </a:lnTo>
                      <a:lnTo>
                        <a:pt x="68" y="176"/>
                      </a:lnTo>
                      <a:lnTo>
                        <a:pt x="78" y="166"/>
                      </a:lnTo>
                      <a:lnTo>
                        <a:pt x="86" y="162"/>
                      </a:lnTo>
                      <a:lnTo>
                        <a:pt x="104" y="162"/>
                      </a:lnTo>
                      <a:lnTo>
                        <a:pt x="114" y="160"/>
                      </a:lnTo>
                      <a:lnTo>
                        <a:pt x="126" y="162"/>
                      </a:lnTo>
                      <a:lnTo>
                        <a:pt x="138" y="166"/>
                      </a:lnTo>
                      <a:lnTo>
                        <a:pt x="150" y="166"/>
                      </a:lnTo>
                      <a:lnTo>
                        <a:pt x="160" y="158"/>
                      </a:lnTo>
                      <a:lnTo>
                        <a:pt x="154" y="156"/>
                      </a:lnTo>
                      <a:lnTo>
                        <a:pt x="142" y="158"/>
                      </a:lnTo>
                      <a:lnTo>
                        <a:pt x="126" y="154"/>
                      </a:lnTo>
                      <a:lnTo>
                        <a:pt x="114" y="138"/>
                      </a:lnTo>
                      <a:lnTo>
                        <a:pt x="106" y="130"/>
                      </a:lnTo>
                      <a:lnTo>
                        <a:pt x="94" y="130"/>
                      </a:lnTo>
                      <a:lnTo>
                        <a:pt x="86" y="128"/>
                      </a:lnTo>
                      <a:lnTo>
                        <a:pt x="86" y="114"/>
                      </a:lnTo>
                      <a:lnTo>
                        <a:pt x="90" y="106"/>
                      </a:lnTo>
                      <a:lnTo>
                        <a:pt x="108" y="112"/>
                      </a:lnTo>
                      <a:lnTo>
                        <a:pt x="130" y="110"/>
                      </a:lnTo>
                      <a:lnTo>
                        <a:pt x="144" y="120"/>
                      </a:lnTo>
                      <a:lnTo>
                        <a:pt x="156" y="128"/>
                      </a:lnTo>
                      <a:lnTo>
                        <a:pt x="166" y="134"/>
                      </a:lnTo>
                      <a:lnTo>
                        <a:pt x="180" y="130"/>
                      </a:lnTo>
                      <a:lnTo>
                        <a:pt x="166" y="126"/>
                      </a:lnTo>
                      <a:lnTo>
                        <a:pt x="156" y="118"/>
                      </a:lnTo>
                      <a:lnTo>
                        <a:pt x="140" y="110"/>
                      </a:lnTo>
                      <a:lnTo>
                        <a:pt x="146" y="104"/>
                      </a:lnTo>
                      <a:lnTo>
                        <a:pt x="168" y="104"/>
                      </a:lnTo>
                      <a:lnTo>
                        <a:pt x="194" y="102"/>
                      </a:lnTo>
                      <a:lnTo>
                        <a:pt x="206" y="94"/>
                      </a:lnTo>
                      <a:lnTo>
                        <a:pt x="216" y="88"/>
                      </a:lnTo>
                      <a:lnTo>
                        <a:pt x="208" y="86"/>
                      </a:lnTo>
                      <a:lnTo>
                        <a:pt x="216" y="80"/>
                      </a:lnTo>
                      <a:lnTo>
                        <a:pt x="224" y="74"/>
                      </a:lnTo>
                      <a:lnTo>
                        <a:pt x="232" y="70"/>
                      </a:lnTo>
                      <a:lnTo>
                        <a:pt x="226" y="68"/>
                      </a:lnTo>
                      <a:lnTo>
                        <a:pt x="206" y="76"/>
                      </a:lnTo>
                      <a:lnTo>
                        <a:pt x="196" y="86"/>
                      </a:lnTo>
                      <a:lnTo>
                        <a:pt x="182" y="96"/>
                      </a:lnTo>
                      <a:lnTo>
                        <a:pt x="162" y="96"/>
                      </a:lnTo>
                      <a:lnTo>
                        <a:pt x="144" y="98"/>
                      </a:lnTo>
                      <a:lnTo>
                        <a:pt x="138" y="92"/>
                      </a:lnTo>
                      <a:lnTo>
                        <a:pt x="132" y="92"/>
                      </a:lnTo>
                      <a:lnTo>
                        <a:pt x="128" y="100"/>
                      </a:lnTo>
                      <a:lnTo>
                        <a:pt x="110" y="102"/>
                      </a:lnTo>
                      <a:lnTo>
                        <a:pt x="84" y="98"/>
                      </a:lnTo>
                      <a:lnTo>
                        <a:pt x="90" y="88"/>
                      </a:lnTo>
                      <a:lnTo>
                        <a:pt x="98" y="82"/>
                      </a:lnTo>
                      <a:lnTo>
                        <a:pt x="104" y="76"/>
                      </a:lnTo>
                      <a:lnTo>
                        <a:pt x="96" y="72"/>
                      </a:lnTo>
                      <a:lnTo>
                        <a:pt x="80" y="78"/>
                      </a:lnTo>
                      <a:lnTo>
                        <a:pt x="62" y="78"/>
                      </a:lnTo>
                      <a:lnTo>
                        <a:pt x="38" y="80"/>
                      </a:lnTo>
                      <a:lnTo>
                        <a:pt x="26" y="76"/>
                      </a:lnTo>
                      <a:lnTo>
                        <a:pt x="34" y="72"/>
                      </a:lnTo>
                      <a:lnTo>
                        <a:pt x="48" y="66"/>
                      </a:lnTo>
                      <a:lnTo>
                        <a:pt x="60" y="64"/>
                      </a:lnTo>
                      <a:lnTo>
                        <a:pt x="52" y="62"/>
                      </a:lnTo>
                      <a:lnTo>
                        <a:pt x="40" y="62"/>
                      </a:lnTo>
                      <a:lnTo>
                        <a:pt x="32" y="66"/>
                      </a:lnTo>
                      <a:lnTo>
                        <a:pt x="20" y="70"/>
                      </a:lnTo>
                      <a:lnTo>
                        <a:pt x="22" y="64"/>
                      </a:lnTo>
                      <a:lnTo>
                        <a:pt x="28" y="60"/>
                      </a:lnTo>
                      <a:lnTo>
                        <a:pt x="20" y="56"/>
                      </a:lnTo>
                      <a:lnTo>
                        <a:pt x="14" y="60"/>
                      </a:lnTo>
                      <a:lnTo>
                        <a:pt x="0" y="60"/>
                      </a:lnTo>
                      <a:lnTo>
                        <a:pt x="12" y="50"/>
                      </a:lnTo>
                      <a:lnTo>
                        <a:pt x="36" y="50"/>
                      </a:lnTo>
                      <a:lnTo>
                        <a:pt x="46" y="46"/>
                      </a:lnTo>
                      <a:lnTo>
                        <a:pt x="54" y="42"/>
                      </a:lnTo>
                      <a:lnTo>
                        <a:pt x="72" y="42"/>
                      </a:lnTo>
                      <a:lnTo>
                        <a:pt x="80" y="46"/>
                      </a:lnTo>
                      <a:lnTo>
                        <a:pt x="94" y="46"/>
                      </a:lnTo>
                      <a:lnTo>
                        <a:pt x="106" y="46"/>
                      </a:lnTo>
                      <a:lnTo>
                        <a:pt x="98" y="36"/>
                      </a:lnTo>
                      <a:lnTo>
                        <a:pt x="102" y="28"/>
                      </a:lnTo>
                      <a:lnTo>
                        <a:pt x="118" y="28"/>
                      </a:lnTo>
                      <a:lnTo>
                        <a:pt x="130" y="34"/>
                      </a:lnTo>
                      <a:lnTo>
                        <a:pt x="148" y="38"/>
                      </a:lnTo>
                      <a:lnTo>
                        <a:pt x="168" y="40"/>
                      </a:lnTo>
                      <a:lnTo>
                        <a:pt x="156" y="32"/>
                      </a:lnTo>
                      <a:lnTo>
                        <a:pt x="146" y="26"/>
                      </a:lnTo>
                      <a:lnTo>
                        <a:pt x="150" y="20"/>
                      </a:lnTo>
                      <a:lnTo>
                        <a:pt x="164" y="18"/>
                      </a:lnTo>
                      <a:lnTo>
                        <a:pt x="170" y="14"/>
                      </a:lnTo>
                      <a:lnTo>
                        <a:pt x="184" y="14"/>
                      </a:lnTo>
                      <a:lnTo>
                        <a:pt x="198" y="8"/>
                      </a:lnTo>
                      <a:lnTo>
                        <a:pt x="216" y="10"/>
                      </a:lnTo>
                      <a:lnTo>
                        <a:pt x="228" y="14"/>
                      </a:lnTo>
                      <a:lnTo>
                        <a:pt x="236" y="18"/>
                      </a:lnTo>
                      <a:lnTo>
                        <a:pt x="246" y="26"/>
                      </a:lnTo>
                      <a:lnTo>
                        <a:pt x="254" y="22"/>
                      </a:lnTo>
                      <a:lnTo>
                        <a:pt x="246" y="14"/>
                      </a:lnTo>
                      <a:lnTo>
                        <a:pt x="238" y="6"/>
                      </a:lnTo>
                      <a:lnTo>
                        <a:pt x="236" y="0"/>
                      </a:lnTo>
                      <a:lnTo>
                        <a:pt x="278" y="4"/>
                      </a:lnTo>
                      <a:lnTo>
                        <a:pt x="284" y="12"/>
                      </a:lnTo>
                      <a:lnTo>
                        <a:pt x="304" y="18"/>
                      </a:lnTo>
                      <a:lnTo>
                        <a:pt x="296" y="10"/>
                      </a:lnTo>
                      <a:lnTo>
                        <a:pt x="298" y="2"/>
                      </a:lnTo>
                      <a:lnTo>
                        <a:pt x="318" y="4"/>
                      </a:lnTo>
                      <a:lnTo>
                        <a:pt x="326" y="10"/>
                      </a:lnTo>
                      <a:lnTo>
                        <a:pt x="330" y="4"/>
                      </a:lnTo>
                      <a:lnTo>
                        <a:pt x="350" y="2"/>
                      </a:lnTo>
                      <a:lnTo>
                        <a:pt x="366" y="6"/>
                      </a:lnTo>
                      <a:lnTo>
                        <a:pt x="406" y="8"/>
                      </a:lnTo>
                      <a:lnTo>
                        <a:pt x="404" y="12"/>
                      </a:lnTo>
                      <a:lnTo>
                        <a:pt x="388" y="16"/>
                      </a:lnTo>
                      <a:lnTo>
                        <a:pt x="388" y="20"/>
                      </a:lnTo>
                      <a:lnTo>
                        <a:pt x="410" y="14"/>
                      </a:lnTo>
                      <a:lnTo>
                        <a:pt x="434" y="14"/>
                      </a:lnTo>
                      <a:lnTo>
                        <a:pt x="452" y="14"/>
                      </a:lnTo>
                      <a:lnTo>
                        <a:pt x="460" y="26"/>
                      </a:lnTo>
                      <a:lnTo>
                        <a:pt x="484" y="26"/>
                      </a:lnTo>
                      <a:lnTo>
                        <a:pt x="490" y="36"/>
                      </a:lnTo>
                      <a:lnTo>
                        <a:pt x="482" y="40"/>
                      </a:lnTo>
                      <a:lnTo>
                        <a:pt x="458" y="48"/>
                      </a:lnTo>
                      <a:lnTo>
                        <a:pt x="442" y="56"/>
                      </a:lnTo>
                      <a:lnTo>
                        <a:pt x="382" y="58"/>
                      </a:lnTo>
                      <a:lnTo>
                        <a:pt x="376" y="62"/>
                      </a:lnTo>
                      <a:lnTo>
                        <a:pt x="398" y="64"/>
                      </a:lnTo>
                      <a:lnTo>
                        <a:pt x="388" y="66"/>
                      </a:lnTo>
                      <a:lnTo>
                        <a:pt x="368" y="74"/>
                      </a:lnTo>
                      <a:lnTo>
                        <a:pt x="398" y="70"/>
                      </a:lnTo>
                      <a:lnTo>
                        <a:pt x="418" y="64"/>
                      </a:lnTo>
                      <a:lnTo>
                        <a:pt x="432" y="64"/>
                      </a:lnTo>
                      <a:lnTo>
                        <a:pt x="434" y="68"/>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70" name="Freeform 15"/>
                <p:cNvSpPr>
                  <a:spLocks noChangeAspect="1"/>
                </p:cNvSpPr>
                <p:nvPr/>
              </p:nvSpPr>
              <p:spPr bwMode="auto">
                <a:xfrm>
                  <a:off x="1754" y="1671"/>
                  <a:ext cx="110" cy="100"/>
                </a:xfrm>
                <a:custGeom>
                  <a:avLst/>
                  <a:gdLst/>
                  <a:ahLst/>
                  <a:cxnLst>
                    <a:cxn ang="0">
                      <a:pos x="30" y="36"/>
                    </a:cxn>
                    <a:cxn ang="0">
                      <a:pos x="40" y="20"/>
                    </a:cxn>
                    <a:cxn ang="0">
                      <a:pos x="54" y="6"/>
                    </a:cxn>
                    <a:cxn ang="0">
                      <a:pos x="66" y="0"/>
                    </a:cxn>
                    <a:cxn ang="0">
                      <a:pos x="62" y="8"/>
                    </a:cxn>
                    <a:cxn ang="0">
                      <a:pos x="58" y="20"/>
                    </a:cxn>
                    <a:cxn ang="0">
                      <a:pos x="62" y="34"/>
                    </a:cxn>
                    <a:cxn ang="0">
                      <a:pos x="72" y="44"/>
                    </a:cxn>
                    <a:cxn ang="0">
                      <a:pos x="82" y="38"/>
                    </a:cxn>
                    <a:cxn ang="0">
                      <a:pos x="86" y="44"/>
                    </a:cxn>
                    <a:cxn ang="0">
                      <a:pos x="94" y="46"/>
                    </a:cxn>
                    <a:cxn ang="0">
                      <a:pos x="90" y="54"/>
                    </a:cxn>
                    <a:cxn ang="0">
                      <a:pos x="100" y="64"/>
                    </a:cxn>
                    <a:cxn ang="0">
                      <a:pos x="106" y="66"/>
                    </a:cxn>
                    <a:cxn ang="0">
                      <a:pos x="108" y="74"/>
                    </a:cxn>
                    <a:cxn ang="0">
                      <a:pos x="110" y="86"/>
                    </a:cxn>
                    <a:cxn ang="0">
                      <a:pos x="106" y="96"/>
                    </a:cxn>
                    <a:cxn ang="0">
                      <a:pos x="92" y="100"/>
                    </a:cxn>
                    <a:cxn ang="0">
                      <a:pos x="86" y="90"/>
                    </a:cxn>
                    <a:cxn ang="0">
                      <a:pos x="78" y="82"/>
                    </a:cxn>
                    <a:cxn ang="0">
                      <a:pos x="72" y="88"/>
                    </a:cxn>
                    <a:cxn ang="0">
                      <a:pos x="70" y="94"/>
                    </a:cxn>
                    <a:cxn ang="0">
                      <a:pos x="60" y="90"/>
                    </a:cxn>
                    <a:cxn ang="0">
                      <a:pos x="58" y="78"/>
                    </a:cxn>
                    <a:cxn ang="0">
                      <a:pos x="30" y="82"/>
                    </a:cxn>
                    <a:cxn ang="0">
                      <a:pos x="0" y="80"/>
                    </a:cxn>
                    <a:cxn ang="0">
                      <a:pos x="2" y="66"/>
                    </a:cxn>
                    <a:cxn ang="0">
                      <a:pos x="16" y="52"/>
                    </a:cxn>
                    <a:cxn ang="0">
                      <a:pos x="22" y="44"/>
                    </a:cxn>
                    <a:cxn ang="0">
                      <a:pos x="30" y="36"/>
                    </a:cxn>
                  </a:cxnLst>
                  <a:rect l="0" t="0" r="r" b="b"/>
                  <a:pathLst>
                    <a:path w="110" h="100">
                      <a:moveTo>
                        <a:pt x="30" y="36"/>
                      </a:moveTo>
                      <a:lnTo>
                        <a:pt x="40" y="20"/>
                      </a:lnTo>
                      <a:lnTo>
                        <a:pt x="54" y="6"/>
                      </a:lnTo>
                      <a:lnTo>
                        <a:pt x="66" y="0"/>
                      </a:lnTo>
                      <a:lnTo>
                        <a:pt x="62" y="8"/>
                      </a:lnTo>
                      <a:lnTo>
                        <a:pt x="58" y="20"/>
                      </a:lnTo>
                      <a:lnTo>
                        <a:pt x="62" y="34"/>
                      </a:lnTo>
                      <a:lnTo>
                        <a:pt x="72" y="44"/>
                      </a:lnTo>
                      <a:lnTo>
                        <a:pt x="82" y="38"/>
                      </a:lnTo>
                      <a:lnTo>
                        <a:pt x="86" y="44"/>
                      </a:lnTo>
                      <a:lnTo>
                        <a:pt x="94" y="46"/>
                      </a:lnTo>
                      <a:lnTo>
                        <a:pt x="90" y="54"/>
                      </a:lnTo>
                      <a:lnTo>
                        <a:pt x="100" y="64"/>
                      </a:lnTo>
                      <a:lnTo>
                        <a:pt x="106" y="66"/>
                      </a:lnTo>
                      <a:lnTo>
                        <a:pt x="108" y="74"/>
                      </a:lnTo>
                      <a:lnTo>
                        <a:pt x="110" y="86"/>
                      </a:lnTo>
                      <a:lnTo>
                        <a:pt x="106" y="96"/>
                      </a:lnTo>
                      <a:lnTo>
                        <a:pt x="92" y="100"/>
                      </a:lnTo>
                      <a:lnTo>
                        <a:pt x="86" y="90"/>
                      </a:lnTo>
                      <a:lnTo>
                        <a:pt x="78" y="82"/>
                      </a:lnTo>
                      <a:lnTo>
                        <a:pt x="72" y="88"/>
                      </a:lnTo>
                      <a:lnTo>
                        <a:pt x="70" y="94"/>
                      </a:lnTo>
                      <a:lnTo>
                        <a:pt x="60" y="90"/>
                      </a:lnTo>
                      <a:lnTo>
                        <a:pt x="58" y="78"/>
                      </a:lnTo>
                      <a:lnTo>
                        <a:pt x="30" y="82"/>
                      </a:lnTo>
                      <a:lnTo>
                        <a:pt x="0" y="80"/>
                      </a:lnTo>
                      <a:lnTo>
                        <a:pt x="2" y="66"/>
                      </a:lnTo>
                      <a:lnTo>
                        <a:pt x="16" y="52"/>
                      </a:lnTo>
                      <a:lnTo>
                        <a:pt x="22" y="44"/>
                      </a:lnTo>
                      <a:lnTo>
                        <a:pt x="30" y="3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71" name="Freeform 16"/>
                <p:cNvSpPr>
                  <a:spLocks noChangeAspect="1"/>
                </p:cNvSpPr>
                <p:nvPr/>
              </p:nvSpPr>
              <p:spPr bwMode="auto">
                <a:xfrm>
                  <a:off x="464" y="1171"/>
                  <a:ext cx="1350" cy="690"/>
                </a:xfrm>
                <a:custGeom>
                  <a:avLst/>
                  <a:gdLst/>
                  <a:ahLst/>
                  <a:cxnLst>
                    <a:cxn ang="0">
                      <a:pos x="1210" y="602"/>
                    </a:cxn>
                    <a:cxn ang="0">
                      <a:pos x="1278" y="596"/>
                    </a:cxn>
                    <a:cxn ang="0">
                      <a:pos x="1258" y="630"/>
                    </a:cxn>
                    <a:cxn ang="0">
                      <a:pos x="1188" y="656"/>
                    </a:cxn>
                    <a:cxn ang="0">
                      <a:pos x="1214" y="620"/>
                    </a:cxn>
                    <a:cxn ang="0">
                      <a:pos x="1160" y="612"/>
                    </a:cxn>
                    <a:cxn ang="0">
                      <a:pos x="1118" y="612"/>
                    </a:cxn>
                    <a:cxn ang="0">
                      <a:pos x="1014" y="652"/>
                    </a:cxn>
                    <a:cxn ang="0">
                      <a:pos x="980" y="668"/>
                    </a:cxn>
                    <a:cxn ang="0">
                      <a:pos x="920" y="688"/>
                    </a:cxn>
                    <a:cxn ang="0">
                      <a:pos x="940" y="648"/>
                    </a:cxn>
                    <a:cxn ang="0">
                      <a:pos x="962" y="622"/>
                    </a:cxn>
                    <a:cxn ang="0">
                      <a:pos x="892" y="590"/>
                    </a:cxn>
                    <a:cxn ang="0">
                      <a:pos x="844" y="554"/>
                    </a:cxn>
                    <a:cxn ang="0">
                      <a:pos x="786" y="568"/>
                    </a:cxn>
                    <a:cxn ang="0">
                      <a:pos x="722" y="544"/>
                    </a:cxn>
                    <a:cxn ang="0">
                      <a:pos x="250" y="516"/>
                    </a:cxn>
                    <a:cxn ang="0">
                      <a:pos x="208" y="486"/>
                    </a:cxn>
                    <a:cxn ang="0">
                      <a:pos x="194" y="448"/>
                    </a:cxn>
                    <a:cxn ang="0">
                      <a:pos x="180" y="420"/>
                    </a:cxn>
                    <a:cxn ang="0">
                      <a:pos x="136" y="372"/>
                    </a:cxn>
                    <a:cxn ang="0">
                      <a:pos x="58" y="330"/>
                    </a:cxn>
                    <a:cxn ang="0">
                      <a:pos x="18" y="64"/>
                    </a:cxn>
                    <a:cxn ang="0">
                      <a:pos x="138" y="60"/>
                    </a:cxn>
                    <a:cxn ang="0">
                      <a:pos x="230" y="64"/>
                    </a:cxn>
                    <a:cxn ang="0">
                      <a:pos x="328" y="66"/>
                    </a:cxn>
                    <a:cxn ang="0">
                      <a:pos x="410" y="110"/>
                    </a:cxn>
                    <a:cxn ang="0">
                      <a:pos x="528" y="142"/>
                    </a:cxn>
                    <a:cxn ang="0">
                      <a:pos x="600" y="112"/>
                    </a:cxn>
                    <a:cxn ang="0">
                      <a:pos x="676" y="106"/>
                    </a:cxn>
                    <a:cxn ang="0">
                      <a:pos x="716" y="134"/>
                    </a:cxn>
                    <a:cxn ang="0">
                      <a:pos x="740" y="64"/>
                    </a:cxn>
                    <a:cxn ang="0">
                      <a:pos x="718" y="12"/>
                    </a:cxn>
                    <a:cxn ang="0">
                      <a:pos x="776" y="48"/>
                    </a:cxn>
                    <a:cxn ang="0">
                      <a:pos x="812" y="98"/>
                    </a:cxn>
                    <a:cxn ang="0">
                      <a:pos x="834" y="112"/>
                    </a:cxn>
                    <a:cxn ang="0">
                      <a:pos x="886" y="74"/>
                    </a:cxn>
                    <a:cxn ang="0">
                      <a:pos x="940" y="94"/>
                    </a:cxn>
                    <a:cxn ang="0">
                      <a:pos x="916" y="152"/>
                    </a:cxn>
                    <a:cxn ang="0">
                      <a:pos x="870" y="156"/>
                    </a:cxn>
                    <a:cxn ang="0">
                      <a:pos x="816" y="172"/>
                    </a:cxn>
                    <a:cxn ang="0">
                      <a:pos x="830" y="210"/>
                    </a:cxn>
                    <a:cxn ang="0">
                      <a:pos x="778" y="222"/>
                    </a:cxn>
                    <a:cxn ang="0">
                      <a:pos x="736" y="336"/>
                    </a:cxn>
                    <a:cxn ang="0">
                      <a:pos x="800" y="374"/>
                    </a:cxn>
                    <a:cxn ang="0">
                      <a:pos x="904" y="418"/>
                    </a:cxn>
                    <a:cxn ang="0">
                      <a:pos x="944" y="484"/>
                    </a:cxn>
                    <a:cxn ang="0">
                      <a:pos x="984" y="462"/>
                    </a:cxn>
                    <a:cxn ang="0">
                      <a:pos x="1020" y="372"/>
                    </a:cxn>
                    <a:cxn ang="0">
                      <a:pos x="1004" y="304"/>
                    </a:cxn>
                    <a:cxn ang="0">
                      <a:pos x="1044" y="258"/>
                    </a:cxn>
                    <a:cxn ang="0">
                      <a:pos x="1134" y="290"/>
                    </a:cxn>
                    <a:cxn ang="0">
                      <a:pos x="1168" y="352"/>
                    </a:cxn>
                    <a:cxn ang="0">
                      <a:pos x="1228" y="328"/>
                    </a:cxn>
                    <a:cxn ang="0">
                      <a:pos x="1256" y="398"/>
                    </a:cxn>
                    <a:cxn ang="0">
                      <a:pos x="1318" y="430"/>
                    </a:cxn>
                    <a:cxn ang="0">
                      <a:pos x="1284" y="458"/>
                    </a:cxn>
                    <a:cxn ang="0">
                      <a:pos x="1348" y="458"/>
                    </a:cxn>
                    <a:cxn ang="0">
                      <a:pos x="1286" y="524"/>
                    </a:cxn>
                    <a:cxn ang="0">
                      <a:pos x="1152" y="548"/>
                    </a:cxn>
                    <a:cxn ang="0">
                      <a:pos x="1116" y="590"/>
                    </a:cxn>
                    <a:cxn ang="0">
                      <a:pos x="1202" y="548"/>
                    </a:cxn>
                  </a:cxnLst>
                  <a:rect l="0" t="0" r="r" b="b"/>
                  <a:pathLst>
                    <a:path w="1350" h="690">
                      <a:moveTo>
                        <a:pt x="1218" y="562"/>
                      </a:moveTo>
                      <a:lnTo>
                        <a:pt x="1214" y="568"/>
                      </a:lnTo>
                      <a:lnTo>
                        <a:pt x="1204" y="570"/>
                      </a:lnTo>
                      <a:lnTo>
                        <a:pt x="1208" y="580"/>
                      </a:lnTo>
                      <a:lnTo>
                        <a:pt x="1204" y="588"/>
                      </a:lnTo>
                      <a:lnTo>
                        <a:pt x="1206" y="594"/>
                      </a:lnTo>
                      <a:lnTo>
                        <a:pt x="1210" y="602"/>
                      </a:lnTo>
                      <a:lnTo>
                        <a:pt x="1222" y="610"/>
                      </a:lnTo>
                      <a:lnTo>
                        <a:pt x="1236" y="614"/>
                      </a:lnTo>
                      <a:lnTo>
                        <a:pt x="1254" y="614"/>
                      </a:lnTo>
                      <a:lnTo>
                        <a:pt x="1262" y="612"/>
                      </a:lnTo>
                      <a:lnTo>
                        <a:pt x="1266" y="604"/>
                      </a:lnTo>
                      <a:lnTo>
                        <a:pt x="1270" y="596"/>
                      </a:lnTo>
                      <a:lnTo>
                        <a:pt x="1278" y="596"/>
                      </a:lnTo>
                      <a:lnTo>
                        <a:pt x="1278" y="604"/>
                      </a:lnTo>
                      <a:lnTo>
                        <a:pt x="1284" y="608"/>
                      </a:lnTo>
                      <a:lnTo>
                        <a:pt x="1284" y="616"/>
                      </a:lnTo>
                      <a:lnTo>
                        <a:pt x="1274" y="616"/>
                      </a:lnTo>
                      <a:lnTo>
                        <a:pt x="1268" y="616"/>
                      </a:lnTo>
                      <a:lnTo>
                        <a:pt x="1262" y="626"/>
                      </a:lnTo>
                      <a:lnTo>
                        <a:pt x="1258" y="630"/>
                      </a:lnTo>
                      <a:lnTo>
                        <a:pt x="1246" y="634"/>
                      </a:lnTo>
                      <a:lnTo>
                        <a:pt x="1230" y="640"/>
                      </a:lnTo>
                      <a:lnTo>
                        <a:pt x="1220" y="640"/>
                      </a:lnTo>
                      <a:lnTo>
                        <a:pt x="1212" y="648"/>
                      </a:lnTo>
                      <a:lnTo>
                        <a:pt x="1204" y="656"/>
                      </a:lnTo>
                      <a:lnTo>
                        <a:pt x="1198" y="662"/>
                      </a:lnTo>
                      <a:lnTo>
                        <a:pt x="1188" y="656"/>
                      </a:lnTo>
                      <a:lnTo>
                        <a:pt x="1186" y="648"/>
                      </a:lnTo>
                      <a:lnTo>
                        <a:pt x="1190" y="640"/>
                      </a:lnTo>
                      <a:lnTo>
                        <a:pt x="1202" y="632"/>
                      </a:lnTo>
                      <a:lnTo>
                        <a:pt x="1214" y="628"/>
                      </a:lnTo>
                      <a:lnTo>
                        <a:pt x="1216" y="626"/>
                      </a:lnTo>
                      <a:lnTo>
                        <a:pt x="1216" y="624"/>
                      </a:lnTo>
                      <a:lnTo>
                        <a:pt x="1214" y="620"/>
                      </a:lnTo>
                      <a:lnTo>
                        <a:pt x="1210" y="618"/>
                      </a:lnTo>
                      <a:lnTo>
                        <a:pt x="1198" y="624"/>
                      </a:lnTo>
                      <a:lnTo>
                        <a:pt x="1188" y="628"/>
                      </a:lnTo>
                      <a:lnTo>
                        <a:pt x="1172" y="632"/>
                      </a:lnTo>
                      <a:lnTo>
                        <a:pt x="1168" y="626"/>
                      </a:lnTo>
                      <a:lnTo>
                        <a:pt x="1162" y="620"/>
                      </a:lnTo>
                      <a:lnTo>
                        <a:pt x="1160" y="612"/>
                      </a:lnTo>
                      <a:lnTo>
                        <a:pt x="1162" y="596"/>
                      </a:lnTo>
                      <a:lnTo>
                        <a:pt x="1160" y="588"/>
                      </a:lnTo>
                      <a:lnTo>
                        <a:pt x="1146" y="584"/>
                      </a:lnTo>
                      <a:lnTo>
                        <a:pt x="1138" y="580"/>
                      </a:lnTo>
                      <a:lnTo>
                        <a:pt x="1130" y="588"/>
                      </a:lnTo>
                      <a:lnTo>
                        <a:pt x="1122" y="602"/>
                      </a:lnTo>
                      <a:lnTo>
                        <a:pt x="1118" y="612"/>
                      </a:lnTo>
                      <a:lnTo>
                        <a:pt x="1118" y="618"/>
                      </a:lnTo>
                      <a:lnTo>
                        <a:pt x="1112" y="626"/>
                      </a:lnTo>
                      <a:lnTo>
                        <a:pt x="1100" y="632"/>
                      </a:lnTo>
                      <a:lnTo>
                        <a:pt x="1042" y="632"/>
                      </a:lnTo>
                      <a:lnTo>
                        <a:pt x="1026" y="644"/>
                      </a:lnTo>
                      <a:lnTo>
                        <a:pt x="1020" y="648"/>
                      </a:lnTo>
                      <a:lnTo>
                        <a:pt x="1014" y="652"/>
                      </a:lnTo>
                      <a:lnTo>
                        <a:pt x="1002" y="652"/>
                      </a:lnTo>
                      <a:lnTo>
                        <a:pt x="986" y="652"/>
                      </a:lnTo>
                      <a:lnTo>
                        <a:pt x="980" y="656"/>
                      </a:lnTo>
                      <a:lnTo>
                        <a:pt x="972" y="660"/>
                      </a:lnTo>
                      <a:lnTo>
                        <a:pt x="974" y="664"/>
                      </a:lnTo>
                      <a:lnTo>
                        <a:pt x="982" y="664"/>
                      </a:lnTo>
                      <a:lnTo>
                        <a:pt x="980" y="668"/>
                      </a:lnTo>
                      <a:lnTo>
                        <a:pt x="982" y="672"/>
                      </a:lnTo>
                      <a:lnTo>
                        <a:pt x="964" y="674"/>
                      </a:lnTo>
                      <a:lnTo>
                        <a:pt x="948" y="678"/>
                      </a:lnTo>
                      <a:lnTo>
                        <a:pt x="940" y="680"/>
                      </a:lnTo>
                      <a:lnTo>
                        <a:pt x="932" y="686"/>
                      </a:lnTo>
                      <a:lnTo>
                        <a:pt x="924" y="690"/>
                      </a:lnTo>
                      <a:lnTo>
                        <a:pt x="920" y="688"/>
                      </a:lnTo>
                      <a:lnTo>
                        <a:pt x="920" y="680"/>
                      </a:lnTo>
                      <a:lnTo>
                        <a:pt x="922" y="678"/>
                      </a:lnTo>
                      <a:lnTo>
                        <a:pt x="922" y="670"/>
                      </a:lnTo>
                      <a:lnTo>
                        <a:pt x="928" y="668"/>
                      </a:lnTo>
                      <a:lnTo>
                        <a:pt x="936" y="666"/>
                      </a:lnTo>
                      <a:lnTo>
                        <a:pt x="938" y="656"/>
                      </a:lnTo>
                      <a:lnTo>
                        <a:pt x="940" y="648"/>
                      </a:lnTo>
                      <a:lnTo>
                        <a:pt x="946" y="642"/>
                      </a:lnTo>
                      <a:lnTo>
                        <a:pt x="948" y="636"/>
                      </a:lnTo>
                      <a:lnTo>
                        <a:pt x="952" y="636"/>
                      </a:lnTo>
                      <a:lnTo>
                        <a:pt x="958" y="642"/>
                      </a:lnTo>
                      <a:lnTo>
                        <a:pt x="966" y="640"/>
                      </a:lnTo>
                      <a:lnTo>
                        <a:pt x="968" y="632"/>
                      </a:lnTo>
                      <a:lnTo>
                        <a:pt x="962" y="622"/>
                      </a:lnTo>
                      <a:lnTo>
                        <a:pt x="954" y="614"/>
                      </a:lnTo>
                      <a:lnTo>
                        <a:pt x="942" y="610"/>
                      </a:lnTo>
                      <a:lnTo>
                        <a:pt x="930" y="608"/>
                      </a:lnTo>
                      <a:lnTo>
                        <a:pt x="914" y="608"/>
                      </a:lnTo>
                      <a:lnTo>
                        <a:pt x="902" y="606"/>
                      </a:lnTo>
                      <a:lnTo>
                        <a:pt x="896" y="600"/>
                      </a:lnTo>
                      <a:lnTo>
                        <a:pt x="892" y="590"/>
                      </a:lnTo>
                      <a:lnTo>
                        <a:pt x="888" y="578"/>
                      </a:lnTo>
                      <a:lnTo>
                        <a:pt x="886" y="574"/>
                      </a:lnTo>
                      <a:lnTo>
                        <a:pt x="874" y="574"/>
                      </a:lnTo>
                      <a:lnTo>
                        <a:pt x="870" y="566"/>
                      </a:lnTo>
                      <a:lnTo>
                        <a:pt x="864" y="558"/>
                      </a:lnTo>
                      <a:lnTo>
                        <a:pt x="854" y="558"/>
                      </a:lnTo>
                      <a:lnTo>
                        <a:pt x="844" y="554"/>
                      </a:lnTo>
                      <a:lnTo>
                        <a:pt x="836" y="554"/>
                      </a:lnTo>
                      <a:lnTo>
                        <a:pt x="828" y="560"/>
                      </a:lnTo>
                      <a:lnTo>
                        <a:pt x="818" y="566"/>
                      </a:lnTo>
                      <a:lnTo>
                        <a:pt x="810" y="572"/>
                      </a:lnTo>
                      <a:lnTo>
                        <a:pt x="804" y="570"/>
                      </a:lnTo>
                      <a:lnTo>
                        <a:pt x="794" y="570"/>
                      </a:lnTo>
                      <a:lnTo>
                        <a:pt x="786" y="568"/>
                      </a:lnTo>
                      <a:lnTo>
                        <a:pt x="782" y="568"/>
                      </a:lnTo>
                      <a:lnTo>
                        <a:pt x="772" y="564"/>
                      </a:lnTo>
                      <a:lnTo>
                        <a:pt x="748" y="560"/>
                      </a:lnTo>
                      <a:lnTo>
                        <a:pt x="736" y="556"/>
                      </a:lnTo>
                      <a:lnTo>
                        <a:pt x="732" y="552"/>
                      </a:lnTo>
                      <a:lnTo>
                        <a:pt x="730" y="544"/>
                      </a:lnTo>
                      <a:lnTo>
                        <a:pt x="722" y="544"/>
                      </a:lnTo>
                      <a:lnTo>
                        <a:pt x="720" y="552"/>
                      </a:lnTo>
                      <a:lnTo>
                        <a:pt x="290" y="552"/>
                      </a:lnTo>
                      <a:lnTo>
                        <a:pt x="282" y="542"/>
                      </a:lnTo>
                      <a:lnTo>
                        <a:pt x="272" y="532"/>
                      </a:lnTo>
                      <a:lnTo>
                        <a:pt x="266" y="536"/>
                      </a:lnTo>
                      <a:lnTo>
                        <a:pt x="256" y="526"/>
                      </a:lnTo>
                      <a:lnTo>
                        <a:pt x="250" y="516"/>
                      </a:lnTo>
                      <a:lnTo>
                        <a:pt x="244" y="520"/>
                      </a:lnTo>
                      <a:lnTo>
                        <a:pt x="232" y="512"/>
                      </a:lnTo>
                      <a:lnTo>
                        <a:pt x="214" y="510"/>
                      </a:lnTo>
                      <a:lnTo>
                        <a:pt x="218" y="500"/>
                      </a:lnTo>
                      <a:lnTo>
                        <a:pt x="216" y="494"/>
                      </a:lnTo>
                      <a:lnTo>
                        <a:pt x="208" y="494"/>
                      </a:lnTo>
                      <a:lnTo>
                        <a:pt x="208" y="486"/>
                      </a:lnTo>
                      <a:lnTo>
                        <a:pt x="206" y="478"/>
                      </a:lnTo>
                      <a:lnTo>
                        <a:pt x="202" y="472"/>
                      </a:lnTo>
                      <a:lnTo>
                        <a:pt x="196" y="470"/>
                      </a:lnTo>
                      <a:lnTo>
                        <a:pt x="188" y="474"/>
                      </a:lnTo>
                      <a:lnTo>
                        <a:pt x="190" y="466"/>
                      </a:lnTo>
                      <a:lnTo>
                        <a:pt x="196" y="456"/>
                      </a:lnTo>
                      <a:lnTo>
                        <a:pt x="194" y="448"/>
                      </a:lnTo>
                      <a:lnTo>
                        <a:pt x="188" y="452"/>
                      </a:lnTo>
                      <a:lnTo>
                        <a:pt x="180" y="458"/>
                      </a:lnTo>
                      <a:lnTo>
                        <a:pt x="172" y="458"/>
                      </a:lnTo>
                      <a:lnTo>
                        <a:pt x="172" y="446"/>
                      </a:lnTo>
                      <a:lnTo>
                        <a:pt x="174" y="438"/>
                      </a:lnTo>
                      <a:lnTo>
                        <a:pt x="174" y="432"/>
                      </a:lnTo>
                      <a:lnTo>
                        <a:pt x="180" y="420"/>
                      </a:lnTo>
                      <a:lnTo>
                        <a:pt x="178" y="410"/>
                      </a:lnTo>
                      <a:lnTo>
                        <a:pt x="174" y="408"/>
                      </a:lnTo>
                      <a:lnTo>
                        <a:pt x="172" y="400"/>
                      </a:lnTo>
                      <a:lnTo>
                        <a:pt x="158" y="392"/>
                      </a:lnTo>
                      <a:lnTo>
                        <a:pt x="150" y="386"/>
                      </a:lnTo>
                      <a:lnTo>
                        <a:pt x="146" y="384"/>
                      </a:lnTo>
                      <a:lnTo>
                        <a:pt x="136" y="372"/>
                      </a:lnTo>
                      <a:lnTo>
                        <a:pt x="126" y="354"/>
                      </a:lnTo>
                      <a:lnTo>
                        <a:pt x="118" y="346"/>
                      </a:lnTo>
                      <a:lnTo>
                        <a:pt x="100" y="326"/>
                      </a:lnTo>
                      <a:lnTo>
                        <a:pt x="88" y="314"/>
                      </a:lnTo>
                      <a:lnTo>
                        <a:pt x="70" y="322"/>
                      </a:lnTo>
                      <a:lnTo>
                        <a:pt x="68" y="328"/>
                      </a:lnTo>
                      <a:lnTo>
                        <a:pt x="58" y="330"/>
                      </a:lnTo>
                      <a:lnTo>
                        <a:pt x="46" y="320"/>
                      </a:lnTo>
                      <a:lnTo>
                        <a:pt x="34" y="310"/>
                      </a:lnTo>
                      <a:lnTo>
                        <a:pt x="26" y="300"/>
                      </a:lnTo>
                      <a:lnTo>
                        <a:pt x="10" y="306"/>
                      </a:lnTo>
                      <a:lnTo>
                        <a:pt x="0" y="302"/>
                      </a:lnTo>
                      <a:lnTo>
                        <a:pt x="0" y="62"/>
                      </a:lnTo>
                      <a:lnTo>
                        <a:pt x="18" y="64"/>
                      </a:lnTo>
                      <a:lnTo>
                        <a:pt x="48" y="76"/>
                      </a:lnTo>
                      <a:lnTo>
                        <a:pt x="84" y="86"/>
                      </a:lnTo>
                      <a:lnTo>
                        <a:pt x="82" y="72"/>
                      </a:lnTo>
                      <a:lnTo>
                        <a:pt x="100" y="62"/>
                      </a:lnTo>
                      <a:lnTo>
                        <a:pt x="110" y="68"/>
                      </a:lnTo>
                      <a:lnTo>
                        <a:pt x="116" y="72"/>
                      </a:lnTo>
                      <a:lnTo>
                        <a:pt x="138" y="60"/>
                      </a:lnTo>
                      <a:lnTo>
                        <a:pt x="162" y="48"/>
                      </a:lnTo>
                      <a:lnTo>
                        <a:pt x="178" y="48"/>
                      </a:lnTo>
                      <a:lnTo>
                        <a:pt x="180" y="56"/>
                      </a:lnTo>
                      <a:lnTo>
                        <a:pt x="192" y="58"/>
                      </a:lnTo>
                      <a:lnTo>
                        <a:pt x="208" y="38"/>
                      </a:lnTo>
                      <a:lnTo>
                        <a:pt x="218" y="46"/>
                      </a:lnTo>
                      <a:lnTo>
                        <a:pt x="230" y="64"/>
                      </a:lnTo>
                      <a:lnTo>
                        <a:pt x="244" y="66"/>
                      </a:lnTo>
                      <a:lnTo>
                        <a:pt x="256" y="50"/>
                      </a:lnTo>
                      <a:lnTo>
                        <a:pt x="262" y="52"/>
                      </a:lnTo>
                      <a:lnTo>
                        <a:pt x="270" y="70"/>
                      </a:lnTo>
                      <a:lnTo>
                        <a:pt x="282" y="62"/>
                      </a:lnTo>
                      <a:lnTo>
                        <a:pt x="302" y="56"/>
                      </a:lnTo>
                      <a:lnTo>
                        <a:pt x="328" y="66"/>
                      </a:lnTo>
                      <a:lnTo>
                        <a:pt x="352" y="72"/>
                      </a:lnTo>
                      <a:lnTo>
                        <a:pt x="382" y="82"/>
                      </a:lnTo>
                      <a:lnTo>
                        <a:pt x="404" y="84"/>
                      </a:lnTo>
                      <a:lnTo>
                        <a:pt x="422" y="92"/>
                      </a:lnTo>
                      <a:lnTo>
                        <a:pt x="424" y="100"/>
                      </a:lnTo>
                      <a:lnTo>
                        <a:pt x="412" y="102"/>
                      </a:lnTo>
                      <a:lnTo>
                        <a:pt x="410" y="110"/>
                      </a:lnTo>
                      <a:lnTo>
                        <a:pt x="426" y="118"/>
                      </a:lnTo>
                      <a:lnTo>
                        <a:pt x="456" y="116"/>
                      </a:lnTo>
                      <a:lnTo>
                        <a:pt x="478" y="114"/>
                      </a:lnTo>
                      <a:lnTo>
                        <a:pt x="486" y="110"/>
                      </a:lnTo>
                      <a:lnTo>
                        <a:pt x="504" y="120"/>
                      </a:lnTo>
                      <a:lnTo>
                        <a:pt x="520" y="130"/>
                      </a:lnTo>
                      <a:lnTo>
                        <a:pt x="528" y="142"/>
                      </a:lnTo>
                      <a:lnTo>
                        <a:pt x="534" y="138"/>
                      </a:lnTo>
                      <a:lnTo>
                        <a:pt x="530" y="120"/>
                      </a:lnTo>
                      <a:lnTo>
                        <a:pt x="526" y="110"/>
                      </a:lnTo>
                      <a:lnTo>
                        <a:pt x="536" y="104"/>
                      </a:lnTo>
                      <a:lnTo>
                        <a:pt x="560" y="94"/>
                      </a:lnTo>
                      <a:lnTo>
                        <a:pt x="578" y="104"/>
                      </a:lnTo>
                      <a:lnTo>
                        <a:pt x="600" y="112"/>
                      </a:lnTo>
                      <a:lnTo>
                        <a:pt x="622" y="116"/>
                      </a:lnTo>
                      <a:lnTo>
                        <a:pt x="646" y="116"/>
                      </a:lnTo>
                      <a:lnTo>
                        <a:pt x="668" y="116"/>
                      </a:lnTo>
                      <a:lnTo>
                        <a:pt x="688" y="118"/>
                      </a:lnTo>
                      <a:lnTo>
                        <a:pt x="694" y="112"/>
                      </a:lnTo>
                      <a:lnTo>
                        <a:pt x="688" y="108"/>
                      </a:lnTo>
                      <a:lnTo>
                        <a:pt x="676" y="106"/>
                      </a:lnTo>
                      <a:lnTo>
                        <a:pt x="678" y="98"/>
                      </a:lnTo>
                      <a:lnTo>
                        <a:pt x="684" y="96"/>
                      </a:lnTo>
                      <a:lnTo>
                        <a:pt x="696" y="100"/>
                      </a:lnTo>
                      <a:lnTo>
                        <a:pt x="708" y="112"/>
                      </a:lnTo>
                      <a:lnTo>
                        <a:pt x="704" y="116"/>
                      </a:lnTo>
                      <a:lnTo>
                        <a:pt x="710" y="126"/>
                      </a:lnTo>
                      <a:lnTo>
                        <a:pt x="716" y="134"/>
                      </a:lnTo>
                      <a:lnTo>
                        <a:pt x="724" y="134"/>
                      </a:lnTo>
                      <a:lnTo>
                        <a:pt x="724" y="120"/>
                      </a:lnTo>
                      <a:lnTo>
                        <a:pt x="722" y="108"/>
                      </a:lnTo>
                      <a:lnTo>
                        <a:pt x="742" y="102"/>
                      </a:lnTo>
                      <a:lnTo>
                        <a:pt x="752" y="90"/>
                      </a:lnTo>
                      <a:lnTo>
                        <a:pt x="750" y="78"/>
                      </a:lnTo>
                      <a:lnTo>
                        <a:pt x="740" y="64"/>
                      </a:lnTo>
                      <a:lnTo>
                        <a:pt x="722" y="60"/>
                      </a:lnTo>
                      <a:lnTo>
                        <a:pt x="708" y="52"/>
                      </a:lnTo>
                      <a:lnTo>
                        <a:pt x="704" y="44"/>
                      </a:lnTo>
                      <a:lnTo>
                        <a:pt x="712" y="32"/>
                      </a:lnTo>
                      <a:lnTo>
                        <a:pt x="704" y="26"/>
                      </a:lnTo>
                      <a:lnTo>
                        <a:pt x="708" y="12"/>
                      </a:lnTo>
                      <a:lnTo>
                        <a:pt x="718" y="12"/>
                      </a:lnTo>
                      <a:lnTo>
                        <a:pt x="722" y="4"/>
                      </a:lnTo>
                      <a:lnTo>
                        <a:pt x="732" y="0"/>
                      </a:lnTo>
                      <a:lnTo>
                        <a:pt x="750" y="4"/>
                      </a:lnTo>
                      <a:lnTo>
                        <a:pt x="762" y="20"/>
                      </a:lnTo>
                      <a:lnTo>
                        <a:pt x="764" y="26"/>
                      </a:lnTo>
                      <a:lnTo>
                        <a:pt x="774" y="40"/>
                      </a:lnTo>
                      <a:lnTo>
                        <a:pt x="776" y="48"/>
                      </a:lnTo>
                      <a:lnTo>
                        <a:pt x="770" y="54"/>
                      </a:lnTo>
                      <a:lnTo>
                        <a:pt x="774" y="64"/>
                      </a:lnTo>
                      <a:lnTo>
                        <a:pt x="786" y="62"/>
                      </a:lnTo>
                      <a:lnTo>
                        <a:pt x="794" y="64"/>
                      </a:lnTo>
                      <a:lnTo>
                        <a:pt x="796" y="80"/>
                      </a:lnTo>
                      <a:lnTo>
                        <a:pt x="802" y="94"/>
                      </a:lnTo>
                      <a:lnTo>
                        <a:pt x="812" y="98"/>
                      </a:lnTo>
                      <a:lnTo>
                        <a:pt x="820" y="92"/>
                      </a:lnTo>
                      <a:lnTo>
                        <a:pt x="814" y="82"/>
                      </a:lnTo>
                      <a:lnTo>
                        <a:pt x="820" y="74"/>
                      </a:lnTo>
                      <a:lnTo>
                        <a:pt x="832" y="78"/>
                      </a:lnTo>
                      <a:lnTo>
                        <a:pt x="842" y="90"/>
                      </a:lnTo>
                      <a:lnTo>
                        <a:pt x="836" y="100"/>
                      </a:lnTo>
                      <a:lnTo>
                        <a:pt x="834" y="112"/>
                      </a:lnTo>
                      <a:lnTo>
                        <a:pt x="844" y="120"/>
                      </a:lnTo>
                      <a:lnTo>
                        <a:pt x="858" y="126"/>
                      </a:lnTo>
                      <a:lnTo>
                        <a:pt x="866" y="120"/>
                      </a:lnTo>
                      <a:lnTo>
                        <a:pt x="874" y="106"/>
                      </a:lnTo>
                      <a:lnTo>
                        <a:pt x="876" y="90"/>
                      </a:lnTo>
                      <a:lnTo>
                        <a:pt x="888" y="82"/>
                      </a:lnTo>
                      <a:lnTo>
                        <a:pt x="886" y="74"/>
                      </a:lnTo>
                      <a:lnTo>
                        <a:pt x="880" y="62"/>
                      </a:lnTo>
                      <a:lnTo>
                        <a:pt x="882" y="56"/>
                      </a:lnTo>
                      <a:lnTo>
                        <a:pt x="900" y="58"/>
                      </a:lnTo>
                      <a:lnTo>
                        <a:pt x="922" y="66"/>
                      </a:lnTo>
                      <a:lnTo>
                        <a:pt x="936" y="76"/>
                      </a:lnTo>
                      <a:lnTo>
                        <a:pt x="946" y="90"/>
                      </a:lnTo>
                      <a:lnTo>
                        <a:pt x="940" y="94"/>
                      </a:lnTo>
                      <a:lnTo>
                        <a:pt x="932" y="96"/>
                      </a:lnTo>
                      <a:lnTo>
                        <a:pt x="934" y="106"/>
                      </a:lnTo>
                      <a:lnTo>
                        <a:pt x="940" y="114"/>
                      </a:lnTo>
                      <a:lnTo>
                        <a:pt x="946" y="126"/>
                      </a:lnTo>
                      <a:lnTo>
                        <a:pt x="938" y="136"/>
                      </a:lnTo>
                      <a:lnTo>
                        <a:pt x="926" y="146"/>
                      </a:lnTo>
                      <a:lnTo>
                        <a:pt x="916" y="152"/>
                      </a:lnTo>
                      <a:lnTo>
                        <a:pt x="902" y="144"/>
                      </a:lnTo>
                      <a:lnTo>
                        <a:pt x="898" y="152"/>
                      </a:lnTo>
                      <a:lnTo>
                        <a:pt x="890" y="156"/>
                      </a:lnTo>
                      <a:lnTo>
                        <a:pt x="878" y="144"/>
                      </a:lnTo>
                      <a:lnTo>
                        <a:pt x="868" y="144"/>
                      </a:lnTo>
                      <a:lnTo>
                        <a:pt x="864" y="150"/>
                      </a:lnTo>
                      <a:lnTo>
                        <a:pt x="870" y="156"/>
                      </a:lnTo>
                      <a:lnTo>
                        <a:pt x="864" y="166"/>
                      </a:lnTo>
                      <a:lnTo>
                        <a:pt x="856" y="174"/>
                      </a:lnTo>
                      <a:lnTo>
                        <a:pt x="846" y="176"/>
                      </a:lnTo>
                      <a:lnTo>
                        <a:pt x="834" y="174"/>
                      </a:lnTo>
                      <a:lnTo>
                        <a:pt x="822" y="166"/>
                      </a:lnTo>
                      <a:lnTo>
                        <a:pt x="812" y="164"/>
                      </a:lnTo>
                      <a:lnTo>
                        <a:pt x="816" y="172"/>
                      </a:lnTo>
                      <a:lnTo>
                        <a:pt x="822" y="178"/>
                      </a:lnTo>
                      <a:lnTo>
                        <a:pt x="834" y="180"/>
                      </a:lnTo>
                      <a:lnTo>
                        <a:pt x="842" y="182"/>
                      </a:lnTo>
                      <a:lnTo>
                        <a:pt x="854" y="182"/>
                      </a:lnTo>
                      <a:lnTo>
                        <a:pt x="848" y="192"/>
                      </a:lnTo>
                      <a:lnTo>
                        <a:pt x="840" y="204"/>
                      </a:lnTo>
                      <a:lnTo>
                        <a:pt x="830" y="210"/>
                      </a:lnTo>
                      <a:lnTo>
                        <a:pt x="820" y="212"/>
                      </a:lnTo>
                      <a:lnTo>
                        <a:pt x="812" y="212"/>
                      </a:lnTo>
                      <a:lnTo>
                        <a:pt x="804" y="208"/>
                      </a:lnTo>
                      <a:lnTo>
                        <a:pt x="804" y="218"/>
                      </a:lnTo>
                      <a:lnTo>
                        <a:pt x="784" y="220"/>
                      </a:lnTo>
                      <a:lnTo>
                        <a:pt x="772" y="216"/>
                      </a:lnTo>
                      <a:lnTo>
                        <a:pt x="778" y="222"/>
                      </a:lnTo>
                      <a:lnTo>
                        <a:pt x="794" y="228"/>
                      </a:lnTo>
                      <a:lnTo>
                        <a:pt x="796" y="238"/>
                      </a:lnTo>
                      <a:lnTo>
                        <a:pt x="778" y="242"/>
                      </a:lnTo>
                      <a:lnTo>
                        <a:pt x="758" y="260"/>
                      </a:lnTo>
                      <a:lnTo>
                        <a:pt x="740" y="290"/>
                      </a:lnTo>
                      <a:lnTo>
                        <a:pt x="734" y="332"/>
                      </a:lnTo>
                      <a:lnTo>
                        <a:pt x="736" y="336"/>
                      </a:lnTo>
                      <a:lnTo>
                        <a:pt x="738" y="342"/>
                      </a:lnTo>
                      <a:lnTo>
                        <a:pt x="748" y="342"/>
                      </a:lnTo>
                      <a:lnTo>
                        <a:pt x="756" y="344"/>
                      </a:lnTo>
                      <a:lnTo>
                        <a:pt x="760" y="352"/>
                      </a:lnTo>
                      <a:lnTo>
                        <a:pt x="768" y="378"/>
                      </a:lnTo>
                      <a:lnTo>
                        <a:pt x="782" y="374"/>
                      </a:lnTo>
                      <a:lnTo>
                        <a:pt x="800" y="374"/>
                      </a:lnTo>
                      <a:lnTo>
                        <a:pt x="814" y="380"/>
                      </a:lnTo>
                      <a:lnTo>
                        <a:pt x="830" y="382"/>
                      </a:lnTo>
                      <a:lnTo>
                        <a:pt x="846" y="398"/>
                      </a:lnTo>
                      <a:lnTo>
                        <a:pt x="864" y="408"/>
                      </a:lnTo>
                      <a:lnTo>
                        <a:pt x="886" y="416"/>
                      </a:lnTo>
                      <a:lnTo>
                        <a:pt x="896" y="416"/>
                      </a:lnTo>
                      <a:lnTo>
                        <a:pt x="904" y="418"/>
                      </a:lnTo>
                      <a:lnTo>
                        <a:pt x="916" y="420"/>
                      </a:lnTo>
                      <a:lnTo>
                        <a:pt x="928" y="420"/>
                      </a:lnTo>
                      <a:lnTo>
                        <a:pt x="932" y="442"/>
                      </a:lnTo>
                      <a:lnTo>
                        <a:pt x="932" y="456"/>
                      </a:lnTo>
                      <a:lnTo>
                        <a:pt x="932" y="462"/>
                      </a:lnTo>
                      <a:lnTo>
                        <a:pt x="932" y="470"/>
                      </a:lnTo>
                      <a:lnTo>
                        <a:pt x="944" y="484"/>
                      </a:lnTo>
                      <a:lnTo>
                        <a:pt x="956" y="498"/>
                      </a:lnTo>
                      <a:lnTo>
                        <a:pt x="962" y="502"/>
                      </a:lnTo>
                      <a:lnTo>
                        <a:pt x="970" y="506"/>
                      </a:lnTo>
                      <a:lnTo>
                        <a:pt x="984" y="498"/>
                      </a:lnTo>
                      <a:lnTo>
                        <a:pt x="988" y="490"/>
                      </a:lnTo>
                      <a:lnTo>
                        <a:pt x="990" y="482"/>
                      </a:lnTo>
                      <a:lnTo>
                        <a:pt x="984" y="462"/>
                      </a:lnTo>
                      <a:lnTo>
                        <a:pt x="980" y="448"/>
                      </a:lnTo>
                      <a:lnTo>
                        <a:pt x="972" y="428"/>
                      </a:lnTo>
                      <a:lnTo>
                        <a:pt x="980" y="424"/>
                      </a:lnTo>
                      <a:lnTo>
                        <a:pt x="1002" y="418"/>
                      </a:lnTo>
                      <a:lnTo>
                        <a:pt x="1012" y="406"/>
                      </a:lnTo>
                      <a:lnTo>
                        <a:pt x="1022" y="394"/>
                      </a:lnTo>
                      <a:lnTo>
                        <a:pt x="1020" y="372"/>
                      </a:lnTo>
                      <a:lnTo>
                        <a:pt x="1010" y="354"/>
                      </a:lnTo>
                      <a:lnTo>
                        <a:pt x="998" y="346"/>
                      </a:lnTo>
                      <a:lnTo>
                        <a:pt x="988" y="340"/>
                      </a:lnTo>
                      <a:lnTo>
                        <a:pt x="990" y="334"/>
                      </a:lnTo>
                      <a:lnTo>
                        <a:pt x="996" y="328"/>
                      </a:lnTo>
                      <a:lnTo>
                        <a:pt x="1006" y="316"/>
                      </a:lnTo>
                      <a:lnTo>
                        <a:pt x="1004" y="304"/>
                      </a:lnTo>
                      <a:lnTo>
                        <a:pt x="1002" y="292"/>
                      </a:lnTo>
                      <a:lnTo>
                        <a:pt x="1006" y="274"/>
                      </a:lnTo>
                      <a:lnTo>
                        <a:pt x="996" y="264"/>
                      </a:lnTo>
                      <a:lnTo>
                        <a:pt x="1000" y="250"/>
                      </a:lnTo>
                      <a:lnTo>
                        <a:pt x="1018" y="250"/>
                      </a:lnTo>
                      <a:lnTo>
                        <a:pt x="1034" y="256"/>
                      </a:lnTo>
                      <a:lnTo>
                        <a:pt x="1044" y="258"/>
                      </a:lnTo>
                      <a:lnTo>
                        <a:pt x="1058" y="256"/>
                      </a:lnTo>
                      <a:lnTo>
                        <a:pt x="1064" y="248"/>
                      </a:lnTo>
                      <a:lnTo>
                        <a:pt x="1076" y="256"/>
                      </a:lnTo>
                      <a:lnTo>
                        <a:pt x="1090" y="266"/>
                      </a:lnTo>
                      <a:lnTo>
                        <a:pt x="1098" y="278"/>
                      </a:lnTo>
                      <a:lnTo>
                        <a:pt x="1112" y="286"/>
                      </a:lnTo>
                      <a:lnTo>
                        <a:pt x="1134" y="290"/>
                      </a:lnTo>
                      <a:lnTo>
                        <a:pt x="1130" y="300"/>
                      </a:lnTo>
                      <a:lnTo>
                        <a:pt x="1130" y="314"/>
                      </a:lnTo>
                      <a:lnTo>
                        <a:pt x="1136" y="328"/>
                      </a:lnTo>
                      <a:lnTo>
                        <a:pt x="1136" y="336"/>
                      </a:lnTo>
                      <a:lnTo>
                        <a:pt x="1148" y="338"/>
                      </a:lnTo>
                      <a:lnTo>
                        <a:pt x="1156" y="346"/>
                      </a:lnTo>
                      <a:lnTo>
                        <a:pt x="1168" y="352"/>
                      </a:lnTo>
                      <a:lnTo>
                        <a:pt x="1182" y="340"/>
                      </a:lnTo>
                      <a:lnTo>
                        <a:pt x="1196" y="328"/>
                      </a:lnTo>
                      <a:lnTo>
                        <a:pt x="1196" y="316"/>
                      </a:lnTo>
                      <a:lnTo>
                        <a:pt x="1204" y="306"/>
                      </a:lnTo>
                      <a:lnTo>
                        <a:pt x="1210" y="300"/>
                      </a:lnTo>
                      <a:lnTo>
                        <a:pt x="1218" y="312"/>
                      </a:lnTo>
                      <a:lnTo>
                        <a:pt x="1228" y="328"/>
                      </a:lnTo>
                      <a:lnTo>
                        <a:pt x="1242" y="346"/>
                      </a:lnTo>
                      <a:lnTo>
                        <a:pt x="1244" y="354"/>
                      </a:lnTo>
                      <a:lnTo>
                        <a:pt x="1254" y="360"/>
                      </a:lnTo>
                      <a:lnTo>
                        <a:pt x="1256" y="372"/>
                      </a:lnTo>
                      <a:lnTo>
                        <a:pt x="1260" y="384"/>
                      </a:lnTo>
                      <a:lnTo>
                        <a:pt x="1254" y="390"/>
                      </a:lnTo>
                      <a:lnTo>
                        <a:pt x="1256" y="398"/>
                      </a:lnTo>
                      <a:lnTo>
                        <a:pt x="1272" y="408"/>
                      </a:lnTo>
                      <a:lnTo>
                        <a:pt x="1274" y="412"/>
                      </a:lnTo>
                      <a:lnTo>
                        <a:pt x="1274" y="418"/>
                      </a:lnTo>
                      <a:lnTo>
                        <a:pt x="1284" y="422"/>
                      </a:lnTo>
                      <a:lnTo>
                        <a:pt x="1298" y="426"/>
                      </a:lnTo>
                      <a:lnTo>
                        <a:pt x="1310" y="430"/>
                      </a:lnTo>
                      <a:lnTo>
                        <a:pt x="1318" y="430"/>
                      </a:lnTo>
                      <a:lnTo>
                        <a:pt x="1314" y="438"/>
                      </a:lnTo>
                      <a:lnTo>
                        <a:pt x="1300" y="444"/>
                      </a:lnTo>
                      <a:lnTo>
                        <a:pt x="1292" y="448"/>
                      </a:lnTo>
                      <a:lnTo>
                        <a:pt x="1280" y="454"/>
                      </a:lnTo>
                      <a:lnTo>
                        <a:pt x="1282" y="456"/>
                      </a:lnTo>
                      <a:lnTo>
                        <a:pt x="1282" y="458"/>
                      </a:lnTo>
                      <a:lnTo>
                        <a:pt x="1284" y="458"/>
                      </a:lnTo>
                      <a:lnTo>
                        <a:pt x="1300" y="450"/>
                      </a:lnTo>
                      <a:lnTo>
                        <a:pt x="1314" y="444"/>
                      </a:lnTo>
                      <a:lnTo>
                        <a:pt x="1324" y="442"/>
                      </a:lnTo>
                      <a:lnTo>
                        <a:pt x="1328" y="452"/>
                      </a:lnTo>
                      <a:lnTo>
                        <a:pt x="1330" y="452"/>
                      </a:lnTo>
                      <a:lnTo>
                        <a:pt x="1336" y="452"/>
                      </a:lnTo>
                      <a:lnTo>
                        <a:pt x="1348" y="458"/>
                      </a:lnTo>
                      <a:lnTo>
                        <a:pt x="1350" y="474"/>
                      </a:lnTo>
                      <a:lnTo>
                        <a:pt x="1348" y="488"/>
                      </a:lnTo>
                      <a:lnTo>
                        <a:pt x="1340" y="496"/>
                      </a:lnTo>
                      <a:lnTo>
                        <a:pt x="1330" y="502"/>
                      </a:lnTo>
                      <a:lnTo>
                        <a:pt x="1310" y="502"/>
                      </a:lnTo>
                      <a:lnTo>
                        <a:pt x="1302" y="512"/>
                      </a:lnTo>
                      <a:lnTo>
                        <a:pt x="1286" y="524"/>
                      </a:lnTo>
                      <a:lnTo>
                        <a:pt x="1264" y="528"/>
                      </a:lnTo>
                      <a:lnTo>
                        <a:pt x="1238" y="524"/>
                      </a:lnTo>
                      <a:lnTo>
                        <a:pt x="1218" y="524"/>
                      </a:lnTo>
                      <a:lnTo>
                        <a:pt x="1190" y="526"/>
                      </a:lnTo>
                      <a:lnTo>
                        <a:pt x="1174" y="532"/>
                      </a:lnTo>
                      <a:lnTo>
                        <a:pt x="1166" y="544"/>
                      </a:lnTo>
                      <a:lnTo>
                        <a:pt x="1152" y="548"/>
                      </a:lnTo>
                      <a:lnTo>
                        <a:pt x="1138" y="560"/>
                      </a:lnTo>
                      <a:lnTo>
                        <a:pt x="1128" y="570"/>
                      </a:lnTo>
                      <a:lnTo>
                        <a:pt x="1114" y="586"/>
                      </a:lnTo>
                      <a:lnTo>
                        <a:pt x="1112" y="590"/>
                      </a:lnTo>
                      <a:lnTo>
                        <a:pt x="1110" y="592"/>
                      </a:lnTo>
                      <a:lnTo>
                        <a:pt x="1110" y="594"/>
                      </a:lnTo>
                      <a:lnTo>
                        <a:pt x="1116" y="590"/>
                      </a:lnTo>
                      <a:lnTo>
                        <a:pt x="1120" y="588"/>
                      </a:lnTo>
                      <a:lnTo>
                        <a:pt x="1134" y="572"/>
                      </a:lnTo>
                      <a:lnTo>
                        <a:pt x="1150" y="562"/>
                      </a:lnTo>
                      <a:lnTo>
                        <a:pt x="1168" y="554"/>
                      </a:lnTo>
                      <a:lnTo>
                        <a:pt x="1174" y="550"/>
                      </a:lnTo>
                      <a:lnTo>
                        <a:pt x="1184" y="546"/>
                      </a:lnTo>
                      <a:lnTo>
                        <a:pt x="1202" y="548"/>
                      </a:lnTo>
                      <a:lnTo>
                        <a:pt x="1214" y="552"/>
                      </a:lnTo>
                      <a:lnTo>
                        <a:pt x="1218" y="562"/>
                      </a:lnTo>
                      <a:close/>
                    </a:path>
                  </a:pathLst>
                </a:custGeom>
                <a:solidFill>
                  <a:schemeClr val="accent1"/>
                </a:solidFill>
                <a:ln w="7938">
                  <a:solidFill>
                    <a:schemeClr val="bg1"/>
                  </a:solidFill>
                  <a:prstDash val="solid"/>
                  <a:round/>
                  <a:headEnd/>
                  <a:tailEnd/>
                </a:ln>
              </p:spPr>
              <p:txBody>
                <a:bodyPr/>
                <a:lstStyle/>
                <a:p>
                  <a:endParaRPr lang="en-US" dirty="0">
                    <a:solidFill>
                      <a:srgbClr val="0F245F"/>
                    </a:solidFill>
                  </a:endParaRPr>
                </a:p>
              </p:txBody>
            </p:sp>
            <p:sp>
              <p:nvSpPr>
                <p:cNvPr id="272" name="Freeform 17"/>
                <p:cNvSpPr>
                  <a:spLocks noChangeAspect="1"/>
                </p:cNvSpPr>
                <p:nvPr/>
              </p:nvSpPr>
              <p:spPr bwMode="auto">
                <a:xfrm>
                  <a:off x="1004" y="1111"/>
                  <a:ext cx="38" cy="28"/>
                </a:xfrm>
                <a:custGeom>
                  <a:avLst/>
                  <a:gdLst/>
                  <a:ahLst/>
                  <a:cxnLst>
                    <a:cxn ang="0">
                      <a:pos x="6" y="0"/>
                    </a:cxn>
                    <a:cxn ang="0">
                      <a:pos x="22" y="0"/>
                    </a:cxn>
                    <a:cxn ang="0">
                      <a:pos x="36" y="0"/>
                    </a:cxn>
                    <a:cxn ang="0">
                      <a:pos x="38" y="8"/>
                    </a:cxn>
                    <a:cxn ang="0">
                      <a:pos x="34" y="20"/>
                    </a:cxn>
                    <a:cxn ang="0">
                      <a:pos x="28" y="28"/>
                    </a:cxn>
                    <a:cxn ang="0">
                      <a:pos x="22" y="24"/>
                    </a:cxn>
                    <a:cxn ang="0">
                      <a:pos x="14" y="14"/>
                    </a:cxn>
                    <a:cxn ang="0">
                      <a:pos x="6" y="10"/>
                    </a:cxn>
                    <a:cxn ang="0">
                      <a:pos x="0" y="4"/>
                    </a:cxn>
                    <a:cxn ang="0">
                      <a:pos x="6" y="0"/>
                    </a:cxn>
                  </a:cxnLst>
                  <a:rect l="0" t="0" r="r" b="b"/>
                  <a:pathLst>
                    <a:path w="38" h="28">
                      <a:moveTo>
                        <a:pt x="6" y="0"/>
                      </a:moveTo>
                      <a:lnTo>
                        <a:pt x="22" y="0"/>
                      </a:lnTo>
                      <a:lnTo>
                        <a:pt x="36" y="0"/>
                      </a:lnTo>
                      <a:lnTo>
                        <a:pt x="38" y="8"/>
                      </a:lnTo>
                      <a:lnTo>
                        <a:pt x="34" y="20"/>
                      </a:lnTo>
                      <a:lnTo>
                        <a:pt x="28" y="28"/>
                      </a:lnTo>
                      <a:lnTo>
                        <a:pt x="22" y="24"/>
                      </a:lnTo>
                      <a:lnTo>
                        <a:pt x="14" y="14"/>
                      </a:lnTo>
                      <a:lnTo>
                        <a:pt x="6" y="10"/>
                      </a:lnTo>
                      <a:lnTo>
                        <a:pt x="0" y="4"/>
                      </a:lnTo>
                      <a:lnTo>
                        <a:pt x="6"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73" name="Freeform 18"/>
                <p:cNvSpPr>
                  <a:spLocks noChangeAspect="1"/>
                </p:cNvSpPr>
                <p:nvPr/>
              </p:nvSpPr>
              <p:spPr bwMode="auto">
                <a:xfrm>
                  <a:off x="754" y="987"/>
                  <a:ext cx="112" cy="58"/>
                </a:xfrm>
                <a:custGeom>
                  <a:avLst/>
                  <a:gdLst/>
                  <a:ahLst/>
                  <a:cxnLst>
                    <a:cxn ang="0">
                      <a:pos x="0" y="50"/>
                    </a:cxn>
                    <a:cxn ang="0">
                      <a:pos x="4" y="40"/>
                    </a:cxn>
                    <a:cxn ang="0">
                      <a:pos x="16" y="38"/>
                    </a:cxn>
                    <a:cxn ang="0">
                      <a:pos x="26" y="32"/>
                    </a:cxn>
                    <a:cxn ang="0">
                      <a:pos x="36" y="26"/>
                    </a:cxn>
                    <a:cxn ang="0">
                      <a:pos x="50" y="18"/>
                    </a:cxn>
                    <a:cxn ang="0">
                      <a:pos x="58" y="10"/>
                    </a:cxn>
                    <a:cxn ang="0">
                      <a:pos x="76" y="8"/>
                    </a:cxn>
                    <a:cxn ang="0">
                      <a:pos x="86" y="8"/>
                    </a:cxn>
                    <a:cxn ang="0">
                      <a:pos x="92" y="12"/>
                    </a:cxn>
                    <a:cxn ang="0">
                      <a:pos x="96" y="0"/>
                    </a:cxn>
                    <a:cxn ang="0">
                      <a:pos x="106" y="4"/>
                    </a:cxn>
                    <a:cxn ang="0">
                      <a:pos x="112" y="8"/>
                    </a:cxn>
                    <a:cxn ang="0">
                      <a:pos x="108" y="14"/>
                    </a:cxn>
                    <a:cxn ang="0">
                      <a:pos x="100" y="16"/>
                    </a:cxn>
                    <a:cxn ang="0">
                      <a:pos x="106" y="24"/>
                    </a:cxn>
                    <a:cxn ang="0">
                      <a:pos x="104" y="30"/>
                    </a:cxn>
                    <a:cxn ang="0">
                      <a:pos x="96" y="32"/>
                    </a:cxn>
                    <a:cxn ang="0">
                      <a:pos x="90" y="38"/>
                    </a:cxn>
                    <a:cxn ang="0">
                      <a:pos x="84" y="44"/>
                    </a:cxn>
                    <a:cxn ang="0">
                      <a:pos x="74" y="42"/>
                    </a:cxn>
                    <a:cxn ang="0">
                      <a:pos x="76" y="32"/>
                    </a:cxn>
                    <a:cxn ang="0">
                      <a:pos x="72" y="28"/>
                    </a:cxn>
                    <a:cxn ang="0">
                      <a:pos x="66" y="30"/>
                    </a:cxn>
                    <a:cxn ang="0">
                      <a:pos x="64" y="34"/>
                    </a:cxn>
                    <a:cxn ang="0">
                      <a:pos x="64" y="40"/>
                    </a:cxn>
                    <a:cxn ang="0">
                      <a:pos x="60" y="48"/>
                    </a:cxn>
                    <a:cxn ang="0">
                      <a:pos x="54" y="50"/>
                    </a:cxn>
                    <a:cxn ang="0">
                      <a:pos x="48" y="48"/>
                    </a:cxn>
                    <a:cxn ang="0">
                      <a:pos x="48" y="58"/>
                    </a:cxn>
                    <a:cxn ang="0">
                      <a:pos x="34" y="58"/>
                    </a:cxn>
                    <a:cxn ang="0">
                      <a:pos x="32" y="50"/>
                    </a:cxn>
                    <a:cxn ang="0">
                      <a:pos x="24" y="50"/>
                    </a:cxn>
                    <a:cxn ang="0">
                      <a:pos x="24" y="54"/>
                    </a:cxn>
                    <a:cxn ang="0">
                      <a:pos x="8" y="54"/>
                    </a:cxn>
                    <a:cxn ang="0">
                      <a:pos x="0" y="50"/>
                    </a:cxn>
                  </a:cxnLst>
                  <a:rect l="0" t="0" r="r" b="b"/>
                  <a:pathLst>
                    <a:path w="112" h="58">
                      <a:moveTo>
                        <a:pt x="0" y="50"/>
                      </a:moveTo>
                      <a:lnTo>
                        <a:pt x="4" y="40"/>
                      </a:lnTo>
                      <a:lnTo>
                        <a:pt x="16" y="38"/>
                      </a:lnTo>
                      <a:lnTo>
                        <a:pt x="26" y="32"/>
                      </a:lnTo>
                      <a:lnTo>
                        <a:pt x="36" y="26"/>
                      </a:lnTo>
                      <a:lnTo>
                        <a:pt x="50" y="18"/>
                      </a:lnTo>
                      <a:lnTo>
                        <a:pt x="58" y="10"/>
                      </a:lnTo>
                      <a:lnTo>
                        <a:pt x="76" y="8"/>
                      </a:lnTo>
                      <a:lnTo>
                        <a:pt x="86" y="8"/>
                      </a:lnTo>
                      <a:lnTo>
                        <a:pt x="92" y="12"/>
                      </a:lnTo>
                      <a:lnTo>
                        <a:pt x="96" y="0"/>
                      </a:lnTo>
                      <a:lnTo>
                        <a:pt x="106" y="4"/>
                      </a:lnTo>
                      <a:lnTo>
                        <a:pt x="112" y="8"/>
                      </a:lnTo>
                      <a:lnTo>
                        <a:pt x="108" y="14"/>
                      </a:lnTo>
                      <a:lnTo>
                        <a:pt x="100" y="16"/>
                      </a:lnTo>
                      <a:lnTo>
                        <a:pt x="106" y="24"/>
                      </a:lnTo>
                      <a:lnTo>
                        <a:pt x="104" y="30"/>
                      </a:lnTo>
                      <a:lnTo>
                        <a:pt x="96" y="32"/>
                      </a:lnTo>
                      <a:lnTo>
                        <a:pt x="90" y="38"/>
                      </a:lnTo>
                      <a:lnTo>
                        <a:pt x="84" y="44"/>
                      </a:lnTo>
                      <a:lnTo>
                        <a:pt x="74" y="42"/>
                      </a:lnTo>
                      <a:lnTo>
                        <a:pt x="76" y="32"/>
                      </a:lnTo>
                      <a:lnTo>
                        <a:pt x="72" y="28"/>
                      </a:lnTo>
                      <a:lnTo>
                        <a:pt x="66" y="30"/>
                      </a:lnTo>
                      <a:lnTo>
                        <a:pt x="64" y="34"/>
                      </a:lnTo>
                      <a:lnTo>
                        <a:pt x="64" y="40"/>
                      </a:lnTo>
                      <a:lnTo>
                        <a:pt x="60" y="48"/>
                      </a:lnTo>
                      <a:lnTo>
                        <a:pt x="54" y="50"/>
                      </a:lnTo>
                      <a:lnTo>
                        <a:pt x="48" y="48"/>
                      </a:lnTo>
                      <a:lnTo>
                        <a:pt x="48" y="58"/>
                      </a:lnTo>
                      <a:lnTo>
                        <a:pt x="34" y="58"/>
                      </a:lnTo>
                      <a:lnTo>
                        <a:pt x="32" y="50"/>
                      </a:lnTo>
                      <a:lnTo>
                        <a:pt x="24" y="50"/>
                      </a:lnTo>
                      <a:lnTo>
                        <a:pt x="24" y="54"/>
                      </a:lnTo>
                      <a:lnTo>
                        <a:pt x="8" y="54"/>
                      </a:lnTo>
                      <a:lnTo>
                        <a:pt x="0" y="5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74" name="Freeform 19"/>
                <p:cNvSpPr>
                  <a:spLocks noChangeAspect="1"/>
                </p:cNvSpPr>
                <p:nvPr/>
              </p:nvSpPr>
              <p:spPr bwMode="auto">
                <a:xfrm>
                  <a:off x="808" y="1037"/>
                  <a:ext cx="28" cy="20"/>
                </a:xfrm>
                <a:custGeom>
                  <a:avLst/>
                  <a:gdLst/>
                  <a:ahLst/>
                  <a:cxnLst>
                    <a:cxn ang="0">
                      <a:pos x="18" y="0"/>
                    </a:cxn>
                    <a:cxn ang="0">
                      <a:pos x="28" y="2"/>
                    </a:cxn>
                    <a:cxn ang="0">
                      <a:pos x="26" y="8"/>
                    </a:cxn>
                    <a:cxn ang="0">
                      <a:pos x="20" y="18"/>
                    </a:cxn>
                    <a:cxn ang="0">
                      <a:pos x="12" y="20"/>
                    </a:cxn>
                    <a:cxn ang="0">
                      <a:pos x="0" y="16"/>
                    </a:cxn>
                    <a:cxn ang="0">
                      <a:pos x="4" y="8"/>
                    </a:cxn>
                    <a:cxn ang="0">
                      <a:pos x="14" y="2"/>
                    </a:cxn>
                    <a:cxn ang="0">
                      <a:pos x="18" y="0"/>
                    </a:cxn>
                  </a:cxnLst>
                  <a:rect l="0" t="0" r="r" b="b"/>
                  <a:pathLst>
                    <a:path w="28" h="20">
                      <a:moveTo>
                        <a:pt x="18" y="0"/>
                      </a:moveTo>
                      <a:lnTo>
                        <a:pt x="28" y="2"/>
                      </a:lnTo>
                      <a:lnTo>
                        <a:pt x="26" y="8"/>
                      </a:lnTo>
                      <a:lnTo>
                        <a:pt x="20" y="18"/>
                      </a:lnTo>
                      <a:lnTo>
                        <a:pt x="12" y="20"/>
                      </a:lnTo>
                      <a:lnTo>
                        <a:pt x="0" y="16"/>
                      </a:lnTo>
                      <a:lnTo>
                        <a:pt x="4" y="8"/>
                      </a:lnTo>
                      <a:lnTo>
                        <a:pt x="14" y="2"/>
                      </a:lnTo>
                      <a:lnTo>
                        <a:pt x="18"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75" name="Freeform 20"/>
                <p:cNvSpPr>
                  <a:spLocks noChangeAspect="1"/>
                </p:cNvSpPr>
                <p:nvPr/>
              </p:nvSpPr>
              <p:spPr bwMode="auto">
                <a:xfrm>
                  <a:off x="904" y="971"/>
                  <a:ext cx="56" cy="26"/>
                </a:xfrm>
                <a:custGeom>
                  <a:avLst/>
                  <a:gdLst/>
                  <a:ahLst/>
                  <a:cxnLst>
                    <a:cxn ang="0">
                      <a:pos x="0" y="6"/>
                    </a:cxn>
                    <a:cxn ang="0">
                      <a:pos x="14" y="0"/>
                    </a:cxn>
                    <a:cxn ang="0">
                      <a:pos x="32" y="0"/>
                    </a:cxn>
                    <a:cxn ang="0">
                      <a:pos x="54" y="0"/>
                    </a:cxn>
                    <a:cxn ang="0">
                      <a:pos x="56" y="6"/>
                    </a:cxn>
                    <a:cxn ang="0">
                      <a:pos x="44" y="8"/>
                    </a:cxn>
                    <a:cxn ang="0">
                      <a:pos x="40" y="12"/>
                    </a:cxn>
                    <a:cxn ang="0">
                      <a:pos x="50" y="12"/>
                    </a:cxn>
                    <a:cxn ang="0">
                      <a:pos x="50" y="18"/>
                    </a:cxn>
                    <a:cxn ang="0">
                      <a:pos x="44" y="24"/>
                    </a:cxn>
                    <a:cxn ang="0">
                      <a:pos x="32" y="24"/>
                    </a:cxn>
                    <a:cxn ang="0">
                      <a:pos x="22" y="24"/>
                    </a:cxn>
                    <a:cxn ang="0">
                      <a:pos x="16" y="26"/>
                    </a:cxn>
                    <a:cxn ang="0">
                      <a:pos x="4" y="20"/>
                    </a:cxn>
                    <a:cxn ang="0">
                      <a:pos x="0" y="6"/>
                    </a:cxn>
                  </a:cxnLst>
                  <a:rect l="0" t="0" r="r" b="b"/>
                  <a:pathLst>
                    <a:path w="56" h="26">
                      <a:moveTo>
                        <a:pt x="0" y="6"/>
                      </a:moveTo>
                      <a:lnTo>
                        <a:pt x="14" y="0"/>
                      </a:lnTo>
                      <a:lnTo>
                        <a:pt x="32" y="0"/>
                      </a:lnTo>
                      <a:lnTo>
                        <a:pt x="54" y="0"/>
                      </a:lnTo>
                      <a:lnTo>
                        <a:pt x="56" y="6"/>
                      </a:lnTo>
                      <a:lnTo>
                        <a:pt x="44" y="8"/>
                      </a:lnTo>
                      <a:lnTo>
                        <a:pt x="40" y="12"/>
                      </a:lnTo>
                      <a:lnTo>
                        <a:pt x="50" y="12"/>
                      </a:lnTo>
                      <a:lnTo>
                        <a:pt x="50" y="18"/>
                      </a:lnTo>
                      <a:lnTo>
                        <a:pt x="44" y="24"/>
                      </a:lnTo>
                      <a:lnTo>
                        <a:pt x="32" y="24"/>
                      </a:lnTo>
                      <a:lnTo>
                        <a:pt x="22" y="24"/>
                      </a:lnTo>
                      <a:lnTo>
                        <a:pt x="16" y="26"/>
                      </a:lnTo>
                      <a:lnTo>
                        <a:pt x="4" y="20"/>
                      </a:lnTo>
                      <a:lnTo>
                        <a:pt x="0" y="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76" name="Freeform 21"/>
                <p:cNvSpPr>
                  <a:spLocks noChangeAspect="1"/>
                </p:cNvSpPr>
                <p:nvPr/>
              </p:nvSpPr>
              <p:spPr bwMode="auto">
                <a:xfrm>
                  <a:off x="904" y="947"/>
                  <a:ext cx="64" cy="18"/>
                </a:xfrm>
                <a:custGeom>
                  <a:avLst/>
                  <a:gdLst/>
                  <a:ahLst/>
                  <a:cxnLst>
                    <a:cxn ang="0">
                      <a:pos x="8" y="12"/>
                    </a:cxn>
                    <a:cxn ang="0">
                      <a:pos x="24" y="6"/>
                    </a:cxn>
                    <a:cxn ang="0">
                      <a:pos x="42" y="0"/>
                    </a:cxn>
                    <a:cxn ang="0">
                      <a:pos x="56" y="2"/>
                    </a:cxn>
                    <a:cxn ang="0">
                      <a:pos x="64" y="8"/>
                    </a:cxn>
                    <a:cxn ang="0">
                      <a:pos x="62" y="14"/>
                    </a:cxn>
                    <a:cxn ang="0">
                      <a:pos x="52" y="16"/>
                    </a:cxn>
                    <a:cxn ang="0">
                      <a:pos x="34" y="16"/>
                    </a:cxn>
                    <a:cxn ang="0">
                      <a:pos x="14" y="18"/>
                    </a:cxn>
                    <a:cxn ang="0">
                      <a:pos x="0" y="18"/>
                    </a:cxn>
                    <a:cxn ang="0">
                      <a:pos x="8" y="12"/>
                    </a:cxn>
                  </a:cxnLst>
                  <a:rect l="0" t="0" r="r" b="b"/>
                  <a:pathLst>
                    <a:path w="64" h="18">
                      <a:moveTo>
                        <a:pt x="8" y="12"/>
                      </a:moveTo>
                      <a:lnTo>
                        <a:pt x="24" y="6"/>
                      </a:lnTo>
                      <a:lnTo>
                        <a:pt x="42" y="0"/>
                      </a:lnTo>
                      <a:lnTo>
                        <a:pt x="56" y="2"/>
                      </a:lnTo>
                      <a:lnTo>
                        <a:pt x="64" y="8"/>
                      </a:lnTo>
                      <a:lnTo>
                        <a:pt x="62" y="14"/>
                      </a:lnTo>
                      <a:lnTo>
                        <a:pt x="52" y="16"/>
                      </a:lnTo>
                      <a:lnTo>
                        <a:pt x="34" y="16"/>
                      </a:lnTo>
                      <a:lnTo>
                        <a:pt x="14" y="18"/>
                      </a:lnTo>
                      <a:lnTo>
                        <a:pt x="0" y="18"/>
                      </a:lnTo>
                      <a:lnTo>
                        <a:pt x="8" y="12"/>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77" name="Freeform 22"/>
                <p:cNvSpPr>
                  <a:spLocks noChangeAspect="1"/>
                </p:cNvSpPr>
                <p:nvPr/>
              </p:nvSpPr>
              <p:spPr bwMode="auto">
                <a:xfrm>
                  <a:off x="1074" y="1109"/>
                  <a:ext cx="96" cy="78"/>
                </a:xfrm>
                <a:custGeom>
                  <a:avLst/>
                  <a:gdLst/>
                  <a:ahLst/>
                  <a:cxnLst>
                    <a:cxn ang="0">
                      <a:pos x="62" y="78"/>
                    </a:cxn>
                    <a:cxn ang="0">
                      <a:pos x="50" y="66"/>
                    </a:cxn>
                    <a:cxn ang="0">
                      <a:pos x="34" y="56"/>
                    </a:cxn>
                    <a:cxn ang="0">
                      <a:pos x="26" y="48"/>
                    </a:cxn>
                    <a:cxn ang="0">
                      <a:pos x="10" y="46"/>
                    </a:cxn>
                    <a:cxn ang="0">
                      <a:pos x="2" y="40"/>
                    </a:cxn>
                    <a:cxn ang="0">
                      <a:pos x="0" y="32"/>
                    </a:cxn>
                    <a:cxn ang="0">
                      <a:pos x="4" y="22"/>
                    </a:cxn>
                    <a:cxn ang="0">
                      <a:pos x="12" y="24"/>
                    </a:cxn>
                    <a:cxn ang="0">
                      <a:pos x="18" y="32"/>
                    </a:cxn>
                    <a:cxn ang="0">
                      <a:pos x="28" y="30"/>
                    </a:cxn>
                    <a:cxn ang="0">
                      <a:pos x="38" y="24"/>
                    </a:cxn>
                    <a:cxn ang="0">
                      <a:pos x="34" y="18"/>
                    </a:cxn>
                    <a:cxn ang="0">
                      <a:pos x="20" y="12"/>
                    </a:cxn>
                    <a:cxn ang="0">
                      <a:pos x="32" y="2"/>
                    </a:cxn>
                    <a:cxn ang="0">
                      <a:pos x="46" y="0"/>
                    </a:cxn>
                    <a:cxn ang="0">
                      <a:pos x="50" y="4"/>
                    </a:cxn>
                    <a:cxn ang="0">
                      <a:pos x="58" y="4"/>
                    </a:cxn>
                    <a:cxn ang="0">
                      <a:pos x="66" y="0"/>
                    </a:cxn>
                    <a:cxn ang="0">
                      <a:pos x="92" y="2"/>
                    </a:cxn>
                    <a:cxn ang="0">
                      <a:pos x="86" y="6"/>
                    </a:cxn>
                    <a:cxn ang="0">
                      <a:pos x="78" y="14"/>
                    </a:cxn>
                    <a:cxn ang="0">
                      <a:pos x="68" y="20"/>
                    </a:cxn>
                    <a:cxn ang="0">
                      <a:pos x="64" y="26"/>
                    </a:cxn>
                    <a:cxn ang="0">
                      <a:pos x="74" y="26"/>
                    </a:cxn>
                    <a:cxn ang="0">
                      <a:pos x="80" y="26"/>
                    </a:cxn>
                    <a:cxn ang="0">
                      <a:pos x="86" y="34"/>
                    </a:cxn>
                    <a:cxn ang="0">
                      <a:pos x="94" y="28"/>
                    </a:cxn>
                    <a:cxn ang="0">
                      <a:pos x="96" y="38"/>
                    </a:cxn>
                    <a:cxn ang="0">
                      <a:pos x="92" y="54"/>
                    </a:cxn>
                    <a:cxn ang="0">
                      <a:pos x="84" y="66"/>
                    </a:cxn>
                    <a:cxn ang="0">
                      <a:pos x="78" y="68"/>
                    </a:cxn>
                    <a:cxn ang="0">
                      <a:pos x="70" y="64"/>
                    </a:cxn>
                    <a:cxn ang="0">
                      <a:pos x="68" y="68"/>
                    </a:cxn>
                    <a:cxn ang="0">
                      <a:pos x="62" y="78"/>
                    </a:cxn>
                  </a:cxnLst>
                  <a:rect l="0" t="0" r="r" b="b"/>
                  <a:pathLst>
                    <a:path w="96" h="78">
                      <a:moveTo>
                        <a:pt x="62" y="78"/>
                      </a:moveTo>
                      <a:lnTo>
                        <a:pt x="50" y="66"/>
                      </a:lnTo>
                      <a:lnTo>
                        <a:pt x="34" y="56"/>
                      </a:lnTo>
                      <a:lnTo>
                        <a:pt x="26" y="48"/>
                      </a:lnTo>
                      <a:lnTo>
                        <a:pt x="10" y="46"/>
                      </a:lnTo>
                      <a:lnTo>
                        <a:pt x="2" y="40"/>
                      </a:lnTo>
                      <a:lnTo>
                        <a:pt x="0" y="32"/>
                      </a:lnTo>
                      <a:lnTo>
                        <a:pt x="4" y="22"/>
                      </a:lnTo>
                      <a:lnTo>
                        <a:pt x="12" y="24"/>
                      </a:lnTo>
                      <a:lnTo>
                        <a:pt x="18" y="32"/>
                      </a:lnTo>
                      <a:lnTo>
                        <a:pt x="28" y="30"/>
                      </a:lnTo>
                      <a:lnTo>
                        <a:pt x="38" y="24"/>
                      </a:lnTo>
                      <a:lnTo>
                        <a:pt x="34" y="18"/>
                      </a:lnTo>
                      <a:lnTo>
                        <a:pt x="20" y="12"/>
                      </a:lnTo>
                      <a:lnTo>
                        <a:pt x="32" y="2"/>
                      </a:lnTo>
                      <a:lnTo>
                        <a:pt x="46" y="0"/>
                      </a:lnTo>
                      <a:lnTo>
                        <a:pt x="50" y="4"/>
                      </a:lnTo>
                      <a:lnTo>
                        <a:pt x="58" y="4"/>
                      </a:lnTo>
                      <a:lnTo>
                        <a:pt x="66" y="0"/>
                      </a:lnTo>
                      <a:lnTo>
                        <a:pt x="92" y="2"/>
                      </a:lnTo>
                      <a:lnTo>
                        <a:pt x="86" y="6"/>
                      </a:lnTo>
                      <a:lnTo>
                        <a:pt x="78" y="14"/>
                      </a:lnTo>
                      <a:lnTo>
                        <a:pt x="68" y="20"/>
                      </a:lnTo>
                      <a:lnTo>
                        <a:pt x="64" y="26"/>
                      </a:lnTo>
                      <a:lnTo>
                        <a:pt x="74" y="26"/>
                      </a:lnTo>
                      <a:lnTo>
                        <a:pt x="80" y="26"/>
                      </a:lnTo>
                      <a:lnTo>
                        <a:pt x="86" y="34"/>
                      </a:lnTo>
                      <a:lnTo>
                        <a:pt x="94" y="28"/>
                      </a:lnTo>
                      <a:lnTo>
                        <a:pt x="96" y="38"/>
                      </a:lnTo>
                      <a:lnTo>
                        <a:pt x="92" y="54"/>
                      </a:lnTo>
                      <a:lnTo>
                        <a:pt x="84" y="66"/>
                      </a:lnTo>
                      <a:lnTo>
                        <a:pt x="78" y="68"/>
                      </a:lnTo>
                      <a:lnTo>
                        <a:pt x="70" y="64"/>
                      </a:lnTo>
                      <a:lnTo>
                        <a:pt x="68" y="68"/>
                      </a:lnTo>
                      <a:lnTo>
                        <a:pt x="62" y="78"/>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78" name="Freeform 23"/>
                <p:cNvSpPr>
                  <a:spLocks noChangeAspect="1"/>
                </p:cNvSpPr>
                <p:nvPr/>
              </p:nvSpPr>
              <p:spPr bwMode="auto">
                <a:xfrm>
                  <a:off x="1170" y="1047"/>
                  <a:ext cx="46" cy="34"/>
                </a:xfrm>
                <a:custGeom>
                  <a:avLst/>
                  <a:gdLst/>
                  <a:ahLst/>
                  <a:cxnLst>
                    <a:cxn ang="0">
                      <a:pos x="46" y="34"/>
                    </a:cxn>
                    <a:cxn ang="0">
                      <a:pos x="28" y="32"/>
                    </a:cxn>
                    <a:cxn ang="0">
                      <a:pos x="12" y="30"/>
                    </a:cxn>
                    <a:cxn ang="0">
                      <a:pos x="0" y="22"/>
                    </a:cxn>
                    <a:cxn ang="0">
                      <a:pos x="8" y="12"/>
                    </a:cxn>
                    <a:cxn ang="0">
                      <a:pos x="18" y="6"/>
                    </a:cxn>
                    <a:cxn ang="0">
                      <a:pos x="26" y="0"/>
                    </a:cxn>
                    <a:cxn ang="0">
                      <a:pos x="34" y="6"/>
                    </a:cxn>
                    <a:cxn ang="0">
                      <a:pos x="44" y="14"/>
                    </a:cxn>
                    <a:cxn ang="0">
                      <a:pos x="46" y="22"/>
                    </a:cxn>
                    <a:cxn ang="0">
                      <a:pos x="46" y="34"/>
                    </a:cxn>
                  </a:cxnLst>
                  <a:rect l="0" t="0" r="r" b="b"/>
                  <a:pathLst>
                    <a:path w="46" h="34">
                      <a:moveTo>
                        <a:pt x="46" y="34"/>
                      </a:moveTo>
                      <a:lnTo>
                        <a:pt x="28" y="32"/>
                      </a:lnTo>
                      <a:lnTo>
                        <a:pt x="12" y="30"/>
                      </a:lnTo>
                      <a:lnTo>
                        <a:pt x="0" y="22"/>
                      </a:lnTo>
                      <a:lnTo>
                        <a:pt x="8" y="12"/>
                      </a:lnTo>
                      <a:lnTo>
                        <a:pt x="18" y="6"/>
                      </a:lnTo>
                      <a:lnTo>
                        <a:pt x="26" y="0"/>
                      </a:lnTo>
                      <a:lnTo>
                        <a:pt x="34" y="6"/>
                      </a:lnTo>
                      <a:lnTo>
                        <a:pt x="44" y="14"/>
                      </a:lnTo>
                      <a:lnTo>
                        <a:pt x="46" y="22"/>
                      </a:lnTo>
                      <a:lnTo>
                        <a:pt x="46" y="3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79" name="Freeform 24"/>
                <p:cNvSpPr>
                  <a:spLocks noChangeAspect="1"/>
                </p:cNvSpPr>
                <p:nvPr/>
              </p:nvSpPr>
              <p:spPr bwMode="auto">
                <a:xfrm>
                  <a:off x="1142" y="945"/>
                  <a:ext cx="54" cy="32"/>
                </a:xfrm>
                <a:custGeom>
                  <a:avLst/>
                  <a:gdLst/>
                  <a:ahLst/>
                  <a:cxnLst>
                    <a:cxn ang="0">
                      <a:pos x="4" y="0"/>
                    </a:cxn>
                    <a:cxn ang="0">
                      <a:pos x="22" y="4"/>
                    </a:cxn>
                    <a:cxn ang="0">
                      <a:pos x="36" y="10"/>
                    </a:cxn>
                    <a:cxn ang="0">
                      <a:pos x="48" y="14"/>
                    </a:cxn>
                    <a:cxn ang="0">
                      <a:pos x="54" y="20"/>
                    </a:cxn>
                    <a:cxn ang="0">
                      <a:pos x="48" y="30"/>
                    </a:cxn>
                    <a:cxn ang="0">
                      <a:pos x="36" y="32"/>
                    </a:cxn>
                    <a:cxn ang="0">
                      <a:pos x="20" y="32"/>
                    </a:cxn>
                    <a:cxn ang="0">
                      <a:pos x="16" y="22"/>
                    </a:cxn>
                    <a:cxn ang="0">
                      <a:pos x="6" y="18"/>
                    </a:cxn>
                    <a:cxn ang="0">
                      <a:pos x="0" y="12"/>
                    </a:cxn>
                    <a:cxn ang="0">
                      <a:pos x="0" y="4"/>
                    </a:cxn>
                    <a:cxn ang="0">
                      <a:pos x="4" y="0"/>
                    </a:cxn>
                  </a:cxnLst>
                  <a:rect l="0" t="0" r="r" b="b"/>
                  <a:pathLst>
                    <a:path w="54" h="32">
                      <a:moveTo>
                        <a:pt x="4" y="0"/>
                      </a:moveTo>
                      <a:lnTo>
                        <a:pt x="22" y="4"/>
                      </a:lnTo>
                      <a:lnTo>
                        <a:pt x="36" y="10"/>
                      </a:lnTo>
                      <a:lnTo>
                        <a:pt x="48" y="14"/>
                      </a:lnTo>
                      <a:lnTo>
                        <a:pt x="54" y="20"/>
                      </a:lnTo>
                      <a:lnTo>
                        <a:pt x="48" y="30"/>
                      </a:lnTo>
                      <a:lnTo>
                        <a:pt x="36" y="32"/>
                      </a:lnTo>
                      <a:lnTo>
                        <a:pt x="20" y="32"/>
                      </a:lnTo>
                      <a:lnTo>
                        <a:pt x="16" y="22"/>
                      </a:lnTo>
                      <a:lnTo>
                        <a:pt x="6" y="18"/>
                      </a:lnTo>
                      <a:lnTo>
                        <a:pt x="0" y="12"/>
                      </a:lnTo>
                      <a:lnTo>
                        <a:pt x="0" y="4"/>
                      </a:lnTo>
                      <a:lnTo>
                        <a:pt x="4"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80" name="Freeform 25"/>
                <p:cNvSpPr>
                  <a:spLocks noChangeAspect="1"/>
                </p:cNvSpPr>
                <p:nvPr/>
              </p:nvSpPr>
              <p:spPr bwMode="auto">
                <a:xfrm>
                  <a:off x="1166" y="853"/>
                  <a:ext cx="182" cy="116"/>
                </a:xfrm>
                <a:custGeom>
                  <a:avLst/>
                  <a:gdLst/>
                  <a:ahLst/>
                  <a:cxnLst>
                    <a:cxn ang="0">
                      <a:pos x="116" y="110"/>
                    </a:cxn>
                    <a:cxn ang="0">
                      <a:pos x="102" y="104"/>
                    </a:cxn>
                    <a:cxn ang="0">
                      <a:pos x="96" y="112"/>
                    </a:cxn>
                    <a:cxn ang="0">
                      <a:pos x="66" y="110"/>
                    </a:cxn>
                    <a:cxn ang="0">
                      <a:pos x="78" y="102"/>
                    </a:cxn>
                    <a:cxn ang="0">
                      <a:pos x="62" y="96"/>
                    </a:cxn>
                    <a:cxn ang="0">
                      <a:pos x="40" y="86"/>
                    </a:cxn>
                    <a:cxn ang="0">
                      <a:pos x="70" y="82"/>
                    </a:cxn>
                    <a:cxn ang="0">
                      <a:pos x="96" y="80"/>
                    </a:cxn>
                    <a:cxn ang="0">
                      <a:pos x="78" y="72"/>
                    </a:cxn>
                    <a:cxn ang="0">
                      <a:pos x="50" y="74"/>
                    </a:cxn>
                    <a:cxn ang="0">
                      <a:pos x="24" y="74"/>
                    </a:cxn>
                    <a:cxn ang="0">
                      <a:pos x="0" y="44"/>
                    </a:cxn>
                    <a:cxn ang="0">
                      <a:pos x="14" y="48"/>
                    </a:cxn>
                    <a:cxn ang="0">
                      <a:pos x="36" y="42"/>
                    </a:cxn>
                    <a:cxn ang="0">
                      <a:pos x="16" y="38"/>
                    </a:cxn>
                    <a:cxn ang="0">
                      <a:pos x="24" y="28"/>
                    </a:cxn>
                    <a:cxn ang="0">
                      <a:pos x="42" y="26"/>
                    </a:cxn>
                    <a:cxn ang="0">
                      <a:pos x="24" y="18"/>
                    </a:cxn>
                    <a:cxn ang="0">
                      <a:pos x="34" y="10"/>
                    </a:cxn>
                    <a:cxn ang="0">
                      <a:pos x="58" y="10"/>
                    </a:cxn>
                    <a:cxn ang="0">
                      <a:pos x="42" y="4"/>
                    </a:cxn>
                    <a:cxn ang="0">
                      <a:pos x="70" y="2"/>
                    </a:cxn>
                    <a:cxn ang="0">
                      <a:pos x="118" y="34"/>
                    </a:cxn>
                    <a:cxn ang="0">
                      <a:pos x="126" y="48"/>
                    </a:cxn>
                    <a:cxn ang="0">
                      <a:pos x="138" y="34"/>
                    </a:cxn>
                    <a:cxn ang="0">
                      <a:pos x="142" y="46"/>
                    </a:cxn>
                    <a:cxn ang="0">
                      <a:pos x="152" y="58"/>
                    </a:cxn>
                    <a:cxn ang="0">
                      <a:pos x="164" y="66"/>
                    </a:cxn>
                    <a:cxn ang="0">
                      <a:pos x="176" y="68"/>
                    </a:cxn>
                    <a:cxn ang="0">
                      <a:pos x="178" y="80"/>
                    </a:cxn>
                    <a:cxn ang="0">
                      <a:pos x="162" y="82"/>
                    </a:cxn>
                    <a:cxn ang="0">
                      <a:pos x="140" y="98"/>
                    </a:cxn>
                    <a:cxn ang="0">
                      <a:pos x="144" y="82"/>
                    </a:cxn>
                    <a:cxn ang="0">
                      <a:pos x="134" y="92"/>
                    </a:cxn>
                    <a:cxn ang="0">
                      <a:pos x="136" y="102"/>
                    </a:cxn>
                    <a:cxn ang="0">
                      <a:pos x="136" y="108"/>
                    </a:cxn>
                    <a:cxn ang="0">
                      <a:pos x="128" y="106"/>
                    </a:cxn>
                    <a:cxn ang="0">
                      <a:pos x="124" y="116"/>
                    </a:cxn>
                  </a:cxnLst>
                  <a:rect l="0" t="0" r="r" b="b"/>
                  <a:pathLst>
                    <a:path w="182" h="116">
                      <a:moveTo>
                        <a:pt x="124" y="116"/>
                      </a:moveTo>
                      <a:lnTo>
                        <a:pt x="116" y="110"/>
                      </a:lnTo>
                      <a:lnTo>
                        <a:pt x="108" y="100"/>
                      </a:lnTo>
                      <a:lnTo>
                        <a:pt x="102" y="104"/>
                      </a:lnTo>
                      <a:lnTo>
                        <a:pt x="104" y="110"/>
                      </a:lnTo>
                      <a:lnTo>
                        <a:pt x="96" y="112"/>
                      </a:lnTo>
                      <a:lnTo>
                        <a:pt x="84" y="116"/>
                      </a:lnTo>
                      <a:lnTo>
                        <a:pt x="66" y="110"/>
                      </a:lnTo>
                      <a:lnTo>
                        <a:pt x="64" y="100"/>
                      </a:lnTo>
                      <a:lnTo>
                        <a:pt x="78" y="102"/>
                      </a:lnTo>
                      <a:lnTo>
                        <a:pt x="76" y="98"/>
                      </a:lnTo>
                      <a:lnTo>
                        <a:pt x="62" y="96"/>
                      </a:lnTo>
                      <a:lnTo>
                        <a:pt x="56" y="98"/>
                      </a:lnTo>
                      <a:lnTo>
                        <a:pt x="40" y="86"/>
                      </a:lnTo>
                      <a:lnTo>
                        <a:pt x="52" y="82"/>
                      </a:lnTo>
                      <a:lnTo>
                        <a:pt x="70" y="82"/>
                      </a:lnTo>
                      <a:lnTo>
                        <a:pt x="84" y="82"/>
                      </a:lnTo>
                      <a:lnTo>
                        <a:pt x="96" y="80"/>
                      </a:lnTo>
                      <a:lnTo>
                        <a:pt x="90" y="74"/>
                      </a:lnTo>
                      <a:lnTo>
                        <a:pt x="78" y="72"/>
                      </a:lnTo>
                      <a:lnTo>
                        <a:pt x="62" y="72"/>
                      </a:lnTo>
                      <a:lnTo>
                        <a:pt x="50" y="74"/>
                      </a:lnTo>
                      <a:lnTo>
                        <a:pt x="34" y="72"/>
                      </a:lnTo>
                      <a:lnTo>
                        <a:pt x="24" y="74"/>
                      </a:lnTo>
                      <a:lnTo>
                        <a:pt x="6" y="54"/>
                      </a:lnTo>
                      <a:lnTo>
                        <a:pt x="0" y="44"/>
                      </a:lnTo>
                      <a:lnTo>
                        <a:pt x="8" y="44"/>
                      </a:lnTo>
                      <a:lnTo>
                        <a:pt x="14" y="48"/>
                      </a:lnTo>
                      <a:lnTo>
                        <a:pt x="30" y="50"/>
                      </a:lnTo>
                      <a:lnTo>
                        <a:pt x="36" y="42"/>
                      </a:lnTo>
                      <a:lnTo>
                        <a:pt x="24" y="40"/>
                      </a:lnTo>
                      <a:lnTo>
                        <a:pt x="16" y="38"/>
                      </a:lnTo>
                      <a:lnTo>
                        <a:pt x="14" y="28"/>
                      </a:lnTo>
                      <a:lnTo>
                        <a:pt x="24" y="28"/>
                      </a:lnTo>
                      <a:lnTo>
                        <a:pt x="36" y="30"/>
                      </a:lnTo>
                      <a:lnTo>
                        <a:pt x="42" y="26"/>
                      </a:lnTo>
                      <a:lnTo>
                        <a:pt x="34" y="22"/>
                      </a:lnTo>
                      <a:lnTo>
                        <a:pt x="24" y="18"/>
                      </a:lnTo>
                      <a:lnTo>
                        <a:pt x="26" y="10"/>
                      </a:lnTo>
                      <a:lnTo>
                        <a:pt x="34" y="10"/>
                      </a:lnTo>
                      <a:lnTo>
                        <a:pt x="42" y="12"/>
                      </a:lnTo>
                      <a:lnTo>
                        <a:pt x="58" y="10"/>
                      </a:lnTo>
                      <a:lnTo>
                        <a:pt x="56" y="6"/>
                      </a:lnTo>
                      <a:lnTo>
                        <a:pt x="42" y="4"/>
                      </a:lnTo>
                      <a:lnTo>
                        <a:pt x="46" y="0"/>
                      </a:lnTo>
                      <a:lnTo>
                        <a:pt x="70" y="2"/>
                      </a:lnTo>
                      <a:lnTo>
                        <a:pt x="98" y="30"/>
                      </a:lnTo>
                      <a:lnTo>
                        <a:pt x="118" y="34"/>
                      </a:lnTo>
                      <a:lnTo>
                        <a:pt x="118" y="42"/>
                      </a:lnTo>
                      <a:lnTo>
                        <a:pt x="126" y="48"/>
                      </a:lnTo>
                      <a:lnTo>
                        <a:pt x="130" y="38"/>
                      </a:lnTo>
                      <a:lnTo>
                        <a:pt x="138" y="34"/>
                      </a:lnTo>
                      <a:lnTo>
                        <a:pt x="144" y="36"/>
                      </a:lnTo>
                      <a:lnTo>
                        <a:pt x="142" y="46"/>
                      </a:lnTo>
                      <a:lnTo>
                        <a:pt x="150" y="52"/>
                      </a:lnTo>
                      <a:lnTo>
                        <a:pt x="152" y="58"/>
                      </a:lnTo>
                      <a:lnTo>
                        <a:pt x="150" y="68"/>
                      </a:lnTo>
                      <a:lnTo>
                        <a:pt x="164" y="66"/>
                      </a:lnTo>
                      <a:lnTo>
                        <a:pt x="172" y="68"/>
                      </a:lnTo>
                      <a:lnTo>
                        <a:pt x="176" y="68"/>
                      </a:lnTo>
                      <a:lnTo>
                        <a:pt x="182" y="74"/>
                      </a:lnTo>
                      <a:lnTo>
                        <a:pt x="178" y="80"/>
                      </a:lnTo>
                      <a:lnTo>
                        <a:pt x="172" y="84"/>
                      </a:lnTo>
                      <a:lnTo>
                        <a:pt x="162" y="82"/>
                      </a:lnTo>
                      <a:lnTo>
                        <a:pt x="156" y="84"/>
                      </a:lnTo>
                      <a:lnTo>
                        <a:pt x="140" y="98"/>
                      </a:lnTo>
                      <a:lnTo>
                        <a:pt x="140" y="92"/>
                      </a:lnTo>
                      <a:lnTo>
                        <a:pt x="144" y="82"/>
                      </a:lnTo>
                      <a:lnTo>
                        <a:pt x="138" y="82"/>
                      </a:lnTo>
                      <a:lnTo>
                        <a:pt x="134" y="92"/>
                      </a:lnTo>
                      <a:lnTo>
                        <a:pt x="134" y="96"/>
                      </a:lnTo>
                      <a:lnTo>
                        <a:pt x="136" y="102"/>
                      </a:lnTo>
                      <a:lnTo>
                        <a:pt x="136" y="106"/>
                      </a:lnTo>
                      <a:lnTo>
                        <a:pt x="136" y="108"/>
                      </a:lnTo>
                      <a:lnTo>
                        <a:pt x="134" y="110"/>
                      </a:lnTo>
                      <a:lnTo>
                        <a:pt x="128" y="106"/>
                      </a:lnTo>
                      <a:lnTo>
                        <a:pt x="126" y="104"/>
                      </a:lnTo>
                      <a:lnTo>
                        <a:pt x="124" y="11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81" name="Freeform 26"/>
                <p:cNvSpPr>
                  <a:spLocks noChangeAspect="1"/>
                </p:cNvSpPr>
                <p:nvPr/>
              </p:nvSpPr>
              <p:spPr bwMode="auto">
                <a:xfrm>
                  <a:off x="1108" y="897"/>
                  <a:ext cx="26" cy="16"/>
                </a:xfrm>
                <a:custGeom>
                  <a:avLst/>
                  <a:gdLst/>
                  <a:ahLst/>
                  <a:cxnLst>
                    <a:cxn ang="0">
                      <a:pos x="8" y="0"/>
                    </a:cxn>
                    <a:cxn ang="0">
                      <a:pos x="18" y="0"/>
                    </a:cxn>
                    <a:cxn ang="0">
                      <a:pos x="26" y="6"/>
                    </a:cxn>
                    <a:cxn ang="0">
                      <a:pos x="26" y="16"/>
                    </a:cxn>
                    <a:cxn ang="0">
                      <a:pos x="18" y="16"/>
                    </a:cxn>
                    <a:cxn ang="0">
                      <a:pos x="14" y="12"/>
                    </a:cxn>
                    <a:cxn ang="0">
                      <a:pos x="4" y="12"/>
                    </a:cxn>
                    <a:cxn ang="0">
                      <a:pos x="0" y="4"/>
                    </a:cxn>
                    <a:cxn ang="0">
                      <a:pos x="8" y="0"/>
                    </a:cxn>
                  </a:cxnLst>
                  <a:rect l="0" t="0" r="r" b="b"/>
                  <a:pathLst>
                    <a:path w="26" h="16">
                      <a:moveTo>
                        <a:pt x="8" y="0"/>
                      </a:moveTo>
                      <a:lnTo>
                        <a:pt x="18" y="0"/>
                      </a:lnTo>
                      <a:lnTo>
                        <a:pt x="26" y="6"/>
                      </a:lnTo>
                      <a:lnTo>
                        <a:pt x="26" y="16"/>
                      </a:lnTo>
                      <a:lnTo>
                        <a:pt x="18" y="16"/>
                      </a:lnTo>
                      <a:lnTo>
                        <a:pt x="14" y="12"/>
                      </a:lnTo>
                      <a:lnTo>
                        <a:pt x="4" y="12"/>
                      </a:lnTo>
                      <a:lnTo>
                        <a:pt x="0" y="4"/>
                      </a:lnTo>
                      <a:lnTo>
                        <a:pt x="8"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82" name="Freeform 27"/>
                <p:cNvSpPr>
                  <a:spLocks noChangeAspect="1"/>
                </p:cNvSpPr>
                <p:nvPr/>
              </p:nvSpPr>
              <p:spPr bwMode="auto">
                <a:xfrm>
                  <a:off x="1420" y="1113"/>
                  <a:ext cx="70" cy="28"/>
                </a:xfrm>
                <a:custGeom>
                  <a:avLst/>
                  <a:gdLst/>
                  <a:ahLst/>
                  <a:cxnLst>
                    <a:cxn ang="0">
                      <a:pos x="4" y="0"/>
                    </a:cxn>
                    <a:cxn ang="0">
                      <a:pos x="22" y="0"/>
                    </a:cxn>
                    <a:cxn ang="0">
                      <a:pos x="42" y="2"/>
                    </a:cxn>
                    <a:cxn ang="0">
                      <a:pos x="62" y="12"/>
                    </a:cxn>
                    <a:cxn ang="0">
                      <a:pos x="70" y="22"/>
                    </a:cxn>
                    <a:cxn ang="0">
                      <a:pos x="60" y="24"/>
                    </a:cxn>
                    <a:cxn ang="0">
                      <a:pos x="46" y="24"/>
                    </a:cxn>
                    <a:cxn ang="0">
                      <a:pos x="32" y="24"/>
                    </a:cxn>
                    <a:cxn ang="0">
                      <a:pos x="26" y="28"/>
                    </a:cxn>
                    <a:cxn ang="0">
                      <a:pos x="14" y="26"/>
                    </a:cxn>
                    <a:cxn ang="0">
                      <a:pos x="10" y="16"/>
                    </a:cxn>
                    <a:cxn ang="0">
                      <a:pos x="0" y="10"/>
                    </a:cxn>
                    <a:cxn ang="0">
                      <a:pos x="0" y="0"/>
                    </a:cxn>
                    <a:cxn ang="0">
                      <a:pos x="4" y="0"/>
                    </a:cxn>
                  </a:cxnLst>
                  <a:rect l="0" t="0" r="r" b="b"/>
                  <a:pathLst>
                    <a:path w="70" h="28">
                      <a:moveTo>
                        <a:pt x="4" y="0"/>
                      </a:moveTo>
                      <a:lnTo>
                        <a:pt x="22" y="0"/>
                      </a:lnTo>
                      <a:lnTo>
                        <a:pt x="42" y="2"/>
                      </a:lnTo>
                      <a:lnTo>
                        <a:pt x="62" y="12"/>
                      </a:lnTo>
                      <a:lnTo>
                        <a:pt x="70" y="22"/>
                      </a:lnTo>
                      <a:lnTo>
                        <a:pt x="60" y="24"/>
                      </a:lnTo>
                      <a:lnTo>
                        <a:pt x="46" y="24"/>
                      </a:lnTo>
                      <a:lnTo>
                        <a:pt x="32" y="24"/>
                      </a:lnTo>
                      <a:lnTo>
                        <a:pt x="26" y="28"/>
                      </a:lnTo>
                      <a:lnTo>
                        <a:pt x="14" y="26"/>
                      </a:lnTo>
                      <a:lnTo>
                        <a:pt x="10" y="16"/>
                      </a:lnTo>
                      <a:lnTo>
                        <a:pt x="0" y="10"/>
                      </a:lnTo>
                      <a:lnTo>
                        <a:pt x="0" y="0"/>
                      </a:lnTo>
                      <a:lnTo>
                        <a:pt x="4"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83" name="Freeform 28"/>
                <p:cNvSpPr>
                  <a:spLocks noChangeAspect="1"/>
                </p:cNvSpPr>
                <p:nvPr/>
              </p:nvSpPr>
              <p:spPr bwMode="auto">
                <a:xfrm>
                  <a:off x="1474" y="1269"/>
                  <a:ext cx="36" cy="30"/>
                </a:xfrm>
                <a:custGeom>
                  <a:avLst/>
                  <a:gdLst/>
                  <a:ahLst/>
                  <a:cxnLst>
                    <a:cxn ang="0">
                      <a:pos x="36" y="4"/>
                    </a:cxn>
                    <a:cxn ang="0">
                      <a:pos x="36" y="10"/>
                    </a:cxn>
                    <a:cxn ang="0">
                      <a:pos x="34" y="20"/>
                    </a:cxn>
                    <a:cxn ang="0">
                      <a:pos x="26" y="26"/>
                    </a:cxn>
                    <a:cxn ang="0">
                      <a:pos x="14" y="30"/>
                    </a:cxn>
                    <a:cxn ang="0">
                      <a:pos x="0" y="26"/>
                    </a:cxn>
                    <a:cxn ang="0">
                      <a:pos x="2" y="12"/>
                    </a:cxn>
                    <a:cxn ang="0">
                      <a:pos x="6" y="4"/>
                    </a:cxn>
                    <a:cxn ang="0">
                      <a:pos x="12" y="2"/>
                    </a:cxn>
                    <a:cxn ang="0">
                      <a:pos x="24" y="0"/>
                    </a:cxn>
                    <a:cxn ang="0">
                      <a:pos x="36" y="4"/>
                    </a:cxn>
                  </a:cxnLst>
                  <a:rect l="0" t="0" r="r" b="b"/>
                  <a:pathLst>
                    <a:path w="36" h="30">
                      <a:moveTo>
                        <a:pt x="36" y="4"/>
                      </a:moveTo>
                      <a:lnTo>
                        <a:pt x="36" y="10"/>
                      </a:lnTo>
                      <a:lnTo>
                        <a:pt x="34" y="20"/>
                      </a:lnTo>
                      <a:lnTo>
                        <a:pt x="26" y="26"/>
                      </a:lnTo>
                      <a:lnTo>
                        <a:pt x="14" y="30"/>
                      </a:lnTo>
                      <a:lnTo>
                        <a:pt x="0" y="26"/>
                      </a:lnTo>
                      <a:lnTo>
                        <a:pt x="2" y="12"/>
                      </a:lnTo>
                      <a:lnTo>
                        <a:pt x="6" y="4"/>
                      </a:lnTo>
                      <a:lnTo>
                        <a:pt x="12" y="2"/>
                      </a:lnTo>
                      <a:lnTo>
                        <a:pt x="24" y="0"/>
                      </a:lnTo>
                      <a:lnTo>
                        <a:pt x="36" y="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84" name="Freeform 29"/>
                <p:cNvSpPr>
                  <a:spLocks noChangeAspect="1"/>
                </p:cNvSpPr>
                <p:nvPr/>
              </p:nvSpPr>
              <p:spPr bwMode="auto">
                <a:xfrm>
                  <a:off x="1316" y="1335"/>
                  <a:ext cx="110" cy="70"/>
                </a:xfrm>
                <a:custGeom>
                  <a:avLst/>
                  <a:gdLst/>
                  <a:ahLst/>
                  <a:cxnLst>
                    <a:cxn ang="0">
                      <a:pos x="18" y="16"/>
                    </a:cxn>
                    <a:cxn ang="0">
                      <a:pos x="18" y="6"/>
                    </a:cxn>
                    <a:cxn ang="0">
                      <a:pos x="28" y="0"/>
                    </a:cxn>
                    <a:cxn ang="0">
                      <a:pos x="40" y="0"/>
                    </a:cxn>
                    <a:cxn ang="0">
                      <a:pos x="40" y="8"/>
                    </a:cxn>
                    <a:cxn ang="0">
                      <a:pos x="42" y="12"/>
                    </a:cxn>
                    <a:cxn ang="0">
                      <a:pos x="52" y="14"/>
                    </a:cxn>
                    <a:cxn ang="0">
                      <a:pos x="54" y="16"/>
                    </a:cxn>
                    <a:cxn ang="0">
                      <a:pos x="56" y="20"/>
                    </a:cxn>
                    <a:cxn ang="0">
                      <a:pos x="62" y="22"/>
                    </a:cxn>
                    <a:cxn ang="0">
                      <a:pos x="70" y="30"/>
                    </a:cxn>
                    <a:cxn ang="0">
                      <a:pos x="84" y="32"/>
                    </a:cxn>
                    <a:cxn ang="0">
                      <a:pos x="86" y="38"/>
                    </a:cxn>
                    <a:cxn ang="0">
                      <a:pos x="88" y="46"/>
                    </a:cxn>
                    <a:cxn ang="0">
                      <a:pos x="98" y="46"/>
                    </a:cxn>
                    <a:cxn ang="0">
                      <a:pos x="108" y="48"/>
                    </a:cxn>
                    <a:cxn ang="0">
                      <a:pos x="110" y="52"/>
                    </a:cxn>
                    <a:cxn ang="0">
                      <a:pos x="110" y="56"/>
                    </a:cxn>
                    <a:cxn ang="0">
                      <a:pos x="108" y="56"/>
                    </a:cxn>
                    <a:cxn ang="0">
                      <a:pos x="106" y="60"/>
                    </a:cxn>
                    <a:cxn ang="0">
                      <a:pos x="102" y="60"/>
                    </a:cxn>
                    <a:cxn ang="0">
                      <a:pos x="100" y="62"/>
                    </a:cxn>
                    <a:cxn ang="0">
                      <a:pos x="90" y="60"/>
                    </a:cxn>
                    <a:cxn ang="0">
                      <a:pos x="84" y="58"/>
                    </a:cxn>
                    <a:cxn ang="0">
                      <a:pos x="76" y="52"/>
                    </a:cxn>
                    <a:cxn ang="0">
                      <a:pos x="68" y="46"/>
                    </a:cxn>
                    <a:cxn ang="0">
                      <a:pos x="64" y="42"/>
                    </a:cxn>
                    <a:cxn ang="0">
                      <a:pos x="60" y="44"/>
                    </a:cxn>
                    <a:cxn ang="0">
                      <a:pos x="58" y="48"/>
                    </a:cxn>
                    <a:cxn ang="0">
                      <a:pos x="52" y="56"/>
                    </a:cxn>
                    <a:cxn ang="0">
                      <a:pos x="40" y="68"/>
                    </a:cxn>
                    <a:cxn ang="0">
                      <a:pos x="24" y="70"/>
                    </a:cxn>
                    <a:cxn ang="0">
                      <a:pos x="26" y="56"/>
                    </a:cxn>
                    <a:cxn ang="0">
                      <a:pos x="14" y="56"/>
                    </a:cxn>
                    <a:cxn ang="0">
                      <a:pos x="10" y="56"/>
                    </a:cxn>
                    <a:cxn ang="0">
                      <a:pos x="6" y="62"/>
                    </a:cxn>
                    <a:cxn ang="0">
                      <a:pos x="0" y="56"/>
                    </a:cxn>
                    <a:cxn ang="0">
                      <a:pos x="6" y="48"/>
                    </a:cxn>
                    <a:cxn ang="0">
                      <a:pos x="16" y="38"/>
                    </a:cxn>
                    <a:cxn ang="0">
                      <a:pos x="16" y="26"/>
                    </a:cxn>
                    <a:cxn ang="0">
                      <a:pos x="18" y="22"/>
                    </a:cxn>
                    <a:cxn ang="0">
                      <a:pos x="18" y="16"/>
                    </a:cxn>
                  </a:cxnLst>
                  <a:rect l="0" t="0" r="r" b="b"/>
                  <a:pathLst>
                    <a:path w="110" h="70">
                      <a:moveTo>
                        <a:pt x="18" y="16"/>
                      </a:moveTo>
                      <a:lnTo>
                        <a:pt x="18" y="6"/>
                      </a:lnTo>
                      <a:lnTo>
                        <a:pt x="28" y="0"/>
                      </a:lnTo>
                      <a:lnTo>
                        <a:pt x="40" y="0"/>
                      </a:lnTo>
                      <a:lnTo>
                        <a:pt x="40" y="8"/>
                      </a:lnTo>
                      <a:lnTo>
                        <a:pt x="42" y="12"/>
                      </a:lnTo>
                      <a:lnTo>
                        <a:pt x="52" y="14"/>
                      </a:lnTo>
                      <a:lnTo>
                        <a:pt x="54" y="16"/>
                      </a:lnTo>
                      <a:lnTo>
                        <a:pt x="56" y="20"/>
                      </a:lnTo>
                      <a:lnTo>
                        <a:pt x="62" y="22"/>
                      </a:lnTo>
                      <a:lnTo>
                        <a:pt x="70" y="30"/>
                      </a:lnTo>
                      <a:lnTo>
                        <a:pt x="84" y="32"/>
                      </a:lnTo>
                      <a:lnTo>
                        <a:pt x="86" y="38"/>
                      </a:lnTo>
                      <a:lnTo>
                        <a:pt x="88" y="46"/>
                      </a:lnTo>
                      <a:lnTo>
                        <a:pt x="98" y="46"/>
                      </a:lnTo>
                      <a:lnTo>
                        <a:pt x="108" y="48"/>
                      </a:lnTo>
                      <a:lnTo>
                        <a:pt x="110" y="52"/>
                      </a:lnTo>
                      <a:lnTo>
                        <a:pt x="110" y="56"/>
                      </a:lnTo>
                      <a:lnTo>
                        <a:pt x="108" y="56"/>
                      </a:lnTo>
                      <a:lnTo>
                        <a:pt x="106" y="60"/>
                      </a:lnTo>
                      <a:lnTo>
                        <a:pt x="102" y="60"/>
                      </a:lnTo>
                      <a:lnTo>
                        <a:pt x="100" y="62"/>
                      </a:lnTo>
                      <a:lnTo>
                        <a:pt x="90" y="60"/>
                      </a:lnTo>
                      <a:lnTo>
                        <a:pt x="84" y="58"/>
                      </a:lnTo>
                      <a:lnTo>
                        <a:pt x="76" y="52"/>
                      </a:lnTo>
                      <a:lnTo>
                        <a:pt x="68" y="46"/>
                      </a:lnTo>
                      <a:lnTo>
                        <a:pt x="64" y="42"/>
                      </a:lnTo>
                      <a:lnTo>
                        <a:pt x="60" y="44"/>
                      </a:lnTo>
                      <a:lnTo>
                        <a:pt x="58" y="48"/>
                      </a:lnTo>
                      <a:lnTo>
                        <a:pt x="52" y="56"/>
                      </a:lnTo>
                      <a:lnTo>
                        <a:pt x="40" y="68"/>
                      </a:lnTo>
                      <a:lnTo>
                        <a:pt x="24" y="70"/>
                      </a:lnTo>
                      <a:lnTo>
                        <a:pt x="26" y="56"/>
                      </a:lnTo>
                      <a:lnTo>
                        <a:pt x="14" y="56"/>
                      </a:lnTo>
                      <a:lnTo>
                        <a:pt x="10" y="56"/>
                      </a:lnTo>
                      <a:lnTo>
                        <a:pt x="6" y="62"/>
                      </a:lnTo>
                      <a:lnTo>
                        <a:pt x="0" y="56"/>
                      </a:lnTo>
                      <a:lnTo>
                        <a:pt x="6" y="48"/>
                      </a:lnTo>
                      <a:lnTo>
                        <a:pt x="16" y="38"/>
                      </a:lnTo>
                      <a:lnTo>
                        <a:pt x="16" y="26"/>
                      </a:lnTo>
                      <a:lnTo>
                        <a:pt x="18" y="22"/>
                      </a:lnTo>
                      <a:lnTo>
                        <a:pt x="18" y="1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85" name="Freeform 30"/>
                <p:cNvSpPr>
                  <a:spLocks noChangeAspect="1"/>
                </p:cNvSpPr>
                <p:nvPr/>
              </p:nvSpPr>
              <p:spPr bwMode="auto">
                <a:xfrm>
                  <a:off x="1124" y="1227"/>
                  <a:ext cx="68" cy="36"/>
                </a:xfrm>
                <a:custGeom>
                  <a:avLst/>
                  <a:gdLst/>
                  <a:ahLst/>
                  <a:cxnLst>
                    <a:cxn ang="0">
                      <a:pos x="6" y="26"/>
                    </a:cxn>
                    <a:cxn ang="0">
                      <a:pos x="0" y="24"/>
                    </a:cxn>
                    <a:cxn ang="0">
                      <a:pos x="10" y="16"/>
                    </a:cxn>
                    <a:cxn ang="0">
                      <a:pos x="18" y="10"/>
                    </a:cxn>
                    <a:cxn ang="0">
                      <a:pos x="20" y="0"/>
                    </a:cxn>
                    <a:cxn ang="0">
                      <a:pos x="28" y="2"/>
                    </a:cxn>
                    <a:cxn ang="0">
                      <a:pos x="38" y="6"/>
                    </a:cxn>
                    <a:cxn ang="0">
                      <a:pos x="48" y="14"/>
                    </a:cxn>
                    <a:cxn ang="0">
                      <a:pos x="60" y="18"/>
                    </a:cxn>
                    <a:cxn ang="0">
                      <a:pos x="66" y="24"/>
                    </a:cxn>
                    <a:cxn ang="0">
                      <a:pos x="68" y="32"/>
                    </a:cxn>
                    <a:cxn ang="0">
                      <a:pos x="64" y="34"/>
                    </a:cxn>
                    <a:cxn ang="0">
                      <a:pos x="56" y="36"/>
                    </a:cxn>
                    <a:cxn ang="0">
                      <a:pos x="44" y="36"/>
                    </a:cxn>
                    <a:cxn ang="0">
                      <a:pos x="28" y="34"/>
                    </a:cxn>
                    <a:cxn ang="0">
                      <a:pos x="18" y="30"/>
                    </a:cxn>
                    <a:cxn ang="0">
                      <a:pos x="6" y="26"/>
                    </a:cxn>
                  </a:cxnLst>
                  <a:rect l="0" t="0" r="r" b="b"/>
                  <a:pathLst>
                    <a:path w="68" h="36">
                      <a:moveTo>
                        <a:pt x="6" y="26"/>
                      </a:moveTo>
                      <a:lnTo>
                        <a:pt x="0" y="24"/>
                      </a:lnTo>
                      <a:lnTo>
                        <a:pt x="10" y="16"/>
                      </a:lnTo>
                      <a:lnTo>
                        <a:pt x="18" y="10"/>
                      </a:lnTo>
                      <a:lnTo>
                        <a:pt x="20" y="0"/>
                      </a:lnTo>
                      <a:lnTo>
                        <a:pt x="28" y="2"/>
                      </a:lnTo>
                      <a:lnTo>
                        <a:pt x="38" y="6"/>
                      </a:lnTo>
                      <a:lnTo>
                        <a:pt x="48" y="14"/>
                      </a:lnTo>
                      <a:lnTo>
                        <a:pt x="60" y="18"/>
                      </a:lnTo>
                      <a:lnTo>
                        <a:pt x="66" y="24"/>
                      </a:lnTo>
                      <a:lnTo>
                        <a:pt x="68" y="32"/>
                      </a:lnTo>
                      <a:lnTo>
                        <a:pt x="64" y="34"/>
                      </a:lnTo>
                      <a:lnTo>
                        <a:pt x="56" y="36"/>
                      </a:lnTo>
                      <a:lnTo>
                        <a:pt x="44" y="36"/>
                      </a:lnTo>
                      <a:lnTo>
                        <a:pt x="28" y="34"/>
                      </a:lnTo>
                      <a:lnTo>
                        <a:pt x="18" y="30"/>
                      </a:lnTo>
                      <a:lnTo>
                        <a:pt x="6" y="2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86" name="Freeform 31"/>
                <p:cNvSpPr>
                  <a:spLocks noChangeAspect="1"/>
                </p:cNvSpPr>
                <p:nvPr/>
              </p:nvSpPr>
              <p:spPr bwMode="auto">
                <a:xfrm>
                  <a:off x="1274" y="1109"/>
                  <a:ext cx="460" cy="328"/>
                </a:xfrm>
                <a:custGeom>
                  <a:avLst/>
                  <a:gdLst/>
                  <a:ahLst/>
                  <a:cxnLst>
                    <a:cxn ang="0">
                      <a:pos x="148" y="30"/>
                    </a:cxn>
                    <a:cxn ang="0">
                      <a:pos x="154" y="52"/>
                    </a:cxn>
                    <a:cxn ang="0">
                      <a:pos x="184" y="36"/>
                    </a:cxn>
                    <a:cxn ang="0">
                      <a:pos x="238" y="44"/>
                    </a:cxn>
                    <a:cxn ang="0">
                      <a:pos x="250" y="54"/>
                    </a:cxn>
                    <a:cxn ang="0">
                      <a:pos x="258" y="58"/>
                    </a:cxn>
                    <a:cxn ang="0">
                      <a:pos x="280" y="68"/>
                    </a:cxn>
                    <a:cxn ang="0">
                      <a:pos x="284" y="86"/>
                    </a:cxn>
                    <a:cxn ang="0">
                      <a:pos x="306" y="90"/>
                    </a:cxn>
                    <a:cxn ang="0">
                      <a:pos x="332" y="92"/>
                    </a:cxn>
                    <a:cxn ang="0">
                      <a:pos x="324" y="108"/>
                    </a:cxn>
                    <a:cxn ang="0">
                      <a:pos x="360" y="116"/>
                    </a:cxn>
                    <a:cxn ang="0">
                      <a:pos x="342" y="122"/>
                    </a:cxn>
                    <a:cxn ang="0">
                      <a:pos x="368" y="134"/>
                    </a:cxn>
                    <a:cxn ang="0">
                      <a:pos x="346" y="136"/>
                    </a:cxn>
                    <a:cxn ang="0">
                      <a:pos x="346" y="150"/>
                    </a:cxn>
                    <a:cxn ang="0">
                      <a:pos x="382" y="160"/>
                    </a:cxn>
                    <a:cxn ang="0">
                      <a:pos x="404" y="174"/>
                    </a:cxn>
                    <a:cxn ang="0">
                      <a:pos x="434" y="190"/>
                    </a:cxn>
                    <a:cxn ang="0">
                      <a:pos x="460" y="208"/>
                    </a:cxn>
                    <a:cxn ang="0">
                      <a:pos x="434" y="216"/>
                    </a:cxn>
                    <a:cxn ang="0">
                      <a:pos x="420" y="240"/>
                    </a:cxn>
                    <a:cxn ang="0">
                      <a:pos x="386" y="222"/>
                    </a:cxn>
                    <a:cxn ang="0">
                      <a:pos x="358" y="230"/>
                    </a:cxn>
                    <a:cxn ang="0">
                      <a:pos x="408" y="284"/>
                    </a:cxn>
                    <a:cxn ang="0">
                      <a:pos x="394" y="290"/>
                    </a:cxn>
                    <a:cxn ang="0">
                      <a:pos x="356" y="290"/>
                    </a:cxn>
                    <a:cxn ang="0">
                      <a:pos x="366" y="306"/>
                    </a:cxn>
                    <a:cxn ang="0">
                      <a:pos x="354" y="322"/>
                    </a:cxn>
                    <a:cxn ang="0">
                      <a:pos x="310" y="314"/>
                    </a:cxn>
                    <a:cxn ang="0">
                      <a:pos x="288" y="280"/>
                    </a:cxn>
                    <a:cxn ang="0">
                      <a:pos x="256" y="258"/>
                    </a:cxn>
                    <a:cxn ang="0">
                      <a:pos x="238" y="260"/>
                    </a:cxn>
                    <a:cxn ang="0">
                      <a:pos x="208" y="270"/>
                    </a:cxn>
                    <a:cxn ang="0">
                      <a:pos x="202" y="236"/>
                    </a:cxn>
                    <a:cxn ang="0">
                      <a:pos x="238" y="240"/>
                    </a:cxn>
                    <a:cxn ang="0">
                      <a:pos x="246" y="222"/>
                    </a:cxn>
                    <a:cxn ang="0">
                      <a:pos x="272" y="172"/>
                    </a:cxn>
                    <a:cxn ang="0">
                      <a:pos x="246" y="156"/>
                    </a:cxn>
                    <a:cxn ang="0">
                      <a:pos x="218" y="150"/>
                    </a:cxn>
                    <a:cxn ang="0">
                      <a:pos x="212" y="124"/>
                    </a:cxn>
                    <a:cxn ang="0">
                      <a:pos x="186" y="106"/>
                    </a:cxn>
                    <a:cxn ang="0">
                      <a:pos x="178" y="112"/>
                    </a:cxn>
                    <a:cxn ang="0">
                      <a:pos x="130" y="116"/>
                    </a:cxn>
                    <a:cxn ang="0">
                      <a:pos x="56" y="110"/>
                    </a:cxn>
                    <a:cxn ang="0">
                      <a:pos x="20" y="102"/>
                    </a:cxn>
                    <a:cxn ang="0">
                      <a:pos x="32" y="86"/>
                    </a:cxn>
                    <a:cxn ang="0">
                      <a:pos x="0" y="72"/>
                    </a:cxn>
                    <a:cxn ang="0">
                      <a:pos x="38" y="2"/>
                    </a:cxn>
                    <a:cxn ang="0">
                      <a:pos x="64" y="12"/>
                    </a:cxn>
                    <a:cxn ang="0">
                      <a:pos x="68" y="76"/>
                    </a:cxn>
                    <a:cxn ang="0">
                      <a:pos x="78" y="46"/>
                    </a:cxn>
                    <a:cxn ang="0">
                      <a:pos x="108" y="4"/>
                    </a:cxn>
                  </a:cxnLst>
                  <a:rect l="0" t="0" r="r" b="b"/>
                  <a:pathLst>
                    <a:path w="460" h="328">
                      <a:moveTo>
                        <a:pt x="134" y="6"/>
                      </a:moveTo>
                      <a:lnTo>
                        <a:pt x="140" y="14"/>
                      </a:lnTo>
                      <a:lnTo>
                        <a:pt x="146" y="22"/>
                      </a:lnTo>
                      <a:lnTo>
                        <a:pt x="148" y="30"/>
                      </a:lnTo>
                      <a:lnTo>
                        <a:pt x="148" y="38"/>
                      </a:lnTo>
                      <a:lnTo>
                        <a:pt x="144" y="42"/>
                      </a:lnTo>
                      <a:lnTo>
                        <a:pt x="144" y="52"/>
                      </a:lnTo>
                      <a:lnTo>
                        <a:pt x="154" y="52"/>
                      </a:lnTo>
                      <a:lnTo>
                        <a:pt x="158" y="42"/>
                      </a:lnTo>
                      <a:lnTo>
                        <a:pt x="168" y="42"/>
                      </a:lnTo>
                      <a:lnTo>
                        <a:pt x="180" y="50"/>
                      </a:lnTo>
                      <a:lnTo>
                        <a:pt x="184" y="36"/>
                      </a:lnTo>
                      <a:lnTo>
                        <a:pt x="198" y="34"/>
                      </a:lnTo>
                      <a:lnTo>
                        <a:pt x="214" y="34"/>
                      </a:lnTo>
                      <a:lnTo>
                        <a:pt x="230" y="40"/>
                      </a:lnTo>
                      <a:lnTo>
                        <a:pt x="238" y="44"/>
                      </a:lnTo>
                      <a:lnTo>
                        <a:pt x="228" y="50"/>
                      </a:lnTo>
                      <a:lnTo>
                        <a:pt x="226" y="58"/>
                      </a:lnTo>
                      <a:lnTo>
                        <a:pt x="240" y="52"/>
                      </a:lnTo>
                      <a:lnTo>
                        <a:pt x="250" y="54"/>
                      </a:lnTo>
                      <a:lnTo>
                        <a:pt x="244" y="60"/>
                      </a:lnTo>
                      <a:lnTo>
                        <a:pt x="238" y="68"/>
                      </a:lnTo>
                      <a:lnTo>
                        <a:pt x="246" y="66"/>
                      </a:lnTo>
                      <a:lnTo>
                        <a:pt x="258" y="58"/>
                      </a:lnTo>
                      <a:lnTo>
                        <a:pt x="260" y="66"/>
                      </a:lnTo>
                      <a:lnTo>
                        <a:pt x="254" y="74"/>
                      </a:lnTo>
                      <a:lnTo>
                        <a:pt x="264" y="74"/>
                      </a:lnTo>
                      <a:lnTo>
                        <a:pt x="280" y="68"/>
                      </a:lnTo>
                      <a:lnTo>
                        <a:pt x="290" y="70"/>
                      </a:lnTo>
                      <a:lnTo>
                        <a:pt x="296" y="76"/>
                      </a:lnTo>
                      <a:lnTo>
                        <a:pt x="292" y="80"/>
                      </a:lnTo>
                      <a:lnTo>
                        <a:pt x="284" y="86"/>
                      </a:lnTo>
                      <a:lnTo>
                        <a:pt x="290" y="90"/>
                      </a:lnTo>
                      <a:lnTo>
                        <a:pt x="300" y="86"/>
                      </a:lnTo>
                      <a:lnTo>
                        <a:pt x="306" y="84"/>
                      </a:lnTo>
                      <a:lnTo>
                        <a:pt x="306" y="90"/>
                      </a:lnTo>
                      <a:lnTo>
                        <a:pt x="298" y="98"/>
                      </a:lnTo>
                      <a:lnTo>
                        <a:pt x="304" y="98"/>
                      </a:lnTo>
                      <a:lnTo>
                        <a:pt x="320" y="92"/>
                      </a:lnTo>
                      <a:lnTo>
                        <a:pt x="332" y="92"/>
                      </a:lnTo>
                      <a:lnTo>
                        <a:pt x="342" y="96"/>
                      </a:lnTo>
                      <a:lnTo>
                        <a:pt x="342" y="100"/>
                      </a:lnTo>
                      <a:lnTo>
                        <a:pt x="334" y="104"/>
                      </a:lnTo>
                      <a:lnTo>
                        <a:pt x="324" y="108"/>
                      </a:lnTo>
                      <a:lnTo>
                        <a:pt x="332" y="112"/>
                      </a:lnTo>
                      <a:lnTo>
                        <a:pt x="350" y="108"/>
                      </a:lnTo>
                      <a:lnTo>
                        <a:pt x="356" y="110"/>
                      </a:lnTo>
                      <a:lnTo>
                        <a:pt x="360" y="116"/>
                      </a:lnTo>
                      <a:lnTo>
                        <a:pt x="362" y="122"/>
                      </a:lnTo>
                      <a:lnTo>
                        <a:pt x="354" y="122"/>
                      </a:lnTo>
                      <a:lnTo>
                        <a:pt x="348" y="122"/>
                      </a:lnTo>
                      <a:lnTo>
                        <a:pt x="342" y="122"/>
                      </a:lnTo>
                      <a:lnTo>
                        <a:pt x="342" y="128"/>
                      </a:lnTo>
                      <a:lnTo>
                        <a:pt x="352" y="128"/>
                      </a:lnTo>
                      <a:lnTo>
                        <a:pt x="362" y="128"/>
                      </a:lnTo>
                      <a:lnTo>
                        <a:pt x="368" y="134"/>
                      </a:lnTo>
                      <a:lnTo>
                        <a:pt x="370" y="138"/>
                      </a:lnTo>
                      <a:lnTo>
                        <a:pt x="368" y="138"/>
                      </a:lnTo>
                      <a:lnTo>
                        <a:pt x="362" y="138"/>
                      </a:lnTo>
                      <a:lnTo>
                        <a:pt x="346" y="136"/>
                      </a:lnTo>
                      <a:lnTo>
                        <a:pt x="344" y="138"/>
                      </a:lnTo>
                      <a:lnTo>
                        <a:pt x="342" y="140"/>
                      </a:lnTo>
                      <a:lnTo>
                        <a:pt x="342" y="144"/>
                      </a:lnTo>
                      <a:lnTo>
                        <a:pt x="346" y="150"/>
                      </a:lnTo>
                      <a:lnTo>
                        <a:pt x="354" y="156"/>
                      </a:lnTo>
                      <a:lnTo>
                        <a:pt x="362" y="156"/>
                      </a:lnTo>
                      <a:lnTo>
                        <a:pt x="370" y="154"/>
                      </a:lnTo>
                      <a:lnTo>
                        <a:pt x="382" y="160"/>
                      </a:lnTo>
                      <a:lnTo>
                        <a:pt x="382" y="166"/>
                      </a:lnTo>
                      <a:lnTo>
                        <a:pt x="388" y="168"/>
                      </a:lnTo>
                      <a:lnTo>
                        <a:pt x="398" y="170"/>
                      </a:lnTo>
                      <a:lnTo>
                        <a:pt x="404" y="174"/>
                      </a:lnTo>
                      <a:lnTo>
                        <a:pt x="406" y="180"/>
                      </a:lnTo>
                      <a:lnTo>
                        <a:pt x="416" y="180"/>
                      </a:lnTo>
                      <a:lnTo>
                        <a:pt x="424" y="182"/>
                      </a:lnTo>
                      <a:lnTo>
                        <a:pt x="434" y="190"/>
                      </a:lnTo>
                      <a:lnTo>
                        <a:pt x="438" y="194"/>
                      </a:lnTo>
                      <a:lnTo>
                        <a:pt x="450" y="196"/>
                      </a:lnTo>
                      <a:lnTo>
                        <a:pt x="460" y="204"/>
                      </a:lnTo>
                      <a:lnTo>
                        <a:pt x="460" y="208"/>
                      </a:lnTo>
                      <a:lnTo>
                        <a:pt x="460" y="212"/>
                      </a:lnTo>
                      <a:lnTo>
                        <a:pt x="458" y="214"/>
                      </a:lnTo>
                      <a:lnTo>
                        <a:pt x="444" y="216"/>
                      </a:lnTo>
                      <a:lnTo>
                        <a:pt x="434" y="216"/>
                      </a:lnTo>
                      <a:lnTo>
                        <a:pt x="436" y="226"/>
                      </a:lnTo>
                      <a:lnTo>
                        <a:pt x="430" y="232"/>
                      </a:lnTo>
                      <a:lnTo>
                        <a:pt x="420" y="232"/>
                      </a:lnTo>
                      <a:lnTo>
                        <a:pt x="420" y="240"/>
                      </a:lnTo>
                      <a:lnTo>
                        <a:pt x="414" y="248"/>
                      </a:lnTo>
                      <a:lnTo>
                        <a:pt x="398" y="240"/>
                      </a:lnTo>
                      <a:lnTo>
                        <a:pt x="390" y="230"/>
                      </a:lnTo>
                      <a:lnTo>
                        <a:pt x="386" y="222"/>
                      </a:lnTo>
                      <a:lnTo>
                        <a:pt x="364" y="208"/>
                      </a:lnTo>
                      <a:lnTo>
                        <a:pt x="356" y="212"/>
                      </a:lnTo>
                      <a:lnTo>
                        <a:pt x="360" y="222"/>
                      </a:lnTo>
                      <a:lnTo>
                        <a:pt x="358" y="230"/>
                      </a:lnTo>
                      <a:lnTo>
                        <a:pt x="364" y="244"/>
                      </a:lnTo>
                      <a:lnTo>
                        <a:pt x="376" y="256"/>
                      </a:lnTo>
                      <a:lnTo>
                        <a:pt x="394" y="270"/>
                      </a:lnTo>
                      <a:lnTo>
                        <a:pt x="408" y="284"/>
                      </a:lnTo>
                      <a:lnTo>
                        <a:pt x="406" y="290"/>
                      </a:lnTo>
                      <a:lnTo>
                        <a:pt x="400" y="288"/>
                      </a:lnTo>
                      <a:lnTo>
                        <a:pt x="396" y="288"/>
                      </a:lnTo>
                      <a:lnTo>
                        <a:pt x="394" y="290"/>
                      </a:lnTo>
                      <a:lnTo>
                        <a:pt x="400" y="304"/>
                      </a:lnTo>
                      <a:lnTo>
                        <a:pt x="394" y="310"/>
                      </a:lnTo>
                      <a:lnTo>
                        <a:pt x="378" y="302"/>
                      </a:lnTo>
                      <a:lnTo>
                        <a:pt x="356" y="290"/>
                      </a:lnTo>
                      <a:lnTo>
                        <a:pt x="344" y="278"/>
                      </a:lnTo>
                      <a:lnTo>
                        <a:pt x="338" y="282"/>
                      </a:lnTo>
                      <a:lnTo>
                        <a:pt x="348" y="292"/>
                      </a:lnTo>
                      <a:lnTo>
                        <a:pt x="366" y="306"/>
                      </a:lnTo>
                      <a:lnTo>
                        <a:pt x="370" y="312"/>
                      </a:lnTo>
                      <a:lnTo>
                        <a:pt x="374" y="320"/>
                      </a:lnTo>
                      <a:lnTo>
                        <a:pt x="378" y="328"/>
                      </a:lnTo>
                      <a:lnTo>
                        <a:pt x="354" y="322"/>
                      </a:lnTo>
                      <a:lnTo>
                        <a:pt x="334" y="314"/>
                      </a:lnTo>
                      <a:lnTo>
                        <a:pt x="320" y="304"/>
                      </a:lnTo>
                      <a:lnTo>
                        <a:pt x="312" y="304"/>
                      </a:lnTo>
                      <a:lnTo>
                        <a:pt x="310" y="314"/>
                      </a:lnTo>
                      <a:lnTo>
                        <a:pt x="296" y="298"/>
                      </a:lnTo>
                      <a:lnTo>
                        <a:pt x="290" y="290"/>
                      </a:lnTo>
                      <a:lnTo>
                        <a:pt x="294" y="286"/>
                      </a:lnTo>
                      <a:lnTo>
                        <a:pt x="288" y="280"/>
                      </a:lnTo>
                      <a:lnTo>
                        <a:pt x="280" y="282"/>
                      </a:lnTo>
                      <a:lnTo>
                        <a:pt x="272" y="274"/>
                      </a:lnTo>
                      <a:lnTo>
                        <a:pt x="262" y="264"/>
                      </a:lnTo>
                      <a:lnTo>
                        <a:pt x="256" y="258"/>
                      </a:lnTo>
                      <a:lnTo>
                        <a:pt x="244" y="254"/>
                      </a:lnTo>
                      <a:lnTo>
                        <a:pt x="238" y="250"/>
                      </a:lnTo>
                      <a:lnTo>
                        <a:pt x="238" y="258"/>
                      </a:lnTo>
                      <a:lnTo>
                        <a:pt x="238" y="260"/>
                      </a:lnTo>
                      <a:lnTo>
                        <a:pt x="236" y="262"/>
                      </a:lnTo>
                      <a:lnTo>
                        <a:pt x="224" y="262"/>
                      </a:lnTo>
                      <a:lnTo>
                        <a:pt x="218" y="266"/>
                      </a:lnTo>
                      <a:lnTo>
                        <a:pt x="208" y="270"/>
                      </a:lnTo>
                      <a:lnTo>
                        <a:pt x="194" y="268"/>
                      </a:lnTo>
                      <a:lnTo>
                        <a:pt x="186" y="258"/>
                      </a:lnTo>
                      <a:lnTo>
                        <a:pt x="188" y="246"/>
                      </a:lnTo>
                      <a:lnTo>
                        <a:pt x="202" y="236"/>
                      </a:lnTo>
                      <a:lnTo>
                        <a:pt x="214" y="238"/>
                      </a:lnTo>
                      <a:lnTo>
                        <a:pt x="226" y="242"/>
                      </a:lnTo>
                      <a:lnTo>
                        <a:pt x="232" y="246"/>
                      </a:lnTo>
                      <a:lnTo>
                        <a:pt x="238" y="240"/>
                      </a:lnTo>
                      <a:lnTo>
                        <a:pt x="246" y="236"/>
                      </a:lnTo>
                      <a:lnTo>
                        <a:pt x="258" y="232"/>
                      </a:lnTo>
                      <a:lnTo>
                        <a:pt x="254" y="228"/>
                      </a:lnTo>
                      <a:lnTo>
                        <a:pt x="246" y="222"/>
                      </a:lnTo>
                      <a:lnTo>
                        <a:pt x="254" y="210"/>
                      </a:lnTo>
                      <a:lnTo>
                        <a:pt x="268" y="202"/>
                      </a:lnTo>
                      <a:lnTo>
                        <a:pt x="280" y="190"/>
                      </a:lnTo>
                      <a:lnTo>
                        <a:pt x="272" y="172"/>
                      </a:lnTo>
                      <a:lnTo>
                        <a:pt x="264" y="160"/>
                      </a:lnTo>
                      <a:lnTo>
                        <a:pt x="256" y="160"/>
                      </a:lnTo>
                      <a:lnTo>
                        <a:pt x="254" y="152"/>
                      </a:lnTo>
                      <a:lnTo>
                        <a:pt x="246" y="156"/>
                      </a:lnTo>
                      <a:lnTo>
                        <a:pt x="240" y="148"/>
                      </a:lnTo>
                      <a:lnTo>
                        <a:pt x="240" y="142"/>
                      </a:lnTo>
                      <a:lnTo>
                        <a:pt x="228" y="142"/>
                      </a:lnTo>
                      <a:lnTo>
                        <a:pt x="218" y="150"/>
                      </a:lnTo>
                      <a:lnTo>
                        <a:pt x="210" y="142"/>
                      </a:lnTo>
                      <a:lnTo>
                        <a:pt x="222" y="134"/>
                      </a:lnTo>
                      <a:lnTo>
                        <a:pt x="218" y="128"/>
                      </a:lnTo>
                      <a:lnTo>
                        <a:pt x="212" y="124"/>
                      </a:lnTo>
                      <a:lnTo>
                        <a:pt x="202" y="114"/>
                      </a:lnTo>
                      <a:lnTo>
                        <a:pt x="196" y="120"/>
                      </a:lnTo>
                      <a:lnTo>
                        <a:pt x="190" y="112"/>
                      </a:lnTo>
                      <a:lnTo>
                        <a:pt x="186" y="106"/>
                      </a:lnTo>
                      <a:lnTo>
                        <a:pt x="178" y="98"/>
                      </a:lnTo>
                      <a:lnTo>
                        <a:pt x="172" y="100"/>
                      </a:lnTo>
                      <a:lnTo>
                        <a:pt x="176" y="106"/>
                      </a:lnTo>
                      <a:lnTo>
                        <a:pt x="178" y="112"/>
                      </a:lnTo>
                      <a:lnTo>
                        <a:pt x="172" y="116"/>
                      </a:lnTo>
                      <a:lnTo>
                        <a:pt x="158" y="116"/>
                      </a:lnTo>
                      <a:lnTo>
                        <a:pt x="136" y="110"/>
                      </a:lnTo>
                      <a:lnTo>
                        <a:pt x="130" y="116"/>
                      </a:lnTo>
                      <a:lnTo>
                        <a:pt x="118" y="118"/>
                      </a:lnTo>
                      <a:lnTo>
                        <a:pt x="90" y="114"/>
                      </a:lnTo>
                      <a:lnTo>
                        <a:pt x="74" y="110"/>
                      </a:lnTo>
                      <a:lnTo>
                        <a:pt x="56" y="110"/>
                      </a:lnTo>
                      <a:lnTo>
                        <a:pt x="48" y="104"/>
                      </a:lnTo>
                      <a:lnTo>
                        <a:pt x="40" y="100"/>
                      </a:lnTo>
                      <a:lnTo>
                        <a:pt x="32" y="106"/>
                      </a:lnTo>
                      <a:lnTo>
                        <a:pt x="20" y="102"/>
                      </a:lnTo>
                      <a:lnTo>
                        <a:pt x="8" y="94"/>
                      </a:lnTo>
                      <a:lnTo>
                        <a:pt x="8" y="84"/>
                      </a:lnTo>
                      <a:lnTo>
                        <a:pt x="16" y="84"/>
                      </a:lnTo>
                      <a:lnTo>
                        <a:pt x="32" y="86"/>
                      </a:lnTo>
                      <a:lnTo>
                        <a:pt x="38" y="82"/>
                      </a:lnTo>
                      <a:lnTo>
                        <a:pt x="32" y="76"/>
                      </a:lnTo>
                      <a:lnTo>
                        <a:pt x="16" y="78"/>
                      </a:lnTo>
                      <a:lnTo>
                        <a:pt x="0" y="72"/>
                      </a:lnTo>
                      <a:lnTo>
                        <a:pt x="0" y="50"/>
                      </a:lnTo>
                      <a:lnTo>
                        <a:pt x="8" y="30"/>
                      </a:lnTo>
                      <a:lnTo>
                        <a:pt x="20" y="14"/>
                      </a:lnTo>
                      <a:lnTo>
                        <a:pt x="38" y="2"/>
                      </a:lnTo>
                      <a:lnTo>
                        <a:pt x="52" y="0"/>
                      </a:lnTo>
                      <a:lnTo>
                        <a:pt x="82" y="2"/>
                      </a:lnTo>
                      <a:lnTo>
                        <a:pt x="76" y="8"/>
                      </a:lnTo>
                      <a:lnTo>
                        <a:pt x="64" y="12"/>
                      </a:lnTo>
                      <a:lnTo>
                        <a:pt x="54" y="28"/>
                      </a:lnTo>
                      <a:lnTo>
                        <a:pt x="54" y="40"/>
                      </a:lnTo>
                      <a:lnTo>
                        <a:pt x="54" y="50"/>
                      </a:lnTo>
                      <a:lnTo>
                        <a:pt x="68" y="76"/>
                      </a:lnTo>
                      <a:lnTo>
                        <a:pt x="82" y="72"/>
                      </a:lnTo>
                      <a:lnTo>
                        <a:pt x="76" y="64"/>
                      </a:lnTo>
                      <a:lnTo>
                        <a:pt x="66" y="50"/>
                      </a:lnTo>
                      <a:lnTo>
                        <a:pt x="78" y="46"/>
                      </a:lnTo>
                      <a:lnTo>
                        <a:pt x="70" y="38"/>
                      </a:lnTo>
                      <a:lnTo>
                        <a:pt x="72" y="26"/>
                      </a:lnTo>
                      <a:lnTo>
                        <a:pt x="84" y="16"/>
                      </a:lnTo>
                      <a:lnTo>
                        <a:pt x="108" y="4"/>
                      </a:lnTo>
                      <a:lnTo>
                        <a:pt x="122" y="2"/>
                      </a:lnTo>
                      <a:lnTo>
                        <a:pt x="134" y="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87" name="Freeform 32"/>
                <p:cNvSpPr>
                  <a:spLocks noChangeAspect="1"/>
                </p:cNvSpPr>
                <p:nvPr/>
              </p:nvSpPr>
              <p:spPr bwMode="auto">
                <a:xfrm>
                  <a:off x="1364" y="1409"/>
                  <a:ext cx="36" cy="22"/>
                </a:xfrm>
                <a:custGeom>
                  <a:avLst/>
                  <a:gdLst/>
                  <a:ahLst/>
                  <a:cxnLst>
                    <a:cxn ang="0">
                      <a:pos x="34" y="0"/>
                    </a:cxn>
                    <a:cxn ang="0">
                      <a:pos x="22" y="0"/>
                    </a:cxn>
                    <a:cxn ang="0">
                      <a:pos x="8" y="6"/>
                    </a:cxn>
                    <a:cxn ang="0">
                      <a:pos x="4" y="10"/>
                    </a:cxn>
                    <a:cxn ang="0">
                      <a:pos x="2" y="12"/>
                    </a:cxn>
                    <a:cxn ang="0">
                      <a:pos x="0" y="14"/>
                    </a:cxn>
                    <a:cxn ang="0">
                      <a:pos x="6" y="18"/>
                    </a:cxn>
                    <a:cxn ang="0">
                      <a:pos x="10" y="22"/>
                    </a:cxn>
                    <a:cxn ang="0">
                      <a:pos x="22" y="18"/>
                    </a:cxn>
                    <a:cxn ang="0">
                      <a:pos x="30" y="12"/>
                    </a:cxn>
                    <a:cxn ang="0">
                      <a:pos x="36" y="4"/>
                    </a:cxn>
                    <a:cxn ang="0">
                      <a:pos x="34" y="0"/>
                    </a:cxn>
                  </a:cxnLst>
                  <a:rect l="0" t="0" r="r" b="b"/>
                  <a:pathLst>
                    <a:path w="36" h="22">
                      <a:moveTo>
                        <a:pt x="34" y="0"/>
                      </a:moveTo>
                      <a:lnTo>
                        <a:pt x="22" y="0"/>
                      </a:lnTo>
                      <a:lnTo>
                        <a:pt x="8" y="6"/>
                      </a:lnTo>
                      <a:lnTo>
                        <a:pt x="4" y="10"/>
                      </a:lnTo>
                      <a:lnTo>
                        <a:pt x="2" y="12"/>
                      </a:lnTo>
                      <a:lnTo>
                        <a:pt x="0" y="14"/>
                      </a:lnTo>
                      <a:lnTo>
                        <a:pt x="6" y="18"/>
                      </a:lnTo>
                      <a:lnTo>
                        <a:pt x="10" y="22"/>
                      </a:lnTo>
                      <a:lnTo>
                        <a:pt x="22" y="18"/>
                      </a:lnTo>
                      <a:lnTo>
                        <a:pt x="30" y="12"/>
                      </a:lnTo>
                      <a:lnTo>
                        <a:pt x="36" y="4"/>
                      </a:lnTo>
                      <a:lnTo>
                        <a:pt x="34"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88" name="Freeform 33"/>
                <p:cNvSpPr>
                  <a:spLocks noChangeAspect="1"/>
                </p:cNvSpPr>
                <p:nvPr/>
              </p:nvSpPr>
              <p:spPr bwMode="auto">
                <a:xfrm>
                  <a:off x="1426" y="1423"/>
                  <a:ext cx="18" cy="22"/>
                </a:xfrm>
                <a:custGeom>
                  <a:avLst/>
                  <a:gdLst/>
                  <a:ahLst/>
                  <a:cxnLst>
                    <a:cxn ang="0">
                      <a:pos x="8" y="0"/>
                    </a:cxn>
                    <a:cxn ang="0">
                      <a:pos x="2" y="6"/>
                    </a:cxn>
                    <a:cxn ang="0">
                      <a:pos x="0" y="14"/>
                    </a:cxn>
                    <a:cxn ang="0">
                      <a:pos x="8" y="22"/>
                    </a:cxn>
                    <a:cxn ang="0">
                      <a:pos x="18" y="10"/>
                    </a:cxn>
                    <a:cxn ang="0">
                      <a:pos x="16" y="2"/>
                    </a:cxn>
                    <a:cxn ang="0">
                      <a:pos x="8" y="0"/>
                    </a:cxn>
                  </a:cxnLst>
                  <a:rect l="0" t="0" r="r" b="b"/>
                  <a:pathLst>
                    <a:path w="18" h="22">
                      <a:moveTo>
                        <a:pt x="8" y="0"/>
                      </a:moveTo>
                      <a:lnTo>
                        <a:pt x="2" y="6"/>
                      </a:lnTo>
                      <a:lnTo>
                        <a:pt x="0" y="14"/>
                      </a:lnTo>
                      <a:lnTo>
                        <a:pt x="8" y="22"/>
                      </a:lnTo>
                      <a:lnTo>
                        <a:pt x="18" y="10"/>
                      </a:lnTo>
                      <a:lnTo>
                        <a:pt x="16" y="2"/>
                      </a:lnTo>
                      <a:lnTo>
                        <a:pt x="8"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89" name="Freeform 34"/>
                <p:cNvSpPr>
                  <a:spLocks noChangeAspect="1"/>
                </p:cNvSpPr>
                <p:nvPr/>
              </p:nvSpPr>
              <p:spPr bwMode="auto">
                <a:xfrm>
                  <a:off x="876" y="971"/>
                  <a:ext cx="22" cy="14"/>
                </a:xfrm>
                <a:custGeom>
                  <a:avLst/>
                  <a:gdLst/>
                  <a:ahLst/>
                  <a:cxnLst>
                    <a:cxn ang="0">
                      <a:pos x="8" y="0"/>
                    </a:cxn>
                    <a:cxn ang="0">
                      <a:pos x="16" y="2"/>
                    </a:cxn>
                    <a:cxn ang="0">
                      <a:pos x="22" y="8"/>
                    </a:cxn>
                    <a:cxn ang="0">
                      <a:pos x="20" y="12"/>
                    </a:cxn>
                    <a:cxn ang="0">
                      <a:pos x="10" y="14"/>
                    </a:cxn>
                    <a:cxn ang="0">
                      <a:pos x="2" y="8"/>
                    </a:cxn>
                    <a:cxn ang="0">
                      <a:pos x="0" y="2"/>
                    </a:cxn>
                    <a:cxn ang="0">
                      <a:pos x="8" y="0"/>
                    </a:cxn>
                  </a:cxnLst>
                  <a:rect l="0" t="0" r="r" b="b"/>
                  <a:pathLst>
                    <a:path w="22" h="14">
                      <a:moveTo>
                        <a:pt x="8" y="0"/>
                      </a:moveTo>
                      <a:lnTo>
                        <a:pt x="16" y="2"/>
                      </a:lnTo>
                      <a:lnTo>
                        <a:pt x="22" y="8"/>
                      </a:lnTo>
                      <a:lnTo>
                        <a:pt x="20" y="12"/>
                      </a:lnTo>
                      <a:lnTo>
                        <a:pt x="10" y="14"/>
                      </a:lnTo>
                      <a:lnTo>
                        <a:pt x="2" y="8"/>
                      </a:lnTo>
                      <a:lnTo>
                        <a:pt x="0" y="2"/>
                      </a:lnTo>
                      <a:lnTo>
                        <a:pt x="8"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90" name="Freeform 35"/>
                <p:cNvSpPr>
                  <a:spLocks noChangeAspect="1"/>
                </p:cNvSpPr>
                <p:nvPr/>
              </p:nvSpPr>
              <p:spPr bwMode="auto">
                <a:xfrm>
                  <a:off x="1516" y="1271"/>
                  <a:ext cx="20" cy="16"/>
                </a:xfrm>
                <a:custGeom>
                  <a:avLst/>
                  <a:gdLst/>
                  <a:ahLst/>
                  <a:cxnLst>
                    <a:cxn ang="0">
                      <a:pos x="8" y="0"/>
                    </a:cxn>
                    <a:cxn ang="0">
                      <a:pos x="16" y="6"/>
                    </a:cxn>
                    <a:cxn ang="0">
                      <a:pos x="20" y="12"/>
                    </a:cxn>
                    <a:cxn ang="0">
                      <a:pos x="16" y="16"/>
                    </a:cxn>
                    <a:cxn ang="0">
                      <a:pos x="6" y="14"/>
                    </a:cxn>
                    <a:cxn ang="0">
                      <a:pos x="0" y="10"/>
                    </a:cxn>
                    <a:cxn ang="0">
                      <a:pos x="0" y="2"/>
                    </a:cxn>
                    <a:cxn ang="0">
                      <a:pos x="8" y="0"/>
                    </a:cxn>
                  </a:cxnLst>
                  <a:rect l="0" t="0" r="r" b="b"/>
                  <a:pathLst>
                    <a:path w="20" h="16">
                      <a:moveTo>
                        <a:pt x="8" y="0"/>
                      </a:moveTo>
                      <a:lnTo>
                        <a:pt x="16" y="6"/>
                      </a:lnTo>
                      <a:lnTo>
                        <a:pt x="20" y="12"/>
                      </a:lnTo>
                      <a:lnTo>
                        <a:pt x="16" y="16"/>
                      </a:lnTo>
                      <a:lnTo>
                        <a:pt x="6" y="14"/>
                      </a:lnTo>
                      <a:lnTo>
                        <a:pt x="0" y="10"/>
                      </a:lnTo>
                      <a:lnTo>
                        <a:pt x="0" y="2"/>
                      </a:lnTo>
                      <a:lnTo>
                        <a:pt x="8"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91" name="Freeform 36"/>
                <p:cNvSpPr>
                  <a:spLocks noChangeAspect="1"/>
                </p:cNvSpPr>
                <p:nvPr/>
              </p:nvSpPr>
              <p:spPr bwMode="auto">
                <a:xfrm>
                  <a:off x="1682" y="1705"/>
                  <a:ext cx="38" cy="18"/>
                </a:xfrm>
                <a:custGeom>
                  <a:avLst/>
                  <a:gdLst/>
                  <a:ahLst/>
                  <a:cxnLst>
                    <a:cxn ang="0">
                      <a:pos x="0" y="2"/>
                    </a:cxn>
                    <a:cxn ang="0">
                      <a:pos x="8" y="8"/>
                    </a:cxn>
                    <a:cxn ang="0">
                      <a:pos x="18" y="14"/>
                    </a:cxn>
                    <a:cxn ang="0">
                      <a:pos x="34" y="18"/>
                    </a:cxn>
                    <a:cxn ang="0">
                      <a:pos x="38" y="12"/>
                    </a:cxn>
                    <a:cxn ang="0">
                      <a:pos x="30" y="6"/>
                    </a:cxn>
                    <a:cxn ang="0">
                      <a:pos x="22" y="2"/>
                    </a:cxn>
                    <a:cxn ang="0">
                      <a:pos x="14" y="0"/>
                    </a:cxn>
                    <a:cxn ang="0">
                      <a:pos x="8" y="0"/>
                    </a:cxn>
                    <a:cxn ang="0">
                      <a:pos x="0" y="2"/>
                    </a:cxn>
                  </a:cxnLst>
                  <a:rect l="0" t="0" r="r" b="b"/>
                  <a:pathLst>
                    <a:path w="38" h="18">
                      <a:moveTo>
                        <a:pt x="0" y="2"/>
                      </a:moveTo>
                      <a:lnTo>
                        <a:pt x="8" y="8"/>
                      </a:lnTo>
                      <a:lnTo>
                        <a:pt x="18" y="14"/>
                      </a:lnTo>
                      <a:lnTo>
                        <a:pt x="34" y="18"/>
                      </a:lnTo>
                      <a:lnTo>
                        <a:pt x="38" y="12"/>
                      </a:lnTo>
                      <a:lnTo>
                        <a:pt x="30" y="6"/>
                      </a:lnTo>
                      <a:lnTo>
                        <a:pt x="22" y="2"/>
                      </a:lnTo>
                      <a:lnTo>
                        <a:pt x="14" y="0"/>
                      </a:lnTo>
                      <a:lnTo>
                        <a:pt x="8" y="0"/>
                      </a:lnTo>
                      <a:lnTo>
                        <a:pt x="0" y="2"/>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92" name="Freeform 37"/>
                <p:cNvSpPr>
                  <a:spLocks noChangeAspect="1"/>
                </p:cNvSpPr>
                <p:nvPr/>
              </p:nvSpPr>
              <p:spPr bwMode="auto">
                <a:xfrm>
                  <a:off x="668" y="1685"/>
                  <a:ext cx="72" cy="50"/>
                </a:xfrm>
                <a:custGeom>
                  <a:avLst/>
                  <a:gdLst/>
                  <a:ahLst/>
                  <a:cxnLst>
                    <a:cxn ang="0">
                      <a:pos x="0" y="0"/>
                    </a:cxn>
                    <a:cxn ang="0">
                      <a:pos x="12" y="2"/>
                    </a:cxn>
                    <a:cxn ang="0">
                      <a:pos x="24" y="6"/>
                    </a:cxn>
                    <a:cxn ang="0">
                      <a:pos x="32" y="10"/>
                    </a:cxn>
                    <a:cxn ang="0">
                      <a:pos x="42" y="16"/>
                    </a:cxn>
                    <a:cxn ang="0">
                      <a:pos x="50" y="26"/>
                    </a:cxn>
                    <a:cxn ang="0">
                      <a:pos x="56" y="30"/>
                    </a:cxn>
                    <a:cxn ang="0">
                      <a:pos x="66" y="36"/>
                    </a:cxn>
                    <a:cxn ang="0">
                      <a:pos x="70" y="42"/>
                    </a:cxn>
                    <a:cxn ang="0">
                      <a:pos x="72" y="46"/>
                    </a:cxn>
                    <a:cxn ang="0">
                      <a:pos x="66" y="48"/>
                    </a:cxn>
                    <a:cxn ang="0">
                      <a:pos x="56" y="50"/>
                    </a:cxn>
                    <a:cxn ang="0">
                      <a:pos x="46" y="46"/>
                    </a:cxn>
                    <a:cxn ang="0">
                      <a:pos x="46" y="38"/>
                    </a:cxn>
                    <a:cxn ang="0">
                      <a:pos x="40" y="38"/>
                    </a:cxn>
                    <a:cxn ang="0">
                      <a:pos x="34" y="32"/>
                    </a:cxn>
                    <a:cxn ang="0">
                      <a:pos x="28" y="24"/>
                    </a:cxn>
                    <a:cxn ang="0">
                      <a:pos x="22" y="24"/>
                    </a:cxn>
                    <a:cxn ang="0">
                      <a:pos x="20" y="18"/>
                    </a:cxn>
                    <a:cxn ang="0">
                      <a:pos x="14" y="18"/>
                    </a:cxn>
                    <a:cxn ang="0">
                      <a:pos x="6" y="14"/>
                    </a:cxn>
                    <a:cxn ang="0">
                      <a:pos x="0" y="10"/>
                    </a:cxn>
                    <a:cxn ang="0">
                      <a:pos x="0" y="0"/>
                    </a:cxn>
                  </a:cxnLst>
                  <a:rect l="0" t="0" r="r" b="b"/>
                  <a:pathLst>
                    <a:path w="72" h="50">
                      <a:moveTo>
                        <a:pt x="0" y="0"/>
                      </a:moveTo>
                      <a:lnTo>
                        <a:pt x="12" y="2"/>
                      </a:lnTo>
                      <a:lnTo>
                        <a:pt x="24" y="6"/>
                      </a:lnTo>
                      <a:lnTo>
                        <a:pt x="32" y="10"/>
                      </a:lnTo>
                      <a:lnTo>
                        <a:pt x="42" y="16"/>
                      </a:lnTo>
                      <a:lnTo>
                        <a:pt x="50" y="26"/>
                      </a:lnTo>
                      <a:lnTo>
                        <a:pt x="56" y="30"/>
                      </a:lnTo>
                      <a:lnTo>
                        <a:pt x="66" y="36"/>
                      </a:lnTo>
                      <a:lnTo>
                        <a:pt x="70" y="42"/>
                      </a:lnTo>
                      <a:lnTo>
                        <a:pt x="72" y="46"/>
                      </a:lnTo>
                      <a:lnTo>
                        <a:pt x="66" y="48"/>
                      </a:lnTo>
                      <a:lnTo>
                        <a:pt x="56" y="50"/>
                      </a:lnTo>
                      <a:lnTo>
                        <a:pt x="46" y="46"/>
                      </a:lnTo>
                      <a:lnTo>
                        <a:pt x="46" y="38"/>
                      </a:lnTo>
                      <a:lnTo>
                        <a:pt x="40" y="38"/>
                      </a:lnTo>
                      <a:lnTo>
                        <a:pt x="34" y="32"/>
                      </a:lnTo>
                      <a:lnTo>
                        <a:pt x="28" y="24"/>
                      </a:lnTo>
                      <a:lnTo>
                        <a:pt x="22" y="24"/>
                      </a:lnTo>
                      <a:lnTo>
                        <a:pt x="20" y="18"/>
                      </a:lnTo>
                      <a:lnTo>
                        <a:pt x="14" y="18"/>
                      </a:lnTo>
                      <a:lnTo>
                        <a:pt x="6" y="14"/>
                      </a:lnTo>
                      <a:lnTo>
                        <a:pt x="0" y="10"/>
                      </a:lnTo>
                      <a:lnTo>
                        <a:pt x="0"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grpSp>
          <p:grpSp>
            <p:nvGrpSpPr>
              <p:cNvPr id="13" name="Group 38"/>
              <p:cNvGrpSpPr>
                <a:grpSpLocks noChangeAspect="1"/>
              </p:cNvGrpSpPr>
              <p:nvPr/>
            </p:nvGrpSpPr>
            <p:grpSpPr bwMode="auto">
              <a:xfrm>
                <a:off x="457200" y="2165857"/>
                <a:ext cx="2288068" cy="1807371"/>
                <a:chOff x="44" y="1185"/>
                <a:chExt cx="1592" cy="1080"/>
              </a:xfrm>
            </p:grpSpPr>
            <p:grpSp>
              <p:nvGrpSpPr>
                <p:cNvPr id="241" name="Group 39"/>
                <p:cNvGrpSpPr>
                  <a:grpSpLocks noChangeAspect="1"/>
                </p:cNvGrpSpPr>
                <p:nvPr/>
              </p:nvGrpSpPr>
              <p:grpSpPr bwMode="auto">
                <a:xfrm>
                  <a:off x="44" y="1185"/>
                  <a:ext cx="594" cy="464"/>
                  <a:chOff x="44" y="1185"/>
                  <a:chExt cx="594" cy="464"/>
                </a:xfrm>
              </p:grpSpPr>
              <p:sp>
                <p:nvSpPr>
                  <p:cNvPr id="250" name="Freeform 40"/>
                  <p:cNvSpPr>
                    <a:spLocks noChangeAspect="1"/>
                  </p:cNvSpPr>
                  <p:nvPr/>
                </p:nvSpPr>
                <p:spPr bwMode="auto">
                  <a:xfrm>
                    <a:off x="44" y="1185"/>
                    <a:ext cx="594" cy="414"/>
                  </a:xfrm>
                  <a:custGeom>
                    <a:avLst/>
                    <a:gdLst/>
                    <a:ahLst/>
                    <a:cxnLst>
                      <a:cxn ang="0">
                        <a:pos x="540" y="354"/>
                      </a:cxn>
                      <a:cxn ang="0">
                        <a:pos x="510" y="318"/>
                      </a:cxn>
                      <a:cxn ang="0">
                        <a:pos x="500" y="332"/>
                      </a:cxn>
                      <a:cxn ang="0">
                        <a:pos x="464" y="324"/>
                      </a:cxn>
                      <a:cxn ang="0">
                        <a:pos x="414" y="298"/>
                      </a:cxn>
                      <a:cxn ang="0">
                        <a:pos x="362" y="288"/>
                      </a:cxn>
                      <a:cxn ang="0">
                        <a:pos x="318" y="272"/>
                      </a:cxn>
                      <a:cxn ang="0">
                        <a:pos x="314" y="294"/>
                      </a:cxn>
                      <a:cxn ang="0">
                        <a:pos x="278" y="304"/>
                      </a:cxn>
                      <a:cxn ang="0">
                        <a:pos x="252" y="298"/>
                      </a:cxn>
                      <a:cxn ang="0">
                        <a:pos x="270" y="274"/>
                      </a:cxn>
                      <a:cxn ang="0">
                        <a:pos x="274" y="266"/>
                      </a:cxn>
                      <a:cxn ang="0">
                        <a:pos x="236" y="298"/>
                      </a:cxn>
                      <a:cxn ang="0">
                        <a:pos x="222" y="322"/>
                      </a:cxn>
                      <a:cxn ang="0">
                        <a:pos x="196" y="348"/>
                      </a:cxn>
                      <a:cxn ang="0">
                        <a:pos x="146" y="384"/>
                      </a:cxn>
                      <a:cxn ang="0">
                        <a:pos x="112" y="398"/>
                      </a:cxn>
                      <a:cxn ang="0">
                        <a:pos x="90" y="408"/>
                      </a:cxn>
                      <a:cxn ang="0">
                        <a:pos x="84" y="394"/>
                      </a:cxn>
                      <a:cxn ang="0">
                        <a:pos x="114" y="382"/>
                      </a:cxn>
                      <a:cxn ang="0">
                        <a:pos x="156" y="354"/>
                      </a:cxn>
                      <a:cxn ang="0">
                        <a:pos x="170" y="320"/>
                      </a:cxn>
                      <a:cxn ang="0">
                        <a:pos x="138" y="328"/>
                      </a:cxn>
                      <a:cxn ang="0">
                        <a:pos x="100" y="328"/>
                      </a:cxn>
                      <a:cxn ang="0">
                        <a:pos x="86" y="286"/>
                      </a:cxn>
                      <a:cxn ang="0">
                        <a:pos x="56" y="300"/>
                      </a:cxn>
                      <a:cxn ang="0">
                        <a:pos x="48" y="274"/>
                      </a:cxn>
                      <a:cxn ang="0">
                        <a:pos x="24" y="258"/>
                      </a:cxn>
                      <a:cxn ang="0">
                        <a:pos x="46" y="226"/>
                      </a:cxn>
                      <a:cxn ang="0">
                        <a:pos x="80" y="214"/>
                      </a:cxn>
                      <a:cxn ang="0">
                        <a:pos x="102" y="184"/>
                      </a:cxn>
                      <a:cxn ang="0">
                        <a:pos x="86" y="180"/>
                      </a:cxn>
                      <a:cxn ang="0">
                        <a:pos x="20" y="168"/>
                      </a:cxn>
                      <a:cxn ang="0">
                        <a:pos x="10" y="150"/>
                      </a:cxn>
                      <a:cxn ang="0">
                        <a:pos x="60" y="132"/>
                      </a:cxn>
                      <a:cxn ang="0">
                        <a:pos x="100" y="142"/>
                      </a:cxn>
                      <a:cxn ang="0">
                        <a:pos x="102" y="132"/>
                      </a:cxn>
                      <a:cxn ang="0">
                        <a:pos x="84" y="116"/>
                      </a:cxn>
                      <a:cxn ang="0">
                        <a:pos x="44" y="94"/>
                      </a:cxn>
                      <a:cxn ang="0">
                        <a:pos x="22" y="68"/>
                      </a:cxn>
                      <a:cxn ang="0">
                        <a:pos x="88" y="28"/>
                      </a:cxn>
                      <a:cxn ang="0">
                        <a:pos x="132" y="12"/>
                      </a:cxn>
                      <a:cxn ang="0">
                        <a:pos x="186" y="8"/>
                      </a:cxn>
                      <a:cxn ang="0">
                        <a:pos x="244" y="16"/>
                      </a:cxn>
                      <a:cxn ang="0">
                        <a:pos x="318" y="30"/>
                      </a:cxn>
                      <a:cxn ang="0">
                        <a:pos x="400" y="40"/>
                      </a:cxn>
                      <a:cxn ang="0">
                        <a:pos x="438" y="288"/>
                      </a:cxn>
                      <a:cxn ang="0">
                        <a:pos x="478" y="316"/>
                      </a:cxn>
                      <a:cxn ang="0">
                        <a:pos x="508" y="300"/>
                      </a:cxn>
                      <a:cxn ang="0">
                        <a:pos x="556" y="358"/>
                      </a:cxn>
                      <a:cxn ang="0">
                        <a:pos x="594" y="394"/>
                      </a:cxn>
                      <a:cxn ang="0">
                        <a:pos x="582" y="394"/>
                      </a:cxn>
                    </a:cxnLst>
                    <a:rect l="0" t="0" r="r" b="b"/>
                    <a:pathLst>
                      <a:path w="594" h="414">
                        <a:moveTo>
                          <a:pt x="568" y="384"/>
                        </a:moveTo>
                        <a:lnTo>
                          <a:pt x="552" y="370"/>
                        </a:lnTo>
                        <a:lnTo>
                          <a:pt x="542" y="362"/>
                        </a:lnTo>
                        <a:lnTo>
                          <a:pt x="540" y="354"/>
                        </a:lnTo>
                        <a:lnTo>
                          <a:pt x="530" y="342"/>
                        </a:lnTo>
                        <a:lnTo>
                          <a:pt x="522" y="336"/>
                        </a:lnTo>
                        <a:lnTo>
                          <a:pt x="518" y="330"/>
                        </a:lnTo>
                        <a:lnTo>
                          <a:pt x="510" y="318"/>
                        </a:lnTo>
                        <a:lnTo>
                          <a:pt x="506" y="322"/>
                        </a:lnTo>
                        <a:lnTo>
                          <a:pt x="510" y="334"/>
                        </a:lnTo>
                        <a:lnTo>
                          <a:pt x="506" y="338"/>
                        </a:lnTo>
                        <a:lnTo>
                          <a:pt x="500" y="332"/>
                        </a:lnTo>
                        <a:lnTo>
                          <a:pt x="496" y="328"/>
                        </a:lnTo>
                        <a:lnTo>
                          <a:pt x="492" y="336"/>
                        </a:lnTo>
                        <a:lnTo>
                          <a:pt x="480" y="332"/>
                        </a:lnTo>
                        <a:lnTo>
                          <a:pt x="464" y="324"/>
                        </a:lnTo>
                        <a:lnTo>
                          <a:pt x="440" y="310"/>
                        </a:lnTo>
                        <a:lnTo>
                          <a:pt x="438" y="302"/>
                        </a:lnTo>
                        <a:lnTo>
                          <a:pt x="426" y="304"/>
                        </a:lnTo>
                        <a:lnTo>
                          <a:pt x="414" y="298"/>
                        </a:lnTo>
                        <a:lnTo>
                          <a:pt x="400" y="296"/>
                        </a:lnTo>
                        <a:lnTo>
                          <a:pt x="378" y="296"/>
                        </a:lnTo>
                        <a:lnTo>
                          <a:pt x="368" y="296"/>
                        </a:lnTo>
                        <a:lnTo>
                          <a:pt x="362" y="288"/>
                        </a:lnTo>
                        <a:lnTo>
                          <a:pt x="348" y="286"/>
                        </a:lnTo>
                        <a:lnTo>
                          <a:pt x="344" y="280"/>
                        </a:lnTo>
                        <a:lnTo>
                          <a:pt x="332" y="274"/>
                        </a:lnTo>
                        <a:lnTo>
                          <a:pt x="318" y="272"/>
                        </a:lnTo>
                        <a:lnTo>
                          <a:pt x="306" y="272"/>
                        </a:lnTo>
                        <a:lnTo>
                          <a:pt x="306" y="280"/>
                        </a:lnTo>
                        <a:lnTo>
                          <a:pt x="310" y="286"/>
                        </a:lnTo>
                        <a:lnTo>
                          <a:pt x="314" y="294"/>
                        </a:lnTo>
                        <a:lnTo>
                          <a:pt x="310" y="296"/>
                        </a:lnTo>
                        <a:lnTo>
                          <a:pt x="294" y="296"/>
                        </a:lnTo>
                        <a:lnTo>
                          <a:pt x="286" y="298"/>
                        </a:lnTo>
                        <a:lnTo>
                          <a:pt x="278" y="304"/>
                        </a:lnTo>
                        <a:lnTo>
                          <a:pt x="268" y="312"/>
                        </a:lnTo>
                        <a:lnTo>
                          <a:pt x="256" y="316"/>
                        </a:lnTo>
                        <a:lnTo>
                          <a:pt x="250" y="308"/>
                        </a:lnTo>
                        <a:lnTo>
                          <a:pt x="252" y="298"/>
                        </a:lnTo>
                        <a:lnTo>
                          <a:pt x="256" y="290"/>
                        </a:lnTo>
                        <a:lnTo>
                          <a:pt x="258" y="280"/>
                        </a:lnTo>
                        <a:lnTo>
                          <a:pt x="262" y="276"/>
                        </a:lnTo>
                        <a:lnTo>
                          <a:pt x="270" y="274"/>
                        </a:lnTo>
                        <a:lnTo>
                          <a:pt x="280" y="272"/>
                        </a:lnTo>
                        <a:lnTo>
                          <a:pt x="284" y="264"/>
                        </a:lnTo>
                        <a:lnTo>
                          <a:pt x="286" y="260"/>
                        </a:lnTo>
                        <a:lnTo>
                          <a:pt x="274" y="266"/>
                        </a:lnTo>
                        <a:lnTo>
                          <a:pt x="264" y="268"/>
                        </a:lnTo>
                        <a:lnTo>
                          <a:pt x="244" y="282"/>
                        </a:lnTo>
                        <a:lnTo>
                          <a:pt x="236" y="290"/>
                        </a:lnTo>
                        <a:lnTo>
                          <a:pt x="236" y="298"/>
                        </a:lnTo>
                        <a:lnTo>
                          <a:pt x="230" y="304"/>
                        </a:lnTo>
                        <a:lnTo>
                          <a:pt x="220" y="306"/>
                        </a:lnTo>
                        <a:lnTo>
                          <a:pt x="216" y="314"/>
                        </a:lnTo>
                        <a:lnTo>
                          <a:pt x="222" y="322"/>
                        </a:lnTo>
                        <a:lnTo>
                          <a:pt x="224" y="326"/>
                        </a:lnTo>
                        <a:lnTo>
                          <a:pt x="218" y="332"/>
                        </a:lnTo>
                        <a:lnTo>
                          <a:pt x="208" y="340"/>
                        </a:lnTo>
                        <a:lnTo>
                          <a:pt x="196" y="348"/>
                        </a:lnTo>
                        <a:lnTo>
                          <a:pt x="176" y="360"/>
                        </a:lnTo>
                        <a:lnTo>
                          <a:pt x="154" y="372"/>
                        </a:lnTo>
                        <a:lnTo>
                          <a:pt x="148" y="378"/>
                        </a:lnTo>
                        <a:lnTo>
                          <a:pt x="146" y="384"/>
                        </a:lnTo>
                        <a:lnTo>
                          <a:pt x="134" y="390"/>
                        </a:lnTo>
                        <a:lnTo>
                          <a:pt x="130" y="394"/>
                        </a:lnTo>
                        <a:lnTo>
                          <a:pt x="116" y="394"/>
                        </a:lnTo>
                        <a:lnTo>
                          <a:pt x="112" y="398"/>
                        </a:lnTo>
                        <a:lnTo>
                          <a:pt x="104" y="402"/>
                        </a:lnTo>
                        <a:lnTo>
                          <a:pt x="98" y="398"/>
                        </a:lnTo>
                        <a:lnTo>
                          <a:pt x="94" y="400"/>
                        </a:lnTo>
                        <a:lnTo>
                          <a:pt x="90" y="408"/>
                        </a:lnTo>
                        <a:lnTo>
                          <a:pt x="84" y="412"/>
                        </a:lnTo>
                        <a:lnTo>
                          <a:pt x="76" y="410"/>
                        </a:lnTo>
                        <a:lnTo>
                          <a:pt x="78" y="402"/>
                        </a:lnTo>
                        <a:lnTo>
                          <a:pt x="84" y="394"/>
                        </a:lnTo>
                        <a:lnTo>
                          <a:pt x="90" y="390"/>
                        </a:lnTo>
                        <a:lnTo>
                          <a:pt x="100" y="388"/>
                        </a:lnTo>
                        <a:lnTo>
                          <a:pt x="110" y="388"/>
                        </a:lnTo>
                        <a:lnTo>
                          <a:pt x="114" y="382"/>
                        </a:lnTo>
                        <a:lnTo>
                          <a:pt x="124" y="378"/>
                        </a:lnTo>
                        <a:lnTo>
                          <a:pt x="140" y="366"/>
                        </a:lnTo>
                        <a:lnTo>
                          <a:pt x="150" y="356"/>
                        </a:lnTo>
                        <a:lnTo>
                          <a:pt x="156" y="354"/>
                        </a:lnTo>
                        <a:lnTo>
                          <a:pt x="160" y="342"/>
                        </a:lnTo>
                        <a:lnTo>
                          <a:pt x="160" y="332"/>
                        </a:lnTo>
                        <a:lnTo>
                          <a:pt x="168" y="328"/>
                        </a:lnTo>
                        <a:lnTo>
                          <a:pt x="170" y="320"/>
                        </a:lnTo>
                        <a:lnTo>
                          <a:pt x="160" y="322"/>
                        </a:lnTo>
                        <a:lnTo>
                          <a:pt x="148" y="328"/>
                        </a:lnTo>
                        <a:lnTo>
                          <a:pt x="142" y="322"/>
                        </a:lnTo>
                        <a:lnTo>
                          <a:pt x="138" y="328"/>
                        </a:lnTo>
                        <a:lnTo>
                          <a:pt x="134" y="330"/>
                        </a:lnTo>
                        <a:lnTo>
                          <a:pt x="126" y="322"/>
                        </a:lnTo>
                        <a:lnTo>
                          <a:pt x="110" y="320"/>
                        </a:lnTo>
                        <a:lnTo>
                          <a:pt x="100" y="328"/>
                        </a:lnTo>
                        <a:lnTo>
                          <a:pt x="90" y="330"/>
                        </a:lnTo>
                        <a:lnTo>
                          <a:pt x="88" y="304"/>
                        </a:lnTo>
                        <a:lnTo>
                          <a:pt x="86" y="296"/>
                        </a:lnTo>
                        <a:lnTo>
                          <a:pt x="86" y="286"/>
                        </a:lnTo>
                        <a:lnTo>
                          <a:pt x="80" y="286"/>
                        </a:lnTo>
                        <a:lnTo>
                          <a:pt x="78" y="296"/>
                        </a:lnTo>
                        <a:lnTo>
                          <a:pt x="74" y="300"/>
                        </a:lnTo>
                        <a:lnTo>
                          <a:pt x="56" y="300"/>
                        </a:lnTo>
                        <a:lnTo>
                          <a:pt x="48" y="292"/>
                        </a:lnTo>
                        <a:lnTo>
                          <a:pt x="40" y="280"/>
                        </a:lnTo>
                        <a:lnTo>
                          <a:pt x="42" y="274"/>
                        </a:lnTo>
                        <a:lnTo>
                          <a:pt x="48" y="274"/>
                        </a:lnTo>
                        <a:lnTo>
                          <a:pt x="40" y="268"/>
                        </a:lnTo>
                        <a:lnTo>
                          <a:pt x="40" y="260"/>
                        </a:lnTo>
                        <a:lnTo>
                          <a:pt x="36" y="268"/>
                        </a:lnTo>
                        <a:lnTo>
                          <a:pt x="24" y="258"/>
                        </a:lnTo>
                        <a:lnTo>
                          <a:pt x="30" y="246"/>
                        </a:lnTo>
                        <a:lnTo>
                          <a:pt x="34" y="242"/>
                        </a:lnTo>
                        <a:lnTo>
                          <a:pt x="46" y="234"/>
                        </a:lnTo>
                        <a:lnTo>
                          <a:pt x="46" y="226"/>
                        </a:lnTo>
                        <a:lnTo>
                          <a:pt x="50" y="220"/>
                        </a:lnTo>
                        <a:lnTo>
                          <a:pt x="58" y="220"/>
                        </a:lnTo>
                        <a:lnTo>
                          <a:pt x="72" y="222"/>
                        </a:lnTo>
                        <a:lnTo>
                          <a:pt x="80" y="214"/>
                        </a:lnTo>
                        <a:lnTo>
                          <a:pt x="88" y="210"/>
                        </a:lnTo>
                        <a:lnTo>
                          <a:pt x="110" y="208"/>
                        </a:lnTo>
                        <a:lnTo>
                          <a:pt x="108" y="194"/>
                        </a:lnTo>
                        <a:lnTo>
                          <a:pt x="102" y="184"/>
                        </a:lnTo>
                        <a:lnTo>
                          <a:pt x="108" y="178"/>
                        </a:lnTo>
                        <a:lnTo>
                          <a:pt x="104" y="174"/>
                        </a:lnTo>
                        <a:lnTo>
                          <a:pt x="94" y="174"/>
                        </a:lnTo>
                        <a:lnTo>
                          <a:pt x="86" y="180"/>
                        </a:lnTo>
                        <a:lnTo>
                          <a:pt x="76" y="186"/>
                        </a:lnTo>
                        <a:lnTo>
                          <a:pt x="22" y="184"/>
                        </a:lnTo>
                        <a:lnTo>
                          <a:pt x="14" y="176"/>
                        </a:lnTo>
                        <a:lnTo>
                          <a:pt x="20" y="168"/>
                        </a:lnTo>
                        <a:lnTo>
                          <a:pt x="20" y="164"/>
                        </a:lnTo>
                        <a:lnTo>
                          <a:pt x="4" y="164"/>
                        </a:lnTo>
                        <a:lnTo>
                          <a:pt x="0" y="156"/>
                        </a:lnTo>
                        <a:lnTo>
                          <a:pt x="10" y="150"/>
                        </a:lnTo>
                        <a:lnTo>
                          <a:pt x="22" y="140"/>
                        </a:lnTo>
                        <a:lnTo>
                          <a:pt x="36" y="136"/>
                        </a:lnTo>
                        <a:lnTo>
                          <a:pt x="52" y="130"/>
                        </a:lnTo>
                        <a:lnTo>
                          <a:pt x="60" y="132"/>
                        </a:lnTo>
                        <a:lnTo>
                          <a:pt x="62" y="140"/>
                        </a:lnTo>
                        <a:lnTo>
                          <a:pt x="72" y="146"/>
                        </a:lnTo>
                        <a:lnTo>
                          <a:pt x="88" y="144"/>
                        </a:lnTo>
                        <a:lnTo>
                          <a:pt x="100" y="142"/>
                        </a:lnTo>
                        <a:lnTo>
                          <a:pt x="114" y="136"/>
                        </a:lnTo>
                        <a:lnTo>
                          <a:pt x="118" y="130"/>
                        </a:lnTo>
                        <a:lnTo>
                          <a:pt x="108" y="128"/>
                        </a:lnTo>
                        <a:lnTo>
                          <a:pt x="102" y="132"/>
                        </a:lnTo>
                        <a:lnTo>
                          <a:pt x="88" y="130"/>
                        </a:lnTo>
                        <a:lnTo>
                          <a:pt x="88" y="122"/>
                        </a:lnTo>
                        <a:lnTo>
                          <a:pt x="92" y="118"/>
                        </a:lnTo>
                        <a:lnTo>
                          <a:pt x="84" y="116"/>
                        </a:lnTo>
                        <a:lnTo>
                          <a:pt x="66" y="120"/>
                        </a:lnTo>
                        <a:lnTo>
                          <a:pt x="60" y="108"/>
                        </a:lnTo>
                        <a:lnTo>
                          <a:pt x="50" y="100"/>
                        </a:lnTo>
                        <a:lnTo>
                          <a:pt x="44" y="94"/>
                        </a:lnTo>
                        <a:lnTo>
                          <a:pt x="38" y="90"/>
                        </a:lnTo>
                        <a:lnTo>
                          <a:pt x="26" y="90"/>
                        </a:lnTo>
                        <a:lnTo>
                          <a:pt x="20" y="82"/>
                        </a:lnTo>
                        <a:lnTo>
                          <a:pt x="22" y="68"/>
                        </a:lnTo>
                        <a:lnTo>
                          <a:pt x="58" y="64"/>
                        </a:lnTo>
                        <a:lnTo>
                          <a:pt x="70" y="54"/>
                        </a:lnTo>
                        <a:lnTo>
                          <a:pt x="74" y="42"/>
                        </a:lnTo>
                        <a:lnTo>
                          <a:pt x="88" y="28"/>
                        </a:lnTo>
                        <a:lnTo>
                          <a:pt x="104" y="28"/>
                        </a:lnTo>
                        <a:lnTo>
                          <a:pt x="120" y="20"/>
                        </a:lnTo>
                        <a:lnTo>
                          <a:pt x="128" y="20"/>
                        </a:lnTo>
                        <a:lnTo>
                          <a:pt x="132" y="12"/>
                        </a:lnTo>
                        <a:lnTo>
                          <a:pt x="158" y="10"/>
                        </a:lnTo>
                        <a:lnTo>
                          <a:pt x="176" y="0"/>
                        </a:lnTo>
                        <a:lnTo>
                          <a:pt x="190" y="2"/>
                        </a:lnTo>
                        <a:lnTo>
                          <a:pt x="186" y="8"/>
                        </a:lnTo>
                        <a:lnTo>
                          <a:pt x="190" y="14"/>
                        </a:lnTo>
                        <a:lnTo>
                          <a:pt x="204" y="8"/>
                        </a:lnTo>
                        <a:lnTo>
                          <a:pt x="212" y="12"/>
                        </a:lnTo>
                        <a:lnTo>
                          <a:pt x="244" y="16"/>
                        </a:lnTo>
                        <a:lnTo>
                          <a:pt x="244" y="22"/>
                        </a:lnTo>
                        <a:lnTo>
                          <a:pt x="268" y="24"/>
                        </a:lnTo>
                        <a:lnTo>
                          <a:pt x="296" y="24"/>
                        </a:lnTo>
                        <a:lnTo>
                          <a:pt x="318" y="30"/>
                        </a:lnTo>
                        <a:lnTo>
                          <a:pt x="344" y="36"/>
                        </a:lnTo>
                        <a:lnTo>
                          <a:pt x="364" y="40"/>
                        </a:lnTo>
                        <a:lnTo>
                          <a:pt x="394" y="36"/>
                        </a:lnTo>
                        <a:lnTo>
                          <a:pt x="400" y="40"/>
                        </a:lnTo>
                        <a:lnTo>
                          <a:pt x="420" y="48"/>
                        </a:lnTo>
                        <a:lnTo>
                          <a:pt x="420" y="288"/>
                        </a:lnTo>
                        <a:lnTo>
                          <a:pt x="430" y="292"/>
                        </a:lnTo>
                        <a:lnTo>
                          <a:pt x="438" y="288"/>
                        </a:lnTo>
                        <a:lnTo>
                          <a:pt x="446" y="286"/>
                        </a:lnTo>
                        <a:lnTo>
                          <a:pt x="454" y="296"/>
                        </a:lnTo>
                        <a:lnTo>
                          <a:pt x="470" y="308"/>
                        </a:lnTo>
                        <a:lnTo>
                          <a:pt x="478" y="316"/>
                        </a:lnTo>
                        <a:lnTo>
                          <a:pt x="488" y="314"/>
                        </a:lnTo>
                        <a:lnTo>
                          <a:pt x="490" y="308"/>
                        </a:lnTo>
                        <a:lnTo>
                          <a:pt x="498" y="304"/>
                        </a:lnTo>
                        <a:lnTo>
                          <a:pt x="508" y="300"/>
                        </a:lnTo>
                        <a:lnTo>
                          <a:pt x="520" y="312"/>
                        </a:lnTo>
                        <a:lnTo>
                          <a:pt x="530" y="322"/>
                        </a:lnTo>
                        <a:lnTo>
                          <a:pt x="546" y="338"/>
                        </a:lnTo>
                        <a:lnTo>
                          <a:pt x="556" y="358"/>
                        </a:lnTo>
                        <a:lnTo>
                          <a:pt x="566" y="370"/>
                        </a:lnTo>
                        <a:lnTo>
                          <a:pt x="578" y="378"/>
                        </a:lnTo>
                        <a:lnTo>
                          <a:pt x="592" y="386"/>
                        </a:lnTo>
                        <a:lnTo>
                          <a:pt x="594" y="394"/>
                        </a:lnTo>
                        <a:lnTo>
                          <a:pt x="590" y="410"/>
                        </a:lnTo>
                        <a:lnTo>
                          <a:pt x="576" y="414"/>
                        </a:lnTo>
                        <a:lnTo>
                          <a:pt x="580" y="404"/>
                        </a:lnTo>
                        <a:lnTo>
                          <a:pt x="582" y="394"/>
                        </a:lnTo>
                        <a:lnTo>
                          <a:pt x="576" y="392"/>
                        </a:lnTo>
                        <a:lnTo>
                          <a:pt x="570" y="386"/>
                        </a:lnTo>
                        <a:lnTo>
                          <a:pt x="568" y="384"/>
                        </a:lnTo>
                        <a:close/>
                      </a:path>
                    </a:pathLst>
                  </a:custGeom>
                  <a:solidFill>
                    <a:srgbClr val="CECECE"/>
                  </a:solidFill>
                  <a:ln w="6350" cmpd="sng">
                    <a:solidFill>
                      <a:schemeClr val="bg1"/>
                    </a:solidFill>
                    <a:prstDash val="solid"/>
                    <a:round/>
                    <a:headEnd/>
                    <a:tailEnd/>
                  </a:ln>
                </p:spPr>
                <p:txBody>
                  <a:bodyPr/>
                  <a:lstStyle/>
                  <a:p>
                    <a:endParaRPr lang="en-US" dirty="0">
                      <a:solidFill>
                        <a:srgbClr val="0F245F"/>
                      </a:solidFill>
                    </a:endParaRPr>
                  </a:p>
                </p:txBody>
              </p:sp>
              <p:sp>
                <p:nvSpPr>
                  <p:cNvPr id="251" name="Freeform 41"/>
                  <p:cNvSpPr>
                    <a:spLocks noChangeAspect="1"/>
                  </p:cNvSpPr>
                  <p:nvPr/>
                </p:nvSpPr>
                <p:spPr bwMode="auto">
                  <a:xfrm>
                    <a:off x="250" y="1527"/>
                    <a:ext cx="38" cy="26"/>
                  </a:xfrm>
                  <a:custGeom>
                    <a:avLst/>
                    <a:gdLst/>
                    <a:ahLst/>
                    <a:cxnLst>
                      <a:cxn ang="0">
                        <a:pos x="28" y="2"/>
                      </a:cxn>
                      <a:cxn ang="0">
                        <a:pos x="20" y="4"/>
                      </a:cxn>
                      <a:cxn ang="0">
                        <a:pos x="14" y="6"/>
                      </a:cxn>
                      <a:cxn ang="0">
                        <a:pos x="14" y="14"/>
                      </a:cxn>
                      <a:cxn ang="0">
                        <a:pos x="8" y="12"/>
                      </a:cxn>
                      <a:cxn ang="0">
                        <a:pos x="4" y="8"/>
                      </a:cxn>
                      <a:cxn ang="0">
                        <a:pos x="0" y="12"/>
                      </a:cxn>
                      <a:cxn ang="0">
                        <a:pos x="2" y="20"/>
                      </a:cxn>
                      <a:cxn ang="0">
                        <a:pos x="8" y="26"/>
                      </a:cxn>
                      <a:cxn ang="0">
                        <a:pos x="26" y="24"/>
                      </a:cxn>
                      <a:cxn ang="0">
                        <a:pos x="32" y="16"/>
                      </a:cxn>
                      <a:cxn ang="0">
                        <a:pos x="38" y="10"/>
                      </a:cxn>
                      <a:cxn ang="0">
                        <a:pos x="34" y="0"/>
                      </a:cxn>
                      <a:cxn ang="0">
                        <a:pos x="28" y="2"/>
                      </a:cxn>
                    </a:cxnLst>
                    <a:rect l="0" t="0" r="r" b="b"/>
                    <a:pathLst>
                      <a:path w="38" h="26">
                        <a:moveTo>
                          <a:pt x="28" y="2"/>
                        </a:moveTo>
                        <a:lnTo>
                          <a:pt x="20" y="4"/>
                        </a:lnTo>
                        <a:lnTo>
                          <a:pt x="14" y="6"/>
                        </a:lnTo>
                        <a:lnTo>
                          <a:pt x="14" y="14"/>
                        </a:lnTo>
                        <a:lnTo>
                          <a:pt x="8" y="12"/>
                        </a:lnTo>
                        <a:lnTo>
                          <a:pt x="4" y="8"/>
                        </a:lnTo>
                        <a:lnTo>
                          <a:pt x="0" y="12"/>
                        </a:lnTo>
                        <a:lnTo>
                          <a:pt x="2" y="20"/>
                        </a:lnTo>
                        <a:lnTo>
                          <a:pt x="8" y="26"/>
                        </a:lnTo>
                        <a:lnTo>
                          <a:pt x="26" y="24"/>
                        </a:lnTo>
                        <a:lnTo>
                          <a:pt x="32" y="16"/>
                        </a:lnTo>
                        <a:lnTo>
                          <a:pt x="38" y="10"/>
                        </a:lnTo>
                        <a:lnTo>
                          <a:pt x="34" y="0"/>
                        </a:lnTo>
                        <a:lnTo>
                          <a:pt x="28" y="2"/>
                        </a:lnTo>
                        <a:close/>
                      </a:path>
                    </a:pathLst>
                  </a:custGeom>
                  <a:solidFill>
                    <a:srgbClr val="CECECE"/>
                  </a:solidFill>
                  <a:ln w="6350" cmpd="sng">
                    <a:solidFill>
                      <a:schemeClr val="bg1"/>
                    </a:solidFill>
                    <a:prstDash val="solid"/>
                    <a:round/>
                    <a:headEnd/>
                    <a:tailEnd/>
                  </a:ln>
                </p:spPr>
                <p:txBody>
                  <a:bodyPr/>
                  <a:lstStyle/>
                  <a:p>
                    <a:endParaRPr lang="en-US" dirty="0">
                      <a:solidFill>
                        <a:srgbClr val="0F245F"/>
                      </a:solidFill>
                    </a:endParaRPr>
                  </a:p>
                </p:txBody>
              </p:sp>
              <p:sp>
                <p:nvSpPr>
                  <p:cNvPr id="252" name="Freeform 42"/>
                  <p:cNvSpPr>
                    <a:spLocks noChangeAspect="1"/>
                  </p:cNvSpPr>
                  <p:nvPr/>
                </p:nvSpPr>
                <p:spPr bwMode="auto">
                  <a:xfrm>
                    <a:off x="50" y="1473"/>
                    <a:ext cx="26" cy="16"/>
                  </a:xfrm>
                  <a:custGeom>
                    <a:avLst/>
                    <a:gdLst/>
                    <a:ahLst/>
                    <a:cxnLst>
                      <a:cxn ang="0">
                        <a:pos x="22" y="0"/>
                      </a:cxn>
                      <a:cxn ang="0">
                        <a:pos x="26" y="4"/>
                      </a:cxn>
                      <a:cxn ang="0">
                        <a:pos x="26" y="8"/>
                      </a:cxn>
                      <a:cxn ang="0">
                        <a:pos x="22" y="16"/>
                      </a:cxn>
                      <a:cxn ang="0">
                        <a:pos x="14" y="14"/>
                      </a:cxn>
                      <a:cxn ang="0">
                        <a:pos x="10" y="16"/>
                      </a:cxn>
                      <a:cxn ang="0">
                        <a:pos x="4" y="10"/>
                      </a:cxn>
                      <a:cxn ang="0">
                        <a:pos x="0" y="6"/>
                      </a:cxn>
                      <a:cxn ang="0">
                        <a:pos x="2" y="0"/>
                      </a:cxn>
                      <a:cxn ang="0">
                        <a:pos x="8" y="0"/>
                      </a:cxn>
                      <a:cxn ang="0">
                        <a:pos x="22" y="0"/>
                      </a:cxn>
                    </a:cxnLst>
                    <a:rect l="0" t="0" r="r" b="b"/>
                    <a:pathLst>
                      <a:path w="26" h="16">
                        <a:moveTo>
                          <a:pt x="22" y="0"/>
                        </a:moveTo>
                        <a:lnTo>
                          <a:pt x="26" y="4"/>
                        </a:lnTo>
                        <a:lnTo>
                          <a:pt x="26" y="8"/>
                        </a:lnTo>
                        <a:lnTo>
                          <a:pt x="22" y="16"/>
                        </a:lnTo>
                        <a:lnTo>
                          <a:pt x="14" y="14"/>
                        </a:lnTo>
                        <a:lnTo>
                          <a:pt x="10" y="16"/>
                        </a:lnTo>
                        <a:lnTo>
                          <a:pt x="4" y="10"/>
                        </a:lnTo>
                        <a:lnTo>
                          <a:pt x="0" y="6"/>
                        </a:lnTo>
                        <a:lnTo>
                          <a:pt x="2" y="0"/>
                        </a:lnTo>
                        <a:lnTo>
                          <a:pt x="8" y="0"/>
                        </a:lnTo>
                        <a:lnTo>
                          <a:pt x="22" y="0"/>
                        </a:lnTo>
                        <a:close/>
                      </a:path>
                    </a:pathLst>
                  </a:custGeom>
                  <a:solidFill>
                    <a:srgbClr val="CECECE"/>
                  </a:solidFill>
                  <a:ln w="6350" cmpd="sng">
                    <a:solidFill>
                      <a:schemeClr val="bg1"/>
                    </a:solidFill>
                    <a:prstDash val="solid"/>
                    <a:round/>
                    <a:headEnd/>
                    <a:tailEnd/>
                  </a:ln>
                </p:spPr>
                <p:txBody>
                  <a:bodyPr/>
                  <a:lstStyle/>
                  <a:p>
                    <a:endParaRPr lang="en-US" dirty="0">
                      <a:solidFill>
                        <a:srgbClr val="0F245F"/>
                      </a:solidFill>
                    </a:endParaRPr>
                  </a:p>
                </p:txBody>
              </p:sp>
              <p:sp>
                <p:nvSpPr>
                  <p:cNvPr id="253" name="Freeform 43"/>
                  <p:cNvSpPr>
                    <a:spLocks noChangeAspect="1"/>
                  </p:cNvSpPr>
                  <p:nvPr/>
                </p:nvSpPr>
                <p:spPr bwMode="auto">
                  <a:xfrm>
                    <a:off x="540" y="1525"/>
                    <a:ext cx="24" cy="40"/>
                  </a:xfrm>
                  <a:custGeom>
                    <a:avLst/>
                    <a:gdLst/>
                    <a:ahLst/>
                    <a:cxnLst>
                      <a:cxn ang="0">
                        <a:pos x="0" y="0"/>
                      </a:cxn>
                      <a:cxn ang="0">
                        <a:pos x="10" y="2"/>
                      </a:cxn>
                      <a:cxn ang="0">
                        <a:pos x="16" y="6"/>
                      </a:cxn>
                      <a:cxn ang="0">
                        <a:pos x="18" y="20"/>
                      </a:cxn>
                      <a:cxn ang="0">
                        <a:pos x="24" y="30"/>
                      </a:cxn>
                      <a:cxn ang="0">
                        <a:pos x="24" y="40"/>
                      </a:cxn>
                      <a:cxn ang="0">
                        <a:pos x="16" y="32"/>
                      </a:cxn>
                      <a:cxn ang="0">
                        <a:pos x="8" y="22"/>
                      </a:cxn>
                      <a:cxn ang="0">
                        <a:pos x="4" y="16"/>
                      </a:cxn>
                      <a:cxn ang="0">
                        <a:pos x="0" y="8"/>
                      </a:cxn>
                      <a:cxn ang="0">
                        <a:pos x="0" y="0"/>
                      </a:cxn>
                    </a:cxnLst>
                    <a:rect l="0" t="0" r="r" b="b"/>
                    <a:pathLst>
                      <a:path w="24" h="40">
                        <a:moveTo>
                          <a:pt x="0" y="0"/>
                        </a:moveTo>
                        <a:lnTo>
                          <a:pt x="10" y="2"/>
                        </a:lnTo>
                        <a:lnTo>
                          <a:pt x="16" y="6"/>
                        </a:lnTo>
                        <a:lnTo>
                          <a:pt x="18" y="20"/>
                        </a:lnTo>
                        <a:lnTo>
                          <a:pt x="24" y="30"/>
                        </a:lnTo>
                        <a:lnTo>
                          <a:pt x="24" y="40"/>
                        </a:lnTo>
                        <a:lnTo>
                          <a:pt x="16" y="32"/>
                        </a:lnTo>
                        <a:lnTo>
                          <a:pt x="8" y="22"/>
                        </a:lnTo>
                        <a:lnTo>
                          <a:pt x="4" y="16"/>
                        </a:lnTo>
                        <a:lnTo>
                          <a:pt x="0" y="8"/>
                        </a:lnTo>
                        <a:lnTo>
                          <a:pt x="0" y="0"/>
                        </a:lnTo>
                        <a:close/>
                      </a:path>
                    </a:pathLst>
                  </a:custGeom>
                  <a:solidFill>
                    <a:srgbClr val="CECECE"/>
                  </a:solidFill>
                  <a:ln w="6350" cmpd="sng">
                    <a:solidFill>
                      <a:schemeClr val="bg1"/>
                    </a:solidFill>
                    <a:prstDash val="solid"/>
                    <a:round/>
                    <a:headEnd/>
                    <a:tailEnd/>
                  </a:ln>
                </p:spPr>
                <p:txBody>
                  <a:bodyPr/>
                  <a:lstStyle/>
                  <a:p>
                    <a:endParaRPr lang="en-US" dirty="0">
                      <a:solidFill>
                        <a:srgbClr val="0F245F"/>
                      </a:solidFill>
                    </a:endParaRPr>
                  </a:p>
                </p:txBody>
              </p:sp>
              <p:sp>
                <p:nvSpPr>
                  <p:cNvPr id="254" name="Freeform 44"/>
                  <p:cNvSpPr>
                    <a:spLocks noChangeAspect="1"/>
                  </p:cNvSpPr>
                  <p:nvPr/>
                </p:nvSpPr>
                <p:spPr bwMode="auto">
                  <a:xfrm>
                    <a:off x="584" y="1565"/>
                    <a:ext cx="22" cy="38"/>
                  </a:xfrm>
                  <a:custGeom>
                    <a:avLst/>
                    <a:gdLst/>
                    <a:ahLst/>
                    <a:cxnLst>
                      <a:cxn ang="0">
                        <a:pos x="0" y="8"/>
                      </a:cxn>
                      <a:cxn ang="0">
                        <a:pos x="0" y="0"/>
                      </a:cxn>
                      <a:cxn ang="0">
                        <a:pos x="8" y="2"/>
                      </a:cxn>
                      <a:cxn ang="0">
                        <a:pos x="14" y="14"/>
                      </a:cxn>
                      <a:cxn ang="0">
                        <a:pos x="22" y="24"/>
                      </a:cxn>
                      <a:cxn ang="0">
                        <a:pos x="22" y="32"/>
                      </a:cxn>
                      <a:cxn ang="0">
                        <a:pos x="18" y="38"/>
                      </a:cxn>
                      <a:cxn ang="0">
                        <a:pos x="12" y="30"/>
                      </a:cxn>
                      <a:cxn ang="0">
                        <a:pos x="6" y="24"/>
                      </a:cxn>
                      <a:cxn ang="0">
                        <a:pos x="4" y="16"/>
                      </a:cxn>
                      <a:cxn ang="0">
                        <a:pos x="0" y="8"/>
                      </a:cxn>
                    </a:cxnLst>
                    <a:rect l="0" t="0" r="r" b="b"/>
                    <a:pathLst>
                      <a:path w="22" h="38">
                        <a:moveTo>
                          <a:pt x="0" y="8"/>
                        </a:moveTo>
                        <a:lnTo>
                          <a:pt x="0" y="0"/>
                        </a:lnTo>
                        <a:lnTo>
                          <a:pt x="8" y="2"/>
                        </a:lnTo>
                        <a:lnTo>
                          <a:pt x="14" y="14"/>
                        </a:lnTo>
                        <a:lnTo>
                          <a:pt x="22" y="24"/>
                        </a:lnTo>
                        <a:lnTo>
                          <a:pt x="22" y="32"/>
                        </a:lnTo>
                        <a:lnTo>
                          <a:pt x="18" y="38"/>
                        </a:lnTo>
                        <a:lnTo>
                          <a:pt x="12" y="30"/>
                        </a:lnTo>
                        <a:lnTo>
                          <a:pt x="6" y="24"/>
                        </a:lnTo>
                        <a:lnTo>
                          <a:pt x="4" y="16"/>
                        </a:lnTo>
                        <a:lnTo>
                          <a:pt x="0" y="8"/>
                        </a:lnTo>
                        <a:close/>
                      </a:path>
                    </a:pathLst>
                  </a:custGeom>
                  <a:solidFill>
                    <a:srgbClr val="CECECE"/>
                  </a:solidFill>
                  <a:ln w="6350" cmpd="sng">
                    <a:solidFill>
                      <a:schemeClr val="bg1"/>
                    </a:solidFill>
                    <a:prstDash val="solid"/>
                    <a:round/>
                    <a:headEnd/>
                    <a:tailEnd/>
                  </a:ln>
                </p:spPr>
                <p:txBody>
                  <a:bodyPr/>
                  <a:lstStyle/>
                  <a:p>
                    <a:endParaRPr lang="en-US" dirty="0">
                      <a:solidFill>
                        <a:srgbClr val="0F245F"/>
                      </a:solidFill>
                    </a:endParaRPr>
                  </a:p>
                </p:txBody>
              </p:sp>
              <p:sp>
                <p:nvSpPr>
                  <p:cNvPr id="255" name="Freeform 45"/>
                  <p:cNvSpPr>
                    <a:spLocks noChangeAspect="1"/>
                  </p:cNvSpPr>
                  <p:nvPr/>
                </p:nvSpPr>
                <p:spPr bwMode="auto">
                  <a:xfrm>
                    <a:off x="588" y="1615"/>
                    <a:ext cx="26" cy="34"/>
                  </a:xfrm>
                  <a:custGeom>
                    <a:avLst/>
                    <a:gdLst/>
                    <a:ahLst/>
                    <a:cxnLst>
                      <a:cxn ang="0">
                        <a:pos x="0" y="0"/>
                      </a:cxn>
                      <a:cxn ang="0">
                        <a:pos x="10" y="4"/>
                      </a:cxn>
                      <a:cxn ang="0">
                        <a:pos x="18" y="4"/>
                      </a:cxn>
                      <a:cxn ang="0">
                        <a:pos x="20" y="8"/>
                      </a:cxn>
                      <a:cxn ang="0">
                        <a:pos x="18" y="16"/>
                      </a:cxn>
                      <a:cxn ang="0">
                        <a:pos x="22" y="22"/>
                      </a:cxn>
                      <a:cxn ang="0">
                        <a:pos x="26" y="34"/>
                      </a:cxn>
                      <a:cxn ang="0">
                        <a:pos x="18" y="32"/>
                      </a:cxn>
                      <a:cxn ang="0">
                        <a:pos x="8" y="20"/>
                      </a:cxn>
                      <a:cxn ang="0">
                        <a:pos x="2" y="12"/>
                      </a:cxn>
                      <a:cxn ang="0">
                        <a:pos x="0" y="0"/>
                      </a:cxn>
                    </a:cxnLst>
                    <a:rect l="0" t="0" r="r" b="b"/>
                    <a:pathLst>
                      <a:path w="26" h="34">
                        <a:moveTo>
                          <a:pt x="0" y="0"/>
                        </a:moveTo>
                        <a:lnTo>
                          <a:pt x="10" y="4"/>
                        </a:lnTo>
                        <a:lnTo>
                          <a:pt x="18" y="4"/>
                        </a:lnTo>
                        <a:lnTo>
                          <a:pt x="20" y="8"/>
                        </a:lnTo>
                        <a:lnTo>
                          <a:pt x="18" y="16"/>
                        </a:lnTo>
                        <a:lnTo>
                          <a:pt x="22" y="22"/>
                        </a:lnTo>
                        <a:lnTo>
                          <a:pt x="26" y="34"/>
                        </a:lnTo>
                        <a:lnTo>
                          <a:pt x="18" y="32"/>
                        </a:lnTo>
                        <a:lnTo>
                          <a:pt x="8" y="20"/>
                        </a:lnTo>
                        <a:lnTo>
                          <a:pt x="2" y="12"/>
                        </a:lnTo>
                        <a:lnTo>
                          <a:pt x="0" y="0"/>
                        </a:lnTo>
                        <a:close/>
                      </a:path>
                    </a:pathLst>
                  </a:custGeom>
                  <a:solidFill>
                    <a:srgbClr val="CECECE"/>
                  </a:solidFill>
                  <a:ln w="6350" cmpd="sng">
                    <a:solidFill>
                      <a:schemeClr val="bg1"/>
                    </a:solidFill>
                    <a:prstDash val="solid"/>
                    <a:round/>
                    <a:headEnd/>
                    <a:tailEnd/>
                  </a:ln>
                </p:spPr>
                <p:txBody>
                  <a:bodyPr/>
                  <a:lstStyle/>
                  <a:p>
                    <a:endParaRPr lang="en-US" dirty="0">
                      <a:solidFill>
                        <a:srgbClr val="0F245F"/>
                      </a:solidFill>
                    </a:endParaRPr>
                  </a:p>
                </p:txBody>
              </p:sp>
              <p:sp>
                <p:nvSpPr>
                  <p:cNvPr id="256" name="Freeform 46"/>
                  <p:cNvSpPr>
                    <a:spLocks noChangeAspect="1"/>
                  </p:cNvSpPr>
                  <p:nvPr/>
                </p:nvSpPr>
                <p:spPr bwMode="auto">
                  <a:xfrm>
                    <a:off x="84" y="1591"/>
                    <a:ext cx="32" cy="20"/>
                  </a:xfrm>
                  <a:custGeom>
                    <a:avLst/>
                    <a:gdLst/>
                    <a:ahLst/>
                    <a:cxnLst>
                      <a:cxn ang="0">
                        <a:pos x="32" y="4"/>
                      </a:cxn>
                      <a:cxn ang="0">
                        <a:pos x="28" y="10"/>
                      </a:cxn>
                      <a:cxn ang="0">
                        <a:pos x="22" y="12"/>
                      </a:cxn>
                      <a:cxn ang="0">
                        <a:pos x="12" y="14"/>
                      </a:cxn>
                      <a:cxn ang="0">
                        <a:pos x="6" y="20"/>
                      </a:cxn>
                      <a:cxn ang="0">
                        <a:pos x="0" y="18"/>
                      </a:cxn>
                      <a:cxn ang="0">
                        <a:pos x="6" y="8"/>
                      </a:cxn>
                      <a:cxn ang="0">
                        <a:pos x="14" y="4"/>
                      </a:cxn>
                      <a:cxn ang="0">
                        <a:pos x="26" y="0"/>
                      </a:cxn>
                      <a:cxn ang="0">
                        <a:pos x="32" y="4"/>
                      </a:cxn>
                    </a:cxnLst>
                    <a:rect l="0" t="0" r="r" b="b"/>
                    <a:pathLst>
                      <a:path w="32" h="20">
                        <a:moveTo>
                          <a:pt x="32" y="4"/>
                        </a:moveTo>
                        <a:lnTo>
                          <a:pt x="28" y="10"/>
                        </a:lnTo>
                        <a:lnTo>
                          <a:pt x="22" y="12"/>
                        </a:lnTo>
                        <a:lnTo>
                          <a:pt x="12" y="14"/>
                        </a:lnTo>
                        <a:lnTo>
                          <a:pt x="6" y="20"/>
                        </a:lnTo>
                        <a:lnTo>
                          <a:pt x="0" y="18"/>
                        </a:lnTo>
                        <a:lnTo>
                          <a:pt x="6" y="8"/>
                        </a:lnTo>
                        <a:lnTo>
                          <a:pt x="14" y="4"/>
                        </a:lnTo>
                        <a:lnTo>
                          <a:pt x="26" y="0"/>
                        </a:lnTo>
                        <a:lnTo>
                          <a:pt x="32" y="4"/>
                        </a:lnTo>
                        <a:close/>
                      </a:path>
                    </a:pathLst>
                  </a:custGeom>
                  <a:solidFill>
                    <a:srgbClr val="CECECE"/>
                  </a:solidFill>
                  <a:ln w="6350" cmpd="sng">
                    <a:solidFill>
                      <a:schemeClr val="bg1"/>
                    </a:solidFill>
                    <a:prstDash val="solid"/>
                    <a:round/>
                    <a:headEnd/>
                    <a:tailEnd/>
                  </a:ln>
                </p:spPr>
                <p:txBody>
                  <a:bodyPr/>
                  <a:lstStyle/>
                  <a:p>
                    <a:endParaRPr lang="en-US" dirty="0">
                      <a:solidFill>
                        <a:srgbClr val="0F245F"/>
                      </a:solidFill>
                    </a:endParaRPr>
                  </a:p>
                </p:txBody>
              </p:sp>
              <p:sp>
                <p:nvSpPr>
                  <p:cNvPr id="257" name="Freeform 47"/>
                  <p:cNvSpPr>
                    <a:spLocks noChangeAspect="1"/>
                  </p:cNvSpPr>
                  <p:nvPr/>
                </p:nvSpPr>
                <p:spPr bwMode="auto">
                  <a:xfrm>
                    <a:off x="560" y="1523"/>
                    <a:ext cx="16" cy="30"/>
                  </a:xfrm>
                  <a:custGeom>
                    <a:avLst/>
                    <a:gdLst/>
                    <a:ahLst/>
                    <a:cxnLst>
                      <a:cxn ang="0">
                        <a:pos x="0" y="0"/>
                      </a:cxn>
                      <a:cxn ang="0">
                        <a:pos x="10" y="4"/>
                      </a:cxn>
                      <a:cxn ang="0">
                        <a:pos x="16" y="16"/>
                      </a:cxn>
                      <a:cxn ang="0">
                        <a:pos x="14" y="24"/>
                      </a:cxn>
                      <a:cxn ang="0">
                        <a:pos x="10" y="30"/>
                      </a:cxn>
                      <a:cxn ang="0">
                        <a:pos x="4" y="22"/>
                      </a:cxn>
                      <a:cxn ang="0">
                        <a:pos x="4" y="16"/>
                      </a:cxn>
                      <a:cxn ang="0">
                        <a:pos x="0" y="8"/>
                      </a:cxn>
                      <a:cxn ang="0">
                        <a:pos x="0" y="0"/>
                      </a:cxn>
                    </a:cxnLst>
                    <a:rect l="0" t="0" r="r" b="b"/>
                    <a:pathLst>
                      <a:path w="16" h="30">
                        <a:moveTo>
                          <a:pt x="0" y="0"/>
                        </a:moveTo>
                        <a:lnTo>
                          <a:pt x="10" y="4"/>
                        </a:lnTo>
                        <a:lnTo>
                          <a:pt x="16" y="16"/>
                        </a:lnTo>
                        <a:lnTo>
                          <a:pt x="14" y="24"/>
                        </a:lnTo>
                        <a:lnTo>
                          <a:pt x="10" y="30"/>
                        </a:lnTo>
                        <a:lnTo>
                          <a:pt x="4" y="22"/>
                        </a:lnTo>
                        <a:lnTo>
                          <a:pt x="4" y="16"/>
                        </a:lnTo>
                        <a:lnTo>
                          <a:pt x="0" y="8"/>
                        </a:lnTo>
                        <a:lnTo>
                          <a:pt x="0" y="0"/>
                        </a:lnTo>
                        <a:close/>
                      </a:path>
                    </a:pathLst>
                  </a:custGeom>
                  <a:solidFill>
                    <a:srgbClr val="CECECE"/>
                  </a:solidFill>
                  <a:ln w="6350" cmpd="sng">
                    <a:solidFill>
                      <a:schemeClr val="bg1"/>
                    </a:solidFill>
                    <a:prstDash val="solid"/>
                    <a:round/>
                    <a:headEnd/>
                    <a:tailEnd/>
                  </a:ln>
                </p:spPr>
                <p:txBody>
                  <a:bodyPr/>
                  <a:lstStyle/>
                  <a:p>
                    <a:endParaRPr lang="en-US" dirty="0">
                      <a:solidFill>
                        <a:srgbClr val="0F245F"/>
                      </a:solidFill>
                    </a:endParaRPr>
                  </a:p>
                </p:txBody>
              </p:sp>
              <p:sp>
                <p:nvSpPr>
                  <p:cNvPr id="258" name="Freeform 48"/>
                  <p:cNvSpPr>
                    <a:spLocks noChangeAspect="1"/>
                  </p:cNvSpPr>
                  <p:nvPr/>
                </p:nvSpPr>
                <p:spPr bwMode="auto">
                  <a:xfrm>
                    <a:off x="608" y="1575"/>
                    <a:ext cx="14" cy="20"/>
                  </a:xfrm>
                  <a:custGeom>
                    <a:avLst/>
                    <a:gdLst/>
                    <a:ahLst/>
                    <a:cxnLst>
                      <a:cxn ang="0">
                        <a:pos x="0" y="0"/>
                      </a:cxn>
                      <a:cxn ang="0">
                        <a:pos x="6" y="4"/>
                      </a:cxn>
                      <a:cxn ang="0">
                        <a:pos x="14" y="6"/>
                      </a:cxn>
                      <a:cxn ang="0">
                        <a:pos x="12" y="16"/>
                      </a:cxn>
                      <a:cxn ang="0">
                        <a:pos x="6" y="20"/>
                      </a:cxn>
                      <a:cxn ang="0">
                        <a:pos x="0" y="12"/>
                      </a:cxn>
                      <a:cxn ang="0">
                        <a:pos x="0" y="0"/>
                      </a:cxn>
                    </a:cxnLst>
                    <a:rect l="0" t="0" r="r" b="b"/>
                    <a:pathLst>
                      <a:path w="14" h="20">
                        <a:moveTo>
                          <a:pt x="0" y="0"/>
                        </a:moveTo>
                        <a:lnTo>
                          <a:pt x="6" y="4"/>
                        </a:lnTo>
                        <a:lnTo>
                          <a:pt x="14" y="6"/>
                        </a:lnTo>
                        <a:lnTo>
                          <a:pt x="12" y="16"/>
                        </a:lnTo>
                        <a:lnTo>
                          <a:pt x="6" y="20"/>
                        </a:lnTo>
                        <a:lnTo>
                          <a:pt x="0" y="12"/>
                        </a:lnTo>
                        <a:lnTo>
                          <a:pt x="0" y="0"/>
                        </a:lnTo>
                        <a:close/>
                      </a:path>
                    </a:pathLst>
                  </a:custGeom>
                  <a:solidFill>
                    <a:srgbClr val="CECECE"/>
                  </a:solidFill>
                  <a:ln w="6350" cmpd="sng">
                    <a:solidFill>
                      <a:schemeClr val="bg1"/>
                    </a:solidFill>
                    <a:prstDash val="solid"/>
                    <a:round/>
                    <a:headEnd/>
                    <a:tailEnd/>
                  </a:ln>
                </p:spPr>
                <p:txBody>
                  <a:bodyPr/>
                  <a:lstStyle/>
                  <a:p>
                    <a:endParaRPr lang="en-US" dirty="0">
                      <a:solidFill>
                        <a:srgbClr val="0F245F"/>
                      </a:solidFill>
                    </a:endParaRPr>
                  </a:p>
                </p:txBody>
              </p:sp>
              <p:sp>
                <p:nvSpPr>
                  <p:cNvPr id="259" name="Freeform 49"/>
                  <p:cNvSpPr>
                    <a:spLocks noChangeAspect="1"/>
                  </p:cNvSpPr>
                  <p:nvPr/>
                </p:nvSpPr>
                <p:spPr bwMode="auto">
                  <a:xfrm>
                    <a:off x="560" y="1523"/>
                    <a:ext cx="16" cy="30"/>
                  </a:xfrm>
                  <a:custGeom>
                    <a:avLst/>
                    <a:gdLst/>
                    <a:ahLst/>
                    <a:cxnLst>
                      <a:cxn ang="0">
                        <a:pos x="0" y="0"/>
                      </a:cxn>
                      <a:cxn ang="0">
                        <a:pos x="10" y="4"/>
                      </a:cxn>
                      <a:cxn ang="0">
                        <a:pos x="16" y="16"/>
                      </a:cxn>
                      <a:cxn ang="0">
                        <a:pos x="14" y="24"/>
                      </a:cxn>
                      <a:cxn ang="0">
                        <a:pos x="10" y="30"/>
                      </a:cxn>
                      <a:cxn ang="0">
                        <a:pos x="4" y="22"/>
                      </a:cxn>
                      <a:cxn ang="0">
                        <a:pos x="4" y="16"/>
                      </a:cxn>
                      <a:cxn ang="0">
                        <a:pos x="0" y="8"/>
                      </a:cxn>
                      <a:cxn ang="0">
                        <a:pos x="0" y="0"/>
                      </a:cxn>
                    </a:cxnLst>
                    <a:rect l="0" t="0" r="r" b="b"/>
                    <a:pathLst>
                      <a:path w="16" h="30">
                        <a:moveTo>
                          <a:pt x="0" y="0"/>
                        </a:moveTo>
                        <a:lnTo>
                          <a:pt x="10" y="4"/>
                        </a:lnTo>
                        <a:lnTo>
                          <a:pt x="16" y="16"/>
                        </a:lnTo>
                        <a:lnTo>
                          <a:pt x="14" y="24"/>
                        </a:lnTo>
                        <a:lnTo>
                          <a:pt x="10" y="30"/>
                        </a:lnTo>
                        <a:lnTo>
                          <a:pt x="4" y="22"/>
                        </a:lnTo>
                        <a:lnTo>
                          <a:pt x="4" y="16"/>
                        </a:lnTo>
                        <a:lnTo>
                          <a:pt x="0" y="8"/>
                        </a:lnTo>
                        <a:lnTo>
                          <a:pt x="0" y="0"/>
                        </a:lnTo>
                        <a:close/>
                      </a:path>
                    </a:pathLst>
                  </a:custGeom>
                  <a:solidFill>
                    <a:srgbClr val="CECECE"/>
                  </a:solidFill>
                  <a:ln w="6350" cmpd="sng">
                    <a:solidFill>
                      <a:schemeClr val="bg1"/>
                    </a:solidFill>
                    <a:round/>
                    <a:headEnd/>
                    <a:tailEnd/>
                  </a:ln>
                </p:spPr>
                <p:txBody>
                  <a:bodyPr/>
                  <a:lstStyle/>
                  <a:p>
                    <a:endParaRPr lang="en-US" dirty="0">
                      <a:solidFill>
                        <a:srgbClr val="0F245F"/>
                      </a:solidFill>
                    </a:endParaRPr>
                  </a:p>
                </p:txBody>
              </p:sp>
              <p:sp>
                <p:nvSpPr>
                  <p:cNvPr id="260" name="Freeform 50"/>
                  <p:cNvSpPr>
                    <a:spLocks noChangeAspect="1"/>
                  </p:cNvSpPr>
                  <p:nvPr/>
                </p:nvSpPr>
                <p:spPr bwMode="auto">
                  <a:xfrm>
                    <a:off x="608" y="1575"/>
                    <a:ext cx="14" cy="20"/>
                  </a:xfrm>
                  <a:custGeom>
                    <a:avLst/>
                    <a:gdLst/>
                    <a:ahLst/>
                    <a:cxnLst>
                      <a:cxn ang="0">
                        <a:pos x="0" y="0"/>
                      </a:cxn>
                      <a:cxn ang="0">
                        <a:pos x="6" y="4"/>
                      </a:cxn>
                      <a:cxn ang="0">
                        <a:pos x="14" y="6"/>
                      </a:cxn>
                      <a:cxn ang="0">
                        <a:pos x="12" y="16"/>
                      </a:cxn>
                      <a:cxn ang="0">
                        <a:pos x="6" y="20"/>
                      </a:cxn>
                      <a:cxn ang="0">
                        <a:pos x="0" y="12"/>
                      </a:cxn>
                      <a:cxn ang="0">
                        <a:pos x="0" y="0"/>
                      </a:cxn>
                    </a:cxnLst>
                    <a:rect l="0" t="0" r="r" b="b"/>
                    <a:pathLst>
                      <a:path w="14" h="20">
                        <a:moveTo>
                          <a:pt x="0" y="0"/>
                        </a:moveTo>
                        <a:lnTo>
                          <a:pt x="6" y="4"/>
                        </a:lnTo>
                        <a:lnTo>
                          <a:pt x="14" y="6"/>
                        </a:lnTo>
                        <a:lnTo>
                          <a:pt x="12" y="16"/>
                        </a:lnTo>
                        <a:lnTo>
                          <a:pt x="6" y="20"/>
                        </a:lnTo>
                        <a:lnTo>
                          <a:pt x="0" y="12"/>
                        </a:lnTo>
                        <a:lnTo>
                          <a:pt x="0" y="0"/>
                        </a:lnTo>
                        <a:close/>
                      </a:path>
                    </a:pathLst>
                  </a:custGeom>
                  <a:solidFill>
                    <a:srgbClr val="CECECE"/>
                  </a:solidFill>
                  <a:ln w="6350" cmpd="sng">
                    <a:solidFill>
                      <a:schemeClr val="bg1"/>
                    </a:solidFill>
                    <a:round/>
                    <a:headEnd/>
                    <a:tailEnd/>
                  </a:ln>
                </p:spPr>
                <p:txBody>
                  <a:bodyPr/>
                  <a:lstStyle/>
                  <a:p>
                    <a:endParaRPr lang="en-US" dirty="0">
                      <a:solidFill>
                        <a:srgbClr val="0F245F"/>
                      </a:solidFill>
                    </a:endParaRPr>
                  </a:p>
                </p:txBody>
              </p:sp>
              <p:sp>
                <p:nvSpPr>
                  <p:cNvPr id="261" name="Freeform 51"/>
                  <p:cNvSpPr>
                    <a:spLocks noChangeAspect="1"/>
                  </p:cNvSpPr>
                  <p:nvPr/>
                </p:nvSpPr>
                <p:spPr bwMode="auto">
                  <a:xfrm>
                    <a:off x="576" y="1551"/>
                    <a:ext cx="14" cy="14"/>
                  </a:xfrm>
                  <a:custGeom>
                    <a:avLst/>
                    <a:gdLst/>
                    <a:ahLst/>
                    <a:cxnLst>
                      <a:cxn ang="0">
                        <a:pos x="4" y="0"/>
                      </a:cxn>
                      <a:cxn ang="0">
                        <a:pos x="8" y="0"/>
                      </a:cxn>
                      <a:cxn ang="0">
                        <a:pos x="14" y="6"/>
                      </a:cxn>
                      <a:cxn ang="0">
                        <a:pos x="8" y="10"/>
                      </a:cxn>
                      <a:cxn ang="0">
                        <a:pos x="2" y="14"/>
                      </a:cxn>
                      <a:cxn ang="0">
                        <a:pos x="0" y="6"/>
                      </a:cxn>
                      <a:cxn ang="0">
                        <a:pos x="4" y="0"/>
                      </a:cxn>
                    </a:cxnLst>
                    <a:rect l="0" t="0" r="r" b="b"/>
                    <a:pathLst>
                      <a:path w="14" h="14">
                        <a:moveTo>
                          <a:pt x="4" y="0"/>
                        </a:moveTo>
                        <a:lnTo>
                          <a:pt x="8" y="0"/>
                        </a:lnTo>
                        <a:lnTo>
                          <a:pt x="14" y="6"/>
                        </a:lnTo>
                        <a:lnTo>
                          <a:pt x="8" y="10"/>
                        </a:lnTo>
                        <a:lnTo>
                          <a:pt x="2" y="14"/>
                        </a:lnTo>
                        <a:lnTo>
                          <a:pt x="0" y="6"/>
                        </a:lnTo>
                        <a:lnTo>
                          <a:pt x="4" y="0"/>
                        </a:lnTo>
                        <a:close/>
                      </a:path>
                    </a:pathLst>
                  </a:custGeom>
                  <a:solidFill>
                    <a:srgbClr val="CECECE"/>
                  </a:solidFill>
                  <a:ln w="6350" cmpd="sng">
                    <a:solidFill>
                      <a:schemeClr val="bg1"/>
                    </a:solidFill>
                    <a:prstDash val="solid"/>
                    <a:round/>
                    <a:headEnd/>
                    <a:tailEnd/>
                  </a:ln>
                </p:spPr>
                <p:txBody>
                  <a:bodyPr/>
                  <a:lstStyle/>
                  <a:p>
                    <a:endParaRPr lang="en-US" dirty="0">
                      <a:solidFill>
                        <a:srgbClr val="0F245F"/>
                      </a:solidFill>
                    </a:endParaRPr>
                  </a:p>
                </p:txBody>
              </p:sp>
            </p:grpSp>
            <p:sp>
              <p:nvSpPr>
                <p:cNvPr id="242" name="Freeform 52"/>
                <p:cNvSpPr>
                  <a:spLocks noChangeAspect="1"/>
                </p:cNvSpPr>
                <p:nvPr/>
              </p:nvSpPr>
              <p:spPr bwMode="auto">
                <a:xfrm>
                  <a:off x="724" y="1715"/>
                  <a:ext cx="912" cy="448"/>
                </a:xfrm>
                <a:custGeom>
                  <a:avLst/>
                  <a:gdLst/>
                  <a:ahLst/>
                  <a:cxnLst>
                    <a:cxn ang="0">
                      <a:pos x="24" y="30"/>
                    </a:cxn>
                    <a:cxn ang="0">
                      <a:pos x="30" y="20"/>
                    </a:cxn>
                    <a:cxn ang="0">
                      <a:pos x="472" y="8"/>
                    </a:cxn>
                    <a:cxn ang="0">
                      <a:pos x="550" y="28"/>
                    </a:cxn>
                    <a:cxn ang="0">
                      <a:pos x="516" y="52"/>
                    </a:cxn>
                    <a:cxn ang="0">
                      <a:pos x="562" y="48"/>
                    </a:cxn>
                    <a:cxn ang="0">
                      <a:pos x="604" y="56"/>
                    </a:cxn>
                    <a:cxn ang="0">
                      <a:pos x="636" y="68"/>
                    </a:cxn>
                    <a:cxn ang="0">
                      <a:pos x="600" y="68"/>
                    </a:cxn>
                    <a:cxn ang="0">
                      <a:pos x="588" y="94"/>
                    </a:cxn>
                    <a:cxn ang="0">
                      <a:pos x="584" y="154"/>
                    </a:cxn>
                    <a:cxn ang="0">
                      <a:pos x="608" y="112"/>
                    </a:cxn>
                    <a:cxn ang="0">
                      <a:pos x="620" y="84"/>
                    </a:cxn>
                    <a:cxn ang="0">
                      <a:pos x="654" y="90"/>
                    </a:cxn>
                    <a:cxn ang="0">
                      <a:pos x="652" y="112"/>
                    </a:cxn>
                    <a:cxn ang="0">
                      <a:pos x="662" y="134"/>
                    </a:cxn>
                    <a:cxn ang="0">
                      <a:pos x="690" y="148"/>
                    </a:cxn>
                    <a:cxn ang="0">
                      <a:pos x="720" y="124"/>
                    </a:cxn>
                    <a:cxn ang="0">
                      <a:pos x="766" y="100"/>
                    </a:cxn>
                    <a:cxn ang="0">
                      <a:pos x="858" y="74"/>
                    </a:cxn>
                    <a:cxn ang="0">
                      <a:pos x="900" y="44"/>
                    </a:cxn>
                    <a:cxn ang="0">
                      <a:pos x="912" y="90"/>
                    </a:cxn>
                    <a:cxn ang="0">
                      <a:pos x="864" y="110"/>
                    </a:cxn>
                    <a:cxn ang="0">
                      <a:pos x="862" y="148"/>
                    </a:cxn>
                    <a:cxn ang="0">
                      <a:pos x="804" y="166"/>
                    </a:cxn>
                    <a:cxn ang="0">
                      <a:pos x="782" y="198"/>
                    </a:cxn>
                    <a:cxn ang="0">
                      <a:pos x="770" y="220"/>
                    </a:cxn>
                    <a:cxn ang="0">
                      <a:pos x="760" y="214"/>
                    </a:cxn>
                    <a:cxn ang="0">
                      <a:pos x="762" y="234"/>
                    </a:cxn>
                    <a:cxn ang="0">
                      <a:pos x="762" y="270"/>
                    </a:cxn>
                    <a:cxn ang="0">
                      <a:pos x="724" y="298"/>
                    </a:cxn>
                    <a:cxn ang="0">
                      <a:pos x="682" y="350"/>
                    </a:cxn>
                    <a:cxn ang="0">
                      <a:pos x="704" y="424"/>
                    </a:cxn>
                    <a:cxn ang="0">
                      <a:pos x="680" y="428"/>
                    </a:cxn>
                    <a:cxn ang="0">
                      <a:pos x="664" y="382"/>
                    </a:cxn>
                    <a:cxn ang="0">
                      <a:pos x="626" y="372"/>
                    </a:cxn>
                    <a:cxn ang="0">
                      <a:pos x="566" y="354"/>
                    </a:cxn>
                    <a:cxn ang="0">
                      <a:pos x="560" y="374"/>
                    </a:cxn>
                    <a:cxn ang="0">
                      <a:pos x="516" y="368"/>
                    </a:cxn>
                    <a:cxn ang="0">
                      <a:pos x="484" y="372"/>
                    </a:cxn>
                    <a:cxn ang="0">
                      <a:pos x="454" y="388"/>
                    </a:cxn>
                    <a:cxn ang="0">
                      <a:pos x="430" y="420"/>
                    </a:cxn>
                    <a:cxn ang="0">
                      <a:pos x="390" y="400"/>
                    </a:cxn>
                    <a:cxn ang="0">
                      <a:pos x="344" y="368"/>
                    </a:cxn>
                    <a:cxn ang="0">
                      <a:pos x="302" y="346"/>
                    </a:cxn>
                    <a:cxn ang="0">
                      <a:pos x="192" y="334"/>
                    </a:cxn>
                    <a:cxn ang="0">
                      <a:pos x="104" y="298"/>
                    </a:cxn>
                    <a:cxn ang="0">
                      <a:pos x="58" y="272"/>
                    </a:cxn>
                    <a:cxn ang="0">
                      <a:pos x="32" y="228"/>
                    </a:cxn>
                    <a:cxn ang="0">
                      <a:pos x="10" y="186"/>
                    </a:cxn>
                    <a:cxn ang="0">
                      <a:pos x="6" y="112"/>
                    </a:cxn>
                    <a:cxn ang="0">
                      <a:pos x="8" y="42"/>
                    </a:cxn>
                  </a:cxnLst>
                  <a:rect l="0" t="0" r="r" b="b"/>
                  <a:pathLst>
                    <a:path w="912" h="448">
                      <a:moveTo>
                        <a:pt x="4" y="38"/>
                      </a:moveTo>
                      <a:lnTo>
                        <a:pt x="0" y="28"/>
                      </a:lnTo>
                      <a:lnTo>
                        <a:pt x="8" y="24"/>
                      </a:lnTo>
                      <a:lnTo>
                        <a:pt x="18" y="28"/>
                      </a:lnTo>
                      <a:lnTo>
                        <a:pt x="24" y="30"/>
                      </a:lnTo>
                      <a:lnTo>
                        <a:pt x="26" y="38"/>
                      </a:lnTo>
                      <a:lnTo>
                        <a:pt x="28" y="44"/>
                      </a:lnTo>
                      <a:lnTo>
                        <a:pt x="34" y="38"/>
                      </a:lnTo>
                      <a:lnTo>
                        <a:pt x="36" y="28"/>
                      </a:lnTo>
                      <a:lnTo>
                        <a:pt x="30" y="20"/>
                      </a:lnTo>
                      <a:lnTo>
                        <a:pt x="30" y="8"/>
                      </a:lnTo>
                      <a:lnTo>
                        <a:pt x="460" y="8"/>
                      </a:lnTo>
                      <a:lnTo>
                        <a:pt x="462" y="0"/>
                      </a:lnTo>
                      <a:lnTo>
                        <a:pt x="470" y="0"/>
                      </a:lnTo>
                      <a:lnTo>
                        <a:pt x="472" y="8"/>
                      </a:lnTo>
                      <a:lnTo>
                        <a:pt x="476" y="12"/>
                      </a:lnTo>
                      <a:lnTo>
                        <a:pt x="488" y="16"/>
                      </a:lnTo>
                      <a:lnTo>
                        <a:pt x="512" y="20"/>
                      </a:lnTo>
                      <a:lnTo>
                        <a:pt x="526" y="24"/>
                      </a:lnTo>
                      <a:lnTo>
                        <a:pt x="550" y="28"/>
                      </a:lnTo>
                      <a:lnTo>
                        <a:pt x="548" y="32"/>
                      </a:lnTo>
                      <a:lnTo>
                        <a:pt x="536" y="36"/>
                      </a:lnTo>
                      <a:lnTo>
                        <a:pt x="528" y="40"/>
                      </a:lnTo>
                      <a:lnTo>
                        <a:pt x="520" y="48"/>
                      </a:lnTo>
                      <a:lnTo>
                        <a:pt x="516" y="52"/>
                      </a:lnTo>
                      <a:lnTo>
                        <a:pt x="526" y="56"/>
                      </a:lnTo>
                      <a:lnTo>
                        <a:pt x="540" y="56"/>
                      </a:lnTo>
                      <a:lnTo>
                        <a:pt x="552" y="56"/>
                      </a:lnTo>
                      <a:lnTo>
                        <a:pt x="558" y="52"/>
                      </a:lnTo>
                      <a:lnTo>
                        <a:pt x="562" y="48"/>
                      </a:lnTo>
                      <a:lnTo>
                        <a:pt x="570" y="42"/>
                      </a:lnTo>
                      <a:lnTo>
                        <a:pt x="574" y="48"/>
                      </a:lnTo>
                      <a:lnTo>
                        <a:pt x="584" y="54"/>
                      </a:lnTo>
                      <a:lnTo>
                        <a:pt x="594" y="58"/>
                      </a:lnTo>
                      <a:lnTo>
                        <a:pt x="604" y="56"/>
                      </a:lnTo>
                      <a:lnTo>
                        <a:pt x="612" y="56"/>
                      </a:lnTo>
                      <a:lnTo>
                        <a:pt x="622" y="54"/>
                      </a:lnTo>
                      <a:lnTo>
                        <a:pt x="628" y="58"/>
                      </a:lnTo>
                      <a:lnTo>
                        <a:pt x="636" y="64"/>
                      </a:lnTo>
                      <a:lnTo>
                        <a:pt x="636" y="68"/>
                      </a:lnTo>
                      <a:lnTo>
                        <a:pt x="628" y="64"/>
                      </a:lnTo>
                      <a:lnTo>
                        <a:pt x="618" y="64"/>
                      </a:lnTo>
                      <a:lnTo>
                        <a:pt x="610" y="70"/>
                      </a:lnTo>
                      <a:lnTo>
                        <a:pt x="604" y="72"/>
                      </a:lnTo>
                      <a:lnTo>
                        <a:pt x="600" y="68"/>
                      </a:lnTo>
                      <a:lnTo>
                        <a:pt x="596" y="72"/>
                      </a:lnTo>
                      <a:lnTo>
                        <a:pt x="588" y="80"/>
                      </a:lnTo>
                      <a:lnTo>
                        <a:pt x="578" y="88"/>
                      </a:lnTo>
                      <a:lnTo>
                        <a:pt x="580" y="96"/>
                      </a:lnTo>
                      <a:lnTo>
                        <a:pt x="588" y="94"/>
                      </a:lnTo>
                      <a:lnTo>
                        <a:pt x="592" y="86"/>
                      </a:lnTo>
                      <a:lnTo>
                        <a:pt x="584" y="104"/>
                      </a:lnTo>
                      <a:lnTo>
                        <a:pt x="580" y="128"/>
                      </a:lnTo>
                      <a:lnTo>
                        <a:pt x="580" y="140"/>
                      </a:lnTo>
                      <a:lnTo>
                        <a:pt x="584" y="154"/>
                      </a:lnTo>
                      <a:lnTo>
                        <a:pt x="594" y="152"/>
                      </a:lnTo>
                      <a:lnTo>
                        <a:pt x="604" y="144"/>
                      </a:lnTo>
                      <a:lnTo>
                        <a:pt x="608" y="134"/>
                      </a:lnTo>
                      <a:lnTo>
                        <a:pt x="608" y="122"/>
                      </a:lnTo>
                      <a:lnTo>
                        <a:pt x="608" y="112"/>
                      </a:lnTo>
                      <a:lnTo>
                        <a:pt x="608" y="100"/>
                      </a:lnTo>
                      <a:lnTo>
                        <a:pt x="608" y="92"/>
                      </a:lnTo>
                      <a:lnTo>
                        <a:pt x="610" y="88"/>
                      </a:lnTo>
                      <a:lnTo>
                        <a:pt x="616" y="88"/>
                      </a:lnTo>
                      <a:lnTo>
                        <a:pt x="620" y="84"/>
                      </a:lnTo>
                      <a:lnTo>
                        <a:pt x="624" y="78"/>
                      </a:lnTo>
                      <a:lnTo>
                        <a:pt x="632" y="76"/>
                      </a:lnTo>
                      <a:lnTo>
                        <a:pt x="640" y="80"/>
                      </a:lnTo>
                      <a:lnTo>
                        <a:pt x="650" y="82"/>
                      </a:lnTo>
                      <a:lnTo>
                        <a:pt x="654" y="90"/>
                      </a:lnTo>
                      <a:lnTo>
                        <a:pt x="652" y="100"/>
                      </a:lnTo>
                      <a:lnTo>
                        <a:pt x="648" y="108"/>
                      </a:lnTo>
                      <a:lnTo>
                        <a:pt x="644" y="112"/>
                      </a:lnTo>
                      <a:lnTo>
                        <a:pt x="646" y="116"/>
                      </a:lnTo>
                      <a:lnTo>
                        <a:pt x="652" y="112"/>
                      </a:lnTo>
                      <a:lnTo>
                        <a:pt x="658" y="108"/>
                      </a:lnTo>
                      <a:lnTo>
                        <a:pt x="664" y="110"/>
                      </a:lnTo>
                      <a:lnTo>
                        <a:pt x="664" y="120"/>
                      </a:lnTo>
                      <a:lnTo>
                        <a:pt x="662" y="126"/>
                      </a:lnTo>
                      <a:lnTo>
                        <a:pt x="662" y="134"/>
                      </a:lnTo>
                      <a:lnTo>
                        <a:pt x="656" y="140"/>
                      </a:lnTo>
                      <a:lnTo>
                        <a:pt x="652" y="148"/>
                      </a:lnTo>
                      <a:lnTo>
                        <a:pt x="660" y="154"/>
                      </a:lnTo>
                      <a:lnTo>
                        <a:pt x="678" y="154"/>
                      </a:lnTo>
                      <a:lnTo>
                        <a:pt x="690" y="148"/>
                      </a:lnTo>
                      <a:lnTo>
                        <a:pt x="702" y="144"/>
                      </a:lnTo>
                      <a:lnTo>
                        <a:pt x="714" y="138"/>
                      </a:lnTo>
                      <a:lnTo>
                        <a:pt x="720" y="136"/>
                      </a:lnTo>
                      <a:lnTo>
                        <a:pt x="722" y="130"/>
                      </a:lnTo>
                      <a:lnTo>
                        <a:pt x="720" y="124"/>
                      </a:lnTo>
                      <a:lnTo>
                        <a:pt x="722" y="120"/>
                      </a:lnTo>
                      <a:lnTo>
                        <a:pt x="744" y="122"/>
                      </a:lnTo>
                      <a:lnTo>
                        <a:pt x="756" y="120"/>
                      </a:lnTo>
                      <a:lnTo>
                        <a:pt x="766" y="112"/>
                      </a:lnTo>
                      <a:lnTo>
                        <a:pt x="766" y="100"/>
                      </a:lnTo>
                      <a:lnTo>
                        <a:pt x="774" y="94"/>
                      </a:lnTo>
                      <a:lnTo>
                        <a:pt x="782" y="88"/>
                      </a:lnTo>
                      <a:lnTo>
                        <a:pt x="840" y="88"/>
                      </a:lnTo>
                      <a:lnTo>
                        <a:pt x="852" y="82"/>
                      </a:lnTo>
                      <a:lnTo>
                        <a:pt x="858" y="74"/>
                      </a:lnTo>
                      <a:lnTo>
                        <a:pt x="862" y="58"/>
                      </a:lnTo>
                      <a:lnTo>
                        <a:pt x="870" y="44"/>
                      </a:lnTo>
                      <a:lnTo>
                        <a:pt x="878" y="36"/>
                      </a:lnTo>
                      <a:lnTo>
                        <a:pt x="886" y="40"/>
                      </a:lnTo>
                      <a:lnTo>
                        <a:pt x="900" y="44"/>
                      </a:lnTo>
                      <a:lnTo>
                        <a:pt x="902" y="52"/>
                      </a:lnTo>
                      <a:lnTo>
                        <a:pt x="900" y="68"/>
                      </a:lnTo>
                      <a:lnTo>
                        <a:pt x="902" y="76"/>
                      </a:lnTo>
                      <a:lnTo>
                        <a:pt x="908" y="82"/>
                      </a:lnTo>
                      <a:lnTo>
                        <a:pt x="912" y="90"/>
                      </a:lnTo>
                      <a:lnTo>
                        <a:pt x="908" y="96"/>
                      </a:lnTo>
                      <a:lnTo>
                        <a:pt x="896" y="96"/>
                      </a:lnTo>
                      <a:lnTo>
                        <a:pt x="884" y="98"/>
                      </a:lnTo>
                      <a:lnTo>
                        <a:pt x="874" y="104"/>
                      </a:lnTo>
                      <a:lnTo>
                        <a:pt x="864" y="110"/>
                      </a:lnTo>
                      <a:lnTo>
                        <a:pt x="858" y="124"/>
                      </a:lnTo>
                      <a:lnTo>
                        <a:pt x="850" y="134"/>
                      </a:lnTo>
                      <a:lnTo>
                        <a:pt x="850" y="142"/>
                      </a:lnTo>
                      <a:lnTo>
                        <a:pt x="854" y="146"/>
                      </a:lnTo>
                      <a:lnTo>
                        <a:pt x="862" y="148"/>
                      </a:lnTo>
                      <a:lnTo>
                        <a:pt x="854" y="154"/>
                      </a:lnTo>
                      <a:lnTo>
                        <a:pt x="848" y="154"/>
                      </a:lnTo>
                      <a:lnTo>
                        <a:pt x="838" y="158"/>
                      </a:lnTo>
                      <a:lnTo>
                        <a:pt x="822" y="162"/>
                      </a:lnTo>
                      <a:lnTo>
                        <a:pt x="804" y="166"/>
                      </a:lnTo>
                      <a:lnTo>
                        <a:pt x="800" y="170"/>
                      </a:lnTo>
                      <a:lnTo>
                        <a:pt x="802" y="182"/>
                      </a:lnTo>
                      <a:lnTo>
                        <a:pt x="796" y="190"/>
                      </a:lnTo>
                      <a:lnTo>
                        <a:pt x="790" y="200"/>
                      </a:lnTo>
                      <a:lnTo>
                        <a:pt x="782" y="198"/>
                      </a:lnTo>
                      <a:lnTo>
                        <a:pt x="786" y="210"/>
                      </a:lnTo>
                      <a:lnTo>
                        <a:pt x="782" y="218"/>
                      </a:lnTo>
                      <a:lnTo>
                        <a:pt x="774" y="228"/>
                      </a:lnTo>
                      <a:lnTo>
                        <a:pt x="770" y="234"/>
                      </a:lnTo>
                      <a:lnTo>
                        <a:pt x="770" y="220"/>
                      </a:lnTo>
                      <a:lnTo>
                        <a:pt x="766" y="208"/>
                      </a:lnTo>
                      <a:lnTo>
                        <a:pt x="768" y="198"/>
                      </a:lnTo>
                      <a:lnTo>
                        <a:pt x="764" y="194"/>
                      </a:lnTo>
                      <a:lnTo>
                        <a:pt x="762" y="202"/>
                      </a:lnTo>
                      <a:lnTo>
                        <a:pt x="760" y="214"/>
                      </a:lnTo>
                      <a:lnTo>
                        <a:pt x="754" y="212"/>
                      </a:lnTo>
                      <a:lnTo>
                        <a:pt x="750" y="214"/>
                      </a:lnTo>
                      <a:lnTo>
                        <a:pt x="758" y="222"/>
                      </a:lnTo>
                      <a:lnTo>
                        <a:pt x="764" y="228"/>
                      </a:lnTo>
                      <a:lnTo>
                        <a:pt x="762" y="234"/>
                      </a:lnTo>
                      <a:lnTo>
                        <a:pt x="764" y="244"/>
                      </a:lnTo>
                      <a:lnTo>
                        <a:pt x="770" y="246"/>
                      </a:lnTo>
                      <a:lnTo>
                        <a:pt x="774" y="256"/>
                      </a:lnTo>
                      <a:lnTo>
                        <a:pt x="770" y="264"/>
                      </a:lnTo>
                      <a:lnTo>
                        <a:pt x="762" y="270"/>
                      </a:lnTo>
                      <a:lnTo>
                        <a:pt x="762" y="278"/>
                      </a:lnTo>
                      <a:lnTo>
                        <a:pt x="752" y="280"/>
                      </a:lnTo>
                      <a:lnTo>
                        <a:pt x="738" y="292"/>
                      </a:lnTo>
                      <a:lnTo>
                        <a:pt x="734" y="296"/>
                      </a:lnTo>
                      <a:lnTo>
                        <a:pt x="724" y="298"/>
                      </a:lnTo>
                      <a:lnTo>
                        <a:pt x="714" y="314"/>
                      </a:lnTo>
                      <a:lnTo>
                        <a:pt x="702" y="318"/>
                      </a:lnTo>
                      <a:lnTo>
                        <a:pt x="696" y="326"/>
                      </a:lnTo>
                      <a:lnTo>
                        <a:pt x="686" y="338"/>
                      </a:lnTo>
                      <a:lnTo>
                        <a:pt x="682" y="350"/>
                      </a:lnTo>
                      <a:lnTo>
                        <a:pt x="686" y="364"/>
                      </a:lnTo>
                      <a:lnTo>
                        <a:pt x="692" y="378"/>
                      </a:lnTo>
                      <a:lnTo>
                        <a:pt x="696" y="392"/>
                      </a:lnTo>
                      <a:lnTo>
                        <a:pt x="702" y="406"/>
                      </a:lnTo>
                      <a:lnTo>
                        <a:pt x="704" y="424"/>
                      </a:lnTo>
                      <a:lnTo>
                        <a:pt x="704" y="440"/>
                      </a:lnTo>
                      <a:lnTo>
                        <a:pt x="702" y="448"/>
                      </a:lnTo>
                      <a:lnTo>
                        <a:pt x="694" y="448"/>
                      </a:lnTo>
                      <a:lnTo>
                        <a:pt x="686" y="440"/>
                      </a:lnTo>
                      <a:lnTo>
                        <a:pt x="680" y="428"/>
                      </a:lnTo>
                      <a:lnTo>
                        <a:pt x="672" y="422"/>
                      </a:lnTo>
                      <a:lnTo>
                        <a:pt x="664" y="416"/>
                      </a:lnTo>
                      <a:lnTo>
                        <a:pt x="662" y="404"/>
                      </a:lnTo>
                      <a:lnTo>
                        <a:pt x="662" y="392"/>
                      </a:lnTo>
                      <a:lnTo>
                        <a:pt x="664" y="382"/>
                      </a:lnTo>
                      <a:lnTo>
                        <a:pt x="656" y="374"/>
                      </a:lnTo>
                      <a:lnTo>
                        <a:pt x="650" y="366"/>
                      </a:lnTo>
                      <a:lnTo>
                        <a:pt x="640" y="362"/>
                      </a:lnTo>
                      <a:lnTo>
                        <a:pt x="634" y="364"/>
                      </a:lnTo>
                      <a:lnTo>
                        <a:pt x="626" y="372"/>
                      </a:lnTo>
                      <a:lnTo>
                        <a:pt x="618" y="362"/>
                      </a:lnTo>
                      <a:lnTo>
                        <a:pt x="606" y="360"/>
                      </a:lnTo>
                      <a:lnTo>
                        <a:pt x="592" y="358"/>
                      </a:lnTo>
                      <a:lnTo>
                        <a:pt x="582" y="354"/>
                      </a:lnTo>
                      <a:lnTo>
                        <a:pt x="566" y="354"/>
                      </a:lnTo>
                      <a:lnTo>
                        <a:pt x="552" y="356"/>
                      </a:lnTo>
                      <a:lnTo>
                        <a:pt x="542" y="358"/>
                      </a:lnTo>
                      <a:lnTo>
                        <a:pt x="548" y="364"/>
                      </a:lnTo>
                      <a:lnTo>
                        <a:pt x="554" y="368"/>
                      </a:lnTo>
                      <a:lnTo>
                        <a:pt x="560" y="374"/>
                      </a:lnTo>
                      <a:lnTo>
                        <a:pt x="552" y="376"/>
                      </a:lnTo>
                      <a:lnTo>
                        <a:pt x="544" y="376"/>
                      </a:lnTo>
                      <a:lnTo>
                        <a:pt x="534" y="378"/>
                      </a:lnTo>
                      <a:lnTo>
                        <a:pt x="526" y="372"/>
                      </a:lnTo>
                      <a:lnTo>
                        <a:pt x="516" y="368"/>
                      </a:lnTo>
                      <a:lnTo>
                        <a:pt x="512" y="370"/>
                      </a:lnTo>
                      <a:lnTo>
                        <a:pt x="508" y="372"/>
                      </a:lnTo>
                      <a:lnTo>
                        <a:pt x="498" y="366"/>
                      </a:lnTo>
                      <a:lnTo>
                        <a:pt x="488" y="366"/>
                      </a:lnTo>
                      <a:lnTo>
                        <a:pt x="484" y="372"/>
                      </a:lnTo>
                      <a:lnTo>
                        <a:pt x="476" y="374"/>
                      </a:lnTo>
                      <a:lnTo>
                        <a:pt x="470" y="370"/>
                      </a:lnTo>
                      <a:lnTo>
                        <a:pt x="466" y="378"/>
                      </a:lnTo>
                      <a:lnTo>
                        <a:pt x="460" y="384"/>
                      </a:lnTo>
                      <a:lnTo>
                        <a:pt x="454" y="388"/>
                      </a:lnTo>
                      <a:lnTo>
                        <a:pt x="442" y="388"/>
                      </a:lnTo>
                      <a:lnTo>
                        <a:pt x="438" y="394"/>
                      </a:lnTo>
                      <a:lnTo>
                        <a:pt x="432" y="400"/>
                      </a:lnTo>
                      <a:lnTo>
                        <a:pt x="428" y="408"/>
                      </a:lnTo>
                      <a:lnTo>
                        <a:pt x="430" y="420"/>
                      </a:lnTo>
                      <a:lnTo>
                        <a:pt x="434" y="432"/>
                      </a:lnTo>
                      <a:lnTo>
                        <a:pt x="422" y="430"/>
                      </a:lnTo>
                      <a:lnTo>
                        <a:pt x="406" y="424"/>
                      </a:lnTo>
                      <a:lnTo>
                        <a:pt x="398" y="412"/>
                      </a:lnTo>
                      <a:lnTo>
                        <a:pt x="390" y="400"/>
                      </a:lnTo>
                      <a:lnTo>
                        <a:pt x="380" y="388"/>
                      </a:lnTo>
                      <a:lnTo>
                        <a:pt x="374" y="374"/>
                      </a:lnTo>
                      <a:lnTo>
                        <a:pt x="360" y="368"/>
                      </a:lnTo>
                      <a:lnTo>
                        <a:pt x="352" y="364"/>
                      </a:lnTo>
                      <a:lnTo>
                        <a:pt x="344" y="368"/>
                      </a:lnTo>
                      <a:lnTo>
                        <a:pt x="342" y="378"/>
                      </a:lnTo>
                      <a:lnTo>
                        <a:pt x="330" y="380"/>
                      </a:lnTo>
                      <a:lnTo>
                        <a:pt x="314" y="370"/>
                      </a:lnTo>
                      <a:lnTo>
                        <a:pt x="312" y="354"/>
                      </a:lnTo>
                      <a:lnTo>
                        <a:pt x="302" y="346"/>
                      </a:lnTo>
                      <a:lnTo>
                        <a:pt x="282" y="330"/>
                      </a:lnTo>
                      <a:lnTo>
                        <a:pt x="262" y="334"/>
                      </a:lnTo>
                      <a:lnTo>
                        <a:pt x="254" y="340"/>
                      </a:lnTo>
                      <a:lnTo>
                        <a:pt x="208" y="340"/>
                      </a:lnTo>
                      <a:lnTo>
                        <a:pt x="192" y="334"/>
                      </a:lnTo>
                      <a:lnTo>
                        <a:pt x="166" y="322"/>
                      </a:lnTo>
                      <a:lnTo>
                        <a:pt x="148" y="316"/>
                      </a:lnTo>
                      <a:lnTo>
                        <a:pt x="116" y="318"/>
                      </a:lnTo>
                      <a:lnTo>
                        <a:pt x="112" y="306"/>
                      </a:lnTo>
                      <a:lnTo>
                        <a:pt x="104" y="298"/>
                      </a:lnTo>
                      <a:lnTo>
                        <a:pt x="98" y="294"/>
                      </a:lnTo>
                      <a:lnTo>
                        <a:pt x="84" y="290"/>
                      </a:lnTo>
                      <a:lnTo>
                        <a:pt x="74" y="282"/>
                      </a:lnTo>
                      <a:lnTo>
                        <a:pt x="60" y="286"/>
                      </a:lnTo>
                      <a:lnTo>
                        <a:pt x="58" y="272"/>
                      </a:lnTo>
                      <a:lnTo>
                        <a:pt x="48" y="258"/>
                      </a:lnTo>
                      <a:lnTo>
                        <a:pt x="38" y="248"/>
                      </a:lnTo>
                      <a:lnTo>
                        <a:pt x="42" y="242"/>
                      </a:lnTo>
                      <a:lnTo>
                        <a:pt x="36" y="238"/>
                      </a:lnTo>
                      <a:lnTo>
                        <a:pt x="32" y="228"/>
                      </a:lnTo>
                      <a:lnTo>
                        <a:pt x="38" y="218"/>
                      </a:lnTo>
                      <a:lnTo>
                        <a:pt x="26" y="218"/>
                      </a:lnTo>
                      <a:lnTo>
                        <a:pt x="18" y="210"/>
                      </a:lnTo>
                      <a:lnTo>
                        <a:pt x="10" y="198"/>
                      </a:lnTo>
                      <a:lnTo>
                        <a:pt x="10" y="186"/>
                      </a:lnTo>
                      <a:lnTo>
                        <a:pt x="2" y="178"/>
                      </a:lnTo>
                      <a:lnTo>
                        <a:pt x="2" y="170"/>
                      </a:lnTo>
                      <a:lnTo>
                        <a:pt x="6" y="148"/>
                      </a:lnTo>
                      <a:lnTo>
                        <a:pt x="2" y="122"/>
                      </a:lnTo>
                      <a:lnTo>
                        <a:pt x="6" y="112"/>
                      </a:lnTo>
                      <a:lnTo>
                        <a:pt x="10" y="64"/>
                      </a:lnTo>
                      <a:lnTo>
                        <a:pt x="16" y="64"/>
                      </a:lnTo>
                      <a:lnTo>
                        <a:pt x="10" y="54"/>
                      </a:lnTo>
                      <a:lnTo>
                        <a:pt x="6" y="48"/>
                      </a:lnTo>
                      <a:lnTo>
                        <a:pt x="8" y="42"/>
                      </a:lnTo>
                      <a:lnTo>
                        <a:pt x="4" y="38"/>
                      </a:lnTo>
                      <a:close/>
                    </a:path>
                  </a:pathLst>
                </a:custGeom>
                <a:solidFill>
                  <a:schemeClr val="accent1"/>
                </a:solidFill>
                <a:ln w="7938">
                  <a:solidFill>
                    <a:schemeClr val="bg1"/>
                  </a:solidFill>
                  <a:prstDash val="solid"/>
                  <a:round/>
                  <a:headEnd/>
                  <a:tailEnd/>
                </a:ln>
              </p:spPr>
              <p:txBody>
                <a:bodyPr/>
                <a:lstStyle/>
                <a:p>
                  <a:endParaRPr lang="en-US" dirty="0">
                    <a:solidFill>
                      <a:srgbClr val="0F245F"/>
                    </a:solidFill>
                  </a:endParaRPr>
                </a:p>
              </p:txBody>
            </p:sp>
            <p:grpSp>
              <p:nvGrpSpPr>
                <p:cNvPr id="243" name="Group 53"/>
                <p:cNvGrpSpPr>
                  <a:grpSpLocks noChangeAspect="1"/>
                </p:cNvGrpSpPr>
                <p:nvPr/>
              </p:nvGrpSpPr>
              <p:grpSpPr bwMode="auto">
                <a:xfrm>
                  <a:off x="170" y="2211"/>
                  <a:ext cx="76" cy="54"/>
                  <a:chOff x="170" y="2211"/>
                  <a:chExt cx="76" cy="54"/>
                </a:xfrm>
              </p:grpSpPr>
              <p:sp>
                <p:nvSpPr>
                  <p:cNvPr id="244" name="Freeform 54"/>
                  <p:cNvSpPr>
                    <a:spLocks noChangeAspect="1"/>
                  </p:cNvSpPr>
                  <p:nvPr/>
                </p:nvSpPr>
                <p:spPr bwMode="auto">
                  <a:xfrm>
                    <a:off x="214" y="2231"/>
                    <a:ext cx="12" cy="10"/>
                  </a:xfrm>
                  <a:custGeom>
                    <a:avLst/>
                    <a:gdLst/>
                    <a:ahLst/>
                    <a:cxnLst>
                      <a:cxn ang="0">
                        <a:pos x="12" y="6"/>
                      </a:cxn>
                      <a:cxn ang="0">
                        <a:pos x="10" y="2"/>
                      </a:cxn>
                      <a:cxn ang="0">
                        <a:pos x="4" y="0"/>
                      </a:cxn>
                      <a:cxn ang="0">
                        <a:pos x="0" y="4"/>
                      </a:cxn>
                      <a:cxn ang="0">
                        <a:pos x="4" y="6"/>
                      </a:cxn>
                      <a:cxn ang="0">
                        <a:pos x="10" y="10"/>
                      </a:cxn>
                      <a:cxn ang="0">
                        <a:pos x="12" y="6"/>
                      </a:cxn>
                    </a:cxnLst>
                    <a:rect l="0" t="0" r="r" b="b"/>
                    <a:pathLst>
                      <a:path w="12" h="10">
                        <a:moveTo>
                          <a:pt x="12" y="6"/>
                        </a:moveTo>
                        <a:lnTo>
                          <a:pt x="10" y="2"/>
                        </a:lnTo>
                        <a:lnTo>
                          <a:pt x="4" y="0"/>
                        </a:lnTo>
                        <a:lnTo>
                          <a:pt x="0" y="4"/>
                        </a:lnTo>
                        <a:lnTo>
                          <a:pt x="4" y="6"/>
                        </a:lnTo>
                        <a:lnTo>
                          <a:pt x="10" y="10"/>
                        </a:lnTo>
                        <a:lnTo>
                          <a:pt x="12" y="6"/>
                        </a:lnTo>
                        <a:close/>
                      </a:path>
                    </a:pathLst>
                  </a:custGeom>
                  <a:solidFill>
                    <a:srgbClr val="CECECE"/>
                  </a:solidFill>
                  <a:ln w="6350" cmpd="sng">
                    <a:solidFill>
                      <a:schemeClr val="bg1"/>
                    </a:solidFill>
                    <a:prstDash val="solid"/>
                    <a:round/>
                    <a:headEnd/>
                    <a:tailEnd/>
                  </a:ln>
                </p:spPr>
                <p:txBody>
                  <a:bodyPr/>
                  <a:lstStyle/>
                  <a:p>
                    <a:endParaRPr lang="en-US" dirty="0">
                      <a:solidFill>
                        <a:srgbClr val="0F245F"/>
                      </a:solidFill>
                    </a:endParaRPr>
                  </a:p>
                </p:txBody>
              </p:sp>
              <p:sp>
                <p:nvSpPr>
                  <p:cNvPr id="245" name="Freeform 55"/>
                  <p:cNvSpPr>
                    <a:spLocks noChangeAspect="1"/>
                  </p:cNvSpPr>
                  <p:nvPr/>
                </p:nvSpPr>
                <p:spPr bwMode="auto">
                  <a:xfrm>
                    <a:off x="230" y="2245"/>
                    <a:ext cx="16" cy="20"/>
                  </a:xfrm>
                  <a:custGeom>
                    <a:avLst/>
                    <a:gdLst/>
                    <a:ahLst/>
                    <a:cxnLst>
                      <a:cxn ang="0">
                        <a:pos x="16" y="14"/>
                      </a:cxn>
                      <a:cxn ang="0">
                        <a:pos x="8" y="16"/>
                      </a:cxn>
                      <a:cxn ang="0">
                        <a:pos x="4" y="20"/>
                      </a:cxn>
                      <a:cxn ang="0">
                        <a:pos x="0" y="12"/>
                      </a:cxn>
                      <a:cxn ang="0">
                        <a:pos x="0" y="6"/>
                      </a:cxn>
                      <a:cxn ang="0">
                        <a:pos x="4" y="0"/>
                      </a:cxn>
                      <a:cxn ang="0">
                        <a:pos x="8" y="2"/>
                      </a:cxn>
                      <a:cxn ang="0">
                        <a:pos x="14" y="6"/>
                      </a:cxn>
                      <a:cxn ang="0">
                        <a:pos x="16" y="14"/>
                      </a:cxn>
                    </a:cxnLst>
                    <a:rect l="0" t="0" r="r" b="b"/>
                    <a:pathLst>
                      <a:path w="16" h="20">
                        <a:moveTo>
                          <a:pt x="16" y="14"/>
                        </a:moveTo>
                        <a:lnTo>
                          <a:pt x="8" y="16"/>
                        </a:lnTo>
                        <a:lnTo>
                          <a:pt x="4" y="20"/>
                        </a:lnTo>
                        <a:lnTo>
                          <a:pt x="0" y="12"/>
                        </a:lnTo>
                        <a:lnTo>
                          <a:pt x="0" y="6"/>
                        </a:lnTo>
                        <a:lnTo>
                          <a:pt x="4" y="0"/>
                        </a:lnTo>
                        <a:lnTo>
                          <a:pt x="8" y="2"/>
                        </a:lnTo>
                        <a:lnTo>
                          <a:pt x="14" y="6"/>
                        </a:lnTo>
                        <a:lnTo>
                          <a:pt x="16" y="14"/>
                        </a:lnTo>
                        <a:close/>
                      </a:path>
                    </a:pathLst>
                  </a:custGeom>
                  <a:solidFill>
                    <a:srgbClr val="CECECE"/>
                  </a:solidFill>
                  <a:ln w="6350" cmpd="sng">
                    <a:solidFill>
                      <a:schemeClr val="bg1"/>
                    </a:solidFill>
                    <a:round/>
                    <a:headEnd/>
                    <a:tailEnd/>
                  </a:ln>
                </p:spPr>
                <p:txBody>
                  <a:bodyPr/>
                  <a:lstStyle/>
                  <a:p>
                    <a:endParaRPr lang="en-US" dirty="0">
                      <a:solidFill>
                        <a:srgbClr val="0F245F"/>
                      </a:solidFill>
                    </a:endParaRPr>
                  </a:p>
                </p:txBody>
              </p:sp>
              <p:sp>
                <p:nvSpPr>
                  <p:cNvPr id="246" name="Freeform 56"/>
                  <p:cNvSpPr>
                    <a:spLocks noChangeAspect="1"/>
                  </p:cNvSpPr>
                  <p:nvPr/>
                </p:nvSpPr>
                <p:spPr bwMode="auto">
                  <a:xfrm>
                    <a:off x="194" y="2219"/>
                    <a:ext cx="6" cy="8"/>
                  </a:xfrm>
                  <a:custGeom>
                    <a:avLst/>
                    <a:gdLst/>
                    <a:ahLst/>
                    <a:cxnLst>
                      <a:cxn ang="0">
                        <a:pos x="6" y="6"/>
                      </a:cxn>
                      <a:cxn ang="0">
                        <a:pos x="4" y="0"/>
                      </a:cxn>
                      <a:cxn ang="0">
                        <a:pos x="0" y="0"/>
                      </a:cxn>
                      <a:cxn ang="0">
                        <a:pos x="0" y="4"/>
                      </a:cxn>
                      <a:cxn ang="0">
                        <a:pos x="2" y="8"/>
                      </a:cxn>
                      <a:cxn ang="0">
                        <a:pos x="6" y="6"/>
                      </a:cxn>
                    </a:cxnLst>
                    <a:rect l="0" t="0" r="r" b="b"/>
                    <a:pathLst>
                      <a:path w="6" h="8">
                        <a:moveTo>
                          <a:pt x="6" y="6"/>
                        </a:moveTo>
                        <a:lnTo>
                          <a:pt x="4" y="0"/>
                        </a:lnTo>
                        <a:lnTo>
                          <a:pt x="0" y="0"/>
                        </a:lnTo>
                        <a:lnTo>
                          <a:pt x="0" y="4"/>
                        </a:lnTo>
                        <a:lnTo>
                          <a:pt x="2" y="8"/>
                        </a:lnTo>
                        <a:lnTo>
                          <a:pt x="6" y="6"/>
                        </a:lnTo>
                        <a:close/>
                      </a:path>
                    </a:pathLst>
                  </a:custGeom>
                  <a:solidFill>
                    <a:srgbClr val="CECECE"/>
                  </a:solidFill>
                  <a:ln w="6350" cmpd="sng">
                    <a:solidFill>
                      <a:schemeClr val="bg1"/>
                    </a:solidFill>
                    <a:round/>
                    <a:headEnd/>
                    <a:tailEnd/>
                  </a:ln>
                </p:spPr>
                <p:txBody>
                  <a:bodyPr/>
                  <a:lstStyle/>
                  <a:p>
                    <a:endParaRPr lang="en-US" dirty="0">
                      <a:solidFill>
                        <a:srgbClr val="0F245F"/>
                      </a:solidFill>
                    </a:endParaRPr>
                  </a:p>
                </p:txBody>
              </p:sp>
              <p:sp>
                <p:nvSpPr>
                  <p:cNvPr id="247" name="Freeform 57"/>
                  <p:cNvSpPr>
                    <a:spLocks noChangeAspect="1"/>
                  </p:cNvSpPr>
                  <p:nvPr/>
                </p:nvSpPr>
                <p:spPr bwMode="auto">
                  <a:xfrm>
                    <a:off x="194" y="2219"/>
                    <a:ext cx="6" cy="8"/>
                  </a:xfrm>
                  <a:custGeom>
                    <a:avLst/>
                    <a:gdLst/>
                    <a:ahLst/>
                    <a:cxnLst>
                      <a:cxn ang="0">
                        <a:pos x="6" y="6"/>
                      </a:cxn>
                      <a:cxn ang="0">
                        <a:pos x="4" y="0"/>
                      </a:cxn>
                      <a:cxn ang="0">
                        <a:pos x="0" y="0"/>
                      </a:cxn>
                      <a:cxn ang="0">
                        <a:pos x="0" y="4"/>
                      </a:cxn>
                      <a:cxn ang="0">
                        <a:pos x="2" y="8"/>
                      </a:cxn>
                      <a:cxn ang="0">
                        <a:pos x="6" y="6"/>
                      </a:cxn>
                    </a:cxnLst>
                    <a:rect l="0" t="0" r="r" b="b"/>
                    <a:pathLst>
                      <a:path w="6" h="8">
                        <a:moveTo>
                          <a:pt x="6" y="6"/>
                        </a:moveTo>
                        <a:lnTo>
                          <a:pt x="4" y="0"/>
                        </a:lnTo>
                        <a:lnTo>
                          <a:pt x="0" y="0"/>
                        </a:lnTo>
                        <a:lnTo>
                          <a:pt x="0" y="4"/>
                        </a:lnTo>
                        <a:lnTo>
                          <a:pt x="2" y="8"/>
                        </a:lnTo>
                        <a:lnTo>
                          <a:pt x="6" y="6"/>
                        </a:lnTo>
                        <a:close/>
                      </a:path>
                    </a:pathLst>
                  </a:custGeom>
                  <a:solidFill>
                    <a:srgbClr val="CECECE"/>
                  </a:solidFill>
                  <a:ln w="6350" cmpd="sng">
                    <a:solidFill>
                      <a:schemeClr val="bg1"/>
                    </a:solidFill>
                    <a:prstDash val="solid"/>
                    <a:round/>
                    <a:headEnd/>
                    <a:tailEnd/>
                  </a:ln>
                </p:spPr>
                <p:txBody>
                  <a:bodyPr/>
                  <a:lstStyle/>
                  <a:p>
                    <a:endParaRPr lang="en-US" dirty="0">
                      <a:solidFill>
                        <a:srgbClr val="0F245F"/>
                      </a:solidFill>
                    </a:endParaRPr>
                  </a:p>
                </p:txBody>
              </p:sp>
              <p:sp>
                <p:nvSpPr>
                  <p:cNvPr id="248" name="Freeform 58"/>
                  <p:cNvSpPr>
                    <a:spLocks noChangeAspect="1"/>
                  </p:cNvSpPr>
                  <p:nvPr/>
                </p:nvSpPr>
                <p:spPr bwMode="auto">
                  <a:xfrm>
                    <a:off x="170" y="2211"/>
                    <a:ext cx="6" cy="4"/>
                  </a:xfrm>
                  <a:custGeom>
                    <a:avLst/>
                    <a:gdLst/>
                    <a:ahLst/>
                    <a:cxnLst>
                      <a:cxn ang="0">
                        <a:pos x="4" y="0"/>
                      </a:cxn>
                      <a:cxn ang="0">
                        <a:pos x="0" y="0"/>
                      </a:cxn>
                      <a:cxn ang="0">
                        <a:pos x="2" y="4"/>
                      </a:cxn>
                      <a:cxn ang="0">
                        <a:pos x="6" y="4"/>
                      </a:cxn>
                      <a:cxn ang="0">
                        <a:pos x="4" y="0"/>
                      </a:cxn>
                    </a:cxnLst>
                    <a:rect l="0" t="0" r="r" b="b"/>
                    <a:pathLst>
                      <a:path w="6" h="4">
                        <a:moveTo>
                          <a:pt x="4" y="0"/>
                        </a:moveTo>
                        <a:lnTo>
                          <a:pt x="0" y="0"/>
                        </a:lnTo>
                        <a:lnTo>
                          <a:pt x="2" y="4"/>
                        </a:lnTo>
                        <a:lnTo>
                          <a:pt x="6" y="4"/>
                        </a:lnTo>
                        <a:lnTo>
                          <a:pt x="4" y="0"/>
                        </a:lnTo>
                        <a:close/>
                      </a:path>
                    </a:pathLst>
                  </a:custGeom>
                  <a:solidFill>
                    <a:srgbClr val="CECECE"/>
                  </a:solidFill>
                  <a:ln w="6350" cmpd="sng">
                    <a:solidFill>
                      <a:schemeClr val="bg1"/>
                    </a:solidFill>
                    <a:round/>
                    <a:headEnd/>
                    <a:tailEnd/>
                  </a:ln>
                </p:spPr>
                <p:txBody>
                  <a:bodyPr/>
                  <a:lstStyle/>
                  <a:p>
                    <a:endParaRPr lang="en-US" dirty="0">
                      <a:solidFill>
                        <a:srgbClr val="0F245F"/>
                      </a:solidFill>
                    </a:endParaRPr>
                  </a:p>
                </p:txBody>
              </p:sp>
              <p:sp>
                <p:nvSpPr>
                  <p:cNvPr id="249" name="Freeform 59"/>
                  <p:cNvSpPr>
                    <a:spLocks noChangeAspect="1"/>
                  </p:cNvSpPr>
                  <p:nvPr/>
                </p:nvSpPr>
                <p:spPr bwMode="auto">
                  <a:xfrm>
                    <a:off x="170" y="2211"/>
                    <a:ext cx="6" cy="4"/>
                  </a:xfrm>
                  <a:custGeom>
                    <a:avLst/>
                    <a:gdLst/>
                    <a:ahLst/>
                    <a:cxnLst>
                      <a:cxn ang="0">
                        <a:pos x="4" y="0"/>
                      </a:cxn>
                      <a:cxn ang="0">
                        <a:pos x="0" y="0"/>
                      </a:cxn>
                      <a:cxn ang="0">
                        <a:pos x="2" y="4"/>
                      </a:cxn>
                      <a:cxn ang="0">
                        <a:pos x="6" y="4"/>
                      </a:cxn>
                      <a:cxn ang="0">
                        <a:pos x="4" y="0"/>
                      </a:cxn>
                    </a:cxnLst>
                    <a:rect l="0" t="0" r="r" b="b"/>
                    <a:pathLst>
                      <a:path w="6" h="4">
                        <a:moveTo>
                          <a:pt x="4" y="0"/>
                        </a:moveTo>
                        <a:lnTo>
                          <a:pt x="0" y="0"/>
                        </a:lnTo>
                        <a:lnTo>
                          <a:pt x="2" y="4"/>
                        </a:lnTo>
                        <a:lnTo>
                          <a:pt x="6" y="4"/>
                        </a:lnTo>
                        <a:lnTo>
                          <a:pt x="4" y="0"/>
                        </a:lnTo>
                        <a:close/>
                      </a:path>
                    </a:pathLst>
                  </a:custGeom>
                  <a:solidFill>
                    <a:srgbClr val="CECECE"/>
                  </a:solidFill>
                  <a:ln w="6350" cmpd="sng">
                    <a:solidFill>
                      <a:schemeClr val="bg1"/>
                    </a:solidFill>
                    <a:prstDash val="solid"/>
                    <a:round/>
                    <a:headEnd/>
                    <a:tailEnd/>
                  </a:ln>
                </p:spPr>
                <p:txBody>
                  <a:bodyPr/>
                  <a:lstStyle/>
                  <a:p>
                    <a:endParaRPr lang="en-US" dirty="0">
                      <a:solidFill>
                        <a:srgbClr val="0F245F"/>
                      </a:solidFill>
                    </a:endParaRPr>
                  </a:p>
                </p:txBody>
              </p:sp>
            </p:grpSp>
          </p:grpSp>
          <p:grpSp>
            <p:nvGrpSpPr>
              <p:cNvPr id="14" name="Group 60"/>
              <p:cNvGrpSpPr>
                <a:grpSpLocks noChangeAspect="1"/>
              </p:cNvGrpSpPr>
              <p:nvPr/>
            </p:nvGrpSpPr>
            <p:grpSpPr bwMode="auto">
              <a:xfrm>
                <a:off x="2173251" y="3584978"/>
                <a:ext cx="635255" cy="706214"/>
                <a:chOff x="1238" y="2033"/>
                <a:chExt cx="442" cy="422"/>
              </a:xfrm>
            </p:grpSpPr>
            <p:sp>
              <p:nvSpPr>
                <p:cNvPr id="227" name="Freeform 61"/>
                <p:cNvSpPr>
                  <a:spLocks noChangeAspect="1"/>
                </p:cNvSpPr>
                <p:nvPr/>
              </p:nvSpPr>
              <p:spPr bwMode="auto">
                <a:xfrm>
                  <a:off x="1238" y="2283"/>
                  <a:ext cx="58" cy="64"/>
                </a:xfrm>
                <a:custGeom>
                  <a:avLst/>
                  <a:gdLst/>
                  <a:ahLst/>
                  <a:cxnLst>
                    <a:cxn ang="0">
                      <a:pos x="34" y="64"/>
                    </a:cxn>
                    <a:cxn ang="0">
                      <a:pos x="42" y="56"/>
                    </a:cxn>
                    <a:cxn ang="0">
                      <a:pos x="48" y="50"/>
                    </a:cxn>
                    <a:cxn ang="0">
                      <a:pos x="52" y="46"/>
                    </a:cxn>
                    <a:cxn ang="0">
                      <a:pos x="58" y="38"/>
                    </a:cxn>
                    <a:cxn ang="0">
                      <a:pos x="54" y="34"/>
                    </a:cxn>
                    <a:cxn ang="0">
                      <a:pos x="48" y="34"/>
                    </a:cxn>
                    <a:cxn ang="0">
                      <a:pos x="48" y="0"/>
                    </a:cxn>
                    <a:cxn ang="0">
                      <a:pos x="18" y="2"/>
                    </a:cxn>
                    <a:cxn ang="0">
                      <a:pos x="16" y="6"/>
                    </a:cxn>
                    <a:cxn ang="0">
                      <a:pos x="18" y="14"/>
                    </a:cxn>
                    <a:cxn ang="0">
                      <a:pos x="26" y="20"/>
                    </a:cxn>
                    <a:cxn ang="0">
                      <a:pos x="30" y="26"/>
                    </a:cxn>
                    <a:cxn ang="0">
                      <a:pos x="26" y="28"/>
                    </a:cxn>
                    <a:cxn ang="0">
                      <a:pos x="14" y="30"/>
                    </a:cxn>
                    <a:cxn ang="0">
                      <a:pos x="10" y="28"/>
                    </a:cxn>
                    <a:cxn ang="0">
                      <a:pos x="4" y="36"/>
                    </a:cxn>
                    <a:cxn ang="0">
                      <a:pos x="2" y="42"/>
                    </a:cxn>
                    <a:cxn ang="0">
                      <a:pos x="0" y="54"/>
                    </a:cxn>
                    <a:cxn ang="0">
                      <a:pos x="6" y="58"/>
                    </a:cxn>
                    <a:cxn ang="0">
                      <a:pos x="12" y="62"/>
                    </a:cxn>
                    <a:cxn ang="0">
                      <a:pos x="22" y="64"/>
                    </a:cxn>
                    <a:cxn ang="0">
                      <a:pos x="34" y="64"/>
                    </a:cxn>
                  </a:cxnLst>
                  <a:rect l="0" t="0" r="r" b="b"/>
                  <a:pathLst>
                    <a:path w="58" h="64">
                      <a:moveTo>
                        <a:pt x="34" y="64"/>
                      </a:moveTo>
                      <a:lnTo>
                        <a:pt x="42" y="56"/>
                      </a:lnTo>
                      <a:lnTo>
                        <a:pt x="48" y="50"/>
                      </a:lnTo>
                      <a:lnTo>
                        <a:pt x="52" y="46"/>
                      </a:lnTo>
                      <a:lnTo>
                        <a:pt x="58" y="38"/>
                      </a:lnTo>
                      <a:lnTo>
                        <a:pt x="54" y="34"/>
                      </a:lnTo>
                      <a:lnTo>
                        <a:pt x="48" y="34"/>
                      </a:lnTo>
                      <a:lnTo>
                        <a:pt x="48" y="0"/>
                      </a:lnTo>
                      <a:lnTo>
                        <a:pt x="18" y="2"/>
                      </a:lnTo>
                      <a:lnTo>
                        <a:pt x="16" y="6"/>
                      </a:lnTo>
                      <a:lnTo>
                        <a:pt x="18" y="14"/>
                      </a:lnTo>
                      <a:lnTo>
                        <a:pt x="26" y="20"/>
                      </a:lnTo>
                      <a:lnTo>
                        <a:pt x="30" y="26"/>
                      </a:lnTo>
                      <a:lnTo>
                        <a:pt x="26" y="28"/>
                      </a:lnTo>
                      <a:lnTo>
                        <a:pt x="14" y="30"/>
                      </a:lnTo>
                      <a:lnTo>
                        <a:pt x="10" y="28"/>
                      </a:lnTo>
                      <a:lnTo>
                        <a:pt x="4" y="36"/>
                      </a:lnTo>
                      <a:lnTo>
                        <a:pt x="2" y="42"/>
                      </a:lnTo>
                      <a:lnTo>
                        <a:pt x="0" y="54"/>
                      </a:lnTo>
                      <a:lnTo>
                        <a:pt x="6" y="58"/>
                      </a:lnTo>
                      <a:lnTo>
                        <a:pt x="12" y="62"/>
                      </a:lnTo>
                      <a:lnTo>
                        <a:pt x="22" y="64"/>
                      </a:lnTo>
                      <a:lnTo>
                        <a:pt x="34" y="6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28" name="Freeform 62"/>
                <p:cNvSpPr>
                  <a:spLocks noChangeAspect="1"/>
                </p:cNvSpPr>
                <p:nvPr/>
              </p:nvSpPr>
              <p:spPr bwMode="auto">
                <a:xfrm>
                  <a:off x="1286" y="2273"/>
                  <a:ext cx="12" cy="44"/>
                </a:xfrm>
                <a:custGeom>
                  <a:avLst/>
                  <a:gdLst/>
                  <a:ahLst/>
                  <a:cxnLst>
                    <a:cxn ang="0">
                      <a:pos x="10" y="0"/>
                    </a:cxn>
                    <a:cxn ang="0">
                      <a:pos x="12" y="6"/>
                    </a:cxn>
                    <a:cxn ang="0">
                      <a:pos x="10" y="12"/>
                    </a:cxn>
                    <a:cxn ang="0">
                      <a:pos x="10" y="26"/>
                    </a:cxn>
                    <a:cxn ang="0">
                      <a:pos x="10" y="34"/>
                    </a:cxn>
                    <a:cxn ang="0">
                      <a:pos x="6" y="38"/>
                    </a:cxn>
                    <a:cxn ang="0">
                      <a:pos x="0" y="44"/>
                    </a:cxn>
                    <a:cxn ang="0">
                      <a:pos x="0" y="10"/>
                    </a:cxn>
                    <a:cxn ang="0">
                      <a:pos x="6" y="4"/>
                    </a:cxn>
                    <a:cxn ang="0">
                      <a:pos x="10" y="0"/>
                    </a:cxn>
                  </a:cxnLst>
                  <a:rect l="0" t="0" r="r" b="b"/>
                  <a:pathLst>
                    <a:path w="12" h="44">
                      <a:moveTo>
                        <a:pt x="10" y="0"/>
                      </a:moveTo>
                      <a:lnTo>
                        <a:pt x="12" y="6"/>
                      </a:lnTo>
                      <a:lnTo>
                        <a:pt x="10" y="12"/>
                      </a:lnTo>
                      <a:lnTo>
                        <a:pt x="10" y="26"/>
                      </a:lnTo>
                      <a:lnTo>
                        <a:pt x="10" y="34"/>
                      </a:lnTo>
                      <a:lnTo>
                        <a:pt x="6" y="38"/>
                      </a:lnTo>
                      <a:lnTo>
                        <a:pt x="0" y="44"/>
                      </a:lnTo>
                      <a:lnTo>
                        <a:pt x="0" y="10"/>
                      </a:lnTo>
                      <a:lnTo>
                        <a:pt x="6" y="4"/>
                      </a:lnTo>
                      <a:lnTo>
                        <a:pt x="10"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29" name="Freeform 63"/>
                <p:cNvSpPr>
                  <a:spLocks noChangeAspect="1"/>
                </p:cNvSpPr>
                <p:nvPr/>
              </p:nvSpPr>
              <p:spPr bwMode="auto">
                <a:xfrm>
                  <a:off x="1272" y="2337"/>
                  <a:ext cx="34" cy="22"/>
                </a:xfrm>
                <a:custGeom>
                  <a:avLst/>
                  <a:gdLst/>
                  <a:ahLst/>
                  <a:cxnLst>
                    <a:cxn ang="0">
                      <a:pos x="0" y="10"/>
                    </a:cxn>
                    <a:cxn ang="0">
                      <a:pos x="12" y="0"/>
                    </a:cxn>
                    <a:cxn ang="0">
                      <a:pos x="18" y="4"/>
                    </a:cxn>
                    <a:cxn ang="0">
                      <a:pos x="24" y="8"/>
                    </a:cxn>
                    <a:cxn ang="0">
                      <a:pos x="32" y="10"/>
                    </a:cxn>
                    <a:cxn ang="0">
                      <a:pos x="34" y="14"/>
                    </a:cxn>
                    <a:cxn ang="0">
                      <a:pos x="30" y="20"/>
                    </a:cxn>
                    <a:cxn ang="0">
                      <a:pos x="26" y="22"/>
                    </a:cxn>
                    <a:cxn ang="0">
                      <a:pos x="16" y="18"/>
                    </a:cxn>
                    <a:cxn ang="0">
                      <a:pos x="8" y="14"/>
                    </a:cxn>
                    <a:cxn ang="0">
                      <a:pos x="0" y="10"/>
                    </a:cxn>
                  </a:cxnLst>
                  <a:rect l="0" t="0" r="r" b="b"/>
                  <a:pathLst>
                    <a:path w="34" h="22">
                      <a:moveTo>
                        <a:pt x="0" y="10"/>
                      </a:moveTo>
                      <a:lnTo>
                        <a:pt x="12" y="0"/>
                      </a:lnTo>
                      <a:lnTo>
                        <a:pt x="18" y="4"/>
                      </a:lnTo>
                      <a:lnTo>
                        <a:pt x="24" y="8"/>
                      </a:lnTo>
                      <a:lnTo>
                        <a:pt x="32" y="10"/>
                      </a:lnTo>
                      <a:lnTo>
                        <a:pt x="34" y="14"/>
                      </a:lnTo>
                      <a:lnTo>
                        <a:pt x="30" y="20"/>
                      </a:lnTo>
                      <a:lnTo>
                        <a:pt x="26" y="22"/>
                      </a:lnTo>
                      <a:lnTo>
                        <a:pt x="16" y="18"/>
                      </a:lnTo>
                      <a:lnTo>
                        <a:pt x="8" y="14"/>
                      </a:lnTo>
                      <a:lnTo>
                        <a:pt x="0" y="1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30" name="Freeform 64"/>
                <p:cNvSpPr>
                  <a:spLocks noChangeAspect="1"/>
                </p:cNvSpPr>
                <p:nvPr/>
              </p:nvSpPr>
              <p:spPr bwMode="auto">
                <a:xfrm>
                  <a:off x="1284" y="2315"/>
                  <a:ext cx="96" cy="48"/>
                </a:xfrm>
                <a:custGeom>
                  <a:avLst/>
                  <a:gdLst/>
                  <a:ahLst/>
                  <a:cxnLst>
                    <a:cxn ang="0">
                      <a:pos x="12" y="6"/>
                    </a:cxn>
                    <a:cxn ang="0">
                      <a:pos x="26" y="2"/>
                    </a:cxn>
                    <a:cxn ang="0">
                      <a:pos x="34" y="2"/>
                    </a:cxn>
                    <a:cxn ang="0">
                      <a:pos x="42" y="4"/>
                    </a:cxn>
                    <a:cxn ang="0">
                      <a:pos x="52" y="2"/>
                    </a:cxn>
                    <a:cxn ang="0">
                      <a:pos x="64" y="0"/>
                    </a:cxn>
                    <a:cxn ang="0">
                      <a:pos x="74" y="0"/>
                    </a:cxn>
                    <a:cxn ang="0">
                      <a:pos x="80" y="0"/>
                    </a:cxn>
                    <a:cxn ang="0">
                      <a:pos x="84" y="4"/>
                    </a:cxn>
                    <a:cxn ang="0">
                      <a:pos x="96" y="12"/>
                    </a:cxn>
                    <a:cxn ang="0">
                      <a:pos x="94" y="16"/>
                    </a:cxn>
                    <a:cxn ang="0">
                      <a:pos x="88" y="18"/>
                    </a:cxn>
                    <a:cxn ang="0">
                      <a:pos x="80" y="18"/>
                    </a:cxn>
                    <a:cxn ang="0">
                      <a:pos x="70" y="18"/>
                    </a:cxn>
                    <a:cxn ang="0">
                      <a:pos x="64" y="22"/>
                    </a:cxn>
                    <a:cxn ang="0">
                      <a:pos x="56" y="30"/>
                    </a:cxn>
                    <a:cxn ang="0">
                      <a:pos x="48" y="32"/>
                    </a:cxn>
                    <a:cxn ang="0">
                      <a:pos x="42" y="34"/>
                    </a:cxn>
                    <a:cxn ang="0">
                      <a:pos x="40" y="42"/>
                    </a:cxn>
                    <a:cxn ang="0">
                      <a:pos x="36" y="46"/>
                    </a:cxn>
                    <a:cxn ang="0">
                      <a:pos x="30" y="48"/>
                    </a:cxn>
                    <a:cxn ang="0">
                      <a:pos x="30" y="42"/>
                    </a:cxn>
                    <a:cxn ang="0">
                      <a:pos x="28" y="36"/>
                    </a:cxn>
                    <a:cxn ang="0">
                      <a:pos x="22" y="36"/>
                    </a:cxn>
                    <a:cxn ang="0">
                      <a:pos x="20" y="32"/>
                    </a:cxn>
                    <a:cxn ang="0">
                      <a:pos x="6" y="26"/>
                    </a:cxn>
                    <a:cxn ang="0">
                      <a:pos x="0" y="22"/>
                    </a:cxn>
                    <a:cxn ang="0">
                      <a:pos x="12" y="6"/>
                    </a:cxn>
                  </a:cxnLst>
                  <a:rect l="0" t="0" r="r" b="b"/>
                  <a:pathLst>
                    <a:path w="96" h="48">
                      <a:moveTo>
                        <a:pt x="12" y="6"/>
                      </a:moveTo>
                      <a:lnTo>
                        <a:pt x="26" y="2"/>
                      </a:lnTo>
                      <a:lnTo>
                        <a:pt x="34" y="2"/>
                      </a:lnTo>
                      <a:lnTo>
                        <a:pt x="42" y="4"/>
                      </a:lnTo>
                      <a:lnTo>
                        <a:pt x="52" y="2"/>
                      </a:lnTo>
                      <a:lnTo>
                        <a:pt x="64" y="0"/>
                      </a:lnTo>
                      <a:lnTo>
                        <a:pt x="74" y="0"/>
                      </a:lnTo>
                      <a:lnTo>
                        <a:pt x="80" y="0"/>
                      </a:lnTo>
                      <a:lnTo>
                        <a:pt x="84" y="4"/>
                      </a:lnTo>
                      <a:lnTo>
                        <a:pt x="96" y="12"/>
                      </a:lnTo>
                      <a:lnTo>
                        <a:pt x="94" y="16"/>
                      </a:lnTo>
                      <a:lnTo>
                        <a:pt x="88" y="18"/>
                      </a:lnTo>
                      <a:lnTo>
                        <a:pt x="80" y="18"/>
                      </a:lnTo>
                      <a:lnTo>
                        <a:pt x="70" y="18"/>
                      </a:lnTo>
                      <a:lnTo>
                        <a:pt x="64" y="22"/>
                      </a:lnTo>
                      <a:lnTo>
                        <a:pt x="56" y="30"/>
                      </a:lnTo>
                      <a:lnTo>
                        <a:pt x="48" y="32"/>
                      </a:lnTo>
                      <a:lnTo>
                        <a:pt x="42" y="34"/>
                      </a:lnTo>
                      <a:lnTo>
                        <a:pt x="40" y="42"/>
                      </a:lnTo>
                      <a:lnTo>
                        <a:pt x="36" y="46"/>
                      </a:lnTo>
                      <a:lnTo>
                        <a:pt x="30" y="48"/>
                      </a:lnTo>
                      <a:lnTo>
                        <a:pt x="30" y="42"/>
                      </a:lnTo>
                      <a:lnTo>
                        <a:pt x="28" y="36"/>
                      </a:lnTo>
                      <a:lnTo>
                        <a:pt x="22" y="36"/>
                      </a:lnTo>
                      <a:lnTo>
                        <a:pt x="20" y="32"/>
                      </a:lnTo>
                      <a:lnTo>
                        <a:pt x="6" y="26"/>
                      </a:lnTo>
                      <a:lnTo>
                        <a:pt x="0" y="22"/>
                      </a:lnTo>
                      <a:lnTo>
                        <a:pt x="12" y="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31" name="Freeform 65"/>
                <p:cNvSpPr>
                  <a:spLocks noChangeAspect="1"/>
                </p:cNvSpPr>
                <p:nvPr/>
              </p:nvSpPr>
              <p:spPr bwMode="auto">
                <a:xfrm>
                  <a:off x="1314" y="2331"/>
                  <a:ext cx="64" cy="66"/>
                </a:xfrm>
                <a:custGeom>
                  <a:avLst/>
                  <a:gdLst/>
                  <a:ahLst/>
                  <a:cxnLst>
                    <a:cxn ang="0">
                      <a:pos x="54" y="66"/>
                    </a:cxn>
                    <a:cxn ang="0">
                      <a:pos x="44" y="62"/>
                    </a:cxn>
                    <a:cxn ang="0">
                      <a:pos x="26" y="60"/>
                    </a:cxn>
                    <a:cxn ang="0">
                      <a:pos x="14" y="50"/>
                    </a:cxn>
                    <a:cxn ang="0">
                      <a:pos x="6" y="42"/>
                    </a:cxn>
                    <a:cxn ang="0">
                      <a:pos x="0" y="32"/>
                    </a:cxn>
                    <a:cxn ang="0">
                      <a:pos x="10" y="26"/>
                    </a:cxn>
                    <a:cxn ang="0">
                      <a:pos x="12" y="18"/>
                    </a:cxn>
                    <a:cxn ang="0">
                      <a:pos x="26" y="14"/>
                    </a:cxn>
                    <a:cxn ang="0">
                      <a:pos x="34" y="6"/>
                    </a:cxn>
                    <a:cxn ang="0">
                      <a:pos x="40" y="2"/>
                    </a:cxn>
                    <a:cxn ang="0">
                      <a:pos x="50" y="2"/>
                    </a:cxn>
                    <a:cxn ang="0">
                      <a:pos x="58" y="2"/>
                    </a:cxn>
                    <a:cxn ang="0">
                      <a:pos x="64" y="0"/>
                    </a:cxn>
                    <a:cxn ang="0">
                      <a:pos x="64" y="6"/>
                    </a:cxn>
                    <a:cxn ang="0">
                      <a:pos x="62" y="18"/>
                    </a:cxn>
                    <a:cxn ang="0">
                      <a:pos x="58" y="30"/>
                    </a:cxn>
                    <a:cxn ang="0">
                      <a:pos x="56" y="42"/>
                    </a:cxn>
                    <a:cxn ang="0">
                      <a:pos x="56" y="52"/>
                    </a:cxn>
                    <a:cxn ang="0">
                      <a:pos x="54" y="66"/>
                    </a:cxn>
                  </a:cxnLst>
                  <a:rect l="0" t="0" r="r" b="b"/>
                  <a:pathLst>
                    <a:path w="64" h="66">
                      <a:moveTo>
                        <a:pt x="54" y="66"/>
                      </a:moveTo>
                      <a:lnTo>
                        <a:pt x="44" y="62"/>
                      </a:lnTo>
                      <a:lnTo>
                        <a:pt x="26" y="60"/>
                      </a:lnTo>
                      <a:lnTo>
                        <a:pt x="14" y="50"/>
                      </a:lnTo>
                      <a:lnTo>
                        <a:pt x="6" y="42"/>
                      </a:lnTo>
                      <a:lnTo>
                        <a:pt x="0" y="32"/>
                      </a:lnTo>
                      <a:lnTo>
                        <a:pt x="10" y="26"/>
                      </a:lnTo>
                      <a:lnTo>
                        <a:pt x="12" y="18"/>
                      </a:lnTo>
                      <a:lnTo>
                        <a:pt x="26" y="14"/>
                      </a:lnTo>
                      <a:lnTo>
                        <a:pt x="34" y="6"/>
                      </a:lnTo>
                      <a:lnTo>
                        <a:pt x="40" y="2"/>
                      </a:lnTo>
                      <a:lnTo>
                        <a:pt x="50" y="2"/>
                      </a:lnTo>
                      <a:lnTo>
                        <a:pt x="58" y="2"/>
                      </a:lnTo>
                      <a:lnTo>
                        <a:pt x="64" y="0"/>
                      </a:lnTo>
                      <a:lnTo>
                        <a:pt x="64" y="6"/>
                      </a:lnTo>
                      <a:lnTo>
                        <a:pt x="62" y="18"/>
                      </a:lnTo>
                      <a:lnTo>
                        <a:pt x="58" y="30"/>
                      </a:lnTo>
                      <a:lnTo>
                        <a:pt x="56" y="42"/>
                      </a:lnTo>
                      <a:lnTo>
                        <a:pt x="56" y="52"/>
                      </a:lnTo>
                      <a:lnTo>
                        <a:pt x="54" y="6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32" name="Freeform 66"/>
                <p:cNvSpPr>
                  <a:spLocks noChangeAspect="1"/>
                </p:cNvSpPr>
                <p:nvPr/>
              </p:nvSpPr>
              <p:spPr bwMode="auto">
                <a:xfrm>
                  <a:off x="1338" y="2391"/>
                  <a:ext cx="50" cy="44"/>
                </a:xfrm>
                <a:custGeom>
                  <a:avLst/>
                  <a:gdLst/>
                  <a:ahLst/>
                  <a:cxnLst>
                    <a:cxn ang="0">
                      <a:pos x="18" y="20"/>
                    </a:cxn>
                    <a:cxn ang="0">
                      <a:pos x="12" y="16"/>
                    </a:cxn>
                    <a:cxn ang="0">
                      <a:pos x="10" y="22"/>
                    </a:cxn>
                    <a:cxn ang="0">
                      <a:pos x="8" y="24"/>
                    </a:cxn>
                    <a:cxn ang="0">
                      <a:pos x="2" y="20"/>
                    </a:cxn>
                    <a:cxn ang="0">
                      <a:pos x="0" y="16"/>
                    </a:cxn>
                    <a:cxn ang="0">
                      <a:pos x="0" y="10"/>
                    </a:cxn>
                    <a:cxn ang="0">
                      <a:pos x="2" y="6"/>
                    </a:cxn>
                    <a:cxn ang="0">
                      <a:pos x="2" y="0"/>
                    </a:cxn>
                    <a:cxn ang="0">
                      <a:pos x="18" y="2"/>
                    </a:cxn>
                    <a:cxn ang="0">
                      <a:pos x="30" y="6"/>
                    </a:cxn>
                    <a:cxn ang="0">
                      <a:pos x="34" y="10"/>
                    </a:cxn>
                    <a:cxn ang="0">
                      <a:pos x="42" y="18"/>
                    </a:cxn>
                    <a:cxn ang="0">
                      <a:pos x="48" y="24"/>
                    </a:cxn>
                    <a:cxn ang="0">
                      <a:pos x="50" y="28"/>
                    </a:cxn>
                    <a:cxn ang="0">
                      <a:pos x="46" y="30"/>
                    </a:cxn>
                    <a:cxn ang="0">
                      <a:pos x="44" y="36"/>
                    </a:cxn>
                    <a:cxn ang="0">
                      <a:pos x="42" y="42"/>
                    </a:cxn>
                    <a:cxn ang="0">
                      <a:pos x="38" y="44"/>
                    </a:cxn>
                    <a:cxn ang="0">
                      <a:pos x="34" y="32"/>
                    </a:cxn>
                    <a:cxn ang="0">
                      <a:pos x="28" y="26"/>
                    </a:cxn>
                    <a:cxn ang="0">
                      <a:pos x="24" y="24"/>
                    </a:cxn>
                    <a:cxn ang="0">
                      <a:pos x="18" y="20"/>
                    </a:cxn>
                  </a:cxnLst>
                  <a:rect l="0" t="0" r="r" b="b"/>
                  <a:pathLst>
                    <a:path w="50" h="44">
                      <a:moveTo>
                        <a:pt x="18" y="20"/>
                      </a:moveTo>
                      <a:lnTo>
                        <a:pt x="12" y="16"/>
                      </a:lnTo>
                      <a:lnTo>
                        <a:pt x="10" y="22"/>
                      </a:lnTo>
                      <a:lnTo>
                        <a:pt x="8" y="24"/>
                      </a:lnTo>
                      <a:lnTo>
                        <a:pt x="2" y="20"/>
                      </a:lnTo>
                      <a:lnTo>
                        <a:pt x="0" y="16"/>
                      </a:lnTo>
                      <a:lnTo>
                        <a:pt x="0" y="10"/>
                      </a:lnTo>
                      <a:lnTo>
                        <a:pt x="2" y="6"/>
                      </a:lnTo>
                      <a:lnTo>
                        <a:pt x="2" y="0"/>
                      </a:lnTo>
                      <a:lnTo>
                        <a:pt x="18" y="2"/>
                      </a:lnTo>
                      <a:lnTo>
                        <a:pt x="30" y="6"/>
                      </a:lnTo>
                      <a:lnTo>
                        <a:pt x="34" y="10"/>
                      </a:lnTo>
                      <a:lnTo>
                        <a:pt x="42" y="18"/>
                      </a:lnTo>
                      <a:lnTo>
                        <a:pt x="48" y="24"/>
                      </a:lnTo>
                      <a:lnTo>
                        <a:pt x="50" y="28"/>
                      </a:lnTo>
                      <a:lnTo>
                        <a:pt x="46" y="30"/>
                      </a:lnTo>
                      <a:lnTo>
                        <a:pt x="44" y="36"/>
                      </a:lnTo>
                      <a:lnTo>
                        <a:pt x="42" y="42"/>
                      </a:lnTo>
                      <a:lnTo>
                        <a:pt x="38" y="44"/>
                      </a:lnTo>
                      <a:lnTo>
                        <a:pt x="34" y="32"/>
                      </a:lnTo>
                      <a:lnTo>
                        <a:pt x="28" y="26"/>
                      </a:lnTo>
                      <a:lnTo>
                        <a:pt x="24" y="24"/>
                      </a:lnTo>
                      <a:lnTo>
                        <a:pt x="18" y="2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33" name="Freeform 67"/>
                <p:cNvSpPr>
                  <a:spLocks noChangeAspect="1"/>
                </p:cNvSpPr>
                <p:nvPr/>
              </p:nvSpPr>
              <p:spPr bwMode="auto">
                <a:xfrm>
                  <a:off x="1376" y="2417"/>
                  <a:ext cx="102" cy="38"/>
                </a:xfrm>
                <a:custGeom>
                  <a:avLst/>
                  <a:gdLst/>
                  <a:ahLst/>
                  <a:cxnLst>
                    <a:cxn ang="0">
                      <a:pos x="88" y="34"/>
                    </a:cxn>
                    <a:cxn ang="0">
                      <a:pos x="82" y="32"/>
                    </a:cxn>
                    <a:cxn ang="0">
                      <a:pos x="80" y="28"/>
                    </a:cxn>
                    <a:cxn ang="0">
                      <a:pos x="80" y="22"/>
                    </a:cxn>
                    <a:cxn ang="0">
                      <a:pos x="80" y="16"/>
                    </a:cxn>
                    <a:cxn ang="0">
                      <a:pos x="78" y="12"/>
                    </a:cxn>
                    <a:cxn ang="0">
                      <a:pos x="72" y="10"/>
                    </a:cxn>
                    <a:cxn ang="0">
                      <a:pos x="66" y="10"/>
                    </a:cxn>
                    <a:cxn ang="0">
                      <a:pos x="62" y="12"/>
                    </a:cxn>
                    <a:cxn ang="0">
                      <a:pos x="60" y="16"/>
                    </a:cxn>
                    <a:cxn ang="0">
                      <a:pos x="52" y="18"/>
                    </a:cxn>
                    <a:cxn ang="0">
                      <a:pos x="48" y="22"/>
                    </a:cxn>
                    <a:cxn ang="0">
                      <a:pos x="50" y="26"/>
                    </a:cxn>
                    <a:cxn ang="0">
                      <a:pos x="52" y="30"/>
                    </a:cxn>
                    <a:cxn ang="0">
                      <a:pos x="52" y="36"/>
                    </a:cxn>
                    <a:cxn ang="0">
                      <a:pos x="44" y="38"/>
                    </a:cxn>
                    <a:cxn ang="0">
                      <a:pos x="38" y="32"/>
                    </a:cxn>
                    <a:cxn ang="0">
                      <a:pos x="32" y="26"/>
                    </a:cxn>
                    <a:cxn ang="0">
                      <a:pos x="26" y="22"/>
                    </a:cxn>
                    <a:cxn ang="0">
                      <a:pos x="18" y="20"/>
                    </a:cxn>
                    <a:cxn ang="0">
                      <a:pos x="14" y="18"/>
                    </a:cxn>
                    <a:cxn ang="0">
                      <a:pos x="8" y="20"/>
                    </a:cxn>
                    <a:cxn ang="0">
                      <a:pos x="0" y="18"/>
                    </a:cxn>
                    <a:cxn ang="0">
                      <a:pos x="4" y="14"/>
                    </a:cxn>
                    <a:cxn ang="0">
                      <a:pos x="6" y="8"/>
                    </a:cxn>
                    <a:cxn ang="0">
                      <a:pos x="12" y="2"/>
                    </a:cxn>
                    <a:cxn ang="0">
                      <a:pos x="18" y="4"/>
                    </a:cxn>
                    <a:cxn ang="0">
                      <a:pos x="22" y="8"/>
                    </a:cxn>
                    <a:cxn ang="0">
                      <a:pos x="30" y="12"/>
                    </a:cxn>
                    <a:cxn ang="0">
                      <a:pos x="38" y="12"/>
                    </a:cxn>
                    <a:cxn ang="0">
                      <a:pos x="44" y="10"/>
                    </a:cxn>
                    <a:cxn ang="0">
                      <a:pos x="52" y="6"/>
                    </a:cxn>
                    <a:cxn ang="0">
                      <a:pos x="62" y="2"/>
                    </a:cxn>
                    <a:cxn ang="0">
                      <a:pos x="72" y="0"/>
                    </a:cxn>
                    <a:cxn ang="0">
                      <a:pos x="82" y="2"/>
                    </a:cxn>
                    <a:cxn ang="0">
                      <a:pos x="88" y="6"/>
                    </a:cxn>
                    <a:cxn ang="0">
                      <a:pos x="94" y="10"/>
                    </a:cxn>
                    <a:cxn ang="0">
                      <a:pos x="98" y="16"/>
                    </a:cxn>
                    <a:cxn ang="0">
                      <a:pos x="102" y="20"/>
                    </a:cxn>
                    <a:cxn ang="0">
                      <a:pos x="100" y="26"/>
                    </a:cxn>
                    <a:cxn ang="0">
                      <a:pos x="94" y="30"/>
                    </a:cxn>
                    <a:cxn ang="0">
                      <a:pos x="88" y="34"/>
                    </a:cxn>
                  </a:cxnLst>
                  <a:rect l="0" t="0" r="r" b="b"/>
                  <a:pathLst>
                    <a:path w="102" h="38">
                      <a:moveTo>
                        <a:pt x="88" y="34"/>
                      </a:moveTo>
                      <a:lnTo>
                        <a:pt x="82" y="32"/>
                      </a:lnTo>
                      <a:lnTo>
                        <a:pt x="80" y="28"/>
                      </a:lnTo>
                      <a:lnTo>
                        <a:pt x="80" y="22"/>
                      </a:lnTo>
                      <a:lnTo>
                        <a:pt x="80" y="16"/>
                      </a:lnTo>
                      <a:lnTo>
                        <a:pt x="78" y="12"/>
                      </a:lnTo>
                      <a:lnTo>
                        <a:pt x="72" y="10"/>
                      </a:lnTo>
                      <a:lnTo>
                        <a:pt x="66" y="10"/>
                      </a:lnTo>
                      <a:lnTo>
                        <a:pt x="62" y="12"/>
                      </a:lnTo>
                      <a:lnTo>
                        <a:pt x="60" y="16"/>
                      </a:lnTo>
                      <a:lnTo>
                        <a:pt x="52" y="18"/>
                      </a:lnTo>
                      <a:lnTo>
                        <a:pt x="48" y="22"/>
                      </a:lnTo>
                      <a:lnTo>
                        <a:pt x="50" y="26"/>
                      </a:lnTo>
                      <a:lnTo>
                        <a:pt x="52" y="30"/>
                      </a:lnTo>
                      <a:lnTo>
                        <a:pt x="52" y="36"/>
                      </a:lnTo>
                      <a:lnTo>
                        <a:pt x="44" y="38"/>
                      </a:lnTo>
                      <a:lnTo>
                        <a:pt x="38" y="32"/>
                      </a:lnTo>
                      <a:lnTo>
                        <a:pt x="32" y="26"/>
                      </a:lnTo>
                      <a:lnTo>
                        <a:pt x="26" y="22"/>
                      </a:lnTo>
                      <a:lnTo>
                        <a:pt x="18" y="20"/>
                      </a:lnTo>
                      <a:lnTo>
                        <a:pt x="14" y="18"/>
                      </a:lnTo>
                      <a:lnTo>
                        <a:pt x="8" y="20"/>
                      </a:lnTo>
                      <a:lnTo>
                        <a:pt x="0" y="18"/>
                      </a:lnTo>
                      <a:lnTo>
                        <a:pt x="4" y="14"/>
                      </a:lnTo>
                      <a:lnTo>
                        <a:pt x="6" y="8"/>
                      </a:lnTo>
                      <a:lnTo>
                        <a:pt x="12" y="2"/>
                      </a:lnTo>
                      <a:lnTo>
                        <a:pt x="18" y="4"/>
                      </a:lnTo>
                      <a:lnTo>
                        <a:pt x="22" y="8"/>
                      </a:lnTo>
                      <a:lnTo>
                        <a:pt x="30" y="12"/>
                      </a:lnTo>
                      <a:lnTo>
                        <a:pt x="38" y="12"/>
                      </a:lnTo>
                      <a:lnTo>
                        <a:pt x="44" y="10"/>
                      </a:lnTo>
                      <a:lnTo>
                        <a:pt x="52" y="6"/>
                      </a:lnTo>
                      <a:lnTo>
                        <a:pt x="62" y="2"/>
                      </a:lnTo>
                      <a:lnTo>
                        <a:pt x="72" y="0"/>
                      </a:lnTo>
                      <a:lnTo>
                        <a:pt x="82" y="2"/>
                      </a:lnTo>
                      <a:lnTo>
                        <a:pt x="88" y="6"/>
                      </a:lnTo>
                      <a:lnTo>
                        <a:pt x="94" y="10"/>
                      </a:lnTo>
                      <a:lnTo>
                        <a:pt x="98" y="16"/>
                      </a:lnTo>
                      <a:lnTo>
                        <a:pt x="102" y="20"/>
                      </a:lnTo>
                      <a:lnTo>
                        <a:pt x="100" y="26"/>
                      </a:lnTo>
                      <a:lnTo>
                        <a:pt x="94" y="30"/>
                      </a:lnTo>
                      <a:lnTo>
                        <a:pt x="88" y="3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34" name="Freeform 68"/>
                <p:cNvSpPr>
                  <a:spLocks noChangeAspect="1"/>
                </p:cNvSpPr>
                <p:nvPr/>
              </p:nvSpPr>
              <p:spPr bwMode="auto">
                <a:xfrm>
                  <a:off x="1354" y="2195"/>
                  <a:ext cx="166" cy="56"/>
                </a:xfrm>
                <a:custGeom>
                  <a:avLst/>
                  <a:gdLst/>
                  <a:ahLst/>
                  <a:cxnLst>
                    <a:cxn ang="0">
                      <a:pos x="148" y="56"/>
                    </a:cxn>
                    <a:cxn ang="0">
                      <a:pos x="140" y="52"/>
                    </a:cxn>
                    <a:cxn ang="0">
                      <a:pos x="130" y="52"/>
                    </a:cxn>
                    <a:cxn ang="0">
                      <a:pos x="124" y="56"/>
                    </a:cxn>
                    <a:cxn ang="0">
                      <a:pos x="116" y="54"/>
                    </a:cxn>
                    <a:cxn ang="0">
                      <a:pos x="118" y="46"/>
                    </a:cxn>
                    <a:cxn ang="0">
                      <a:pos x="116" y="40"/>
                    </a:cxn>
                    <a:cxn ang="0">
                      <a:pos x="104" y="40"/>
                    </a:cxn>
                    <a:cxn ang="0">
                      <a:pos x="100" y="32"/>
                    </a:cxn>
                    <a:cxn ang="0">
                      <a:pos x="94" y="30"/>
                    </a:cxn>
                    <a:cxn ang="0">
                      <a:pos x="80" y="26"/>
                    </a:cxn>
                    <a:cxn ang="0">
                      <a:pos x="76" y="22"/>
                    </a:cxn>
                    <a:cxn ang="0">
                      <a:pos x="62" y="18"/>
                    </a:cxn>
                    <a:cxn ang="0">
                      <a:pos x="48" y="16"/>
                    </a:cxn>
                    <a:cxn ang="0">
                      <a:pos x="44" y="12"/>
                    </a:cxn>
                    <a:cxn ang="0">
                      <a:pos x="34" y="10"/>
                    </a:cxn>
                    <a:cxn ang="0">
                      <a:pos x="28" y="14"/>
                    </a:cxn>
                    <a:cxn ang="0">
                      <a:pos x="20" y="18"/>
                    </a:cxn>
                    <a:cxn ang="0">
                      <a:pos x="12" y="22"/>
                    </a:cxn>
                    <a:cxn ang="0">
                      <a:pos x="0" y="22"/>
                    </a:cxn>
                    <a:cxn ang="0">
                      <a:pos x="2" y="16"/>
                    </a:cxn>
                    <a:cxn ang="0">
                      <a:pos x="10" y="6"/>
                    </a:cxn>
                    <a:cxn ang="0">
                      <a:pos x="26" y="2"/>
                    </a:cxn>
                    <a:cxn ang="0">
                      <a:pos x="40" y="0"/>
                    </a:cxn>
                    <a:cxn ang="0">
                      <a:pos x="58" y="0"/>
                    </a:cxn>
                    <a:cxn ang="0">
                      <a:pos x="74" y="4"/>
                    </a:cxn>
                    <a:cxn ang="0">
                      <a:pos x="88" y="10"/>
                    </a:cxn>
                    <a:cxn ang="0">
                      <a:pos x="104" y="14"/>
                    </a:cxn>
                    <a:cxn ang="0">
                      <a:pos x="110" y="20"/>
                    </a:cxn>
                    <a:cxn ang="0">
                      <a:pos x="116" y="24"/>
                    </a:cxn>
                    <a:cxn ang="0">
                      <a:pos x="130" y="30"/>
                    </a:cxn>
                    <a:cxn ang="0">
                      <a:pos x="142" y="34"/>
                    </a:cxn>
                    <a:cxn ang="0">
                      <a:pos x="154" y="40"/>
                    </a:cxn>
                    <a:cxn ang="0">
                      <a:pos x="166" y="46"/>
                    </a:cxn>
                    <a:cxn ang="0">
                      <a:pos x="160" y="50"/>
                    </a:cxn>
                    <a:cxn ang="0">
                      <a:pos x="152" y="52"/>
                    </a:cxn>
                    <a:cxn ang="0">
                      <a:pos x="150" y="56"/>
                    </a:cxn>
                    <a:cxn ang="0">
                      <a:pos x="148" y="56"/>
                    </a:cxn>
                  </a:cxnLst>
                  <a:rect l="0" t="0" r="r" b="b"/>
                  <a:pathLst>
                    <a:path w="166" h="56">
                      <a:moveTo>
                        <a:pt x="148" y="56"/>
                      </a:moveTo>
                      <a:lnTo>
                        <a:pt x="140" y="52"/>
                      </a:lnTo>
                      <a:lnTo>
                        <a:pt x="130" y="52"/>
                      </a:lnTo>
                      <a:lnTo>
                        <a:pt x="124" y="56"/>
                      </a:lnTo>
                      <a:lnTo>
                        <a:pt x="116" y="54"/>
                      </a:lnTo>
                      <a:lnTo>
                        <a:pt x="118" y="46"/>
                      </a:lnTo>
                      <a:lnTo>
                        <a:pt x="116" y="40"/>
                      </a:lnTo>
                      <a:lnTo>
                        <a:pt x="104" y="40"/>
                      </a:lnTo>
                      <a:lnTo>
                        <a:pt x="100" y="32"/>
                      </a:lnTo>
                      <a:lnTo>
                        <a:pt x="94" y="30"/>
                      </a:lnTo>
                      <a:lnTo>
                        <a:pt x="80" y="26"/>
                      </a:lnTo>
                      <a:lnTo>
                        <a:pt x="76" y="22"/>
                      </a:lnTo>
                      <a:lnTo>
                        <a:pt x="62" y="18"/>
                      </a:lnTo>
                      <a:lnTo>
                        <a:pt x="48" y="16"/>
                      </a:lnTo>
                      <a:lnTo>
                        <a:pt x="44" y="12"/>
                      </a:lnTo>
                      <a:lnTo>
                        <a:pt x="34" y="10"/>
                      </a:lnTo>
                      <a:lnTo>
                        <a:pt x="28" y="14"/>
                      </a:lnTo>
                      <a:lnTo>
                        <a:pt x="20" y="18"/>
                      </a:lnTo>
                      <a:lnTo>
                        <a:pt x="12" y="22"/>
                      </a:lnTo>
                      <a:lnTo>
                        <a:pt x="0" y="22"/>
                      </a:lnTo>
                      <a:lnTo>
                        <a:pt x="2" y="16"/>
                      </a:lnTo>
                      <a:lnTo>
                        <a:pt x="10" y="6"/>
                      </a:lnTo>
                      <a:lnTo>
                        <a:pt x="26" y="2"/>
                      </a:lnTo>
                      <a:lnTo>
                        <a:pt x="40" y="0"/>
                      </a:lnTo>
                      <a:lnTo>
                        <a:pt x="58" y="0"/>
                      </a:lnTo>
                      <a:lnTo>
                        <a:pt x="74" y="4"/>
                      </a:lnTo>
                      <a:lnTo>
                        <a:pt x="88" y="10"/>
                      </a:lnTo>
                      <a:lnTo>
                        <a:pt x="104" y="14"/>
                      </a:lnTo>
                      <a:lnTo>
                        <a:pt x="110" y="20"/>
                      </a:lnTo>
                      <a:lnTo>
                        <a:pt x="116" y="24"/>
                      </a:lnTo>
                      <a:lnTo>
                        <a:pt x="130" y="30"/>
                      </a:lnTo>
                      <a:lnTo>
                        <a:pt x="142" y="34"/>
                      </a:lnTo>
                      <a:lnTo>
                        <a:pt x="154" y="40"/>
                      </a:lnTo>
                      <a:lnTo>
                        <a:pt x="166" y="46"/>
                      </a:lnTo>
                      <a:lnTo>
                        <a:pt x="160" y="50"/>
                      </a:lnTo>
                      <a:lnTo>
                        <a:pt x="152" y="52"/>
                      </a:lnTo>
                      <a:lnTo>
                        <a:pt x="150" y="56"/>
                      </a:lnTo>
                      <a:lnTo>
                        <a:pt x="148" y="5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35" name="Freeform 69"/>
                <p:cNvSpPr>
                  <a:spLocks noChangeAspect="1"/>
                </p:cNvSpPr>
                <p:nvPr/>
              </p:nvSpPr>
              <p:spPr bwMode="auto">
                <a:xfrm>
                  <a:off x="1520" y="2247"/>
                  <a:ext cx="44" cy="30"/>
                </a:xfrm>
                <a:custGeom>
                  <a:avLst/>
                  <a:gdLst/>
                  <a:ahLst/>
                  <a:cxnLst>
                    <a:cxn ang="0">
                      <a:pos x="0" y="28"/>
                    </a:cxn>
                    <a:cxn ang="0">
                      <a:pos x="16" y="30"/>
                    </a:cxn>
                    <a:cxn ang="0">
                      <a:pos x="32" y="30"/>
                    </a:cxn>
                    <a:cxn ang="0">
                      <a:pos x="40" y="30"/>
                    </a:cxn>
                    <a:cxn ang="0">
                      <a:pos x="40" y="24"/>
                    </a:cxn>
                    <a:cxn ang="0">
                      <a:pos x="36" y="20"/>
                    </a:cxn>
                    <a:cxn ang="0">
                      <a:pos x="42" y="18"/>
                    </a:cxn>
                    <a:cxn ang="0">
                      <a:pos x="44" y="14"/>
                    </a:cxn>
                    <a:cxn ang="0">
                      <a:pos x="42" y="4"/>
                    </a:cxn>
                    <a:cxn ang="0">
                      <a:pos x="32" y="2"/>
                    </a:cxn>
                    <a:cxn ang="0">
                      <a:pos x="24" y="0"/>
                    </a:cxn>
                    <a:cxn ang="0">
                      <a:pos x="16" y="2"/>
                    </a:cxn>
                    <a:cxn ang="0">
                      <a:pos x="22" y="6"/>
                    </a:cxn>
                    <a:cxn ang="0">
                      <a:pos x="28" y="14"/>
                    </a:cxn>
                    <a:cxn ang="0">
                      <a:pos x="28" y="20"/>
                    </a:cxn>
                    <a:cxn ang="0">
                      <a:pos x="20" y="20"/>
                    </a:cxn>
                    <a:cxn ang="0">
                      <a:pos x="14" y="18"/>
                    </a:cxn>
                    <a:cxn ang="0">
                      <a:pos x="6" y="20"/>
                    </a:cxn>
                    <a:cxn ang="0">
                      <a:pos x="0" y="20"/>
                    </a:cxn>
                    <a:cxn ang="0">
                      <a:pos x="0" y="28"/>
                    </a:cxn>
                  </a:cxnLst>
                  <a:rect l="0" t="0" r="r" b="b"/>
                  <a:pathLst>
                    <a:path w="44" h="30">
                      <a:moveTo>
                        <a:pt x="0" y="28"/>
                      </a:moveTo>
                      <a:lnTo>
                        <a:pt x="16" y="30"/>
                      </a:lnTo>
                      <a:lnTo>
                        <a:pt x="32" y="30"/>
                      </a:lnTo>
                      <a:lnTo>
                        <a:pt x="40" y="30"/>
                      </a:lnTo>
                      <a:lnTo>
                        <a:pt x="40" y="24"/>
                      </a:lnTo>
                      <a:lnTo>
                        <a:pt x="36" y="20"/>
                      </a:lnTo>
                      <a:lnTo>
                        <a:pt x="42" y="18"/>
                      </a:lnTo>
                      <a:lnTo>
                        <a:pt x="44" y="14"/>
                      </a:lnTo>
                      <a:lnTo>
                        <a:pt x="42" y="4"/>
                      </a:lnTo>
                      <a:lnTo>
                        <a:pt x="32" y="2"/>
                      </a:lnTo>
                      <a:lnTo>
                        <a:pt x="24" y="0"/>
                      </a:lnTo>
                      <a:lnTo>
                        <a:pt x="16" y="2"/>
                      </a:lnTo>
                      <a:lnTo>
                        <a:pt x="22" y="6"/>
                      </a:lnTo>
                      <a:lnTo>
                        <a:pt x="28" y="14"/>
                      </a:lnTo>
                      <a:lnTo>
                        <a:pt x="28" y="20"/>
                      </a:lnTo>
                      <a:lnTo>
                        <a:pt x="20" y="20"/>
                      </a:lnTo>
                      <a:lnTo>
                        <a:pt x="14" y="18"/>
                      </a:lnTo>
                      <a:lnTo>
                        <a:pt x="6" y="20"/>
                      </a:lnTo>
                      <a:lnTo>
                        <a:pt x="0" y="20"/>
                      </a:lnTo>
                      <a:lnTo>
                        <a:pt x="0" y="28"/>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36" name="Freeform 70"/>
                <p:cNvSpPr>
                  <a:spLocks noChangeAspect="1"/>
                </p:cNvSpPr>
                <p:nvPr/>
              </p:nvSpPr>
              <p:spPr bwMode="auto">
                <a:xfrm>
                  <a:off x="1458" y="2269"/>
                  <a:ext cx="32" cy="18"/>
                </a:xfrm>
                <a:custGeom>
                  <a:avLst/>
                  <a:gdLst/>
                  <a:ahLst/>
                  <a:cxnLst>
                    <a:cxn ang="0">
                      <a:pos x="0" y="6"/>
                    </a:cxn>
                    <a:cxn ang="0">
                      <a:pos x="6" y="0"/>
                    </a:cxn>
                    <a:cxn ang="0">
                      <a:pos x="14" y="0"/>
                    </a:cxn>
                    <a:cxn ang="0">
                      <a:pos x="20" y="2"/>
                    </a:cxn>
                    <a:cxn ang="0">
                      <a:pos x="28" y="6"/>
                    </a:cxn>
                    <a:cxn ang="0">
                      <a:pos x="32" y="10"/>
                    </a:cxn>
                    <a:cxn ang="0">
                      <a:pos x="24" y="14"/>
                    </a:cxn>
                    <a:cxn ang="0">
                      <a:pos x="18" y="14"/>
                    </a:cxn>
                    <a:cxn ang="0">
                      <a:pos x="14" y="18"/>
                    </a:cxn>
                    <a:cxn ang="0">
                      <a:pos x="10" y="12"/>
                    </a:cxn>
                    <a:cxn ang="0">
                      <a:pos x="6" y="8"/>
                    </a:cxn>
                    <a:cxn ang="0">
                      <a:pos x="0" y="6"/>
                    </a:cxn>
                  </a:cxnLst>
                  <a:rect l="0" t="0" r="r" b="b"/>
                  <a:pathLst>
                    <a:path w="32" h="18">
                      <a:moveTo>
                        <a:pt x="0" y="6"/>
                      </a:moveTo>
                      <a:lnTo>
                        <a:pt x="6" y="0"/>
                      </a:lnTo>
                      <a:lnTo>
                        <a:pt x="14" y="0"/>
                      </a:lnTo>
                      <a:lnTo>
                        <a:pt x="20" y="2"/>
                      </a:lnTo>
                      <a:lnTo>
                        <a:pt x="28" y="6"/>
                      </a:lnTo>
                      <a:lnTo>
                        <a:pt x="32" y="10"/>
                      </a:lnTo>
                      <a:lnTo>
                        <a:pt x="24" y="14"/>
                      </a:lnTo>
                      <a:lnTo>
                        <a:pt x="18" y="14"/>
                      </a:lnTo>
                      <a:lnTo>
                        <a:pt x="14" y="18"/>
                      </a:lnTo>
                      <a:lnTo>
                        <a:pt x="10" y="12"/>
                      </a:lnTo>
                      <a:lnTo>
                        <a:pt x="6" y="8"/>
                      </a:lnTo>
                      <a:lnTo>
                        <a:pt x="0" y="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37" name="Freeform 71"/>
                <p:cNvSpPr>
                  <a:spLocks noChangeAspect="1"/>
                </p:cNvSpPr>
                <p:nvPr/>
              </p:nvSpPr>
              <p:spPr bwMode="auto">
                <a:xfrm>
                  <a:off x="1556" y="2251"/>
                  <a:ext cx="58" cy="36"/>
                </a:xfrm>
                <a:custGeom>
                  <a:avLst/>
                  <a:gdLst/>
                  <a:ahLst/>
                  <a:cxnLst>
                    <a:cxn ang="0">
                      <a:pos x="6" y="0"/>
                    </a:cxn>
                    <a:cxn ang="0">
                      <a:pos x="16" y="2"/>
                    </a:cxn>
                    <a:cxn ang="0">
                      <a:pos x="24" y="2"/>
                    </a:cxn>
                    <a:cxn ang="0">
                      <a:pos x="34" y="4"/>
                    </a:cxn>
                    <a:cxn ang="0">
                      <a:pos x="40" y="6"/>
                    </a:cxn>
                    <a:cxn ang="0">
                      <a:pos x="46" y="10"/>
                    </a:cxn>
                    <a:cxn ang="0">
                      <a:pos x="56" y="16"/>
                    </a:cxn>
                    <a:cxn ang="0">
                      <a:pos x="58" y="20"/>
                    </a:cxn>
                    <a:cxn ang="0">
                      <a:pos x="54" y="24"/>
                    </a:cxn>
                    <a:cxn ang="0">
                      <a:pos x="44" y="22"/>
                    </a:cxn>
                    <a:cxn ang="0">
                      <a:pos x="38" y="22"/>
                    </a:cxn>
                    <a:cxn ang="0">
                      <a:pos x="30" y="24"/>
                    </a:cxn>
                    <a:cxn ang="0">
                      <a:pos x="24" y="24"/>
                    </a:cxn>
                    <a:cxn ang="0">
                      <a:pos x="20" y="20"/>
                    </a:cxn>
                    <a:cxn ang="0">
                      <a:pos x="14" y="22"/>
                    </a:cxn>
                    <a:cxn ang="0">
                      <a:pos x="12" y="28"/>
                    </a:cxn>
                    <a:cxn ang="0">
                      <a:pos x="12" y="34"/>
                    </a:cxn>
                    <a:cxn ang="0">
                      <a:pos x="8" y="36"/>
                    </a:cxn>
                    <a:cxn ang="0">
                      <a:pos x="4" y="30"/>
                    </a:cxn>
                    <a:cxn ang="0">
                      <a:pos x="4" y="26"/>
                    </a:cxn>
                    <a:cxn ang="0">
                      <a:pos x="4" y="20"/>
                    </a:cxn>
                    <a:cxn ang="0">
                      <a:pos x="0" y="16"/>
                    </a:cxn>
                    <a:cxn ang="0">
                      <a:pos x="6" y="14"/>
                    </a:cxn>
                    <a:cxn ang="0">
                      <a:pos x="8" y="10"/>
                    </a:cxn>
                    <a:cxn ang="0">
                      <a:pos x="6" y="0"/>
                    </a:cxn>
                  </a:cxnLst>
                  <a:rect l="0" t="0" r="r" b="b"/>
                  <a:pathLst>
                    <a:path w="58" h="36">
                      <a:moveTo>
                        <a:pt x="6" y="0"/>
                      </a:moveTo>
                      <a:lnTo>
                        <a:pt x="16" y="2"/>
                      </a:lnTo>
                      <a:lnTo>
                        <a:pt x="24" y="2"/>
                      </a:lnTo>
                      <a:lnTo>
                        <a:pt x="34" y="4"/>
                      </a:lnTo>
                      <a:lnTo>
                        <a:pt x="40" y="6"/>
                      </a:lnTo>
                      <a:lnTo>
                        <a:pt x="46" y="10"/>
                      </a:lnTo>
                      <a:lnTo>
                        <a:pt x="56" y="16"/>
                      </a:lnTo>
                      <a:lnTo>
                        <a:pt x="58" y="20"/>
                      </a:lnTo>
                      <a:lnTo>
                        <a:pt x="54" y="24"/>
                      </a:lnTo>
                      <a:lnTo>
                        <a:pt x="44" y="22"/>
                      </a:lnTo>
                      <a:lnTo>
                        <a:pt x="38" y="22"/>
                      </a:lnTo>
                      <a:lnTo>
                        <a:pt x="30" y="24"/>
                      </a:lnTo>
                      <a:lnTo>
                        <a:pt x="24" y="24"/>
                      </a:lnTo>
                      <a:lnTo>
                        <a:pt x="20" y="20"/>
                      </a:lnTo>
                      <a:lnTo>
                        <a:pt x="14" y="22"/>
                      </a:lnTo>
                      <a:lnTo>
                        <a:pt x="12" y="28"/>
                      </a:lnTo>
                      <a:lnTo>
                        <a:pt x="12" y="34"/>
                      </a:lnTo>
                      <a:lnTo>
                        <a:pt x="8" y="36"/>
                      </a:lnTo>
                      <a:lnTo>
                        <a:pt x="4" y="30"/>
                      </a:lnTo>
                      <a:lnTo>
                        <a:pt x="4" y="26"/>
                      </a:lnTo>
                      <a:lnTo>
                        <a:pt x="4" y="20"/>
                      </a:lnTo>
                      <a:lnTo>
                        <a:pt x="0" y="16"/>
                      </a:lnTo>
                      <a:lnTo>
                        <a:pt x="6" y="14"/>
                      </a:lnTo>
                      <a:lnTo>
                        <a:pt x="8" y="10"/>
                      </a:lnTo>
                      <a:lnTo>
                        <a:pt x="6"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38" name="Freeform 72"/>
                <p:cNvSpPr>
                  <a:spLocks noChangeAspect="1"/>
                </p:cNvSpPr>
                <p:nvPr/>
              </p:nvSpPr>
              <p:spPr bwMode="auto">
                <a:xfrm>
                  <a:off x="1632" y="2271"/>
                  <a:ext cx="26" cy="10"/>
                </a:xfrm>
                <a:custGeom>
                  <a:avLst/>
                  <a:gdLst/>
                  <a:ahLst/>
                  <a:cxnLst>
                    <a:cxn ang="0">
                      <a:pos x="18" y="0"/>
                    </a:cxn>
                    <a:cxn ang="0">
                      <a:pos x="8" y="0"/>
                    </a:cxn>
                    <a:cxn ang="0">
                      <a:pos x="0" y="4"/>
                    </a:cxn>
                    <a:cxn ang="0">
                      <a:pos x="4" y="10"/>
                    </a:cxn>
                    <a:cxn ang="0">
                      <a:pos x="12" y="10"/>
                    </a:cxn>
                    <a:cxn ang="0">
                      <a:pos x="22" y="10"/>
                    </a:cxn>
                    <a:cxn ang="0">
                      <a:pos x="26" y="8"/>
                    </a:cxn>
                    <a:cxn ang="0">
                      <a:pos x="26" y="4"/>
                    </a:cxn>
                    <a:cxn ang="0">
                      <a:pos x="22" y="0"/>
                    </a:cxn>
                    <a:cxn ang="0">
                      <a:pos x="18" y="0"/>
                    </a:cxn>
                  </a:cxnLst>
                  <a:rect l="0" t="0" r="r" b="b"/>
                  <a:pathLst>
                    <a:path w="26" h="10">
                      <a:moveTo>
                        <a:pt x="18" y="0"/>
                      </a:moveTo>
                      <a:lnTo>
                        <a:pt x="8" y="0"/>
                      </a:lnTo>
                      <a:lnTo>
                        <a:pt x="0" y="4"/>
                      </a:lnTo>
                      <a:lnTo>
                        <a:pt x="4" y="10"/>
                      </a:lnTo>
                      <a:lnTo>
                        <a:pt x="12" y="10"/>
                      </a:lnTo>
                      <a:lnTo>
                        <a:pt x="22" y="10"/>
                      </a:lnTo>
                      <a:lnTo>
                        <a:pt x="26" y="8"/>
                      </a:lnTo>
                      <a:lnTo>
                        <a:pt x="26" y="4"/>
                      </a:lnTo>
                      <a:lnTo>
                        <a:pt x="22" y="0"/>
                      </a:lnTo>
                      <a:lnTo>
                        <a:pt x="18"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39" name="Freeform 73"/>
                <p:cNvSpPr>
                  <a:spLocks noChangeAspect="1"/>
                </p:cNvSpPr>
                <p:nvPr/>
              </p:nvSpPr>
              <p:spPr bwMode="auto">
                <a:xfrm>
                  <a:off x="1456" y="2161"/>
                  <a:ext cx="12" cy="16"/>
                </a:xfrm>
                <a:custGeom>
                  <a:avLst/>
                  <a:gdLst/>
                  <a:ahLst/>
                  <a:cxnLst>
                    <a:cxn ang="0">
                      <a:pos x="8" y="4"/>
                    </a:cxn>
                    <a:cxn ang="0">
                      <a:pos x="2" y="0"/>
                    </a:cxn>
                    <a:cxn ang="0">
                      <a:pos x="0" y="8"/>
                    </a:cxn>
                    <a:cxn ang="0">
                      <a:pos x="6" y="12"/>
                    </a:cxn>
                    <a:cxn ang="0">
                      <a:pos x="10" y="16"/>
                    </a:cxn>
                    <a:cxn ang="0">
                      <a:pos x="12" y="10"/>
                    </a:cxn>
                    <a:cxn ang="0">
                      <a:pos x="8" y="4"/>
                    </a:cxn>
                  </a:cxnLst>
                  <a:rect l="0" t="0" r="r" b="b"/>
                  <a:pathLst>
                    <a:path w="12" h="16">
                      <a:moveTo>
                        <a:pt x="8" y="4"/>
                      </a:moveTo>
                      <a:lnTo>
                        <a:pt x="2" y="0"/>
                      </a:lnTo>
                      <a:lnTo>
                        <a:pt x="0" y="8"/>
                      </a:lnTo>
                      <a:lnTo>
                        <a:pt x="6" y="12"/>
                      </a:lnTo>
                      <a:lnTo>
                        <a:pt x="10" y="16"/>
                      </a:lnTo>
                      <a:lnTo>
                        <a:pt x="12" y="10"/>
                      </a:lnTo>
                      <a:lnTo>
                        <a:pt x="8" y="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40" name="Freeform 74"/>
                <p:cNvSpPr>
                  <a:spLocks noChangeAspect="1"/>
                </p:cNvSpPr>
                <p:nvPr/>
              </p:nvSpPr>
              <p:spPr bwMode="auto">
                <a:xfrm>
                  <a:off x="1668" y="2033"/>
                  <a:ext cx="12" cy="8"/>
                </a:xfrm>
                <a:custGeom>
                  <a:avLst/>
                  <a:gdLst/>
                  <a:ahLst/>
                  <a:cxnLst>
                    <a:cxn ang="0">
                      <a:pos x="6" y="0"/>
                    </a:cxn>
                    <a:cxn ang="0">
                      <a:pos x="2" y="2"/>
                    </a:cxn>
                    <a:cxn ang="0">
                      <a:pos x="0" y="8"/>
                    </a:cxn>
                    <a:cxn ang="0">
                      <a:pos x="8" y="8"/>
                    </a:cxn>
                    <a:cxn ang="0">
                      <a:pos x="12" y="8"/>
                    </a:cxn>
                    <a:cxn ang="0">
                      <a:pos x="6" y="0"/>
                    </a:cxn>
                  </a:cxnLst>
                  <a:rect l="0" t="0" r="r" b="b"/>
                  <a:pathLst>
                    <a:path w="12" h="8">
                      <a:moveTo>
                        <a:pt x="6" y="0"/>
                      </a:moveTo>
                      <a:lnTo>
                        <a:pt x="2" y="2"/>
                      </a:lnTo>
                      <a:lnTo>
                        <a:pt x="0" y="8"/>
                      </a:lnTo>
                      <a:lnTo>
                        <a:pt x="8" y="8"/>
                      </a:lnTo>
                      <a:lnTo>
                        <a:pt x="12" y="8"/>
                      </a:lnTo>
                      <a:lnTo>
                        <a:pt x="6"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grpSp>
          <p:grpSp>
            <p:nvGrpSpPr>
              <p:cNvPr id="15" name="Group 75"/>
              <p:cNvGrpSpPr>
                <a:grpSpLocks noChangeAspect="1"/>
              </p:cNvGrpSpPr>
              <p:nvPr/>
            </p:nvGrpSpPr>
            <p:grpSpPr bwMode="auto">
              <a:xfrm>
                <a:off x="2420455" y="4150618"/>
                <a:ext cx="1057800" cy="1981414"/>
                <a:chOff x="1410" y="2371"/>
                <a:chExt cx="736" cy="1184"/>
              </a:xfrm>
            </p:grpSpPr>
            <p:sp>
              <p:nvSpPr>
                <p:cNvPr id="209" name="Freeform 76"/>
                <p:cNvSpPr>
                  <a:spLocks noChangeAspect="1"/>
                </p:cNvSpPr>
                <p:nvPr/>
              </p:nvSpPr>
              <p:spPr bwMode="auto">
                <a:xfrm>
                  <a:off x="1450" y="2371"/>
                  <a:ext cx="186" cy="266"/>
                </a:xfrm>
                <a:custGeom>
                  <a:avLst/>
                  <a:gdLst/>
                  <a:ahLst/>
                  <a:cxnLst>
                    <a:cxn ang="0">
                      <a:pos x="30" y="72"/>
                    </a:cxn>
                    <a:cxn ang="0">
                      <a:pos x="34" y="58"/>
                    </a:cxn>
                    <a:cxn ang="0">
                      <a:pos x="50" y="42"/>
                    </a:cxn>
                    <a:cxn ang="0">
                      <a:pos x="54" y="28"/>
                    </a:cxn>
                    <a:cxn ang="0">
                      <a:pos x="74" y="20"/>
                    </a:cxn>
                    <a:cxn ang="0">
                      <a:pos x="88" y="16"/>
                    </a:cxn>
                    <a:cxn ang="0">
                      <a:pos x="104" y="6"/>
                    </a:cxn>
                    <a:cxn ang="0">
                      <a:pos x="116" y="0"/>
                    </a:cxn>
                    <a:cxn ang="0">
                      <a:pos x="118" y="10"/>
                    </a:cxn>
                    <a:cxn ang="0">
                      <a:pos x="106" y="18"/>
                    </a:cxn>
                    <a:cxn ang="0">
                      <a:pos x="92" y="34"/>
                    </a:cxn>
                    <a:cxn ang="0">
                      <a:pos x="92" y="54"/>
                    </a:cxn>
                    <a:cxn ang="0">
                      <a:pos x="100" y="64"/>
                    </a:cxn>
                    <a:cxn ang="0">
                      <a:pos x="102" y="82"/>
                    </a:cxn>
                    <a:cxn ang="0">
                      <a:pos x="136" y="84"/>
                    </a:cxn>
                    <a:cxn ang="0">
                      <a:pos x="176" y="96"/>
                    </a:cxn>
                    <a:cxn ang="0">
                      <a:pos x="176" y="110"/>
                    </a:cxn>
                    <a:cxn ang="0">
                      <a:pos x="176" y="128"/>
                    </a:cxn>
                    <a:cxn ang="0">
                      <a:pos x="178" y="136"/>
                    </a:cxn>
                    <a:cxn ang="0">
                      <a:pos x="180" y="150"/>
                    </a:cxn>
                    <a:cxn ang="0">
                      <a:pos x="184" y="162"/>
                    </a:cxn>
                    <a:cxn ang="0">
                      <a:pos x="178" y="168"/>
                    </a:cxn>
                    <a:cxn ang="0">
                      <a:pos x="168" y="170"/>
                    </a:cxn>
                    <a:cxn ang="0">
                      <a:pos x="140" y="172"/>
                    </a:cxn>
                    <a:cxn ang="0">
                      <a:pos x="138" y="176"/>
                    </a:cxn>
                    <a:cxn ang="0">
                      <a:pos x="146" y="180"/>
                    </a:cxn>
                    <a:cxn ang="0">
                      <a:pos x="152" y="188"/>
                    </a:cxn>
                    <a:cxn ang="0">
                      <a:pos x="142" y="186"/>
                    </a:cxn>
                    <a:cxn ang="0">
                      <a:pos x="140" y="200"/>
                    </a:cxn>
                    <a:cxn ang="0">
                      <a:pos x="148" y="220"/>
                    </a:cxn>
                    <a:cxn ang="0">
                      <a:pos x="144" y="252"/>
                    </a:cxn>
                    <a:cxn ang="0">
                      <a:pos x="132" y="262"/>
                    </a:cxn>
                    <a:cxn ang="0">
                      <a:pos x="136" y="246"/>
                    </a:cxn>
                    <a:cxn ang="0">
                      <a:pos x="132" y="234"/>
                    </a:cxn>
                    <a:cxn ang="0">
                      <a:pos x="86" y="224"/>
                    </a:cxn>
                    <a:cxn ang="0">
                      <a:pos x="64" y="200"/>
                    </a:cxn>
                    <a:cxn ang="0">
                      <a:pos x="38" y="192"/>
                    </a:cxn>
                    <a:cxn ang="0">
                      <a:pos x="16" y="186"/>
                    </a:cxn>
                    <a:cxn ang="0">
                      <a:pos x="4" y="168"/>
                    </a:cxn>
                    <a:cxn ang="0">
                      <a:pos x="12" y="158"/>
                    </a:cxn>
                    <a:cxn ang="0">
                      <a:pos x="24" y="138"/>
                    </a:cxn>
                    <a:cxn ang="0">
                      <a:pos x="24" y="110"/>
                    </a:cxn>
                    <a:cxn ang="0">
                      <a:pos x="20" y="90"/>
                    </a:cxn>
                    <a:cxn ang="0">
                      <a:pos x="26" y="72"/>
                    </a:cxn>
                  </a:cxnLst>
                  <a:rect l="0" t="0" r="r" b="b"/>
                  <a:pathLst>
                    <a:path w="186" h="266">
                      <a:moveTo>
                        <a:pt x="28" y="66"/>
                      </a:moveTo>
                      <a:lnTo>
                        <a:pt x="30" y="72"/>
                      </a:lnTo>
                      <a:lnTo>
                        <a:pt x="34" y="68"/>
                      </a:lnTo>
                      <a:lnTo>
                        <a:pt x="34" y="58"/>
                      </a:lnTo>
                      <a:lnTo>
                        <a:pt x="44" y="50"/>
                      </a:lnTo>
                      <a:lnTo>
                        <a:pt x="50" y="42"/>
                      </a:lnTo>
                      <a:lnTo>
                        <a:pt x="52" y="36"/>
                      </a:lnTo>
                      <a:lnTo>
                        <a:pt x="54" y="28"/>
                      </a:lnTo>
                      <a:lnTo>
                        <a:pt x="68" y="20"/>
                      </a:lnTo>
                      <a:lnTo>
                        <a:pt x="74" y="20"/>
                      </a:lnTo>
                      <a:lnTo>
                        <a:pt x="78" y="16"/>
                      </a:lnTo>
                      <a:lnTo>
                        <a:pt x="88" y="16"/>
                      </a:lnTo>
                      <a:lnTo>
                        <a:pt x="96" y="12"/>
                      </a:lnTo>
                      <a:lnTo>
                        <a:pt x="104" y="6"/>
                      </a:lnTo>
                      <a:lnTo>
                        <a:pt x="110" y="0"/>
                      </a:lnTo>
                      <a:lnTo>
                        <a:pt x="116" y="0"/>
                      </a:lnTo>
                      <a:lnTo>
                        <a:pt x="120" y="2"/>
                      </a:lnTo>
                      <a:lnTo>
                        <a:pt x="118" y="10"/>
                      </a:lnTo>
                      <a:lnTo>
                        <a:pt x="112" y="14"/>
                      </a:lnTo>
                      <a:lnTo>
                        <a:pt x="106" y="18"/>
                      </a:lnTo>
                      <a:lnTo>
                        <a:pt x="96" y="26"/>
                      </a:lnTo>
                      <a:lnTo>
                        <a:pt x="92" y="34"/>
                      </a:lnTo>
                      <a:lnTo>
                        <a:pt x="90" y="48"/>
                      </a:lnTo>
                      <a:lnTo>
                        <a:pt x="92" y="54"/>
                      </a:lnTo>
                      <a:lnTo>
                        <a:pt x="96" y="60"/>
                      </a:lnTo>
                      <a:lnTo>
                        <a:pt x="100" y="64"/>
                      </a:lnTo>
                      <a:lnTo>
                        <a:pt x="102" y="68"/>
                      </a:lnTo>
                      <a:lnTo>
                        <a:pt x="102" y="82"/>
                      </a:lnTo>
                      <a:lnTo>
                        <a:pt x="108" y="86"/>
                      </a:lnTo>
                      <a:lnTo>
                        <a:pt x="136" y="84"/>
                      </a:lnTo>
                      <a:lnTo>
                        <a:pt x="148" y="98"/>
                      </a:lnTo>
                      <a:lnTo>
                        <a:pt x="176" y="96"/>
                      </a:lnTo>
                      <a:lnTo>
                        <a:pt x="182" y="102"/>
                      </a:lnTo>
                      <a:lnTo>
                        <a:pt x="176" y="110"/>
                      </a:lnTo>
                      <a:lnTo>
                        <a:pt x="176" y="120"/>
                      </a:lnTo>
                      <a:lnTo>
                        <a:pt x="176" y="128"/>
                      </a:lnTo>
                      <a:lnTo>
                        <a:pt x="176" y="136"/>
                      </a:lnTo>
                      <a:lnTo>
                        <a:pt x="178" y="136"/>
                      </a:lnTo>
                      <a:lnTo>
                        <a:pt x="180" y="138"/>
                      </a:lnTo>
                      <a:lnTo>
                        <a:pt x="180" y="150"/>
                      </a:lnTo>
                      <a:lnTo>
                        <a:pt x="180" y="160"/>
                      </a:lnTo>
                      <a:lnTo>
                        <a:pt x="184" y="162"/>
                      </a:lnTo>
                      <a:lnTo>
                        <a:pt x="186" y="172"/>
                      </a:lnTo>
                      <a:lnTo>
                        <a:pt x="178" y="168"/>
                      </a:lnTo>
                      <a:lnTo>
                        <a:pt x="174" y="168"/>
                      </a:lnTo>
                      <a:lnTo>
                        <a:pt x="168" y="170"/>
                      </a:lnTo>
                      <a:lnTo>
                        <a:pt x="150" y="170"/>
                      </a:lnTo>
                      <a:lnTo>
                        <a:pt x="140" y="172"/>
                      </a:lnTo>
                      <a:lnTo>
                        <a:pt x="140" y="174"/>
                      </a:lnTo>
                      <a:lnTo>
                        <a:pt x="138" y="176"/>
                      </a:lnTo>
                      <a:lnTo>
                        <a:pt x="140" y="178"/>
                      </a:lnTo>
                      <a:lnTo>
                        <a:pt x="146" y="180"/>
                      </a:lnTo>
                      <a:lnTo>
                        <a:pt x="152" y="182"/>
                      </a:lnTo>
                      <a:lnTo>
                        <a:pt x="152" y="188"/>
                      </a:lnTo>
                      <a:lnTo>
                        <a:pt x="146" y="186"/>
                      </a:lnTo>
                      <a:lnTo>
                        <a:pt x="142" y="186"/>
                      </a:lnTo>
                      <a:lnTo>
                        <a:pt x="140" y="188"/>
                      </a:lnTo>
                      <a:lnTo>
                        <a:pt x="140" y="200"/>
                      </a:lnTo>
                      <a:lnTo>
                        <a:pt x="146" y="208"/>
                      </a:lnTo>
                      <a:lnTo>
                        <a:pt x="148" y="220"/>
                      </a:lnTo>
                      <a:lnTo>
                        <a:pt x="146" y="234"/>
                      </a:lnTo>
                      <a:lnTo>
                        <a:pt x="144" y="252"/>
                      </a:lnTo>
                      <a:lnTo>
                        <a:pt x="138" y="266"/>
                      </a:lnTo>
                      <a:lnTo>
                        <a:pt x="132" y="262"/>
                      </a:lnTo>
                      <a:lnTo>
                        <a:pt x="132" y="252"/>
                      </a:lnTo>
                      <a:lnTo>
                        <a:pt x="136" y="246"/>
                      </a:lnTo>
                      <a:lnTo>
                        <a:pt x="134" y="240"/>
                      </a:lnTo>
                      <a:lnTo>
                        <a:pt x="132" y="234"/>
                      </a:lnTo>
                      <a:lnTo>
                        <a:pt x="90" y="232"/>
                      </a:lnTo>
                      <a:lnTo>
                        <a:pt x="86" y="224"/>
                      </a:lnTo>
                      <a:lnTo>
                        <a:pt x="74" y="212"/>
                      </a:lnTo>
                      <a:lnTo>
                        <a:pt x="64" y="200"/>
                      </a:lnTo>
                      <a:lnTo>
                        <a:pt x="50" y="196"/>
                      </a:lnTo>
                      <a:lnTo>
                        <a:pt x="38" y="192"/>
                      </a:lnTo>
                      <a:lnTo>
                        <a:pt x="26" y="192"/>
                      </a:lnTo>
                      <a:lnTo>
                        <a:pt x="16" y="186"/>
                      </a:lnTo>
                      <a:lnTo>
                        <a:pt x="0" y="176"/>
                      </a:lnTo>
                      <a:lnTo>
                        <a:pt x="4" y="168"/>
                      </a:lnTo>
                      <a:lnTo>
                        <a:pt x="4" y="158"/>
                      </a:lnTo>
                      <a:lnTo>
                        <a:pt x="12" y="158"/>
                      </a:lnTo>
                      <a:lnTo>
                        <a:pt x="20" y="152"/>
                      </a:lnTo>
                      <a:lnTo>
                        <a:pt x="24" y="138"/>
                      </a:lnTo>
                      <a:lnTo>
                        <a:pt x="24" y="124"/>
                      </a:lnTo>
                      <a:lnTo>
                        <a:pt x="24" y="110"/>
                      </a:lnTo>
                      <a:lnTo>
                        <a:pt x="22" y="96"/>
                      </a:lnTo>
                      <a:lnTo>
                        <a:pt x="20" y="90"/>
                      </a:lnTo>
                      <a:lnTo>
                        <a:pt x="14" y="80"/>
                      </a:lnTo>
                      <a:lnTo>
                        <a:pt x="26" y="72"/>
                      </a:lnTo>
                      <a:lnTo>
                        <a:pt x="28" y="6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10" name="Freeform 77"/>
                <p:cNvSpPr>
                  <a:spLocks noChangeAspect="1"/>
                </p:cNvSpPr>
                <p:nvPr/>
              </p:nvSpPr>
              <p:spPr bwMode="auto">
                <a:xfrm>
                  <a:off x="1418" y="2547"/>
                  <a:ext cx="88" cy="100"/>
                </a:xfrm>
                <a:custGeom>
                  <a:avLst/>
                  <a:gdLst/>
                  <a:ahLst/>
                  <a:cxnLst>
                    <a:cxn ang="0">
                      <a:pos x="26" y="100"/>
                    </a:cxn>
                    <a:cxn ang="0">
                      <a:pos x="20" y="94"/>
                    </a:cxn>
                    <a:cxn ang="0">
                      <a:pos x="8" y="88"/>
                    </a:cxn>
                    <a:cxn ang="0">
                      <a:pos x="8" y="76"/>
                    </a:cxn>
                    <a:cxn ang="0">
                      <a:pos x="14" y="72"/>
                    </a:cxn>
                    <a:cxn ang="0">
                      <a:pos x="18" y="64"/>
                    </a:cxn>
                    <a:cxn ang="0">
                      <a:pos x="18" y="58"/>
                    </a:cxn>
                    <a:cxn ang="0">
                      <a:pos x="14" y="58"/>
                    </a:cxn>
                    <a:cxn ang="0">
                      <a:pos x="10" y="62"/>
                    </a:cxn>
                    <a:cxn ang="0">
                      <a:pos x="6" y="62"/>
                    </a:cxn>
                    <a:cxn ang="0">
                      <a:pos x="0" y="58"/>
                    </a:cxn>
                    <a:cxn ang="0">
                      <a:pos x="0" y="48"/>
                    </a:cxn>
                    <a:cxn ang="0">
                      <a:pos x="2" y="38"/>
                    </a:cxn>
                    <a:cxn ang="0">
                      <a:pos x="6" y="26"/>
                    </a:cxn>
                    <a:cxn ang="0">
                      <a:pos x="10" y="18"/>
                    </a:cxn>
                    <a:cxn ang="0">
                      <a:pos x="14" y="12"/>
                    </a:cxn>
                    <a:cxn ang="0">
                      <a:pos x="22" y="6"/>
                    </a:cxn>
                    <a:cxn ang="0">
                      <a:pos x="32" y="0"/>
                    </a:cxn>
                    <a:cxn ang="0">
                      <a:pos x="58" y="16"/>
                    </a:cxn>
                    <a:cxn ang="0">
                      <a:pos x="70" y="16"/>
                    </a:cxn>
                    <a:cxn ang="0">
                      <a:pos x="88" y="22"/>
                    </a:cxn>
                    <a:cxn ang="0">
                      <a:pos x="86" y="30"/>
                    </a:cxn>
                    <a:cxn ang="0">
                      <a:pos x="86" y="40"/>
                    </a:cxn>
                    <a:cxn ang="0">
                      <a:pos x="82" y="48"/>
                    </a:cxn>
                    <a:cxn ang="0">
                      <a:pos x="76" y="56"/>
                    </a:cxn>
                    <a:cxn ang="0">
                      <a:pos x="68" y="62"/>
                    </a:cxn>
                    <a:cxn ang="0">
                      <a:pos x="52" y="68"/>
                    </a:cxn>
                    <a:cxn ang="0">
                      <a:pos x="46" y="74"/>
                    </a:cxn>
                    <a:cxn ang="0">
                      <a:pos x="40" y="82"/>
                    </a:cxn>
                    <a:cxn ang="0">
                      <a:pos x="36" y="92"/>
                    </a:cxn>
                    <a:cxn ang="0">
                      <a:pos x="26" y="100"/>
                    </a:cxn>
                  </a:cxnLst>
                  <a:rect l="0" t="0" r="r" b="b"/>
                  <a:pathLst>
                    <a:path w="88" h="100">
                      <a:moveTo>
                        <a:pt x="26" y="100"/>
                      </a:moveTo>
                      <a:lnTo>
                        <a:pt x="20" y="94"/>
                      </a:lnTo>
                      <a:lnTo>
                        <a:pt x="8" y="88"/>
                      </a:lnTo>
                      <a:lnTo>
                        <a:pt x="8" y="76"/>
                      </a:lnTo>
                      <a:lnTo>
                        <a:pt x="14" y="72"/>
                      </a:lnTo>
                      <a:lnTo>
                        <a:pt x="18" y="64"/>
                      </a:lnTo>
                      <a:lnTo>
                        <a:pt x="18" y="58"/>
                      </a:lnTo>
                      <a:lnTo>
                        <a:pt x="14" y="58"/>
                      </a:lnTo>
                      <a:lnTo>
                        <a:pt x="10" y="62"/>
                      </a:lnTo>
                      <a:lnTo>
                        <a:pt x="6" y="62"/>
                      </a:lnTo>
                      <a:lnTo>
                        <a:pt x="0" y="58"/>
                      </a:lnTo>
                      <a:lnTo>
                        <a:pt x="0" y="48"/>
                      </a:lnTo>
                      <a:lnTo>
                        <a:pt x="2" y="38"/>
                      </a:lnTo>
                      <a:lnTo>
                        <a:pt x="6" y="26"/>
                      </a:lnTo>
                      <a:lnTo>
                        <a:pt x="10" y="18"/>
                      </a:lnTo>
                      <a:lnTo>
                        <a:pt x="14" y="12"/>
                      </a:lnTo>
                      <a:lnTo>
                        <a:pt x="22" y="6"/>
                      </a:lnTo>
                      <a:lnTo>
                        <a:pt x="32" y="0"/>
                      </a:lnTo>
                      <a:lnTo>
                        <a:pt x="58" y="16"/>
                      </a:lnTo>
                      <a:lnTo>
                        <a:pt x="70" y="16"/>
                      </a:lnTo>
                      <a:lnTo>
                        <a:pt x="88" y="22"/>
                      </a:lnTo>
                      <a:lnTo>
                        <a:pt x="86" y="30"/>
                      </a:lnTo>
                      <a:lnTo>
                        <a:pt x="86" y="40"/>
                      </a:lnTo>
                      <a:lnTo>
                        <a:pt x="82" y="48"/>
                      </a:lnTo>
                      <a:lnTo>
                        <a:pt x="76" y="56"/>
                      </a:lnTo>
                      <a:lnTo>
                        <a:pt x="68" y="62"/>
                      </a:lnTo>
                      <a:lnTo>
                        <a:pt x="52" y="68"/>
                      </a:lnTo>
                      <a:lnTo>
                        <a:pt x="46" y="74"/>
                      </a:lnTo>
                      <a:lnTo>
                        <a:pt x="40" y="82"/>
                      </a:lnTo>
                      <a:lnTo>
                        <a:pt x="36" y="92"/>
                      </a:lnTo>
                      <a:lnTo>
                        <a:pt x="26" y="10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11" name="Freeform 78"/>
                <p:cNvSpPr>
                  <a:spLocks noChangeAspect="1"/>
                </p:cNvSpPr>
                <p:nvPr/>
              </p:nvSpPr>
              <p:spPr bwMode="auto">
                <a:xfrm>
                  <a:off x="1716" y="2395"/>
                  <a:ext cx="20" cy="16"/>
                </a:xfrm>
                <a:custGeom>
                  <a:avLst/>
                  <a:gdLst/>
                  <a:ahLst/>
                  <a:cxnLst>
                    <a:cxn ang="0">
                      <a:pos x="12" y="0"/>
                    </a:cxn>
                    <a:cxn ang="0">
                      <a:pos x="20" y="0"/>
                    </a:cxn>
                    <a:cxn ang="0">
                      <a:pos x="18" y="10"/>
                    </a:cxn>
                    <a:cxn ang="0">
                      <a:pos x="14" y="16"/>
                    </a:cxn>
                    <a:cxn ang="0">
                      <a:pos x="0" y="14"/>
                    </a:cxn>
                    <a:cxn ang="0">
                      <a:pos x="6" y="6"/>
                    </a:cxn>
                    <a:cxn ang="0">
                      <a:pos x="10" y="6"/>
                    </a:cxn>
                    <a:cxn ang="0">
                      <a:pos x="12" y="0"/>
                    </a:cxn>
                  </a:cxnLst>
                  <a:rect l="0" t="0" r="r" b="b"/>
                  <a:pathLst>
                    <a:path w="20" h="16">
                      <a:moveTo>
                        <a:pt x="12" y="0"/>
                      </a:moveTo>
                      <a:lnTo>
                        <a:pt x="20" y="0"/>
                      </a:lnTo>
                      <a:lnTo>
                        <a:pt x="18" y="10"/>
                      </a:lnTo>
                      <a:lnTo>
                        <a:pt x="14" y="16"/>
                      </a:lnTo>
                      <a:lnTo>
                        <a:pt x="0" y="14"/>
                      </a:lnTo>
                      <a:lnTo>
                        <a:pt x="6" y="6"/>
                      </a:lnTo>
                      <a:lnTo>
                        <a:pt x="10" y="6"/>
                      </a:lnTo>
                      <a:lnTo>
                        <a:pt x="12"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12" name="Freeform 79"/>
                <p:cNvSpPr>
                  <a:spLocks noChangeAspect="1"/>
                </p:cNvSpPr>
                <p:nvPr/>
              </p:nvSpPr>
              <p:spPr bwMode="auto">
                <a:xfrm>
                  <a:off x="1540" y="2373"/>
                  <a:ext cx="210" cy="184"/>
                </a:xfrm>
                <a:custGeom>
                  <a:avLst/>
                  <a:gdLst/>
                  <a:ahLst/>
                  <a:cxnLst>
                    <a:cxn ang="0">
                      <a:pos x="46" y="8"/>
                    </a:cxn>
                    <a:cxn ang="0">
                      <a:pos x="50" y="0"/>
                    </a:cxn>
                    <a:cxn ang="0">
                      <a:pos x="52" y="12"/>
                    </a:cxn>
                    <a:cxn ang="0">
                      <a:pos x="70" y="16"/>
                    </a:cxn>
                    <a:cxn ang="0">
                      <a:pos x="80" y="24"/>
                    </a:cxn>
                    <a:cxn ang="0">
                      <a:pos x="108" y="28"/>
                    </a:cxn>
                    <a:cxn ang="0">
                      <a:pos x="138" y="32"/>
                    </a:cxn>
                    <a:cxn ang="0">
                      <a:pos x="156" y="26"/>
                    </a:cxn>
                    <a:cxn ang="0">
                      <a:pos x="174" y="28"/>
                    </a:cxn>
                    <a:cxn ang="0">
                      <a:pos x="162" y="32"/>
                    </a:cxn>
                    <a:cxn ang="0">
                      <a:pos x="176" y="40"/>
                    </a:cxn>
                    <a:cxn ang="0">
                      <a:pos x="192" y="46"/>
                    </a:cxn>
                    <a:cxn ang="0">
                      <a:pos x="188" y="56"/>
                    </a:cxn>
                    <a:cxn ang="0">
                      <a:pos x="196" y="60"/>
                    </a:cxn>
                    <a:cxn ang="0">
                      <a:pos x="210" y="62"/>
                    </a:cxn>
                    <a:cxn ang="0">
                      <a:pos x="200" y="76"/>
                    </a:cxn>
                    <a:cxn ang="0">
                      <a:pos x="192" y="90"/>
                    </a:cxn>
                    <a:cxn ang="0">
                      <a:pos x="190" y="104"/>
                    </a:cxn>
                    <a:cxn ang="0">
                      <a:pos x="196" y="116"/>
                    </a:cxn>
                    <a:cxn ang="0">
                      <a:pos x="180" y="130"/>
                    </a:cxn>
                    <a:cxn ang="0">
                      <a:pos x="164" y="136"/>
                    </a:cxn>
                    <a:cxn ang="0">
                      <a:pos x="148" y="134"/>
                    </a:cxn>
                    <a:cxn ang="0">
                      <a:pos x="134" y="132"/>
                    </a:cxn>
                    <a:cxn ang="0">
                      <a:pos x="142" y="148"/>
                    </a:cxn>
                    <a:cxn ang="0">
                      <a:pos x="154" y="156"/>
                    </a:cxn>
                    <a:cxn ang="0">
                      <a:pos x="152" y="166"/>
                    </a:cxn>
                    <a:cxn ang="0">
                      <a:pos x="140" y="168"/>
                    </a:cxn>
                    <a:cxn ang="0">
                      <a:pos x="116" y="184"/>
                    </a:cxn>
                    <a:cxn ang="0">
                      <a:pos x="98" y="174"/>
                    </a:cxn>
                    <a:cxn ang="0">
                      <a:pos x="94" y="160"/>
                    </a:cxn>
                    <a:cxn ang="0">
                      <a:pos x="90" y="136"/>
                    </a:cxn>
                    <a:cxn ang="0">
                      <a:pos x="86" y="108"/>
                    </a:cxn>
                    <a:cxn ang="0">
                      <a:pos x="86" y="94"/>
                    </a:cxn>
                    <a:cxn ang="0">
                      <a:pos x="46" y="82"/>
                    </a:cxn>
                    <a:cxn ang="0">
                      <a:pos x="12" y="80"/>
                    </a:cxn>
                    <a:cxn ang="0">
                      <a:pos x="0" y="46"/>
                    </a:cxn>
                    <a:cxn ang="0">
                      <a:pos x="8" y="22"/>
                    </a:cxn>
                    <a:cxn ang="0">
                      <a:pos x="22" y="16"/>
                    </a:cxn>
                    <a:cxn ang="0">
                      <a:pos x="22" y="30"/>
                    </a:cxn>
                    <a:cxn ang="0">
                      <a:pos x="18" y="46"/>
                    </a:cxn>
                    <a:cxn ang="0">
                      <a:pos x="30" y="48"/>
                    </a:cxn>
                    <a:cxn ang="0">
                      <a:pos x="30" y="32"/>
                    </a:cxn>
                    <a:cxn ang="0">
                      <a:pos x="32" y="20"/>
                    </a:cxn>
                    <a:cxn ang="0">
                      <a:pos x="44" y="14"/>
                    </a:cxn>
                  </a:cxnLst>
                  <a:rect l="0" t="0" r="r" b="b"/>
                  <a:pathLst>
                    <a:path w="210" h="184">
                      <a:moveTo>
                        <a:pt x="44" y="14"/>
                      </a:moveTo>
                      <a:lnTo>
                        <a:pt x="46" y="8"/>
                      </a:lnTo>
                      <a:lnTo>
                        <a:pt x="46" y="2"/>
                      </a:lnTo>
                      <a:lnTo>
                        <a:pt x="50" y="0"/>
                      </a:lnTo>
                      <a:lnTo>
                        <a:pt x="52" y="4"/>
                      </a:lnTo>
                      <a:lnTo>
                        <a:pt x="52" y="12"/>
                      </a:lnTo>
                      <a:lnTo>
                        <a:pt x="60" y="14"/>
                      </a:lnTo>
                      <a:lnTo>
                        <a:pt x="70" y="16"/>
                      </a:lnTo>
                      <a:lnTo>
                        <a:pt x="76" y="22"/>
                      </a:lnTo>
                      <a:lnTo>
                        <a:pt x="80" y="24"/>
                      </a:lnTo>
                      <a:lnTo>
                        <a:pt x="98" y="28"/>
                      </a:lnTo>
                      <a:lnTo>
                        <a:pt x="108" y="28"/>
                      </a:lnTo>
                      <a:lnTo>
                        <a:pt x="126" y="36"/>
                      </a:lnTo>
                      <a:lnTo>
                        <a:pt x="138" y="32"/>
                      </a:lnTo>
                      <a:lnTo>
                        <a:pt x="146" y="28"/>
                      </a:lnTo>
                      <a:lnTo>
                        <a:pt x="156" y="26"/>
                      </a:lnTo>
                      <a:lnTo>
                        <a:pt x="164" y="28"/>
                      </a:lnTo>
                      <a:lnTo>
                        <a:pt x="174" y="28"/>
                      </a:lnTo>
                      <a:lnTo>
                        <a:pt x="170" y="30"/>
                      </a:lnTo>
                      <a:lnTo>
                        <a:pt x="162" y="32"/>
                      </a:lnTo>
                      <a:lnTo>
                        <a:pt x="164" y="40"/>
                      </a:lnTo>
                      <a:lnTo>
                        <a:pt x="176" y="40"/>
                      </a:lnTo>
                      <a:lnTo>
                        <a:pt x="188" y="42"/>
                      </a:lnTo>
                      <a:lnTo>
                        <a:pt x="192" y="46"/>
                      </a:lnTo>
                      <a:lnTo>
                        <a:pt x="192" y="52"/>
                      </a:lnTo>
                      <a:lnTo>
                        <a:pt x="188" y="56"/>
                      </a:lnTo>
                      <a:lnTo>
                        <a:pt x="188" y="62"/>
                      </a:lnTo>
                      <a:lnTo>
                        <a:pt x="196" y="60"/>
                      </a:lnTo>
                      <a:lnTo>
                        <a:pt x="202" y="58"/>
                      </a:lnTo>
                      <a:lnTo>
                        <a:pt x="210" y="62"/>
                      </a:lnTo>
                      <a:lnTo>
                        <a:pt x="204" y="70"/>
                      </a:lnTo>
                      <a:lnTo>
                        <a:pt x="200" y="76"/>
                      </a:lnTo>
                      <a:lnTo>
                        <a:pt x="202" y="84"/>
                      </a:lnTo>
                      <a:lnTo>
                        <a:pt x="192" y="90"/>
                      </a:lnTo>
                      <a:lnTo>
                        <a:pt x="188" y="96"/>
                      </a:lnTo>
                      <a:lnTo>
                        <a:pt x="190" y="104"/>
                      </a:lnTo>
                      <a:lnTo>
                        <a:pt x="194" y="110"/>
                      </a:lnTo>
                      <a:lnTo>
                        <a:pt x="196" y="116"/>
                      </a:lnTo>
                      <a:lnTo>
                        <a:pt x="192" y="126"/>
                      </a:lnTo>
                      <a:lnTo>
                        <a:pt x="180" y="130"/>
                      </a:lnTo>
                      <a:lnTo>
                        <a:pt x="170" y="132"/>
                      </a:lnTo>
                      <a:lnTo>
                        <a:pt x="164" y="136"/>
                      </a:lnTo>
                      <a:lnTo>
                        <a:pt x="158" y="136"/>
                      </a:lnTo>
                      <a:lnTo>
                        <a:pt x="148" y="134"/>
                      </a:lnTo>
                      <a:lnTo>
                        <a:pt x="140" y="130"/>
                      </a:lnTo>
                      <a:lnTo>
                        <a:pt x="134" y="132"/>
                      </a:lnTo>
                      <a:lnTo>
                        <a:pt x="140" y="138"/>
                      </a:lnTo>
                      <a:lnTo>
                        <a:pt x="142" y="148"/>
                      </a:lnTo>
                      <a:lnTo>
                        <a:pt x="148" y="156"/>
                      </a:lnTo>
                      <a:lnTo>
                        <a:pt x="154" y="156"/>
                      </a:lnTo>
                      <a:lnTo>
                        <a:pt x="154" y="160"/>
                      </a:lnTo>
                      <a:lnTo>
                        <a:pt x="152" y="166"/>
                      </a:lnTo>
                      <a:lnTo>
                        <a:pt x="146" y="166"/>
                      </a:lnTo>
                      <a:lnTo>
                        <a:pt x="140" y="168"/>
                      </a:lnTo>
                      <a:lnTo>
                        <a:pt x="130" y="180"/>
                      </a:lnTo>
                      <a:lnTo>
                        <a:pt x="116" y="184"/>
                      </a:lnTo>
                      <a:lnTo>
                        <a:pt x="106" y="182"/>
                      </a:lnTo>
                      <a:lnTo>
                        <a:pt x="98" y="174"/>
                      </a:lnTo>
                      <a:lnTo>
                        <a:pt x="96" y="170"/>
                      </a:lnTo>
                      <a:lnTo>
                        <a:pt x="94" y="160"/>
                      </a:lnTo>
                      <a:lnTo>
                        <a:pt x="90" y="158"/>
                      </a:lnTo>
                      <a:lnTo>
                        <a:pt x="90" y="136"/>
                      </a:lnTo>
                      <a:lnTo>
                        <a:pt x="86" y="134"/>
                      </a:lnTo>
                      <a:lnTo>
                        <a:pt x="86" y="108"/>
                      </a:lnTo>
                      <a:lnTo>
                        <a:pt x="92" y="100"/>
                      </a:lnTo>
                      <a:lnTo>
                        <a:pt x="86" y="94"/>
                      </a:lnTo>
                      <a:lnTo>
                        <a:pt x="58" y="96"/>
                      </a:lnTo>
                      <a:lnTo>
                        <a:pt x="46" y="82"/>
                      </a:lnTo>
                      <a:lnTo>
                        <a:pt x="18" y="84"/>
                      </a:lnTo>
                      <a:lnTo>
                        <a:pt x="12" y="80"/>
                      </a:lnTo>
                      <a:lnTo>
                        <a:pt x="12" y="66"/>
                      </a:lnTo>
                      <a:lnTo>
                        <a:pt x="0" y="46"/>
                      </a:lnTo>
                      <a:lnTo>
                        <a:pt x="2" y="32"/>
                      </a:lnTo>
                      <a:lnTo>
                        <a:pt x="8" y="22"/>
                      </a:lnTo>
                      <a:lnTo>
                        <a:pt x="18" y="14"/>
                      </a:lnTo>
                      <a:lnTo>
                        <a:pt x="22" y="16"/>
                      </a:lnTo>
                      <a:lnTo>
                        <a:pt x="22" y="20"/>
                      </a:lnTo>
                      <a:lnTo>
                        <a:pt x="22" y="30"/>
                      </a:lnTo>
                      <a:lnTo>
                        <a:pt x="16" y="34"/>
                      </a:lnTo>
                      <a:lnTo>
                        <a:pt x="18" y="46"/>
                      </a:lnTo>
                      <a:lnTo>
                        <a:pt x="22" y="52"/>
                      </a:lnTo>
                      <a:lnTo>
                        <a:pt x="30" y="48"/>
                      </a:lnTo>
                      <a:lnTo>
                        <a:pt x="34" y="40"/>
                      </a:lnTo>
                      <a:lnTo>
                        <a:pt x="30" y="32"/>
                      </a:lnTo>
                      <a:lnTo>
                        <a:pt x="28" y="26"/>
                      </a:lnTo>
                      <a:lnTo>
                        <a:pt x="32" y="20"/>
                      </a:lnTo>
                      <a:lnTo>
                        <a:pt x="38" y="18"/>
                      </a:lnTo>
                      <a:lnTo>
                        <a:pt x="44" y="1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13" name="Freeform 80"/>
                <p:cNvSpPr>
                  <a:spLocks noChangeAspect="1"/>
                </p:cNvSpPr>
                <p:nvPr/>
              </p:nvSpPr>
              <p:spPr bwMode="auto">
                <a:xfrm>
                  <a:off x="1728" y="2435"/>
                  <a:ext cx="70" cy="114"/>
                </a:xfrm>
                <a:custGeom>
                  <a:avLst/>
                  <a:gdLst/>
                  <a:ahLst/>
                  <a:cxnLst>
                    <a:cxn ang="0">
                      <a:pos x="42" y="30"/>
                    </a:cxn>
                    <a:cxn ang="0">
                      <a:pos x="50" y="24"/>
                    </a:cxn>
                    <a:cxn ang="0">
                      <a:pos x="58" y="30"/>
                    </a:cxn>
                    <a:cxn ang="0">
                      <a:pos x="66" y="40"/>
                    </a:cxn>
                    <a:cxn ang="0">
                      <a:pos x="64" y="48"/>
                    </a:cxn>
                    <a:cxn ang="0">
                      <a:pos x="60" y="54"/>
                    </a:cxn>
                    <a:cxn ang="0">
                      <a:pos x="54" y="62"/>
                    </a:cxn>
                    <a:cxn ang="0">
                      <a:pos x="52" y="72"/>
                    </a:cxn>
                    <a:cxn ang="0">
                      <a:pos x="56" y="76"/>
                    </a:cxn>
                    <a:cxn ang="0">
                      <a:pos x="60" y="82"/>
                    </a:cxn>
                    <a:cxn ang="0">
                      <a:pos x="64" y="86"/>
                    </a:cxn>
                    <a:cxn ang="0">
                      <a:pos x="66" y="90"/>
                    </a:cxn>
                    <a:cxn ang="0">
                      <a:pos x="70" y="100"/>
                    </a:cxn>
                    <a:cxn ang="0">
                      <a:pos x="66" y="104"/>
                    </a:cxn>
                    <a:cxn ang="0">
                      <a:pos x="58" y="108"/>
                    </a:cxn>
                    <a:cxn ang="0">
                      <a:pos x="52" y="112"/>
                    </a:cxn>
                    <a:cxn ang="0">
                      <a:pos x="42" y="114"/>
                    </a:cxn>
                    <a:cxn ang="0">
                      <a:pos x="34" y="114"/>
                    </a:cxn>
                    <a:cxn ang="0">
                      <a:pos x="26" y="106"/>
                    </a:cxn>
                    <a:cxn ang="0">
                      <a:pos x="20" y="98"/>
                    </a:cxn>
                    <a:cxn ang="0">
                      <a:pos x="20" y="90"/>
                    </a:cxn>
                    <a:cxn ang="0">
                      <a:pos x="20" y="78"/>
                    </a:cxn>
                    <a:cxn ang="0">
                      <a:pos x="26" y="72"/>
                    </a:cxn>
                    <a:cxn ang="0">
                      <a:pos x="22" y="62"/>
                    </a:cxn>
                    <a:cxn ang="0">
                      <a:pos x="18" y="50"/>
                    </a:cxn>
                    <a:cxn ang="0">
                      <a:pos x="6" y="50"/>
                    </a:cxn>
                    <a:cxn ang="0">
                      <a:pos x="2" y="42"/>
                    </a:cxn>
                    <a:cxn ang="0">
                      <a:pos x="0" y="34"/>
                    </a:cxn>
                    <a:cxn ang="0">
                      <a:pos x="4" y="28"/>
                    </a:cxn>
                    <a:cxn ang="0">
                      <a:pos x="14" y="22"/>
                    </a:cxn>
                    <a:cxn ang="0">
                      <a:pos x="12" y="14"/>
                    </a:cxn>
                    <a:cxn ang="0">
                      <a:pos x="16" y="8"/>
                    </a:cxn>
                    <a:cxn ang="0">
                      <a:pos x="22" y="0"/>
                    </a:cxn>
                    <a:cxn ang="0">
                      <a:pos x="28" y="2"/>
                    </a:cxn>
                    <a:cxn ang="0">
                      <a:pos x="34" y="6"/>
                    </a:cxn>
                    <a:cxn ang="0">
                      <a:pos x="42" y="12"/>
                    </a:cxn>
                    <a:cxn ang="0">
                      <a:pos x="44" y="16"/>
                    </a:cxn>
                    <a:cxn ang="0">
                      <a:pos x="44" y="22"/>
                    </a:cxn>
                    <a:cxn ang="0">
                      <a:pos x="42" y="30"/>
                    </a:cxn>
                  </a:cxnLst>
                  <a:rect l="0" t="0" r="r" b="b"/>
                  <a:pathLst>
                    <a:path w="70" h="114">
                      <a:moveTo>
                        <a:pt x="42" y="30"/>
                      </a:moveTo>
                      <a:lnTo>
                        <a:pt x="50" y="24"/>
                      </a:lnTo>
                      <a:lnTo>
                        <a:pt x="58" y="30"/>
                      </a:lnTo>
                      <a:lnTo>
                        <a:pt x="66" y="40"/>
                      </a:lnTo>
                      <a:lnTo>
                        <a:pt x="64" y="48"/>
                      </a:lnTo>
                      <a:lnTo>
                        <a:pt x="60" y="54"/>
                      </a:lnTo>
                      <a:lnTo>
                        <a:pt x="54" y="62"/>
                      </a:lnTo>
                      <a:lnTo>
                        <a:pt x="52" y="72"/>
                      </a:lnTo>
                      <a:lnTo>
                        <a:pt x="56" y="76"/>
                      </a:lnTo>
                      <a:lnTo>
                        <a:pt x="60" y="82"/>
                      </a:lnTo>
                      <a:lnTo>
                        <a:pt x="64" y="86"/>
                      </a:lnTo>
                      <a:lnTo>
                        <a:pt x="66" y="90"/>
                      </a:lnTo>
                      <a:lnTo>
                        <a:pt x="70" y="100"/>
                      </a:lnTo>
                      <a:lnTo>
                        <a:pt x="66" y="104"/>
                      </a:lnTo>
                      <a:lnTo>
                        <a:pt x="58" y="108"/>
                      </a:lnTo>
                      <a:lnTo>
                        <a:pt x="52" y="112"/>
                      </a:lnTo>
                      <a:lnTo>
                        <a:pt x="42" y="114"/>
                      </a:lnTo>
                      <a:lnTo>
                        <a:pt x="34" y="114"/>
                      </a:lnTo>
                      <a:lnTo>
                        <a:pt x="26" y="106"/>
                      </a:lnTo>
                      <a:lnTo>
                        <a:pt x="20" y="98"/>
                      </a:lnTo>
                      <a:lnTo>
                        <a:pt x="20" y="90"/>
                      </a:lnTo>
                      <a:lnTo>
                        <a:pt x="20" y="78"/>
                      </a:lnTo>
                      <a:lnTo>
                        <a:pt x="26" y="72"/>
                      </a:lnTo>
                      <a:lnTo>
                        <a:pt x="22" y="62"/>
                      </a:lnTo>
                      <a:lnTo>
                        <a:pt x="18" y="50"/>
                      </a:lnTo>
                      <a:lnTo>
                        <a:pt x="6" y="50"/>
                      </a:lnTo>
                      <a:lnTo>
                        <a:pt x="2" y="42"/>
                      </a:lnTo>
                      <a:lnTo>
                        <a:pt x="0" y="34"/>
                      </a:lnTo>
                      <a:lnTo>
                        <a:pt x="4" y="28"/>
                      </a:lnTo>
                      <a:lnTo>
                        <a:pt x="14" y="22"/>
                      </a:lnTo>
                      <a:lnTo>
                        <a:pt x="12" y="14"/>
                      </a:lnTo>
                      <a:lnTo>
                        <a:pt x="16" y="8"/>
                      </a:lnTo>
                      <a:lnTo>
                        <a:pt x="22" y="0"/>
                      </a:lnTo>
                      <a:lnTo>
                        <a:pt x="28" y="2"/>
                      </a:lnTo>
                      <a:lnTo>
                        <a:pt x="34" y="6"/>
                      </a:lnTo>
                      <a:lnTo>
                        <a:pt x="42" y="12"/>
                      </a:lnTo>
                      <a:lnTo>
                        <a:pt x="44" y="16"/>
                      </a:lnTo>
                      <a:lnTo>
                        <a:pt x="44" y="22"/>
                      </a:lnTo>
                      <a:lnTo>
                        <a:pt x="42" y="3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14" name="Freeform 81"/>
                <p:cNvSpPr>
                  <a:spLocks noChangeAspect="1"/>
                </p:cNvSpPr>
                <p:nvPr/>
              </p:nvSpPr>
              <p:spPr bwMode="auto">
                <a:xfrm>
                  <a:off x="1834" y="2477"/>
                  <a:ext cx="48" cy="60"/>
                </a:xfrm>
                <a:custGeom>
                  <a:avLst/>
                  <a:gdLst/>
                  <a:ahLst/>
                  <a:cxnLst>
                    <a:cxn ang="0">
                      <a:pos x="6" y="0"/>
                    </a:cxn>
                    <a:cxn ang="0">
                      <a:pos x="16" y="2"/>
                    </a:cxn>
                    <a:cxn ang="0">
                      <a:pos x="28" y="6"/>
                    </a:cxn>
                    <a:cxn ang="0">
                      <a:pos x="38" y="12"/>
                    </a:cxn>
                    <a:cxn ang="0">
                      <a:pos x="44" y="20"/>
                    </a:cxn>
                    <a:cxn ang="0">
                      <a:pos x="48" y="26"/>
                    </a:cxn>
                    <a:cxn ang="0">
                      <a:pos x="42" y="34"/>
                    </a:cxn>
                    <a:cxn ang="0">
                      <a:pos x="36" y="46"/>
                    </a:cxn>
                    <a:cxn ang="0">
                      <a:pos x="30" y="60"/>
                    </a:cxn>
                    <a:cxn ang="0">
                      <a:pos x="24" y="56"/>
                    </a:cxn>
                    <a:cxn ang="0">
                      <a:pos x="14" y="54"/>
                    </a:cxn>
                    <a:cxn ang="0">
                      <a:pos x="8" y="58"/>
                    </a:cxn>
                    <a:cxn ang="0">
                      <a:pos x="2" y="58"/>
                    </a:cxn>
                    <a:cxn ang="0">
                      <a:pos x="2" y="50"/>
                    </a:cxn>
                    <a:cxn ang="0">
                      <a:pos x="6" y="36"/>
                    </a:cxn>
                    <a:cxn ang="0">
                      <a:pos x="10" y="28"/>
                    </a:cxn>
                    <a:cxn ang="0">
                      <a:pos x="4" y="24"/>
                    </a:cxn>
                    <a:cxn ang="0">
                      <a:pos x="0" y="18"/>
                    </a:cxn>
                    <a:cxn ang="0">
                      <a:pos x="0" y="12"/>
                    </a:cxn>
                    <a:cxn ang="0">
                      <a:pos x="2" y="6"/>
                    </a:cxn>
                    <a:cxn ang="0">
                      <a:pos x="6" y="0"/>
                    </a:cxn>
                  </a:cxnLst>
                  <a:rect l="0" t="0" r="r" b="b"/>
                  <a:pathLst>
                    <a:path w="48" h="60">
                      <a:moveTo>
                        <a:pt x="6" y="0"/>
                      </a:moveTo>
                      <a:lnTo>
                        <a:pt x="16" y="2"/>
                      </a:lnTo>
                      <a:lnTo>
                        <a:pt x="28" y="6"/>
                      </a:lnTo>
                      <a:lnTo>
                        <a:pt x="38" y="12"/>
                      </a:lnTo>
                      <a:lnTo>
                        <a:pt x="44" y="20"/>
                      </a:lnTo>
                      <a:lnTo>
                        <a:pt x="48" y="26"/>
                      </a:lnTo>
                      <a:lnTo>
                        <a:pt x="42" y="34"/>
                      </a:lnTo>
                      <a:lnTo>
                        <a:pt x="36" y="46"/>
                      </a:lnTo>
                      <a:lnTo>
                        <a:pt x="30" y="60"/>
                      </a:lnTo>
                      <a:lnTo>
                        <a:pt x="24" y="56"/>
                      </a:lnTo>
                      <a:lnTo>
                        <a:pt x="14" y="54"/>
                      </a:lnTo>
                      <a:lnTo>
                        <a:pt x="8" y="58"/>
                      </a:lnTo>
                      <a:lnTo>
                        <a:pt x="2" y="58"/>
                      </a:lnTo>
                      <a:lnTo>
                        <a:pt x="2" y="50"/>
                      </a:lnTo>
                      <a:lnTo>
                        <a:pt x="6" y="36"/>
                      </a:lnTo>
                      <a:lnTo>
                        <a:pt x="10" y="28"/>
                      </a:lnTo>
                      <a:lnTo>
                        <a:pt x="4" y="24"/>
                      </a:lnTo>
                      <a:lnTo>
                        <a:pt x="0" y="18"/>
                      </a:lnTo>
                      <a:lnTo>
                        <a:pt x="0" y="12"/>
                      </a:lnTo>
                      <a:lnTo>
                        <a:pt x="2" y="6"/>
                      </a:lnTo>
                      <a:lnTo>
                        <a:pt x="6"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15" name="Freeform 82"/>
                <p:cNvSpPr>
                  <a:spLocks noChangeAspect="1"/>
                </p:cNvSpPr>
                <p:nvPr/>
              </p:nvSpPr>
              <p:spPr bwMode="auto">
                <a:xfrm>
                  <a:off x="1780" y="2475"/>
                  <a:ext cx="64" cy="64"/>
                </a:xfrm>
                <a:custGeom>
                  <a:avLst/>
                  <a:gdLst/>
                  <a:ahLst/>
                  <a:cxnLst>
                    <a:cxn ang="0">
                      <a:pos x="14" y="0"/>
                    </a:cxn>
                    <a:cxn ang="0">
                      <a:pos x="22" y="0"/>
                    </a:cxn>
                    <a:cxn ang="0">
                      <a:pos x="32" y="2"/>
                    </a:cxn>
                    <a:cxn ang="0">
                      <a:pos x="36" y="2"/>
                    </a:cxn>
                    <a:cxn ang="0">
                      <a:pos x="42" y="2"/>
                    </a:cxn>
                    <a:cxn ang="0">
                      <a:pos x="48" y="2"/>
                    </a:cxn>
                    <a:cxn ang="0">
                      <a:pos x="54" y="2"/>
                    </a:cxn>
                    <a:cxn ang="0">
                      <a:pos x="60" y="2"/>
                    </a:cxn>
                    <a:cxn ang="0">
                      <a:pos x="54" y="14"/>
                    </a:cxn>
                    <a:cxn ang="0">
                      <a:pos x="54" y="20"/>
                    </a:cxn>
                    <a:cxn ang="0">
                      <a:pos x="58" y="26"/>
                    </a:cxn>
                    <a:cxn ang="0">
                      <a:pos x="64" y="30"/>
                    </a:cxn>
                    <a:cxn ang="0">
                      <a:pos x="56" y="52"/>
                    </a:cxn>
                    <a:cxn ang="0">
                      <a:pos x="56" y="60"/>
                    </a:cxn>
                    <a:cxn ang="0">
                      <a:pos x="50" y="58"/>
                    </a:cxn>
                    <a:cxn ang="0">
                      <a:pos x="42" y="56"/>
                    </a:cxn>
                    <a:cxn ang="0">
                      <a:pos x="36" y="54"/>
                    </a:cxn>
                    <a:cxn ang="0">
                      <a:pos x="32" y="54"/>
                    </a:cxn>
                    <a:cxn ang="0">
                      <a:pos x="32" y="60"/>
                    </a:cxn>
                    <a:cxn ang="0">
                      <a:pos x="30" y="64"/>
                    </a:cxn>
                    <a:cxn ang="0">
                      <a:pos x="28" y="64"/>
                    </a:cxn>
                    <a:cxn ang="0">
                      <a:pos x="22" y="64"/>
                    </a:cxn>
                    <a:cxn ang="0">
                      <a:pos x="18" y="60"/>
                    </a:cxn>
                    <a:cxn ang="0">
                      <a:pos x="12" y="46"/>
                    </a:cxn>
                    <a:cxn ang="0">
                      <a:pos x="0" y="32"/>
                    </a:cxn>
                    <a:cxn ang="0">
                      <a:pos x="2" y="22"/>
                    </a:cxn>
                    <a:cxn ang="0">
                      <a:pos x="8" y="14"/>
                    </a:cxn>
                    <a:cxn ang="0">
                      <a:pos x="12" y="8"/>
                    </a:cxn>
                    <a:cxn ang="0">
                      <a:pos x="14" y="0"/>
                    </a:cxn>
                  </a:cxnLst>
                  <a:rect l="0" t="0" r="r" b="b"/>
                  <a:pathLst>
                    <a:path w="64" h="64">
                      <a:moveTo>
                        <a:pt x="14" y="0"/>
                      </a:moveTo>
                      <a:lnTo>
                        <a:pt x="22" y="0"/>
                      </a:lnTo>
                      <a:lnTo>
                        <a:pt x="32" y="2"/>
                      </a:lnTo>
                      <a:lnTo>
                        <a:pt x="36" y="2"/>
                      </a:lnTo>
                      <a:lnTo>
                        <a:pt x="42" y="2"/>
                      </a:lnTo>
                      <a:lnTo>
                        <a:pt x="48" y="2"/>
                      </a:lnTo>
                      <a:lnTo>
                        <a:pt x="54" y="2"/>
                      </a:lnTo>
                      <a:lnTo>
                        <a:pt x="60" y="2"/>
                      </a:lnTo>
                      <a:lnTo>
                        <a:pt x="54" y="14"/>
                      </a:lnTo>
                      <a:lnTo>
                        <a:pt x="54" y="20"/>
                      </a:lnTo>
                      <a:lnTo>
                        <a:pt x="58" y="26"/>
                      </a:lnTo>
                      <a:lnTo>
                        <a:pt x="64" y="30"/>
                      </a:lnTo>
                      <a:lnTo>
                        <a:pt x="56" y="52"/>
                      </a:lnTo>
                      <a:lnTo>
                        <a:pt x="56" y="60"/>
                      </a:lnTo>
                      <a:lnTo>
                        <a:pt x="50" y="58"/>
                      </a:lnTo>
                      <a:lnTo>
                        <a:pt x="42" y="56"/>
                      </a:lnTo>
                      <a:lnTo>
                        <a:pt x="36" y="54"/>
                      </a:lnTo>
                      <a:lnTo>
                        <a:pt x="32" y="54"/>
                      </a:lnTo>
                      <a:lnTo>
                        <a:pt x="32" y="60"/>
                      </a:lnTo>
                      <a:lnTo>
                        <a:pt x="30" y="64"/>
                      </a:lnTo>
                      <a:lnTo>
                        <a:pt x="28" y="64"/>
                      </a:lnTo>
                      <a:lnTo>
                        <a:pt x="22" y="64"/>
                      </a:lnTo>
                      <a:lnTo>
                        <a:pt x="18" y="60"/>
                      </a:lnTo>
                      <a:lnTo>
                        <a:pt x="12" y="46"/>
                      </a:lnTo>
                      <a:lnTo>
                        <a:pt x="0" y="32"/>
                      </a:lnTo>
                      <a:lnTo>
                        <a:pt x="2" y="22"/>
                      </a:lnTo>
                      <a:lnTo>
                        <a:pt x="8" y="14"/>
                      </a:lnTo>
                      <a:lnTo>
                        <a:pt x="12" y="8"/>
                      </a:lnTo>
                      <a:lnTo>
                        <a:pt x="14"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16" name="Freeform 83"/>
                <p:cNvSpPr>
                  <a:spLocks noChangeAspect="1"/>
                </p:cNvSpPr>
                <p:nvPr/>
              </p:nvSpPr>
              <p:spPr bwMode="auto">
                <a:xfrm>
                  <a:off x="1410" y="2569"/>
                  <a:ext cx="198" cy="292"/>
                </a:xfrm>
                <a:custGeom>
                  <a:avLst/>
                  <a:gdLst/>
                  <a:ahLst/>
                  <a:cxnLst>
                    <a:cxn ang="0">
                      <a:pos x="6" y="60"/>
                    </a:cxn>
                    <a:cxn ang="0">
                      <a:pos x="16" y="54"/>
                    </a:cxn>
                    <a:cxn ang="0">
                      <a:pos x="24" y="68"/>
                    </a:cxn>
                    <a:cxn ang="0">
                      <a:pos x="44" y="70"/>
                    </a:cxn>
                    <a:cxn ang="0">
                      <a:pos x="54" y="52"/>
                    </a:cxn>
                    <a:cxn ang="0">
                      <a:pos x="72" y="40"/>
                    </a:cxn>
                    <a:cxn ang="0">
                      <a:pos x="84" y="34"/>
                    </a:cxn>
                    <a:cxn ang="0">
                      <a:pos x="94" y="18"/>
                    </a:cxn>
                    <a:cxn ang="0">
                      <a:pos x="104" y="2"/>
                    </a:cxn>
                    <a:cxn ang="0">
                      <a:pos x="114" y="14"/>
                    </a:cxn>
                    <a:cxn ang="0">
                      <a:pos x="126" y="26"/>
                    </a:cxn>
                    <a:cxn ang="0">
                      <a:pos x="172" y="36"/>
                    </a:cxn>
                    <a:cxn ang="0">
                      <a:pos x="176" y="48"/>
                    </a:cxn>
                    <a:cxn ang="0">
                      <a:pos x="172" y="64"/>
                    </a:cxn>
                    <a:cxn ang="0">
                      <a:pos x="172" y="68"/>
                    </a:cxn>
                    <a:cxn ang="0">
                      <a:pos x="142" y="76"/>
                    </a:cxn>
                    <a:cxn ang="0">
                      <a:pos x="130" y="98"/>
                    </a:cxn>
                    <a:cxn ang="0">
                      <a:pos x="116" y="116"/>
                    </a:cxn>
                    <a:cxn ang="0">
                      <a:pos x="124" y="138"/>
                    </a:cxn>
                    <a:cxn ang="0">
                      <a:pos x="144" y="158"/>
                    </a:cxn>
                    <a:cxn ang="0">
                      <a:pos x="162" y="156"/>
                    </a:cxn>
                    <a:cxn ang="0">
                      <a:pos x="172" y="154"/>
                    </a:cxn>
                    <a:cxn ang="0">
                      <a:pos x="170" y="172"/>
                    </a:cxn>
                    <a:cxn ang="0">
                      <a:pos x="188" y="174"/>
                    </a:cxn>
                    <a:cxn ang="0">
                      <a:pos x="198" y="208"/>
                    </a:cxn>
                    <a:cxn ang="0">
                      <a:pos x="196" y="228"/>
                    </a:cxn>
                    <a:cxn ang="0">
                      <a:pos x="190" y="240"/>
                    </a:cxn>
                    <a:cxn ang="0">
                      <a:pos x="192" y="256"/>
                    </a:cxn>
                    <a:cxn ang="0">
                      <a:pos x="194" y="268"/>
                    </a:cxn>
                    <a:cxn ang="0">
                      <a:pos x="184" y="282"/>
                    </a:cxn>
                    <a:cxn ang="0">
                      <a:pos x="174" y="292"/>
                    </a:cxn>
                    <a:cxn ang="0">
                      <a:pos x="140" y="268"/>
                    </a:cxn>
                    <a:cxn ang="0">
                      <a:pos x="100" y="248"/>
                    </a:cxn>
                    <a:cxn ang="0">
                      <a:pos x="76" y="222"/>
                    </a:cxn>
                    <a:cxn ang="0">
                      <a:pos x="72" y="198"/>
                    </a:cxn>
                    <a:cxn ang="0">
                      <a:pos x="56" y="172"/>
                    </a:cxn>
                    <a:cxn ang="0">
                      <a:pos x="36" y="132"/>
                    </a:cxn>
                    <a:cxn ang="0">
                      <a:pos x="16" y="102"/>
                    </a:cxn>
                    <a:cxn ang="0">
                      <a:pos x="6" y="84"/>
                    </a:cxn>
                    <a:cxn ang="0">
                      <a:pos x="2" y="68"/>
                    </a:cxn>
                  </a:cxnLst>
                  <a:rect l="0" t="0" r="r" b="b"/>
                  <a:pathLst>
                    <a:path w="198" h="292">
                      <a:moveTo>
                        <a:pt x="2" y="68"/>
                      </a:moveTo>
                      <a:lnTo>
                        <a:pt x="6" y="60"/>
                      </a:lnTo>
                      <a:lnTo>
                        <a:pt x="10" y="54"/>
                      </a:lnTo>
                      <a:lnTo>
                        <a:pt x="16" y="54"/>
                      </a:lnTo>
                      <a:lnTo>
                        <a:pt x="16" y="66"/>
                      </a:lnTo>
                      <a:lnTo>
                        <a:pt x="24" y="68"/>
                      </a:lnTo>
                      <a:lnTo>
                        <a:pt x="34" y="78"/>
                      </a:lnTo>
                      <a:lnTo>
                        <a:pt x="44" y="70"/>
                      </a:lnTo>
                      <a:lnTo>
                        <a:pt x="48" y="60"/>
                      </a:lnTo>
                      <a:lnTo>
                        <a:pt x="54" y="52"/>
                      </a:lnTo>
                      <a:lnTo>
                        <a:pt x="60" y="46"/>
                      </a:lnTo>
                      <a:lnTo>
                        <a:pt x="72" y="40"/>
                      </a:lnTo>
                      <a:lnTo>
                        <a:pt x="80" y="36"/>
                      </a:lnTo>
                      <a:lnTo>
                        <a:pt x="84" y="34"/>
                      </a:lnTo>
                      <a:lnTo>
                        <a:pt x="90" y="26"/>
                      </a:lnTo>
                      <a:lnTo>
                        <a:pt x="94" y="18"/>
                      </a:lnTo>
                      <a:lnTo>
                        <a:pt x="96" y="0"/>
                      </a:lnTo>
                      <a:lnTo>
                        <a:pt x="104" y="2"/>
                      </a:lnTo>
                      <a:lnTo>
                        <a:pt x="110" y="10"/>
                      </a:lnTo>
                      <a:lnTo>
                        <a:pt x="114" y="14"/>
                      </a:lnTo>
                      <a:lnTo>
                        <a:pt x="120" y="20"/>
                      </a:lnTo>
                      <a:lnTo>
                        <a:pt x="126" y="26"/>
                      </a:lnTo>
                      <a:lnTo>
                        <a:pt x="130" y="34"/>
                      </a:lnTo>
                      <a:lnTo>
                        <a:pt x="172" y="36"/>
                      </a:lnTo>
                      <a:lnTo>
                        <a:pt x="174" y="42"/>
                      </a:lnTo>
                      <a:lnTo>
                        <a:pt x="176" y="48"/>
                      </a:lnTo>
                      <a:lnTo>
                        <a:pt x="172" y="54"/>
                      </a:lnTo>
                      <a:lnTo>
                        <a:pt x="172" y="64"/>
                      </a:lnTo>
                      <a:lnTo>
                        <a:pt x="178" y="68"/>
                      </a:lnTo>
                      <a:lnTo>
                        <a:pt x="172" y="68"/>
                      </a:lnTo>
                      <a:lnTo>
                        <a:pt x="156" y="70"/>
                      </a:lnTo>
                      <a:lnTo>
                        <a:pt x="142" y="76"/>
                      </a:lnTo>
                      <a:lnTo>
                        <a:pt x="132" y="88"/>
                      </a:lnTo>
                      <a:lnTo>
                        <a:pt x="130" y="98"/>
                      </a:lnTo>
                      <a:lnTo>
                        <a:pt x="124" y="104"/>
                      </a:lnTo>
                      <a:lnTo>
                        <a:pt x="116" y="116"/>
                      </a:lnTo>
                      <a:lnTo>
                        <a:pt x="120" y="126"/>
                      </a:lnTo>
                      <a:lnTo>
                        <a:pt x="124" y="138"/>
                      </a:lnTo>
                      <a:lnTo>
                        <a:pt x="134" y="148"/>
                      </a:lnTo>
                      <a:lnTo>
                        <a:pt x="144" y="158"/>
                      </a:lnTo>
                      <a:lnTo>
                        <a:pt x="152" y="160"/>
                      </a:lnTo>
                      <a:lnTo>
                        <a:pt x="162" y="156"/>
                      </a:lnTo>
                      <a:lnTo>
                        <a:pt x="170" y="148"/>
                      </a:lnTo>
                      <a:lnTo>
                        <a:pt x="172" y="154"/>
                      </a:lnTo>
                      <a:lnTo>
                        <a:pt x="168" y="166"/>
                      </a:lnTo>
                      <a:lnTo>
                        <a:pt x="170" y="172"/>
                      </a:lnTo>
                      <a:lnTo>
                        <a:pt x="176" y="172"/>
                      </a:lnTo>
                      <a:lnTo>
                        <a:pt x="188" y="174"/>
                      </a:lnTo>
                      <a:lnTo>
                        <a:pt x="198" y="200"/>
                      </a:lnTo>
                      <a:lnTo>
                        <a:pt x="198" y="208"/>
                      </a:lnTo>
                      <a:lnTo>
                        <a:pt x="196" y="222"/>
                      </a:lnTo>
                      <a:lnTo>
                        <a:pt x="196" y="228"/>
                      </a:lnTo>
                      <a:lnTo>
                        <a:pt x="194" y="230"/>
                      </a:lnTo>
                      <a:lnTo>
                        <a:pt x="190" y="240"/>
                      </a:lnTo>
                      <a:lnTo>
                        <a:pt x="188" y="250"/>
                      </a:lnTo>
                      <a:lnTo>
                        <a:pt x="192" y="256"/>
                      </a:lnTo>
                      <a:lnTo>
                        <a:pt x="198" y="262"/>
                      </a:lnTo>
                      <a:lnTo>
                        <a:pt x="194" y="268"/>
                      </a:lnTo>
                      <a:lnTo>
                        <a:pt x="186" y="276"/>
                      </a:lnTo>
                      <a:lnTo>
                        <a:pt x="184" y="282"/>
                      </a:lnTo>
                      <a:lnTo>
                        <a:pt x="180" y="290"/>
                      </a:lnTo>
                      <a:lnTo>
                        <a:pt x="174" y="292"/>
                      </a:lnTo>
                      <a:lnTo>
                        <a:pt x="158" y="278"/>
                      </a:lnTo>
                      <a:lnTo>
                        <a:pt x="140" y="268"/>
                      </a:lnTo>
                      <a:lnTo>
                        <a:pt x="118" y="258"/>
                      </a:lnTo>
                      <a:lnTo>
                        <a:pt x="100" y="248"/>
                      </a:lnTo>
                      <a:lnTo>
                        <a:pt x="90" y="236"/>
                      </a:lnTo>
                      <a:lnTo>
                        <a:pt x="76" y="222"/>
                      </a:lnTo>
                      <a:lnTo>
                        <a:pt x="82" y="214"/>
                      </a:lnTo>
                      <a:lnTo>
                        <a:pt x="72" y="198"/>
                      </a:lnTo>
                      <a:lnTo>
                        <a:pt x="64" y="186"/>
                      </a:lnTo>
                      <a:lnTo>
                        <a:pt x="56" y="172"/>
                      </a:lnTo>
                      <a:lnTo>
                        <a:pt x="48" y="152"/>
                      </a:lnTo>
                      <a:lnTo>
                        <a:pt x="36" y="132"/>
                      </a:lnTo>
                      <a:lnTo>
                        <a:pt x="26" y="112"/>
                      </a:lnTo>
                      <a:lnTo>
                        <a:pt x="16" y="102"/>
                      </a:lnTo>
                      <a:lnTo>
                        <a:pt x="4" y="96"/>
                      </a:lnTo>
                      <a:lnTo>
                        <a:pt x="6" y="84"/>
                      </a:lnTo>
                      <a:lnTo>
                        <a:pt x="0" y="78"/>
                      </a:lnTo>
                      <a:lnTo>
                        <a:pt x="2" y="68"/>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17" name="Freeform 84"/>
                <p:cNvSpPr>
                  <a:spLocks noChangeAspect="1"/>
                </p:cNvSpPr>
                <p:nvPr/>
              </p:nvSpPr>
              <p:spPr bwMode="auto">
                <a:xfrm>
                  <a:off x="1598" y="2725"/>
                  <a:ext cx="188" cy="214"/>
                </a:xfrm>
                <a:custGeom>
                  <a:avLst/>
                  <a:gdLst/>
                  <a:ahLst/>
                  <a:cxnLst>
                    <a:cxn ang="0">
                      <a:pos x="54" y="0"/>
                    </a:cxn>
                    <a:cxn ang="0">
                      <a:pos x="68" y="28"/>
                    </a:cxn>
                    <a:cxn ang="0">
                      <a:pos x="100" y="44"/>
                    </a:cxn>
                    <a:cxn ang="0">
                      <a:pos x="122" y="56"/>
                    </a:cxn>
                    <a:cxn ang="0">
                      <a:pos x="146" y="74"/>
                    </a:cxn>
                    <a:cxn ang="0">
                      <a:pos x="146" y="90"/>
                    </a:cxn>
                    <a:cxn ang="0">
                      <a:pos x="160" y="102"/>
                    </a:cxn>
                    <a:cxn ang="0">
                      <a:pos x="174" y="110"/>
                    </a:cxn>
                    <a:cxn ang="0">
                      <a:pos x="186" y="126"/>
                    </a:cxn>
                    <a:cxn ang="0">
                      <a:pos x="188" y="142"/>
                    </a:cxn>
                    <a:cxn ang="0">
                      <a:pos x="184" y="162"/>
                    </a:cxn>
                    <a:cxn ang="0">
                      <a:pos x="174" y="160"/>
                    </a:cxn>
                    <a:cxn ang="0">
                      <a:pos x="152" y="152"/>
                    </a:cxn>
                    <a:cxn ang="0">
                      <a:pos x="126" y="158"/>
                    </a:cxn>
                    <a:cxn ang="0">
                      <a:pos x="114" y="174"/>
                    </a:cxn>
                    <a:cxn ang="0">
                      <a:pos x="112" y="194"/>
                    </a:cxn>
                    <a:cxn ang="0">
                      <a:pos x="90" y="198"/>
                    </a:cxn>
                    <a:cxn ang="0">
                      <a:pos x="74" y="200"/>
                    </a:cxn>
                    <a:cxn ang="0">
                      <a:pos x="52" y="196"/>
                    </a:cxn>
                    <a:cxn ang="0">
                      <a:pos x="40" y="210"/>
                    </a:cxn>
                    <a:cxn ang="0">
                      <a:pos x="32" y="214"/>
                    </a:cxn>
                    <a:cxn ang="0">
                      <a:pos x="28" y="214"/>
                    </a:cxn>
                    <a:cxn ang="0">
                      <a:pos x="22" y="186"/>
                    </a:cxn>
                    <a:cxn ang="0">
                      <a:pos x="14" y="156"/>
                    </a:cxn>
                    <a:cxn ang="0">
                      <a:pos x="2" y="126"/>
                    </a:cxn>
                    <a:cxn ang="0">
                      <a:pos x="6" y="112"/>
                    </a:cxn>
                    <a:cxn ang="0">
                      <a:pos x="4" y="100"/>
                    </a:cxn>
                    <a:cxn ang="0">
                      <a:pos x="2" y="84"/>
                    </a:cxn>
                    <a:cxn ang="0">
                      <a:pos x="8" y="72"/>
                    </a:cxn>
                    <a:cxn ang="0">
                      <a:pos x="10" y="44"/>
                    </a:cxn>
                    <a:cxn ang="0">
                      <a:pos x="10" y="18"/>
                    </a:cxn>
                    <a:cxn ang="0">
                      <a:pos x="34" y="10"/>
                    </a:cxn>
                  </a:cxnLst>
                  <a:rect l="0" t="0" r="r" b="b"/>
                  <a:pathLst>
                    <a:path w="188" h="214">
                      <a:moveTo>
                        <a:pt x="42" y="4"/>
                      </a:moveTo>
                      <a:lnTo>
                        <a:pt x="54" y="0"/>
                      </a:lnTo>
                      <a:lnTo>
                        <a:pt x="66" y="0"/>
                      </a:lnTo>
                      <a:lnTo>
                        <a:pt x="68" y="28"/>
                      </a:lnTo>
                      <a:lnTo>
                        <a:pt x="80" y="40"/>
                      </a:lnTo>
                      <a:lnTo>
                        <a:pt x="100" y="44"/>
                      </a:lnTo>
                      <a:lnTo>
                        <a:pt x="104" y="50"/>
                      </a:lnTo>
                      <a:lnTo>
                        <a:pt x="122" y="56"/>
                      </a:lnTo>
                      <a:lnTo>
                        <a:pt x="142" y="62"/>
                      </a:lnTo>
                      <a:lnTo>
                        <a:pt x="146" y="74"/>
                      </a:lnTo>
                      <a:lnTo>
                        <a:pt x="148" y="82"/>
                      </a:lnTo>
                      <a:lnTo>
                        <a:pt x="146" y="90"/>
                      </a:lnTo>
                      <a:lnTo>
                        <a:pt x="148" y="102"/>
                      </a:lnTo>
                      <a:lnTo>
                        <a:pt x="160" y="102"/>
                      </a:lnTo>
                      <a:lnTo>
                        <a:pt x="176" y="102"/>
                      </a:lnTo>
                      <a:lnTo>
                        <a:pt x="174" y="110"/>
                      </a:lnTo>
                      <a:lnTo>
                        <a:pt x="176" y="122"/>
                      </a:lnTo>
                      <a:lnTo>
                        <a:pt x="186" y="126"/>
                      </a:lnTo>
                      <a:lnTo>
                        <a:pt x="188" y="136"/>
                      </a:lnTo>
                      <a:lnTo>
                        <a:pt x="188" y="142"/>
                      </a:lnTo>
                      <a:lnTo>
                        <a:pt x="180" y="156"/>
                      </a:lnTo>
                      <a:lnTo>
                        <a:pt x="184" y="162"/>
                      </a:lnTo>
                      <a:lnTo>
                        <a:pt x="180" y="166"/>
                      </a:lnTo>
                      <a:lnTo>
                        <a:pt x="174" y="160"/>
                      </a:lnTo>
                      <a:lnTo>
                        <a:pt x="164" y="154"/>
                      </a:lnTo>
                      <a:lnTo>
                        <a:pt x="152" y="152"/>
                      </a:lnTo>
                      <a:lnTo>
                        <a:pt x="136" y="154"/>
                      </a:lnTo>
                      <a:lnTo>
                        <a:pt x="126" y="158"/>
                      </a:lnTo>
                      <a:lnTo>
                        <a:pt x="120" y="160"/>
                      </a:lnTo>
                      <a:lnTo>
                        <a:pt x="114" y="174"/>
                      </a:lnTo>
                      <a:lnTo>
                        <a:pt x="114" y="184"/>
                      </a:lnTo>
                      <a:lnTo>
                        <a:pt x="112" y="194"/>
                      </a:lnTo>
                      <a:lnTo>
                        <a:pt x="108" y="198"/>
                      </a:lnTo>
                      <a:lnTo>
                        <a:pt x="90" y="198"/>
                      </a:lnTo>
                      <a:lnTo>
                        <a:pt x="84" y="212"/>
                      </a:lnTo>
                      <a:lnTo>
                        <a:pt x="74" y="200"/>
                      </a:lnTo>
                      <a:lnTo>
                        <a:pt x="60" y="202"/>
                      </a:lnTo>
                      <a:lnTo>
                        <a:pt x="52" y="196"/>
                      </a:lnTo>
                      <a:lnTo>
                        <a:pt x="44" y="202"/>
                      </a:lnTo>
                      <a:lnTo>
                        <a:pt x="40" y="210"/>
                      </a:lnTo>
                      <a:lnTo>
                        <a:pt x="38" y="214"/>
                      </a:lnTo>
                      <a:lnTo>
                        <a:pt x="32" y="214"/>
                      </a:lnTo>
                      <a:lnTo>
                        <a:pt x="30" y="214"/>
                      </a:lnTo>
                      <a:lnTo>
                        <a:pt x="28" y="214"/>
                      </a:lnTo>
                      <a:lnTo>
                        <a:pt x="26" y="200"/>
                      </a:lnTo>
                      <a:lnTo>
                        <a:pt x="22" y="186"/>
                      </a:lnTo>
                      <a:lnTo>
                        <a:pt x="14" y="174"/>
                      </a:lnTo>
                      <a:lnTo>
                        <a:pt x="14" y="156"/>
                      </a:lnTo>
                      <a:lnTo>
                        <a:pt x="8" y="144"/>
                      </a:lnTo>
                      <a:lnTo>
                        <a:pt x="2" y="126"/>
                      </a:lnTo>
                      <a:lnTo>
                        <a:pt x="0" y="118"/>
                      </a:lnTo>
                      <a:lnTo>
                        <a:pt x="6" y="112"/>
                      </a:lnTo>
                      <a:lnTo>
                        <a:pt x="10" y="106"/>
                      </a:lnTo>
                      <a:lnTo>
                        <a:pt x="4" y="100"/>
                      </a:lnTo>
                      <a:lnTo>
                        <a:pt x="0" y="94"/>
                      </a:lnTo>
                      <a:lnTo>
                        <a:pt x="2" y="84"/>
                      </a:lnTo>
                      <a:lnTo>
                        <a:pt x="6" y="74"/>
                      </a:lnTo>
                      <a:lnTo>
                        <a:pt x="8" y="72"/>
                      </a:lnTo>
                      <a:lnTo>
                        <a:pt x="8" y="66"/>
                      </a:lnTo>
                      <a:lnTo>
                        <a:pt x="10" y="44"/>
                      </a:lnTo>
                      <a:lnTo>
                        <a:pt x="0" y="18"/>
                      </a:lnTo>
                      <a:lnTo>
                        <a:pt x="10" y="18"/>
                      </a:lnTo>
                      <a:lnTo>
                        <a:pt x="20" y="16"/>
                      </a:lnTo>
                      <a:lnTo>
                        <a:pt x="34" y="10"/>
                      </a:lnTo>
                      <a:lnTo>
                        <a:pt x="42" y="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18" name="Freeform 85"/>
                <p:cNvSpPr>
                  <a:spLocks noChangeAspect="1"/>
                </p:cNvSpPr>
                <p:nvPr/>
              </p:nvSpPr>
              <p:spPr bwMode="auto">
                <a:xfrm>
                  <a:off x="1706" y="2877"/>
                  <a:ext cx="134" cy="140"/>
                </a:xfrm>
                <a:custGeom>
                  <a:avLst/>
                  <a:gdLst/>
                  <a:ahLst/>
                  <a:cxnLst>
                    <a:cxn ang="0">
                      <a:pos x="108" y="136"/>
                    </a:cxn>
                    <a:cxn ang="0">
                      <a:pos x="94" y="140"/>
                    </a:cxn>
                    <a:cxn ang="0">
                      <a:pos x="72" y="140"/>
                    </a:cxn>
                    <a:cxn ang="0">
                      <a:pos x="66" y="132"/>
                    </a:cxn>
                    <a:cxn ang="0">
                      <a:pos x="72" y="118"/>
                    </a:cxn>
                    <a:cxn ang="0">
                      <a:pos x="80" y="106"/>
                    </a:cxn>
                    <a:cxn ang="0">
                      <a:pos x="74" y="98"/>
                    </a:cxn>
                    <a:cxn ang="0">
                      <a:pos x="54" y="90"/>
                    </a:cxn>
                    <a:cxn ang="0">
                      <a:pos x="38" y="78"/>
                    </a:cxn>
                    <a:cxn ang="0">
                      <a:pos x="30" y="78"/>
                    </a:cxn>
                    <a:cxn ang="0">
                      <a:pos x="20" y="72"/>
                    </a:cxn>
                    <a:cxn ang="0">
                      <a:pos x="8" y="60"/>
                    </a:cxn>
                    <a:cxn ang="0">
                      <a:pos x="2" y="52"/>
                    </a:cxn>
                    <a:cxn ang="0">
                      <a:pos x="0" y="46"/>
                    </a:cxn>
                    <a:cxn ang="0">
                      <a:pos x="4" y="42"/>
                    </a:cxn>
                    <a:cxn ang="0">
                      <a:pos x="6" y="32"/>
                    </a:cxn>
                    <a:cxn ang="0">
                      <a:pos x="6" y="22"/>
                    </a:cxn>
                    <a:cxn ang="0">
                      <a:pos x="12" y="8"/>
                    </a:cxn>
                    <a:cxn ang="0">
                      <a:pos x="28" y="2"/>
                    </a:cxn>
                    <a:cxn ang="0">
                      <a:pos x="44" y="0"/>
                    </a:cxn>
                    <a:cxn ang="0">
                      <a:pos x="56" y="2"/>
                    </a:cxn>
                    <a:cxn ang="0">
                      <a:pos x="66" y="8"/>
                    </a:cxn>
                    <a:cxn ang="0">
                      <a:pos x="72" y="14"/>
                    </a:cxn>
                    <a:cxn ang="0">
                      <a:pos x="76" y="22"/>
                    </a:cxn>
                    <a:cxn ang="0">
                      <a:pos x="76" y="34"/>
                    </a:cxn>
                    <a:cxn ang="0">
                      <a:pos x="76" y="50"/>
                    </a:cxn>
                    <a:cxn ang="0">
                      <a:pos x="86" y="50"/>
                    </a:cxn>
                    <a:cxn ang="0">
                      <a:pos x="94" y="48"/>
                    </a:cxn>
                    <a:cxn ang="0">
                      <a:pos x="104" y="50"/>
                    </a:cxn>
                    <a:cxn ang="0">
                      <a:pos x="110" y="54"/>
                    </a:cxn>
                    <a:cxn ang="0">
                      <a:pos x="108" y="64"/>
                    </a:cxn>
                    <a:cxn ang="0">
                      <a:pos x="112" y="74"/>
                    </a:cxn>
                    <a:cxn ang="0">
                      <a:pos x="120" y="82"/>
                    </a:cxn>
                    <a:cxn ang="0">
                      <a:pos x="128" y="80"/>
                    </a:cxn>
                    <a:cxn ang="0">
                      <a:pos x="134" y="82"/>
                    </a:cxn>
                    <a:cxn ang="0">
                      <a:pos x="132" y="90"/>
                    </a:cxn>
                    <a:cxn ang="0">
                      <a:pos x="128" y="100"/>
                    </a:cxn>
                    <a:cxn ang="0">
                      <a:pos x="128" y="114"/>
                    </a:cxn>
                    <a:cxn ang="0">
                      <a:pos x="126" y="120"/>
                    </a:cxn>
                    <a:cxn ang="0">
                      <a:pos x="122" y="128"/>
                    </a:cxn>
                    <a:cxn ang="0">
                      <a:pos x="112" y="134"/>
                    </a:cxn>
                    <a:cxn ang="0">
                      <a:pos x="108" y="136"/>
                    </a:cxn>
                  </a:cxnLst>
                  <a:rect l="0" t="0" r="r" b="b"/>
                  <a:pathLst>
                    <a:path w="134" h="140">
                      <a:moveTo>
                        <a:pt x="108" y="136"/>
                      </a:moveTo>
                      <a:lnTo>
                        <a:pt x="94" y="140"/>
                      </a:lnTo>
                      <a:lnTo>
                        <a:pt x="72" y="140"/>
                      </a:lnTo>
                      <a:lnTo>
                        <a:pt x="66" y="132"/>
                      </a:lnTo>
                      <a:lnTo>
                        <a:pt x="72" y="118"/>
                      </a:lnTo>
                      <a:lnTo>
                        <a:pt x="80" y="106"/>
                      </a:lnTo>
                      <a:lnTo>
                        <a:pt x="74" y="98"/>
                      </a:lnTo>
                      <a:lnTo>
                        <a:pt x="54" y="90"/>
                      </a:lnTo>
                      <a:lnTo>
                        <a:pt x="38" y="78"/>
                      </a:lnTo>
                      <a:lnTo>
                        <a:pt x="30" y="78"/>
                      </a:lnTo>
                      <a:lnTo>
                        <a:pt x="20" y="72"/>
                      </a:lnTo>
                      <a:lnTo>
                        <a:pt x="8" y="60"/>
                      </a:lnTo>
                      <a:lnTo>
                        <a:pt x="2" y="52"/>
                      </a:lnTo>
                      <a:lnTo>
                        <a:pt x="0" y="46"/>
                      </a:lnTo>
                      <a:lnTo>
                        <a:pt x="4" y="42"/>
                      </a:lnTo>
                      <a:lnTo>
                        <a:pt x="6" y="32"/>
                      </a:lnTo>
                      <a:lnTo>
                        <a:pt x="6" y="22"/>
                      </a:lnTo>
                      <a:lnTo>
                        <a:pt x="12" y="8"/>
                      </a:lnTo>
                      <a:lnTo>
                        <a:pt x="28" y="2"/>
                      </a:lnTo>
                      <a:lnTo>
                        <a:pt x="44" y="0"/>
                      </a:lnTo>
                      <a:lnTo>
                        <a:pt x="56" y="2"/>
                      </a:lnTo>
                      <a:lnTo>
                        <a:pt x="66" y="8"/>
                      </a:lnTo>
                      <a:lnTo>
                        <a:pt x="72" y="14"/>
                      </a:lnTo>
                      <a:lnTo>
                        <a:pt x="76" y="22"/>
                      </a:lnTo>
                      <a:lnTo>
                        <a:pt x="76" y="34"/>
                      </a:lnTo>
                      <a:lnTo>
                        <a:pt x="76" y="50"/>
                      </a:lnTo>
                      <a:lnTo>
                        <a:pt x="86" y="50"/>
                      </a:lnTo>
                      <a:lnTo>
                        <a:pt x="94" y="48"/>
                      </a:lnTo>
                      <a:lnTo>
                        <a:pt x="104" y="50"/>
                      </a:lnTo>
                      <a:lnTo>
                        <a:pt x="110" y="54"/>
                      </a:lnTo>
                      <a:lnTo>
                        <a:pt x="108" y="64"/>
                      </a:lnTo>
                      <a:lnTo>
                        <a:pt x="112" y="74"/>
                      </a:lnTo>
                      <a:lnTo>
                        <a:pt x="120" y="82"/>
                      </a:lnTo>
                      <a:lnTo>
                        <a:pt x="128" y="80"/>
                      </a:lnTo>
                      <a:lnTo>
                        <a:pt x="134" y="82"/>
                      </a:lnTo>
                      <a:lnTo>
                        <a:pt x="132" y="90"/>
                      </a:lnTo>
                      <a:lnTo>
                        <a:pt x="128" y="100"/>
                      </a:lnTo>
                      <a:lnTo>
                        <a:pt x="128" y="114"/>
                      </a:lnTo>
                      <a:lnTo>
                        <a:pt x="126" y="120"/>
                      </a:lnTo>
                      <a:lnTo>
                        <a:pt x="122" y="128"/>
                      </a:lnTo>
                      <a:lnTo>
                        <a:pt x="112" y="134"/>
                      </a:lnTo>
                      <a:lnTo>
                        <a:pt x="108" y="13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19" name="Freeform 86"/>
                <p:cNvSpPr>
                  <a:spLocks noChangeAspect="1"/>
                </p:cNvSpPr>
                <p:nvPr/>
              </p:nvSpPr>
              <p:spPr bwMode="auto">
                <a:xfrm>
                  <a:off x="1774" y="3057"/>
                  <a:ext cx="84" cy="90"/>
                </a:xfrm>
                <a:custGeom>
                  <a:avLst/>
                  <a:gdLst/>
                  <a:ahLst/>
                  <a:cxnLst>
                    <a:cxn ang="0">
                      <a:pos x="20" y="0"/>
                    </a:cxn>
                    <a:cxn ang="0">
                      <a:pos x="30" y="8"/>
                    </a:cxn>
                    <a:cxn ang="0">
                      <a:pos x="38" y="18"/>
                    </a:cxn>
                    <a:cxn ang="0">
                      <a:pos x="46" y="20"/>
                    </a:cxn>
                    <a:cxn ang="0">
                      <a:pos x="60" y="28"/>
                    </a:cxn>
                    <a:cxn ang="0">
                      <a:pos x="72" y="38"/>
                    </a:cxn>
                    <a:cxn ang="0">
                      <a:pos x="78" y="44"/>
                    </a:cxn>
                    <a:cxn ang="0">
                      <a:pos x="82" y="50"/>
                    </a:cxn>
                    <a:cxn ang="0">
                      <a:pos x="80" y="56"/>
                    </a:cxn>
                    <a:cxn ang="0">
                      <a:pos x="80" y="62"/>
                    </a:cxn>
                    <a:cxn ang="0">
                      <a:pos x="84" y="66"/>
                    </a:cxn>
                    <a:cxn ang="0">
                      <a:pos x="80" y="70"/>
                    </a:cxn>
                    <a:cxn ang="0">
                      <a:pos x="72" y="80"/>
                    </a:cxn>
                    <a:cxn ang="0">
                      <a:pos x="66" y="86"/>
                    </a:cxn>
                    <a:cxn ang="0">
                      <a:pos x="62" y="88"/>
                    </a:cxn>
                    <a:cxn ang="0">
                      <a:pos x="60" y="90"/>
                    </a:cxn>
                    <a:cxn ang="0">
                      <a:pos x="42" y="88"/>
                    </a:cxn>
                    <a:cxn ang="0">
                      <a:pos x="28" y="86"/>
                    </a:cxn>
                    <a:cxn ang="0">
                      <a:pos x="18" y="82"/>
                    </a:cxn>
                    <a:cxn ang="0">
                      <a:pos x="6" y="80"/>
                    </a:cxn>
                    <a:cxn ang="0">
                      <a:pos x="0" y="76"/>
                    </a:cxn>
                    <a:cxn ang="0">
                      <a:pos x="0" y="60"/>
                    </a:cxn>
                    <a:cxn ang="0">
                      <a:pos x="4" y="40"/>
                    </a:cxn>
                    <a:cxn ang="0">
                      <a:pos x="6" y="24"/>
                    </a:cxn>
                    <a:cxn ang="0">
                      <a:pos x="10" y="8"/>
                    </a:cxn>
                    <a:cxn ang="0">
                      <a:pos x="12" y="2"/>
                    </a:cxn>
                    <a:cxn ang="0">
                      <a:pos x="20" y="0"/>
                    </a:cxn>
                  </a:cxnLst>
                  <a:rect l="0" t="0" r="r" b="b"/>
                  <a:pathLst>
                    <a:path w="84" h="90">
                      <a:moveTo>
                        <a:pt x="20" y="0"/>
                      </a:moveTo>
                      <a:lnTo>
                        <a:pt x="30" y="8"/>
                      </a:lnTo>
                      <a:lnTo>
                        <a:pt x="38" y="18"/>
                      </a:lnTo>
                      <a:lnTo>
                        <a:pt x="46" y="20"/>
                      </a:lnTo>
                      <a:lnTo>
                        <a:pt x="60" y="28"/>
                      </a:lnTo>
                      <a:lnTo>
                        <a:pt x="72" y="38"/>
                      </a:lnTo>
                      <a:lnTo>
                        <a:pt x="78" y="44"/>
                      </a:lnTo>
                      <a:lnTo>
                        <a:pt x="82" y="50"/>
                      </a:lnTo>
                      <a:lnTo>
                        <a:pt x="80" y="56"/>
                      </a:lnTo>
                      <a:lnTo>
                        <a:pt x="80" y="62"/>
                      </a:lnTo>
                      <a:lnTo>
                        <a:pt x="84" y="66"/>
                      </a:lnTo>
                      <a:lnTo>
                        <a:pt x="80" y="70"/>
                      </a:lnTo>
                      <a:lnTo>
                        <a:pt x="72" y="80"/>
                      </a:lnTo>
                      <a:lnTo>
                        <a:pt x="66" y="86"/>
                      </a:lnTo>
                      <a:lnTo>
                        <a:pt x="62" y="88"/>
                      </a:lnTo>
                      <a:lnTo>
                        <a:pt x="60" y="90"/>
                      </a:lnTo>
                      <a:lnTo>
                        <a:pt x="42" y="88"/>
                      </a:lnTo>
                      <a:lnTo>
                        <a:pt x="28" y="86"/>
                      </a:lnTo>
                      <a:lnTo>
                        <a:pt x="18" y="82"/>
                      </a:lnTo>
                      <a:lnTo>
                        <a:pt x="6" y="80"/>
                      </a:lnTo>
                      <a:lnTo>
                        <a:pt x="0" y="76"/>
                      </a:lnTo>
                      <a:lnTo>
                        <a:pt x="0" y="60"/>
                      </a:lnTo>
                      <a:lnTo>
                        <a:pt x="4" y="40"/>
                      </a:lnTo>
                      <a:lnTo>
                        <a:pt x="6" y="24"/>
                      </a:lnTo>
                      <a:lnTo>
                        <a:pt x="10" y="8"/>
                      </a:lnTo>
                      <a:lnTo>
                        <a:pt x="12" y="2"/>
                      </a:lnTo>
                      <a:lnTo>
                        <a:pt x="20"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20" name="Freeform 87"/>
                <p:cNvSpPr>
                  <a:spLocks noChangeAspect="1"/>
                </p:cNvSpPr>
                <p:nvPr/>
              </p:nvSpPr>
              <p:spPr bwMode="auto">
                <a:xfrm>
                  <a:off x="1534" y="2921"/>
                  <a:ext cx="316" cy="562"/>
                </a:xfrm>
                <a:custGeom>
                  <a:avLst/>
                  <a:gdLst/>
                  <a:ahLst/>
                  <a:cxnLst>
                    <a:cxn ang="0">
                      <a:pos x="108" y="6"/>
                    </a:cxn>
                    <a:cxn ang="0">
                      <a:pos x="138" y="4"/>
                    </a:cxn>
                    <a:cxn ang="0">
                      <a:pos x="172" y="2"/>
                    </a:cxn>
                    <a:cxn ang="0">
                      <a:pos x="190" y="26"/>
                    </a:cxn>
                    <a:cxn ang="0">
                      <a:pos x="210" y="34"/>
                    </a:cxn>
                    <a:cxn ang="0">
                      <a:pos x="236" y="50"/>
                    </a:cxn>
                    <a:cxn ang="0">
                      <a:pos x="246" y="72"/>
                    </a:cxn>
                    <a:cxn ang="0">
                      <a:pos x="266" y="96"/>
                    </a:cxn>
                    <a:cxn ang="0">
                      <a:pos x="294" y="84"/>
                    </a:cxn>
                    <a:cxn ang="0">
                      <a:pos x="310" y="62"/>
                    </a:cxn>
                    <a:cxn ang="0">
                      <a:pos x="312" y="88"/>
                    </a:cxn>
                    <a:cxn ang="0">
                      <a:pos x="292" y="104"/>
                    </a:cxn>
                    <a:cxn ang="0">
                      <a:pos x="268" y="128"/>
                    </a:cxn>
                    <a:cxn ang="0">
                      <a:pos x="252" y="138"/>
                    </a:cxn>
                    <a:cxn ang="0">
                      <a:pos x="240" y="192"/>
                    </a:cxn>
                    <a:cxn ang="0">
                      <a:pos x="234" y="222"/>
                    </a:cxn>
                    <a:cxn ang="0">
                      <a:pos x="258" y="236"/>
                    </a:cxn>
                    <a:cxn ang="0">
                      <a:pos x="266" y="254"/>
                    </a:cxn>
                    <a:cxn ang="0">
                      <a:pos x="240" y="294"/>
                    </a:cxn>
                    <a:cxn ang="0">
                      <a:pos x="190" y="300"/>
                    </a:cxn>
                    <a:cxn ang="0">
                      <a:pos x="180" y="314"/>
                    </a:cxn>
                    <a:cxn ang="0">
                      <a:pos x="162" y="342"/>
                    </a:cxn>
                    <a:cxn ang="0">
                      <a:pos x="136" y="332"/>
                    </a:cxn>
                    <a:cxn ang="0">
                      <a:pos x="136" y="362"/>
                    </a:cxn>
                    <a:cxn ang="0">
                      <a:pos x="150" y="362"/>
                    </a:cxn>
                    <a:cxn ang="0">
                      <a:pos x="158" y="370"/>
                    </a:cxn>
                    <a:cxn ang="0">
                      <a:pos x="146" y="368"/>
                    </a:cxn>
                    <a:cxn ang="0">
                      <a:pos x="140" y="376"/>
                    </a:cxn>
                    <a:cxn ang="0">
                      <a:pos x="132" y="396"/>
                    </a:cxn>
                    <a:cxn ang="0">
                      <a:pos x="118" y="414"/>
                    </a:cxn>
                    <a:cxn ang="0">
                      <a:pos x="96" y="444"/>
                    </a:cxn>
                    <a:cxn ang="0">
                      <a:pos x="112" y="456"/>
                    </a:cxn>
                    <a:cxn ang="0">
                      <a:pos x="118" y="474"/>
                    </a:cxn>
                    <a:cxn ang="0">
                      <a:pos x="90" y="510"/>
                    </a:cxn>
                    <a:cxn ang="0">
                      <a:pos x="70" y="524"/>
                    </a:cxn>
                    <a:cxn ang="0">
                      <a:pos x="72" y="552"/>
                    </a:cxn>
                    <a:cxn ang="0">
                      <a:pos x="60" y="558"/>
                    </a:cxn>
                    <a:cxn ang="0">
                      <a:pos x="18" y="544"/>
                    </a:cxn>
                    <a:cxn ang="0">
                      <a:pos x="2" y="520"/>
                    </a:cxn>
                    <a:cxn ang="0">
                      <a:pos x="10" y="492"/>
                    </a:cxn>
                    <a:cxn ang="0">
                      <a:pos x="28" y="450"/>
                    </a:cxn>
                    <a:cxn ang="0">
                      <a:pos x="26" y="400"/>
                    </a:cxn>
                    <a:cxn ang="0">
                      <a:pos x="24" y="360"/>
                    </a:cxn>
                    <a:cxn ang="0">
                      <a:pos x="36" y="302"/>
                    </a:cxn>
                    <a:cxn ang="0">
                      <a:pos x="40" y="278"/>
                    </a:cxn>
                    <a:cxn ang="0">
                      <a:pos x="48" y="244"/>
                    </a:cxn>
                    <a:cxn ang="0">
                      <a:pos x="56" y="196"/>
                    </a:cxn>
                    <a:cxn ang="0">
                      <a:pos x="48" y="156"/>
                    </a:cxn>
                    <a:cxn ang="0">
                      <a:pos x="64" y="106"/>
                    </a:cxn>
                    <a:cxn ang="0">
                      <a:pos x="76" y="52"/>
                    </a:cxn>
                    <a:cxn ang="0">
                      <a:pos x="100" y="30"/>
                    </a:cxn>
                  </a:cxnLst>
                  <a:rect l="0" t="0" r="r" b="b"/>
                  <a:pathLst>
                    <a:path w="316" h="562">
                      <a:moveTo>
                        <a:pt x="102" y="18"/>
                      </a:moveTo>
                      <a:lnTo>
                        <a:pt x="104" y="10"/>
                      </a:lnTo>
                      <a:lnTo>
                        <a:pt x="108" y="6"/>
                      </a:lnTo>
                      <a:lnTo>
                        <a:pt x="116" y="0"/>
                      </a:lnTo>
                      <a:lnTo>
                        <a:pt x="124" y="6"/>
                      </a:lnTo>
                      <a:lnTo>
                        <a:pt x="138" y="4"/>
                      </a:lnTo>
                      <a:lnTo>
                        <a:pt x="148" y="16"/>
                      </a:lnTo>
                      <a:lnTo>
                        <a:pt x="154" y="2"/>
                      </a:lnTo>
                      <a:lnTo>
                        <a:pt x="172" y="2"/>
                      </a:lnTo>
                      <a:lnTo>
                        <a:pt x="174" y="8"/>
                      </a:lnTo>
                      <a:lnTo>
                        <a:pt x="180" y="16"/>
                      </a:lnTo>
                      <a:lnTo>
                        <a:pt x="190" y="26"/>
                      </a:lnTo>
                      <a:lnTo>
                        <a:pt x="192" y="28"/>
                      </a:lnTo>
                      <a:lnTo>
                        <a:pt x="202" y="34"/>
                      </a:lnTo>
                      <a:lnTo>
                        <a:pt x="210" y="34"/>
                      </a:lnTo>
                      <a:lnTo>
                        <a:pt x="220" y="40"/>
                      </a:lnTo>
                      <a:lnTo>
                        <a:pt x="226" y="46"/>
                      </a:lnTo>
                      <a:lnTo>
                        <a:pt x="236" y="50"/>
                      </a:lnTo>
                      <a:lnTo>
                        <a:pt x="246" y="54"/>
                      </a:lnTo>
                      <a:lnTo>
                        <a:pt x="252" y="62"/>
                      </a:lnTo>
                      <a:lnTo>
                        <a:pt x="246" y="72"/>
                      </a:lnTo>
                      <a:lnTo>
                        <a:pt x="238" y="88"/>
                      </a:lnTo>
                      <a:lnTo>
                        <a:pt x="244" y="96"/>
                      </a:lnTo>
                      <a:lnTo>
                        <a:pt x="266" y="96"/>
                      </a:lnTo>
                      <a:lnTo>
                        <a:pt x="280" y="92"/>
                      </a:lnTo>
                      <a:lnTo>
                        <a:pt x="288" y="86"/>
                      </a:lnTo>
                      <a:lnTo>
                        <a:pt x="294" y="84"/>
                      </a:lnTo>
                      <a:lnTo>
                        <a:pt x="300" y="70"/>
                      </a:lnTo>
                      <a:lnTo>
                        <a:pt x="300" y="60"/>
                      </a:lnTo>
                      <a:lnTo>
                        <a:pt x="310" y="62"/>
                      </a:lnTo>
                      <a:lnTo>
                        <a:pt x="314" y="66"/>
                      </a:lnTo>
                      <a:lnTo>
                        <a:pt x="316" y="76"/>
                      </a:lnTo>
                      <a:lnTo>
                        <a:pt x="312" y="88"/>
                      </a:lnTo>
                      <a:lnTo>
                        <a:pt x="308" y="94"/>
                      </a:lnTo>
                      <a:lnTo>
                        <a:pt x="300" y="98"/>
                      </a:lnTo>
                      <a:lnTo>
                        <a:pt x="292" y="104"/>
                      </a:lnTo>
                      <a:lnTo>
                        <a:pt x="282" y="112"/>
                      </a:lnTo>
                      <a:lnTo>
                        <a:pt x="274" y="118"/>
                      </a:lnTo>
                      <a:lnTo>
                        <a:pt x="268" y="128"/>
                      </a:lnTo>
                      <a:lnTo>
                        <a:pt x="262" y="132"/>
                      </a:lnTo>
                      <a:lnTo>
                        <a:pt x="260" y="136"/>
                      </a:lnTo>
                      <a:lnTo>
                        <a:pt x="252" y="138"/>
                      </a:lnTo>
                      <a:lnTo>
                        <a:pt x="246" y="160"/>
                      </a:lnTo>
                      <a:lnTo>
                        <a:pt x="244" y="174"/>
                      </a:lnTo>
                      <a:lnTo>
                        <a:pt x="240" y="192"/>
                      </a:lnTo>
                      <a:lnTo>
                        <a:pt x="240" y="212"/>
                      </a:lnTo>
                      <a:lnTo>
                        <a:pt x="236" y="216"/>
                      </a:lnTo>
                      <a:lnTo>
                        <a:pt x="234" y="222"/>
                      </a:lnTo>
                      <a:lnTo>
                        <a:pt x="244" y="224"/>
                      </a:lnTo>
                      <a:lnTo>
                        <a:pt x="254" y="228"/>
                      </a:lnTo>
                      <a:lnTo>
                        <a:pt x="258" y="236"/>
                      </a:lnTo>
                      <a:lnTo>
                        <a:pt x="256" y="244"/>
                      </a:lnTo>
                      <a:lnTo>
                        <a:pt x="258" y="248"/>
                      </a:lnTo>
                      <a:lnTo>
                        <a:pt x="266" y="254"/>
                      </a:lnTo>
                      <a:lnTo>
                        <a:pt x="266" y="268"/>
                      </a:lnTo>
                      <a:lnTo>
                        <a:pt x="254" y="284"/>
                      </a:lnTo>
                      <a:lnTo>
                        <a:pt x="240" y="294"/>
                      </a:lnTo>
                      <a:lnTo>
                        <a:pt x="220" y="296"/>
                      </a:lnTo>
                      <a:lnTo>
                        <a:pt x="206" y="298"/>
                      </a:lnTo>
                      <a:lnTo>
                        <a:pt x="190" y="300"/>
                      </a:lnTo>
                      <a:lnTo>
                        <a:pt x="180" y="298"/>
                      </a:lnTo>
                      <a:lnTo>
                        <a:pt x="178" y="304"/>
                      </a:lnTo>
                      <a:lnTo>
                        <a:pt x="180" y="314"/>
                      </a:lnTo>
                      <a:lnTo>
                        <a:pt x="178" y="330"/>
                      </a:lnTo>
                      <a:lnTo>
                        <a:pt x="170" y="338"/>
                      </a:lnTo>
                      <a:lnTo>
                        <a:pt x="162" y="342"/>
                      </a:lnTo>
                      <a:lnTo>
                        <a:pt x="148" y="336"/>
                      </a:lnTo>
                      <a:lnTo>
                        <a:pt x="142" y="334"/>
                      </a:lnTo>
                      <a:lnTo>
                        <a:pt x="136" y="332"/>
                      </a:lnTo>
                      <a:lnTo>
                        <a:pt x="134" y="338"/>
                      </a:lnTo>
                      <a:lnTo>
                        <a:pt x="136" y="354"/>
                      </a:lnTo>
                      <a:lnTo>
                        <a:pt x="136" y="362"/>
                      </a:lnTo>
                      <a:lnTo>
                        <a:pt x="142" y="364"/>
                      </a:lnTo>
                      <a:lnTo>
                        <a:pt x="150" y="364"/>
                      </a:lnTo>
                      <a:lnTo>
                        <a:pt x="150" y="362"/>
                      </a:lnTo>
                      <a:lnTo>
                        <a:pt x="154" y="360"/>
                      </a:lnTo>
                      <a:lnTo>
                        <a:pt x="158" y="364"/>
                      </a:lnTo>
                      <a:lnTo>
                        <a:pt x="158" y="370"/>
                      </a:lnTo>
                      <a:lnTo>
                        <a:pt x="152" y="374"/>
                      </a:lnTo>
                      <a:lnTo>
                        <a:pt x="148" y="372"/>
                      </a:lnTo>
                      <a:lnTo>
                        <a:pt x="146" y="368"/>
                      </a:lnTo>
                      <a:lnTo>
                        <a:pt x="142" y="368"/>
                      </a:lnTo>
                      <a:lnTo>
                        <a:pt x="138" y="370"/>
                      </a:lnTo>
                      <a:lnTo>
                        <a:pt x="140" y="376"/>
                      </a:lnTo>
                      <a:lnTo>
                        <a:pt x="136" y="382"/>
                      </a:lnTo>
                      <a:lnTo>
                        <a:pt x="130" y="384"/>
                      </a:lnTo>
                      <a:lnTo>
                        <a:pt x="132" y="396"/>
                      </a:lnTo>
                      <a:lnTo>
                        <a:pt x="126" y="408"/>
                      </a:lnTo>
                      <a:lnTo>
                        <a:pt x="124" y="410"/>
                      </a:lnTo>
                      <a:lnTo>
                        <a:pt x="118" y="414"/>
                      </a:lnTo>
                      <a:lnTo>
                        <a:pt x="106" y="420"/>
                      </a:lnTo>
                      <a:lnTo>
                        <a:pt x="94" y="432"/>
                      </a:lnTo>
                      <a:lnTo>
                        <a:pt x="96" y="444"/>
                      </a:lnTo>
                      <a:lnTo>
                        <a:pt x="106" y="454"/>
                      </a:lnTo>
                      <a:lnTo>
                        <a:pt x="106" y="456"/>
                      </a:lnTo>
                      <a:lnTo>
                        <a:pt x="112" y="456"/>
                      </a:lnTo>
                      <a:lnTo>
                        <a:pt x="122" y="458"/>
                      </a:lnTo>
                      <a:lnTo>
                        <a:pt x="122" y="466"/>
                      </a:lnTo>
                      <a:lnTo>
                        <a:pt x="118" y="474"/>
                      </a:lnTo>
                      <a:lnTo>
                        <a:pt x="104" y="486"/>
                      </a:lnTo>
                      <a:lnTo>
                        <a:pt x="94" y="496"/>
                      </a:lnTo>
                      <a:lnTo>
                        <a:pt x="90" y="510"/>
                      </a:lnTo>
                      <a:lnTo>
                        <a:pt x="88" y="516"/>
                      </a:lnTo>
                      <a:lnTo>
                        <a:pt x="76" y="518"/>
                      </a:lnTo>
                      <a:lnTo>
                        <a:pt x="70" y="524"/>
                      </a:lnTo>
                      <a:lnTo>
                        <a:pt x="66" y="538"/>
                      </a:lnTo>
                      <a:lnTo>
                        <a:pt x="68" y="546"/>
                      </a:lnTo>
                      <a:lnTo>
                        <a:pt x="72" y="552"/>
                      </a:lnTo>
                      <a:lnTo>
                        <a:pt x="78" y="560"/>
                      </a:lnTo>
                      <a:lnTo>
                        <a:pt x="76" y="562"/>
                      </a:lnTo>
                      <a:lnTo>
                        <a:pt x="60" y="558"/>
                      </a:lnTo>
                      <a:lnTo>
                        <a:pt x="34" y="558"/>
                      </a:lnTo>
                      <a:lnTo>
                        <a:pt x="24" y="556"/>
                      </a:lnTo>
                      <a:lnTo>
                        <a:pt x="18" y="544"/>
                      </a:lnTo>
                      <a:lnTo>
                        <a:pt x="18" y="528"/>
                      </a:lnTo>
                      <a:lnTo>
                        <a:pt x="6" y="526"/>
                      </a:lnTo>
                      <a:lnTo>
                        <a:pt x="2" y="520"/>
                      </a:lnTo>
                      <a:lnTo>
                        <a:pt x="0" y="510"/>
                      </a:lnTo>
                      <a:lnTo>
                        <a:pt x="2" y="500"/>
                      </a:lnTo>
                      <a:lnTo>
                        <a:pt x="10" y="492"/>
                      </a:lnTo>
                      <a:lnTo>
                        <a:pt x="18" y="480"/>
                      </a:lnTo>
                      <a:lnTo>
                        <a:pt x="20" y="462"/>
                      </a:lnTo>
                      <a:lnTo>
                        <a:pt x="28" y="450"/>
                      </a:lnTo>
                      <a:lnTo>
                        <a:pt x="28" y="424"/>
                      </a:lnTo>
                      <a:lnTo>
                        <a:pt x="30" y="412"/>
                      </a:lnTo>
                      <a:lnTo>
                        <a:pt x="26" y="400"/>
                      </a:lnTo>
                      <a:lnTo>
                        <a:pt x="26" y="380"/>
                      </a:lnTo>
                      <a:lnTo>
                        <a:pt x="22" y="376"/>
                      </a:lnTo>
                      <a:lnTo>
                        <a:pt x="24" y="360"/>
                      </a:lnTo>
                      <a:lnTo>
                        <a:pt x="26" y="348"/>
                      </a:lnTo>
                      <a:lnTo>
                        <a:pt x="28" y="318"/>
                      </a:lnTo>
                      <a:lnTo>
                        <a:pt x="36" y="302"/>
                      </a:lnTo>
                      <a:lnTo>
                        <a:pt x="38" y="296"/>
                      </a:lnTo>
                      <a:lnTo>
                        <a:pt x="40" y="292"/>
                      </a:lnTo>
                      <a:lnTo>
                        <a:pt x="40" y="278"/>
                      </a:lnTo>
                      <a:lnTo>
                        <a:pt x="38" y="254"/>
                      </a:lnTo>
                      <a:lnTo>
                        <a:pt x="44" y="248"/>
                      </a:lnTo>
                      <a:lnTo>
                        <a:pt x="48" y="244"/>
                      </a:lnTo>
                      <a:lnTo>
                        <a:pt x="50" y="224"/>
                      </a:lnTo>
                      <a:lnTo>
                        <a:pt x="54" y="216"/>
                      </a:lnTo>
                      <a:lnTo>
                        <a:pt x="56" y="196"/>
                      </a:lnTo>
                      <a:lnTo>
                        <a:pt x="52" y="180"/>
                      </a:lnTo>
                      <a:lnTo>
                        <a:pt x="48" y="172"/>
                      </a:lnTo>
                      <a:lnTo>
                        <a:pt x="48" y="156"/>
                      </a:lnTo>
                      <a:lnTo>
                        <a:pt x="52" y="148"/>
                      </a:lnTo>
                      <a:lnTo>
                        <a:pt x="56" y="120"/>
                      </a:lnTo>
                      <a:lnTo>
                        <a:pt x="64" y="106"/>
                      </a:lnTo>
                      <a:lnTo>
                        <a:pt x="74" y="92"/>
                      </a:lnTo>
                      <a:lnTo>
                        <a:pt x="80" y="82"/>
                      </a:lnTo>
                      <a:lnTo>
                        <a:pt x="76" y="52"/>
                      </a:lnTo>
                      <a:lnTo>
                        <a:pt x="82" y="46"/>
                      </a:lnTo>
                      <a:lnTo>
                        <a:pt x="90" y="42"/>
                      </a:lnTo>
                      <a:lnTo>
                        <a:pt x="100" y="30"/>
                      </a:lnTo>
                      <a:lnTo>
                        <a:pt x="102" y="18"/>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21" name="Freeform 88"/>
                <p:cNvSpPr>
                  <a:spLocks noChangeAspect="1"/>
                </p:cNvSpPr>
                <p:nvPr/>
              </p:nvSpPr>
              <p:spPr bwMode="auto">
                <a:xfrm>
                  <a:off x="1500" y="2843"/>
                  <a:ext cx="136" cy="672"/>
                </a:xfrm>
                <a:custGeom>
                  <a:avLst/>
                  <a:gdLst/>
                  <a:ahLst/>
                  <a:cxnLst>
                    <a:cxn ang="0">
                      <a:pos x="96" y="2"/>
                    </a:cxn>
                    <a:cxn ang="0">
                      <a:pos x="112" y="38"/>
                    </a:cxn>
                    <a:cxn ang="0">
                      <a:pos x="124" y="82"/>
                    </a:cxn>
                    <a:cxn ang="0">
                      <a:pos x="134" y="108"/>
                    </a:cxn>
                    <a:cxn ang="0">
                      <a:pos x="110" y="130"/>
                    </a:cxn>
                    <a:cxn ang="0">
                      <a:pos x="90" y="198"/>
                    </a:cxn>
                    <a:cxn ang="0">
                      <a:pos x="82" y="250"/>
                    </a:cxn>
                    <a:cxn ang="0">
                      <a:pos x="84" y="302"/>
                    </a:cxn>
                    <a:cxn ang="0">
                      <a:pos x="74" y="354"/>
                    </a:cxn>
                    <a:cxn ang="0">
                      <a:pos x="60" y="426"/>
                    </a:cxn>
                    <a:cxn ang="0">
                      <a:pos x="60" y="458"/>
                    </a:cxn>
                    <a:cxn ang="0">
                      <a:pos x="62" y="502"/>
                    </a:cxn>
                    <a:cxn ang="0">
                      <a:pos x="52" y="558"/>
                    </a:cxn>
                    <a:cxn ang="0">
                      <a:pos x="34" y="588"/>
                    </a:cxn>
                    <a:cxn ang="0">
                      <a:pos x="52" y="606"/>
                    </a:cxn>
                    <a:cxn ang="0">
                      <a:pos x="68" y="636"/>
                    </a:cxn>
                    <a:cxn ang="0">
                      <a:pos x="88" y="648"/>
                    </a:cxn>
                    <a:cxn ang="0">
                      <a:pos x="74" y="666"/>
                    </a:cxn>
                    <a:cxn ang="0">
                      <a:pos x="58" y="668"/>
                    </a:cxn>
                    <a:cxn ang="0">
                      <a:pos x="70" y="652"/>
                    </a:cxn>
                    <a:cxn ang="0">
                      <a:pos x="52" y="662"/>
                    </a:cxn>
                    <a:cxn ang="0">
                      <a:pos x="46" y="648"/>
                    </a:cxn>
                    <a:cxn ang="0">
                      <a:pos x="38" y="646"/>
                    </a:cxn>
                    <a:cxn ang="0">
                      <a:pos x="42" y="632"/>
                    </a:cxn>
                    <a:cxn ang="0">
                      <a:pos x="26" y="630"/>
                    </a:cxn>
                    <a:cxn ang="0">
                      <a:pos x="20" y="606"/>
                    </a:cxn>
                    <a:cxn ang="0">
                      <a:pos x="16" y="590"/>
                    </a:cxn>
                    <a:cxn ang="0">
                      <a:pos x="8" y="558"/>
                    </a:cxn>
                    <a:cxn ang="0">
                      <a:pos x="18" y="568"/>
                    </a:cxn>
                    <a:cxn ang="0">
                      <a:pos x="28" y="556"/>
                    </a:cxn>
                    <a:cxn ang="0">
                      <a:pos x="28" y="548"/>
                    </a:cxn>
                    <a:cxn ang="0">
                      <a:pos x="18" y="536"/>
                    </a:cxn>
                    <a:cxn ang="0">
                      <a:pos x="16" y="530"/>
                    </a:cxn>
                    <a:cxn ang="0">
                      <a:pos x="10" y="514"/>
                    </a:cxn>
                    <a:cxn ang="0">
                      <a:pos x="24" y="506"/>
                    </a:cxn>
                    <a:cxn ang="0">
                      <a:pos x="42" y="494"/>
                    </a:cxn>
                    <a:cxn ang="0">
                      <a:pos x="44" y="462"/>
                    </a:cxn>
                    <a:cxn ang="0">
                      <a:pos x="46" y="440"/>
                    </a:cxn>
                    <a:cxn ang="0">
                      <a:pos x="36" y="428"/>
                    </a:cxn>
                    <a:cxn ang="0">
                      <a:pos x="32" y="456"/>
                    </a:cxn>
                    <a:cxn ang="0">
                      <a:pos x="22" y="450"/>
                    </a:cxn>
                    <a:cxn ang="0">
                      <a:pos x="28" y="426"/>
                    </a:cxn>
                    <a:cxn ang="0">
                      <a:pos x="32" y="394"/>
                    </a:cxn>
                    <a:cxn ang="0">
                      <a:pos x="34" y="366"/>
                    </a:cxn>
                    <a:cxn ang="0">
                      <a:pos x="38" y="346"/>
                    </a:cxn>
                    <a:cxn ang="0">
                      <a:pos x="52" y="308"/>
                    </a:cxn>
                    <a:cxn ang="0">
                      <a:pos x="64" y="270"/>
                    </a:cxn>
                    <a:cxn ang="0">
                      <a:pos x="70" y="214"/>
                    </a:cxn>
                    <a:cxn ang="0">
                      <a:pos x="70" y="194"/>
                    </a:cxn>
                    <a:cxn ang="0">
                      <a:pos x="82" y="98"/>
                    </a:cxn>
                    <a:cxn ang="0">
                      <a:pos x="84" y="18"/>
                    </a:cxn>
                  </a:cxnLst>
                  <a:rect l="0" t="0" r="r" b="b"/>
                  <a:pathLst>
                    <a:path w="136" h="672">
                      <a:moveTo>
                        <a:pt x="84" y="18"/>
                      </a:moveTo>
                      <a:lnTo>
                        <a:pt x="90" y="16"/>
                      </a:lnTo>
                      <a:lnTo>
                        <a:pt x="96" y="2"/>
                      </a:lnTo>
                      <a:lnTo>
                        <a:pt x="98" y="0"/>
                      </a:lnTo>
                      <a:lnTo>
                        <a:pt x="102" y="12"/>
                      </a:lnTo>
                      <a:lnTo>
                        <a:pt x="112" y="38"/>
                      </a:lnTo>
                      <a:lnTo>
                        <a:pt x="112" y="56"/>
                      </a:lnTo>
                      <a:lnTo>
                        <a:pt x="120" y="68"/>
                      </a:lnTo>
                      <a:lnTo>
                        <a:pt x="124" y="82"/>
                      </a:lnTo>
                      <a:lnTo>
                        <a:pt x="126" y="96"/>
                      </a:lnTo>
                      <a:lnTo>
                        <a:pt x="136" y="96"/>
                      </a:lnTo>
                      <a:lnTo>
                        <a:pt x="134" y="108"/>
                      </a:lnTo>
                      <a:lnTo>
                        <a:pt x="124" y="120"/>
                      </a:lnTo>
                      <a:lnTo>
                        <a:pt x="116" y="124"/>
                      </a:lnTo>
                      <a:lnTo>
                        <a:pt x="110" y="130"/>
                      </a:lnTo>
                      <a:lnTo>
                        <a:pt x="114" y="160"/>
                      </a:lnTo>
                      <a:lnTo>
                        <a:pt x="96" y="186"/>
                      </a:lnTo>
                      <a:lnTo>
                        <a:pt x="90" y="198"/>
                      </a:lnTo>
                      <a:lnTo>
                        <a:pt x="86" y="222"/>
                      </a:lnTo>
                      <a:lnTo>
                        <a:pt x="82" y="234"/>
                      </a:lnTo>
                      <a:lnTo>
                        <a:pt x="82" y="250"/>
                      </a:lnTo>
                      <a:lnTo>
                        <a:pt x="90" y="274"/>
                      </a:lnTo>
                      <a:lnTo>
                        <a:pt x="88" y="292"/>
                      </a:lnTo>
                      <a:lnTo>
                        <a:pt x="84" y="302"/>
                      </a:lnTo>
                      <a:lnTo>
                        <a:pt x="82" y="322"/>
                      </a:lnTo>
                      <a:lnTo>
                        <a:pt x="72" y="332"/>
                      </a:lnTo>
                      <a:lnTo>
                        <a:pt x="74" y="354"/>
                      </a:lnTo>
                      <a:lnTo>
                        <a:pt x="74" y="370"/>
                      </a:lnTo>
                      <a:lnTo>
                        <a:pt x="62" y="396"/>
                      </a:lnTo>
                      <a:lnTo>
                        <a:pt x="60" y="426"/>
                      </a:lnTo>
                      <a:lnTo>
                        <a:pt x="58" y="438"/>
                      </a:lnTo>
                      <a:lnTo>
                        <a:pt x="56" y="454"/>
                      </a:lnTo>
                      <a:lnTo>
                        <a:pt x="60" y="458"/>
                      </a:lnTo>
                      <a:lnTo>
                        <a:pt x="60" y="478"/>
                      </a:lnTo>
                      <a:lnTo>
                        <a:pt x="64" y="490"/>
                      </a:lnTo>
                      <a:lnTo>
                        <a:pt x="62" y="502"/>
                      </a:lnTo>
                      <a:lnTo>
                        <a:pt x="62" y="528"/>
                      </a:lnTo>
                      <a:lnTo>
                        <a:pt x="54" y="540"/>
                      </a:lnTo>
                      <a:lnTo>
                        <a:pt x="52" y="558"/>
                      </a:lnTo>
                      <a:lnTo>
                        <a:pt x="44" y="570"/>
                      </a:lnTo>
                      <a:lnTo>
                        <a:pt x="36" y="578"/>
                      </a:lnTo>
                      <a:lnTo>
                        <a:pt x="34" y="588"/>
                      </a:lnTo>
                      <a:lnTo>
                        <a:pt x="36" y="596"/>
                      </a:lnTo>
                      <a:lnTo>
                        <a:pt x="40" y="604"/>
                      </a:lnTo>
                      <a:lnTo>
                        <a:pt x="52" y="606"/>
                      </a:lnTo>
                      <a:lnTo>
                        <a:pt x="52" y="622"/>
                      </a:lnTo>
                      <a:lnTo>
                        <a:pt x="58" y="634"/>
                      </a:lnTo>
                      <a:lnTo>
                        <a:pt x="68" y="636"/>
                      </a:lnTo>
                      <a:lnTo>
                        <a:pt x="94" y="636"/>
                      </a:lnTo>
                      <a:lnTo>
                        <a:pt x="96" y="644"/>
                      </a:lnTo>
                      <a:lnTo>
                        <a:pt x="88" y="648"/>
                      </a:lnTo>
                      <a:lnTo>
                        <a:pt x="80" y="650"/>
                      </a:lnTo>
                      <a:lnTo>
                        <a:pt x="74" y="656"/>
                      </a:lnTo>
                      <a:lnTo>
                        <a:pt x="74" y="666"/>
                      </a:lnTo>
                      <a:lnTo>
                        <a:pt x="72" y="672"/>
                      </a:lnTo>
                      <a:lnTo>
                        <a:pt x="64" y="672"/>
                      </a:lnTo>
                      <a:lnTo>
                        <a:pt x="58" y="668"/>
                      </a:lnTo>
                      <a:lnTo>
                        <a:pt x="60" y="664"/>
                      </a:lnTo>
                      <a:lnTo>
                        <a:pt x="66" y="660"/>
                      </a:lnTo>
                      <a:lnTo>
                        <a:pt x="70" y="652"/>
                      </a:lnTo>
                      <a:lnTo>
                        <a:pt x="64" y="648"/>
                      </a:lnTo>
                      <a:lnTo>
                        <a:pt x="56" y="654"/>
                      </a:lnTo>
                      <a:lnTo>
                        <a:pt x="52" y="662"/>
                      </a:lnTo>
                      <a:lnTo>
                        <a:pt x="44" y="660"/>
                      </a:lnTo>
                      <a:lnTo>
                        <a:pt x="38" y="654"/>
                      </a:lnTo>
                      <a:lnTo>
                        <a:pt x="46" y="648"/>
                      </a:lnTo>
                      <a:lnTo>
                        <a:pt x="48" y="644"/>
                      </a:lnTo>
                      <a:lnTo>
                        <a:pt x="46" y="640"/>
                      </a:lnTo>
                      <a:lnTo>
                        <a:pt x="38" y="646"/>
                      </a:lnTo>
                      <a:lnTo>
                        <a:pt x="28" y="646"/>
                      </a:lnTo>
                      <a:lnTo>
                        <a:pt x="30" y="638"/>
                      </a:lnTo>
                      <a:lnTo>
                        <a:pt x="42" y="632"/>
                      </a:lnTo>
                      <a:lnTo>
                        <a:pt x="42" y="628"/>
                      </a:lnTo>
                      <a:lnTo>
                        <a:pt x="34" y="630"/>
                      </a:lnTo>
                      <a:lnTo>
                        <a:pt x="26" y="630"/>
                      </a:lnTo>
                      <a:lnTo>
                        <a:pt x="28" y="622"/>
                      </a:lnTo>
                      <a:lnTo>
                        <a:pt x="22" y="618"/>
                      </a:lnTo>
                      <a:lnTo>
                        <a:pt x="20" y="606"/>
                      </a:lnTo>
                      <a:lnTo>
                        <a:pt x="20" y="602"/>
                      </a:lnTo>
                      <a:lnTo>
                        <a:pt x="20" y="594"/>
                      </a:lnTo>
                      <a:lnTo>
                        <a:pt x="16" y="590"/>
                      </a:lnTo>
                      <a:lnTo>
                        <a:pt x="10" y="582"/>
                      </a:lnTo>
                      <a:lnTo>
                        <a:pt x="6" y="574"/>
                      </a:lnTo>
                      <a:lnTo>
                        <a:pt x="8" y="558"/>
                      </a:lnTo>
                      <a:lnTo>
                        <a:pt x="14" y="558"/>
                      </a:lnTo>
                      <a:lnTo>
                        <a:pt x="16" y="560"/>
                      </a:lnTo>
                      <a:lnTo>
                        <a:pt x="18" y="568"/>
                      </a:lnTo>
                      <a:lnTo>
                        <a:pt x="24" y="566"/>
                      </a:lnTo>
                      <a:lnTo>
                        <a:pt x="24" y="556"/>
                      </a:lnTo>
                      <a:lnTo>
                        <a:pt x="28" y="556"/>
                      </a:lnTo>
                      <a:lnTo>
                        <a:pt x="32" y="554"/>
                      </a:lnTo>
                      <a:lnTo>
                        <a:pt x="32" y="546"/>
                      </a:lnTo>
                      <a:lnTo>
                        <a:pt x="28" y="548"/>
                      </a:lnTo>
                      <a:lnTo>
                        <a:pt x="20" y="550"/>
                      </a:lnTo>
                      <a:lnTo>
                        <a:pt x="18" y="544"/>
                      </a:lnTo>
                      <a:lnTo>
                        <a:pt x="18" y="536"/>
                      </a:lnTo>
                      <a:lnTo>
                        <a:pt x="24" y="534"/>
                      </a:lnTo>
                      <a:lnTo>
                        <a:pt x="24" y="530"/>
                      </a:lnTo>
                      <a:lnTo>
                        <a:pt x="16" y="530"/>
                      </a:lnTo>
                      <a:lnTo>
                        <a:pt x="0" y="530"/>
                      </a:lnTo>
                      <a:lnTo>
                        <a:pt x="6" y="522"/>
                      </a:lnTo>
                      <a:lnTo>
                        <a:pt x="10" y="514"/>
                      </a:lnTo>
                      <a:lnTo>
                        <a:pt x="16" y="506"/>
                      </a:lnTo>
                      <a:lnTo>
                        <a:pt x="22" y="502"/>
                      </a:lnTo>
                      <a:lnTo>
                        <a:pt x="24" y="506"/>
                      </a:lnTo>
                      <a:lnTo>
                        <a:pt x="28" y="518"/>
                      </a:lnTo>
                      <a:lnTo>
                        <a:pt x="36" y="508"/>
                      </a:lnTo>
                      <a:lnTo>
                        <a:pt x="42" y="494"/>
                      </a:lnTo>
                      <a:lnTo>
                        <a:pt x="40" y="484"/>
                      </a:lnTo>
                      <a:lnTo>
                        <a:pt x="38" y="472"/>
                      </a:lnTo>
                      <a:lnTo>
                        <a:pt x="44" y="462"/>
                      </a:lnTo>
                      <a:lnTo>
                        <a:pt x="42" y="452"/>
                      </a:lnTo>
                      <a:lnTo>
                        <a:pt x="44" y="446"/>
                      </a:lnTo>
                      <a:lnTo>
                        <a:pt x="46" y="440"/>
                      </a:lnTo>
                      <a:lnTo>
                        <a:pt x="46" y="428"/>
                      </a:lnTo>
                      <a:lnTo>
                        <a:pt x="40" y="426"/>
                      </a:lnTo>
                      <a:lnTo>
                        <a:pt x="36" y="428"/>
                      </a:lnTo>
                      <a:lnTo>
                        <a:pt x="34" y="438"/>
                      </a:lnTo>
                      <a:lnTo>
                        <a:pt x="32" y="444"/>
                      </a:lnTo>
                      <a:lnTo>
                        <a:pt x="32" y="456"/>
                      </a:lnTo>
                      <a:lnTo>
                        <a:pt x="28" y="462"/>
                      </a:lnTo>
                      <a:lnTo>
                        <a:pt x="22" y="458"/>
                      </a:lnTo>
                      <a:lnTo>
                        <a:pt x="22" y="450"/>
                      </a:lnTo>
                      <a:lnTo>
                        <a:pt x="22" y="438"/>
                      </a:lnTo>
                      <a:lnTo>
                        <a:pt x="26" y="430"/>
                      </a:lnTo>
                      <a:lnTo>
                        <a:pt x="28" y="426"/>
                      </a:lnTo>
                      <a:lnTo>
                        <a:pt x="28" y="416"/>
                      </a:lnTo>
                      <a:lnTo>
                        <a:pt x="30" y="402"/>
                      </a:lnTo>
                      <a:lnTo>
                        <a:pt x="32" y="394"/>
                      </a:lnTo>
                      <a:lnTo>
                        <a:pt x="40" y="386"/>
                      </a:lnTo>
                      <a:lnTo>
                        <a:pt x="36" y="376"/>
                      </a:lnTo>
                      <a:lnTo>
                        <a:pt x="34" y="366"/>
                      </a:lnTo>
                      <a:lnTo>
                        <a:pt x="34" y="358"/>
                      </a:lnTo>
                      <a:lnTo>
                        <a:pt x="32" y="346"/>
                      </a:lnTo>
                      <a:lnTo>
                        <a:pt x="38" y="346"/>
                      </a:lnTo>
                      <a:lnTo>
                        <a:pt x="42" y="332"/>
                      </a:lnTo>
                      <a:lnTo>
                        <a:pt x="48" y="320"/>
                      </a:lnTo>
                      <a:lnTo>
                        <a:pt x="52" y="308"/>
                      </a:lnTo>
                      <a:lnTo>
                        <a:pt x="58" y="292"/>
                      </a:lnTo>
                      <a:lnTo>
                        <a:pt x="60" y="278"/>
                      </a:lnTo>
                      <a:lnTo>
                        <a:pt x="64" y="270"/>
                      </a:lnTo>
                      <a:lnTo>
                        <a:pt x="62" y="232"/>
                      </a:lnTo>
                      <a:lnTo>
                        <a:pt x="62" y="220"/>
                      </a:lnTo>
                      <a:lnTo>
                        <a:pt x="70" y="214"/>
                      </a:lnTo>
                      <a:lnTo>
                        <a:pt x="70" y="206"/>
                      </a:lnTo>
                      <a:lnTo>
                        <a:pt x="66" y="200"/>
                      </a:lnTo>
                      <a:lnTo>
                        <a:pt x="70" y="194"/>
                      </a:lnTo>
                      <a:lnTo>
                        <a:pt x="74" y="174"/>
                      </a:lnTo>
                      <a:lnTo>
                        <a:pt x="80" y="144"/>
                      </a:lnTo>
                      <a:lnTo>
                        <a:pt x="82" y="98"/>
                      </a:lnTo>
                      <a:lnTo>
                        <a:pt x="88" y="52"/>
                      </a:lnTo>
                      <a:lnTo>
                        <a:pt x="86" y="28"/>
                      </a:lnTo>
                      <a:lnTo>
                        <a:pt x="84" y="18"/>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22" name="Freeform 89"/>
                <p:cNvSpPr>
                  <a:spLocks noChangeAspect="1"/>
                </p:cNvSpPr>
                <p:nvPr/>
              </p:nvSpPr>
              <p:spPr bwMode="auto">
                <a:xfrm>
                  <a:off x="1612" y="3497"/>
                  <a:ext cx="56" cy="46"/>
                </a:xfrm>
                <a:custGeom>
                  <a:avLst/>
                  <a:gdLst/>
                  <a:ahLst/>
                  <a:cxnLst>
                    <a:cxn ang="0">
                      <a:pos x="0" y="0"/>
                    </a:cxn>
                    <a:cxn ang="0">
                      <a:pos x="0" y="42"/>
                    </a:cxn>
                    <a:cxn ang="0">
                      <a:pos x="12" y="42"/>
                    </a:cxn>
                    <a:cxn ang="0">
                      <a:pos x="22" y="42"/>
                    </a:cxn>
                    <a:cxn ang="0">
                      <a:pos x="36" y="46"/>
                    </a:cxn>
                    <a:cxn ang="0">
                      <a:pos x="50" y="44"/>
                    </a:cxn>
                    <a:cxn ang="0">
                      <a:pos x="56" y="42"/>
                    </a:cxn>
                    <a:cxn ang="0">
                      <a:pos x="48" y="40"/>
                    </a:cxn>
                    <a:cxn ang="0">
                      <a:pos x="32" y="36"/>
                    </a:cxn>
                    <a:cxn ang="0">
                      <a:pos x="20" y="28"/>
                    </a:cxn>
                    <a:cxn ang="0">
                      <a:pos x="8" y="16"/>
                    </a:cxn>
                    <a:cxn ang="0">
                      <a:pos x="6" y="8"/>
                    </a:cxn>
                    <a:cxn ang="0">
                      <a:pos x="4" y="2"/>
                    </a:cxn>
                    <a:cxn ang="0">
                      <a:pos x="0" y="0"/>
                    </a:cxn>
                  </a:cxnLst>
                  <a:rect l="0" t="0" r="r" b="b"/>
                  <a:pathLst>
                    <a:path w="56" h="46">
                      <a:moveTo>
                        <a:pt x="0" y="0"/>
                      </a:moveTo>
                      <a:lnTo>
                        <a:pt x="0" y="42"/>
                      </a:lnTo>
                      <a:lnTo>
                        <a:pt x="12" y="42"/>
                      </a:lnTo>
                      <a:lnTo>
                        <a:pt x="22" y="42"/>
                      </a:lnTo>
                      <a:lnTo>
                        <a:pt x="36" y="46"/>
                      </a:lnTo>
                      <a:lnTo>
                        <a:pt x="50" y="44"/>
                      </a:lnTo>
                      <a:lnTo>
                        <a:pt x="56" y="42"/>
                      </a:lnTo>
                      <a:lnTo>
                        <a:pt x="48" y="40"/>
                      </a:lnTo>
                      <a:lnTo>
                        <a:pt x="32" y="36"/>
                      </a:lnTo>
                      <a:lnTo>
                        <a:pt x="20" y="28"/>
                      </a:lnTo>
                      <a:lnTo>
                        <a:pt x="8" y="16"/>
                      </a:lnTo>
                      <a:lnTo>
                        <a:pt x="6" y="8"/>
                      </a:lnTo>
                      <a:lnTo>
                        <a:pt x="4" y="2"/>
                      </a:lnTo>
                      <a:lnTo>
                        <a:pt x="0"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23" name="Freeform 90"/>
                <p:cNvSpPr>
                  <a:spLocks noChangeAspect="1"/>
                </p:cNvSpPr>
                <p:nvPr/>
              </p:nvSpPr>
              <p:spPr bwMode="auto">
                <a:xfrm>
                  <a:off x="1570" y="3491"/>
                  <a:ext cx="68" cy="64"/>
                </a:xfrm>
                <a:custGeom>
                  <a:avLst/>
                  <a:gdLst/>
                  <a:ahLst/>
                  <a:cxnLst>
                    <a:cxn ang="0">
                      <a:pos x="2" y="46"/>
                    </a:cxn>
                    <a:cxn ang="0">
                      <a:pos x="0" y="40"/>
                    </a:cxn>
                    <a:cxn ang="0">
                      <a:pos x="6" y="38"/>
                    </a:cxn>
                    <a:cxn ang="0">
                      <a:pos x="10" y="38"/>
                    </a:cxn>
                    <a:cxn ang="0">
                      <a:pos x="20" y="38"/>
                    </a:cxn>
                    <a:cxn ang="0">
                      <a:pos x="26" y="40"/>
                    </a:cxn>
                    <a:cxn ang="0">
                      <a:pos x="30" y="38"/>
                    </a:cxn>
                    <a:cxn ang="0">
                      <a:pos x="22" y="32"/>
                    </a:cxn>
                    <a:cxn ang="0">
                      <a:pos x="16" y="28"/>
                    </a:cxn>
                    <a:cxn ang="0">
                      <a:pos x="18" y="22"/>
                    </a:cxn>
                    <a:cxn ang="0">
                      <a:pos x="22" y="22"/>
                    </a:cxn>
                    <a:cxn ang="0">
                      <a:pos x="28" y="20"/>
                    </a:cxn>
                    <a:cxn ang="0">
                      <a:pos x="26" y="14"/>
                    </a:cxn>
                    <a:cxn ang="0">
                      <a:pos x="20" y="16"/>
                    </a:cxn>
                    <a:cxn ang="0">
                      <a:pos x="14" y="18"/>
                    </a:cxn>
                    <a:cxn ang="0">
                      <a:pos x="12" y="12"/>
                    </a:cxn>
                    <a:cxn ang="0">
                      <a:pos x="14" y="8"/>
                    </a:cxn>
                    <a:cxn ang="0">
                      <a:pos x="20" y="6"/>
                    </a:cxn>
                    <a:cxn ang="0">
                      <a:pos x="24" y="2"/>
                    </a:cxn>
                    <a:cxn ang="0">
                      <a:pos x="32" y="0"/>
                    </a:cxn>
                    <a:cxn ang="0">
                      <a:pos x="38" y="0"/>
                    </a:cxn>
                    <a:cxn ang="0">
                      <a:pos x="42" y="6"/>
                    </a:cxn>
                    <a:cxn ang="0">
                      <a:pos x="42" y="48"/>
                    </a:cxn>
                    <a:cxn ang="0">
                      <a:pos x="64" y="48"/>
                    </a:cxn>
                    <a:cxn ang="0">
                      <a:pos x="68" y="52"/>
                    </a:cxn>
                    <a:cxn ang="0">
                      <a:pos x="68" y="56"/>
                    </a:cxn>
                    <a:cxn ang="0">
                      <a:pos x="60" y="58"/>
                    </a:cxn>
                    <a:cxn ang="0">
                      <a:pos x="52" y="58"/>
                    </a:cxn>
                    <a:cxn ang="0">
                      <a:pos x="44" y="60"/>
                    </a:cxn>
                    <a:cxn ang="0">
                      <a:pos x="42" y="64"/>
                    </a:cxn>
                    <a:cxn ang="0">
                      <a:pos x="34" y="62"/>
                    </a:cxn>
                    <a:cxn ang="0">
                      <a:pos x="24" y="60"/>
                    </a:cxn>
                    <a:cxn ang="0">
                      <a:pos x="20" y="56"/>
                    </a:cxn>
                    <a:cxn ang="0">
                      <a:pos x="20" y="50"/>
                    </a:cxn>
                    <a:cxn ang="0">
                      <a:pos x="16" y="50"/>
                    </a:cxn>
                    <a:cxn ang="0">
                      <a:pos x="12" y="50"/>
                    </a:cxn>
                    <a:cxn ang="0">
                      <a:pos x="12" y="56"/>
                    </a:cxn>
                    <a:cxn ang="0">
                      <a:pos x="2" y="52"/>
                    </a:cxn>
                    <a:cxn ang="0">
                      <a:pos x="2" y="46"/>
                    </a:cxn>
                  </a:cxnLst>
                  <a:rect l="0" t="0" r="r" b="b"/>
                  <a:pathLst>
                    <a:path w="68" h="64">
                      <a:moveTo>
                        <a:pt x="2" y="46"/>
                      </a:moveTo>
                      <a:lnTo>
                        <a:pt x="0" y="40"/>
                      </a:lnTo>
                      <a:lnTo>
                        <a:pt x="6" y="38"/>
                      </a:lnTo>
                      <a:lnTo>
                        <a:pt x="10" y="38"/>
                      </a:lnTo>
                      <a:lnTo>
                        <a:pt x="20" y="38"/>
                      </a:lnTo>
                      <a:lnTo>
                        <a:pt x="26" y="40"/>
                      </a:lnTo>
                      <a:lnTo>
                        <a:pt x="30" y="38"/>
                      </a:lnTo>
                      <a:lnTo>
                        <a:pt x="22" y="32"/>
                      </a:lnTo>
                      <a:lnTo>
                        <a:pt x="16" y="28"/>
                      </a:lnTo>
                      <a:lnTo>
                        <a:pt x="18" y="22"/>
                      </a:lnTo>
                      <a:lnTo>
                        <a:pt x="22" y="22"/>
                      </a:lnTo>
                      <a:lnTo>
                        <a:pt x="28" y="20"/>
                      </a:lnTo>
                      <a:lnTo>
                        <a:pt x="26" y="14"/>
                      </a:lnTo>
                      <a:lnTo>
                        <a:pt x="20" y="16"/>
                      </a:lnTo>
                      <a:lnTo>
                        <a:pt x="14" y="18"/>
                      </a:lnTo>
                      <a:lnTo>
                        <a:pt x="12" y="12"/>
                      </a:lnTo>
                      <a:lnTo>
                        <a:pt x="14" y="8"/>
                      </a:lnTo>
                      <a:lnTo>
                        <a:pt x="20" y="6"/>
                      </a:lnTo>
                      <a:lnTo>
                        <a:pt x="24" y="2"/>
                      </a:lnTo>
                      <a:lnTo>
                        <a:pt x="32" y="0"/>
                      </a:lnTo>
                      <a:lnTo>
                        <a:pt x="38" y="0"/>
                      </a:lnTo>
                      <a:lnTo>
                        <a:pt x="42" y="6"/>
                      </a:lnTo>
                      <a:lnTo>
                        <a:pt x="42" y="48"/>
                      </a:lnTo>
                      <a:lnTo>
                        <a:pt x="64" y="48"/>
                      </a:lnTo>
                      <a:lnTo>
                        <a:pt x="68" y="52"/>
                      </a:lnTo>
                      <a:lnTo>
                        <a:pt x="68" y="56"/>
                      </a:lnTo>
                      <a:lnTo>
                        <a:pt x="60" y="58"/>
                      </a:lnTo>
                      <a:lnTo>
                        <a:pt x="52" y="58"/>
                      </a:lnTo>
                      <a:lnTo>
                        <a:pt x="44" y="60"/>
                      </a:lnTo>
                      <a:lnTo>
                        <a:pt x="42" y="64"/>
                      </a:lnTo>
                      <a:lnTo>
                        <a:pt x="34" y="62"/>
                      </a:lnTo>
                      <a:lnTo>
                        <a:pt x="24" y="60"/>
                      </a:lnTo>
                      <a:lnTo>
                        <a:pt x="20" y="56"/>
                      </a:lnTo>
                      <a:lnTo>
                        <a:pt x="20" y="50"/>
                      </a:lnTo>
                      <a:lnTo>
                        <a:pt x="16" y="50"/>
                      </a:lnTo>
                      <a:lnTo>
                        <a:pt x="12" y="50"/>
                      </a:lnTo>
                      <a:lnTo>
                        <a:pt x="12" y="56"/>
                      </a:lnTo>
                      <a:lnTo>
                        <a:pt x="2" y="52"/>
                      </a:lnTo>
                      <a:lnTo>
                        <a:pt x="2" y="4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24" name="Freeform 91"/>
                <p:cNvSpPr>
                  <a:spLocks noChangeAspect="1"/>
                </p:cNvSpPr>
                <p:nvPr/>
              </p:nvSpPr>
              <p:spPr bwMode="auto">
                <a:xfrm>
                  <a:off x="1738" y="3463"/>
                  <a:ext cx="18" cy="18"/>
                </a:xfrm>
                <a:custGeom>
                  <a:avLst/>
                  <a:gdLst/>
                  <a:ahLst/>
                  <a:cxnLst>
                    <a:cxn ang="0">
                      <a:pos x="6" y="4"/>
                    </a:cxn>
                    <a:cxn ang="0">
                      <a:pos x="12" y="0"/>
                    </a:cxn>
                    <a:cxn ang="0">
                      <a:pos x="18" y="2"/>
                    </a:cxn>
                    <a:cxn ang="0">
                      <a:pos x="18" y="6"/>
                    </a:cxn>
                    <a:cxn ang="0">
                      <a:pos x="14" y="10"/>
                    </a:cxn>
                    <a:cxn ang="0">
                      <a:pos x="8" y="16"/>
                    </a:cxn>
                    <a:cxn ang="0">
                      <a:pos x="4" y="18"/>
                    </a:cxn>
                    <a:cxn ang="0">
                      <a:pos x="0" y="16"/>
                    </a:cxn>
                    <a:cxn ang="0">
                      <a:pos x="0" y="12"/>
                    </a:cxn>
                    <a:cxn ang="0">
                      <a:pos x="4" y="8"/>
                    </a:cxn>
                    <a:cxn ang="0">
                      <a:pos x="6" y="4"/>
                    </a:cxn>
                  </a:cxnLst>
                  <a:rect l="0" t="0" r="r" b="b"/>
                  <a:pathLst>
                    <a:path w="18" h="18">
                      <a:moveTo>
                        <a:pt x="6" y="4"/>
                      </a:moveTo>
                      <a:lnTo>
                        <a:pt x="12" y="0"/>
                      </a:lnTo>
                      <a:lnTo>
                        <a:pt x="18" y="2"/>
                      </a:lnTo>
                      <a:lnTo>
                        <a:pt x="18" y="6"/>
                      </a:lnTo>
                      <a:lnTo>
                        <a:pt x="14" y="10"/>
                      </a:lnTo>
                      <a:lnTo>
                        <a:pt x="8" y="16"/>
                      </a:lnTo>
                      <a:lnTo>
                        <a:pt x="4" y="18"/>
                      </a:lnTo>
                      <a:lnTo>
                        <a:pt x="0" y="16"/>
                      </a:lnTo>
                      <a:lnTo>
                        <a:pt x="0" y="12"/>
                      </a:lnTo>
                      <a:lnTo>
                        <a:pt x="4" y="8"/>
                      </a:lnTo>
                      <a:lnTo>
                        <a:pt x="6" y="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25" name="Freeform 92"/>
                <p:cNvSpPr>
                  <a:spLocks noChangeAspect="1"/>
                </p:cNvSpPr>
                <p:nvPr/>
              </p:nvSpPr>
              <p:spPr bwMode="auto">
                <a:xfrm>
                  <a:off x="1754" y="3465"/>
                  <a:ext cx="28" cy="20"/>
                </a:xfrm>
                <a:custGeom>
                  <a:avLst/>
                  <a:gdLst/>
                  <a:ahLst/>
                  <a:cxnLst>
                    <a:cxn ang="0">
                      <a:pos x="6" y="8"/>
                    </a:cxn>
                    <a:cxn ang="0">
                      <a:pos x="10" y="0"/>
                    </a:cxn>
                    <a:cxn ang="0">
                      <a:pos x="16" y="0"/>
                    </a:cxn>
                    <a:cxn ang="0">
                      <a:pos x="22" y="0"/>
                    </a:cxn>
                    <a:cxn ang="0">
                      <a:pos x="28" y="2"/>
                    </a:cxn>
                    <a:cxn ang="0">
                      <a:pos x="28" y="6"/>
                    </a:cxn>
                    <a:cxn ang="0">
                      <a:pos x="22" y="8"/>
                    </a:cxn>
                    <a:cxn ang="0">
                      <a:pos x="18" y="10"/>
                    </a:cxn>
                    <a:cxn ang="0">
                      <a:pos x="16" y="10"/>
                    </a:cxn>
                    <a:cxn ang="0">
                      <a:pos x="12" y="14"/>
                    </a:cxn>
                    <a:cxn ang="0">
                      <a:pos x="8" y="16"/>
                    </a:cxn>
                    <a:cxn ang="0">
                      <a:pos x="6" y="20"/>
                    </a:cxn>
                    <a:cxn ang="0">
                      <a:pos x="0" y="18"/>
                    </a:cxn>
                    <a:cxn ang="0">
                      <a:pos x="0" y="12"/>
                    </a:cxn>
                    <a:cxn ang="0">
                      <a:pos x="2" y="10"/>
                    </a:cxn>
                    <a:cxn ang="0">
                      <a:pos x="6" y="8"/>
                    </a:cxn>
                  </a:cxnLst>
                  <a:rect l="0" t="0" r="r" b="b"/>
                  <a:pathLst>
                    <a:path w="28" h="20">
                      <a:moveTo>
                        <a:pt x="6" y="8"/>
                      </a:moveTo>
                      <a:lnTo>
                        <a:pt x="10" y="0"/>
                      </a:lnTo>
                      <a:lnTo>
                        <a:pt x="16" y="0"/>
                      </a:lnTo>
                      <a:lnTo>
                        <a:pt x="22" y="0"/>
                      </a:lnTo>
                      <a:lnTo>
                        <a:pt x="28" y="2"/>
                      </a:lnTo>
                      <a:lnTo>
                        <a:pt x="28" y="6"/>
                      </a:lnTo>
                      <a:lnTo>
                        <a:pt x="22" y="8"/>
                      </a:lnTo>
                      <a:lnTo>
                        <a:pt x="18" y="10"/>
                      </a:lnTo>
                      <a:lnTo>
                        <a:pt x="16" y="10"/>
                      </a:lnTo>
                      <a:lnTo>
                        <a:pt x="12" y="14"/>
                      </a:lnTo>
                      <a:lnTo>
                        <a:pt x="8" y="16"/>
                      </a:lnTo>
                      <a:lnTo>
                        <a:pt x="6" y="20"/>
                      </a:lnTo>
                      <a:lnTo>
                        <a:pt x="0" y="18"/>
                      </a:lnTo>
                      <a:lnTo>
                        <a:pt x="0" y="12"/>
                      </a:lnTo>
                      <a:lnTo>
                        <a:pt x="2" y="10"/>
                      </a:lnTo>
                      <a:lnTo>
                        <a:pt x="6" y="8"/>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26" name="Freeform 93"/>
                <p:cNvSpPr>
                  <a:spLocks noChangeAspect="1"/>
                </p:cNvSpPr>
                <p:nvPr/>
              </p:nvSpPr>
              <p:spPr bwMode="auto">
                <a:xfrm>
                  <a:off x="1526" y="2485"/>
                  <a:ext cx="620" cy="638"/>
                </a:xfrm>
                <a:custGeom>
                  <a:avLst/>
                  <a:gdLst/>
                  <a:ahLst/>
                  <a:cxnLst>
                    <a:cxn ang="0">
                      <a:pos x="366" y="36"/>
                    </a:cxn>
                    <a:cxn ang="0">
                      <a:pos x="378" y="70"/>
                    </a:cxn>
                    <a:cxn ang="0">
                      <a:pos x="362" y="100"/>
                    </a:cxn>
                    <a:cxn ang="0">
                      <a:pos x="388" y="78"/>
                    </a:cxn>
                    <a:cxn ang="0">
                      <a:pos x="402" y="98"/>
                    </a:cxn>
                    <a:cxn ang="0">
                      <a:pos x="404" y="108"/>
                    </a:cxn>
                    <a:cxn ang="0">
                      <a:pos x="420" y="92"/>
                    </a:cxn>
                    <a:cxn ang="0">
                      <a:pos x="472" y="114"/>
                    </a:cxn>
                    <a:cxn ang="0">
                      <a:pos x="476" y="126"/>
                    </a:cxn>
                    <a:cxn ang="0">
                      <a:pos x="516" y="130"/>
                    </a:cxn>
                    <a:cxn ang="0">
                      <a:pos x="572" y="152"/>
                    </a:cxn>
                    <a:cxn ang="0">
                      <a:pos x="614" y="174"/>
                    </a:cxn>
                    <a:cxn ang="0">
                      <a:pos x="600" y="246"/>
                    </a:cxn>
                    <a:cxn ang="0">
                      <a:pos x="570" y="286"/>
                    </a:cxn>
                    <a:cxn ang="0">
                      <a:pos x="556" y="322"/>
                    </a:cxn>
                    <a:cxn ang="0">
                      <a:pos x="544" y="392"/>
                    </a:cxn>
                    <a:cxn ang="0">
                      <a:pos x="512" y="446"/>
                    </a:cxn>
                    <a:cxn ang="0">
                      <a:pos x="454" y="468"/>
                    </a:cxn>
                    <a:cxn ang="0">
                      <a:pos x="408" y="494"/>
                    </a:cxn>
                    <a:cxn ang="0">
                      <a:pos x="398" y="550"/>
                    </a:cxn>
                    <a:cxn ang="0">
                      <a:pos x="374" y="588"/>
                    </a:cxn>
                    <a:cxn ang="0">
                      <a:pos x="352" y="606"/>
                    </a:cxn>
                    <a:cxn ang="0">
                      <a:pos x="370" y="584"/>
                    </a:cxn>
                    <a:cxn ang="0">
                      <a:pos x="352" y="596"/>
                    </a:cxn>
                    <a:cxn ang="0">
                      <a:pos x="342" y="622"/>
                    </a:cxn>
                    <a:cxn ang="0">
                      <a:pos x="330" y="622"/>
                    </a:cxn>
                    <a:cxn ang="0">
                      <a:pos x="286" y="590"/>
                    </a:cxn>
                    <a:cxn ang="0">
                      <a:pos x="300" y="540"/>
                    </a:cxn>
                    <a:cxn ang="0">
                      <a:pos x="322" y="502"/>
                    </a:cxn>
                    <a:cxn ang="0">
                      <a:pos x="314" y="474"/>
                    </a:cxn>
                    <a:cxn ang="0">
                      <a:pos x="290" y="446"/>
                    </a:cxn>
                    <a:cxn ang="0">
                      <a:pos x="256" y="414"/>
                    </a:cxn>
                    <a:cxn ang="0">
                      <a:pos x="260" y="376"/>
                    </a:cxn>
                    <a:cxn ang="0">
                      <a:pos x="220" y="342"/>
                    </a:cxn>
                    <a:cxn ang="0">
                      <a:pos x="214" y="302"/>
                    </a:cxn>
                    <a:cxn ang="0">
                      <a:pos x="162" y="282"/>
                    </a:cxn>
                    <a:cxn ang="0">
                      <a:pos x="116" y="244"/>
                    </a:cxn>
                    <a:cxn ang="0">
                      <a:pos x="60" y="256"/>
                    </a:cxn>
                    <a:cxn ang="0">
                      <a:pos x="48" y="238"/>
                    </a:cxn>
                    <a:cxn ang="0">
                      <a:pos x="8" y="222"/>
                    </a:cxn>
                    <a:cxn ang="0">
                      <a:pos x="26" y="160"/>
                    </a:cxn>
                    <a:cxn ang="0">
                      <a:pos x="70" y="120"/>
                    </a:cxn>
                    <a:cxn ang="0">
                      <a:pos x="66" y="72"/>
                    </a:cxn>
                    <a:cxn ang="0">
                      <a:pos x="92" y="56"/>
                    </a:cxn>
                    <a:cxn ang="0">
                      <a:pos x="130" y="72"/>
                    </a:cxn>
                    <a:cxn ang="0">
                      <a:pos x="168" y="44"/>
                    </a:cxn>
                    <a:cxn ang="0">
                      <a:pos x="154" y="18"/>
                    </a:cxn>
                    <a:cxn ang="0">
                      <a:pos x="194" y="18"/>
                    </a:cxn>
                    <a:cxn ang="0">
                      <a:pos x="228" y="22"/>
                    </a:cxn>
                    <a:cxn ang="0">
                      <a:pos x="244" y="64"/>
                    </a:cxn>
                    <a:cxn ang="0">
                      <a:pos x="276" y="54"/>
                    </a:cxn>
                    <a:cxn ang="0">
                      <a:pos x="290" y="44"/>
                    </a:cxn>
                    <a:cxn ang="0">
                      <a:pos x="332" y="48"/>
                    </a:cxn>
                  </a:cxnLst>
                  <a:rect l="0" t="0" r="r" b="b"/>
                  <a:pathLst>
                    <a:path w="620" h="638">
                      <a:moveTo>
                        <a:pt x="356" y="18"/>
                      </a:moveTo>
                      <a:lnTo>
                        <a:pt x="362" y="20"/>
                      </a:lnTo>
                      <a:lnTo>
                        <a:pt x="366" y="24"/>
                      </a:lnTo>
                      <a:lnTo>
                        <a:pt x="364" y="28"/>
                      </a:lnTo>
                      <a:lnTo>
                        <a:pt x="366" y="36"/>
                      </a:lnTo>
                      <a:lnTo>
                        <a:pt x="368" y="44"/>
                      </a:lnTo>
                      <a:lnTo>
                        <a:pt x="376" y="54"/>
                      </a:lnTo>
                      <a:lnTo>
                        <a:pt x="382" y="60"/>
                      </a:lnTo>
                      <a:lnTo>
                        <a:pt x="382" y="68"/>
                      </a:lnTo>
                      <a:lnTo>
                        <a:pt x="378" y="70"/>
                      </a:lnTo>
                      <a:lnTo>
                        <a:pt x="370" y="76"/>
                      </a:lnTo>
                      <a:lnTo>
                        <a:pt x="362" y="84"/>
                      </a:lnTo>
                      <a:lnTo>
                        <a:pt x="360" y="88"/>
                      </a:lnTo>
                      <a:lnTo>
                        <a:pt x="360" y="96"/>
                      </a:lnTo>
                      <a:lnTo>
                        <a:pt x="362" y="100"/>
                      </a:lnTo>
                      <a:lnTo>
                        <a:pt x="368" y="98"/>
                      </a:lnTo>
                      <a:lnTo>
                        <a:pt x="372" y="92"/>
                      </a:lnTo>
                      <a:lnTo>
                        <a:pt x="372" y="82"/>
                      </a:lnTo>
                      <a:lnTo>
                        <a:pt x="380" y="78"/>
                      </a:lnTo>
                      <a:lnTo>
                        <a:pt x="388" y="78"/>
                      </a:lnTo>
                      <a:lnTo>
                        <a:pt x="392" y="82"/>
                      </a:lnTo>
                      <a:lnTo>
                        <a:pt x="400" y="84"/>
                      </a:lnTo>
                      <a:lnTo>
                        <a:pt x="404" y="88"/>
                      </a:lnTo>
                      <a:lnTo>
                        <a:pt x="404" y="92"/>
                      </a:lnTo>
                      <a:lnTo>
                        <a:pt x="402" y="98"/>
                      </a:lnTo>
                      <a:lnTo>
                        <a:pt x="398" y="102"/>
                      </a:lnTo>
                      <a:lnTo>
                        <a:pt x="392" y="108"/>
                      </a:lnTo>
                      <a:lnTo>
                        <a:pt x="392" y="116"/>
                      </a:lnTo>
                      <a:lnTo>
                        <a:pt x="396" y="116"/>
                      </a:lnTo>
                      <a:lnTo>
                        <a:pt x="404" y="108"/>
                      </a:lnTo>
                      <a:lnTo>
                        <a:pt x="406" y="108"/>
                      </a:lnTo>
                      <a:lnTo>
                        <a:pt x="408" y="104"/>
                      </a:lnTo>
                      <a:lnTo>
                        <a:pt x="410" y="98"/>
                      </a:lnTo>
                      <a:lnTo>
                        <a:pt x="414" y="94"/>
                      </a:lnTo>
                      <a:lnTo>
                        <a:pt x="420" y="92"/>
                      </a:lnTo>
                      <a:lnTo>
                        <a:pt x="426" y="94"/>
                      </a:lnTo>
                      <a:lnTo>
                        <a:pt x="440" y="98"/>
                      </a:lnTo>
                      <a:lnTo>
                        <a:pt x="448" y="104"/>
                      </a:lnTo>
                      <a:lnTo>
                        <a:pt x="462" y="110"/>
                      </a:lnTo>
                      <a:lnTo>
                        <a:pt x="472" y="114"/>
                      </a:lnTo>
                      <a:lnTo>
                        <a:pt x="472" y="120"/>
                      </a:lnTo>
                      <a:lnTo>
                        <a:pt x="468" y="126"/>
                      </a:lnTo>
                      <a:lnTo>
                        <a:pt x="466" y="134"/>
                      </a:lnTo>
                      <a:lnTo>
                        <a:pt x="468" y="134"/>
                      </a:lnTo>
                      <a:lnTo>
                        <a:pt x="476" y="126"/>
                      </a:lnTo>
                      <a:lnTo>
                        <a:pt x="482" y="124"/>
                      </a:lnTo>
                      <a:lnTo>
                        <a:pt x="488" y="122"/>
                      </a:lnTo>
                      <a:lnTo>
                        <a:pt x="496" y="124"/>
                      </a:lnTo>
                      <a:lnTo>
                        <a:pt x="506" y="128"/>
                      </a:lnTo>
                      <a:lnTo>
                        <a:pt x="516" y="130"/>
                      </a:lnTo>
                      <a:lnTo>
                        <a:pt x="528" y="130"/>
                      </a:lnTo>
                      <a:lnTo>
                        <a:pt x="538" y="132"/>
                      </a:lnTo>
                      <a:lnTo>
                        <a:pt x="548" y="134"/>
                      </a:lnTo>
                      <a:lnTo>
                        <a:pt x="560" y="142"/>
                      </a:lnTo>
                      <a:lnTo>
                        <a:pt x="572" y="152"/>
                      </a:lnTo>
                      <a:lnTo>
                        <a:pt x="582" y="160"/>
                      </a:lnTo>
                      <a:lnTo>
                        <a:pt x="592" y="166"/>
                      </a:lnTo>
                      <a:lnTo>
                        <a:pt x="602" y="164"/>
                      </a:lnTo>
                      <a:lnTo>
                        <a:pt x="610" y="164"/>
                      </a:lnTo>
                      <a:lnTo>
                        <a:pt x="614" y="174"/>
                      </a:lnTo>
                      <a:lnTo>
                        <a:pt x="620" y="190"/>
                      </a:lnTo>
                      <a:lnTo>
                        <a:pt x="620" y="206"/>
                      </a:lnTo>
                      <a:lnTo>
                        <a:pt x="618" y="224"/>
                      </a:lnTo>
                      <a:lnTo>
                        <a:pt x="608" y="236"/>
                      </a:lnTo>
                      <a:lnTo>
                        <a:pt x="600" y="246"/>
                      </a:lnTo>
                      <a:lnTo>
                        <a:pt x="580" y="264"/>
                      </a:lnTo>
                      <a:lnTo>
                        <a:pt x="580" y="272"/>
                      </a:lnTo>
                      <a:lnTo>
                        <a:pt x="578" y="278"/>
                      </a:lnTo>
                      <a:lnTo>
                        <a:pt x="574" y="282"/>
                      </a:lnTo>
                      <a:lnTo>
                        <a:pt x="570" y="286"/>
                      </a:lnTo>
                      <a:lnTo>
                        <a:pt x="562" y="290"/>
                      </a:lnTo>
                      <a:lnTo>
                        <a:pt x="556" y="294"/>
                      </a:lnTo>
                      <a:lnTo>
                        <a:pt x="554" y="302"/>
                      </a:lnTo>
                      <a:lnTo>
                        <a:pt x="554" y="310"/>
                      </a:lnTo>
                      <a:lnTo>
                        <a:pt x="556" y="322"/>
                      </a:lnTo>
                      <a:lnTo>
                        <a:pt x="556" y="338"/>
                      </a:lnTo>
                      <a:lnTo>
                        <a:pt x="554" y="350"/>
                      </a:lnTo>
                      <a:lnTo>
                        <a:pt x="552" y="366"/>
                      </a:lnTo>
                      <a:lnTo>
                        <a:pt x="548" y="376"/>
                      </a:lnTo>
                      <a:lnTo>
                        <a:pt x="544" y="392"/>
                      </a:lnTo>
                      <a:lnTo>
                        <a:pt x="536" y="408"/>
                      </a:lnTo>
                      <a:lnTo>
                        <a:pt x="528" y="420"/>
                      </a:lnTo>
                      <a:lnTo>
                        <a:pt x="524" y="434"/>
                      </a:lnTo>
                      <a:lnTo>
                        <a:pt x="518" y="440"/>
                      </a:lnTo>
                      <a:lnTo>
                        <a:pt x="512" y="446"/>
                      </a:lnTo>
                      <a:lnTo>
                        <a:pt x="508" y="452"/>
                      </a:lnTo>
                      <a:lnTo>
                        <a:pt x="494" y="456"/>
                      </a:lnTo>
                      <a:lnTo>
                        <a:pt x="482" y="456"/>
                      </a:lnTo>
                      <a:lnTo>
                        <a:pt x="464" y="458"/>
                      </a:lnTo>
                      <a:lnTo>
                        <a:pt x="454" y="468"/>
                      </a:lnTo>
                      <a:lnTo>
                        <a:pt x="446" y="472"/>
                      </a:lnTo>
                      <a:lnTo>
                        <a:pt x="438" y="472"/>
                      </a:lnTo>
                      <a:lnTo>
                        <a:pt x="430" y="480"/>
                      </a:lnTo>
                      <a:lnTo>
                        <a:pt x="418" y="484"/>
                      </a:lnTo>
                      <a:lnTo>
                        <a:pt x="408" y="494"/>
                      </a:lnTo>
                      <a:lnTo>
                        <a:pt x="404" y="502"/>
                      </a:lnTo>
                      <a:lnTo>
                        <a:pt x="402" y="516"/>
                      </a:lnTo>
                      <a:lnTo>
                        <a:pt x="402" y="526"/>
                      </a:lnTo>
                      <a:lnTo>
                        <a:pt x="404" y="542"/>
                      </a:lnTo>
                      <a:lnTo>
                        <a:pt x="398" y="550"/>
                      </a:lnTo>
                      <a:lnTo>
                        <a:pt x="390" y="560"/>
                      </a:lnTo>
                      <a:lnTo>
                        <a:pt x="384" y="566"/>
                      </a:lnTo>
                      <a:lnTo>
                        <a:pt x="380" y="574"/>
                      </a:lnTo>
                      <a:lnTo>
                        <a:pt x="376" y="584"/>
                      </a:lnTo>
                      <a:lnTo>
                        <a:pt x="374" y="588"/>
                      </a:lnTo>
                      <a:lnTo>
                        <a:pt x="370" y="592"/>
                      </a:lnTo>
                      <a:lnTo>
                        <a:pt x="366" y="600"/>
                      </a:lnTo>
                      <a:lnTo>
                        <a:pt x="360" y="604"/>
                      </a:lnTo>
                      <a:lnTo>
                        <a:pt x="352" y="610"/>
                      </a:lnTo>
                      <a:lnTo>
                        <a:pt x="352" y="606"/>
                      </a:lnTo>
                      <a:lnTo>
                        <a:pt x="352" y="604"/>
                      </a:lnTo>
                      <a:lnTo>
                        <a:pt x="356" y="600"/>
                      </a:lnTo>
                      <a:lnTo>
                        <a:pt x="360" y="596"/>
                      </a:lnTo>
                      <a:lnTo>
                        <a:pt x="366" y="590"/>
                      </a:lnTo>
                      <a:lnTo>
                        <a:pt x="370" y="584"/>
                      </a:lnTo>
                      <a:lnTo>
                        <a:pt x="368" y="580"/>
                      </a:lnTo>
                      <a:lnTo>
                        <a:pt x="364" y="582"/>
                      </a:lnTo>
                      <a:lnTo>
                        <a:pt x="360" y="586"/>
                      </a:lnTo>
                      <a:lnTo>
                        <a:pt x="356" y="592"/>
                      </a:lnTo>
                      <a:lnTo>
                        <a:pt x="352" y="596"/>
                      </a:lnTo>
                      <a:lnTo>
                        <a:pt x="348" y="600"/>
                      </a:lnTo>
                      <a:lnTo>
                        <a:pt x="348" y="606"/>
                      </a:lnTo>
                      <a:lnTo>
                        <a:pt x="346" y="612"/>
                      </a:lnTo>
                      <a:lnTo>
                        <a:pt x="344" y="618"/>
                      </a:lnTo>
                      <a:lnTo>
                        <a:pt x="342" y="622"/>
                      </a:lnTo>
                      <a:lnTo>
                        <a:pt x="336" y="630"/>
                      </a:lnTo>
                      <a:lnTo>
                        <a:pt x="332" y="638"/>
                      </a:lnTo>
                      <a:lnTo>
                        <a:pt x="328" y="634"/>
                      </a:lnTo>
                      <a:lnTo>
                        <a:pt x="328" y="628"/>
                      </a:lnTo>
                      <a:lnTo>
                        <a:pt x="330" y="622"/>
                      </a:lnTo>
                      <a:lnTo>
                        <a:pt x="326" y="614"/>
                      </a:lnTo>
                      <a:lnTo>
                        <a:pt x="320" y="610"/>
                      </a:lnTo>
                      <a:lnTo>
                        <a:pt x="308" y="600"/>
                      </a:lnTo>
                      <a:lnTo>
                        <a:pt x="294" y="592"/>
                      </a:lnTo>
                      <a:lnTo>
                        <a:pt x="286" y="590"/>
                      </a:lnTo>
                      <a:lnTo>
                        <a:pt x="278" y="580"/>
                      </a:lnTo>
                      <a:lnTo>
                        <a:pt x="268" y="572"/>
                      </a:lnTo>
                      <a:lnTo>
                        <a:pt x="270" y="568"/>
                      </a:lnTo>
                      <a:lnTo>
                        <a:pt x="276" y="564"/>
                      </a:lnTo>
                      <a:lnTo>
                        <a:pt x="300" y="540"/>
                      </a:lnTo>
                      <a:lnTo>
                        <a:pt x="308" y="534"/>
                      </a:lnTo>
                      <a:lnTo>
                        <a:pt x="316" y="530"/>
                      </a:lnTo>
                      <a:lnTo>
                        <a:pt x="320" y="524"/>
                      </a:lnTo>
                      <a:lnTo>
                        <a:pt x="324" y="512"/>
                      </a:lnTo>
                      <a:lnTo>
                        <a:pt x="322" y="502"/>
                      </a:lnTo>
                      <a:lnTo>
                        <a:pt x="318" y="498"/>
                      </a:lnTo>
                      <a:lnTo>
                        <a:pt x="308" y="496"/>
                      </a:lnTo>
                      <a:lnTo>
                        <a:pt x="308" y="490"/>
                      </a:lnTo>
                      <a:lnTo>
                        <a:pt x="312" y="482"/>
                      </a:lnTo>
                      <a:lnTo>
                        <a:pt x="314" y="474"/>
                      </a:lnTo>
                      <a:lnTo>
                        <a:pt x="308" y="472"/>
                      </a:lnTo>
                      <a:lnTo>
                        <a:pt x="300" y="474"/>
                      </a:lnTo>
                      <a:lnTo>
                        <a:pt x="292" y="466"/>
                      </a:lnTo>
                      <a:lnTo>
                        <a:pt x="288" y="456"/>
                      </a:lnTo>
                      <a:lnTo>
                        <a:pt x="290" y="446"/>
                      </a:lnTo>
                      <a:lnTo>
                        <a:pt x="284" y="442"/>
                      </a:lnTo>
                      <a:lnTo>
                        <a:pt x="274" y="440"/>
                      </a:lnTo>
                      <a:lnTo>
                        <a:pt x="266" y="442"/>
                      </a:lnTo>
                      <a:lnTo>
                        <a:pt x="256" y="442"/>
                      </a:lnTo>
                      <a:lnTo>
                        <a:pt x="256" y="414"/>
                      </a:lnTo>
                      <a:lnTo>
                        <a:pt x="252" y="406"/>
                      </a:lnTo>
                      <a:lnTo>
                        <a:pt x="256" y="402"/>
                      </a:lnTo>
                      <a:lnTo>
                        <a:pt x="252" y="396"/>
                      </a:lnTo>
                      <a:lnTo>
                        <a:pt x="260" y="382"/>
                      </a:lnTo>
                      <a:lnTo>
                        <a:pt x="260" y="376"/>
                      </a:lnTo>
                      <a:lnTo>
                        <a:pt x="258" y="366"/>
                      </a:lnTo>
                      <a:lnTo>
                        <a:pt x="248" y="362"/>
                      </a:lnTo>
                      <a:lnTo>
                        <a:pt x="246" y="350"/>
                      </a:lnTo>
                      <a:lnTo>
                        <a:pt x="248" y="342"/>
                      </a:lnTo>
                      <a:lnTo>
                        <a:pt x="220" y="342"/>
                      </a:lnTo>
                      <a:lnTo>
                        <a:pt x="218" y="330"/>
                      </a:lnTo>
                      <a:lnTo>
                        <a:pt x="218" y="326"/>
                      </a:lnTo>
                      <a:lnTo>
                        <a:pt x="220" y="322"/>
                      </a:lnTo>
                      <a:lnTo>
                        <a:pt x="218" y="314"/>
                      </a:lnTo>
                      <a:lnTo>
                        <a:pt x="214" y="302"/>
                      </a:lnTo>
                      <a:lnTo>
                        <a:pt x="196" y="298"/>
                      </a:lnTo>
                      <a:lnTo>
                        <a:pt x="184" y="292"/>
                      </a:lnTo>
                      <a:lnTo>
                        <a:pt x="176" y="290"/>
                      </a:lnTo>
                      <a:lnTo>
                        <a:pt x="172" y="284"/>
                      </a:lnTo>
                      <a:lnTo>
                        <a:pt x="162" y="282"/>
                      </a:lnTo>
                      <a:lnTo>
                        <a:pt x="152" y="280"/>
                      </a:lnTo>
                      <a:lnTo>
                        <a:pt x="140" y="268"/>
                      </a:lnTo>
                      <a:lnTo>
                        <a:pt x="138" y="240"/>
                      </a:lnTo>
                      <a:lnTo>
                        <a:pt x="126" y="240"/>
                      </a:lnTo>
                      <a:lnTo>
                        <a:pt x="116" y="244"/>
                      </a:lnTo>
                      <a:lnTo>
                        <a:pt x="114" y="244"/>
                      </a:lnTo>
                      <a:lnTo>
                        <a:pt x="106" y="250"/>
                      </a:lnTo>
                      <a:lnTo>
                        <a:pt x="92" y="256"/>
                      </a:lnTo>
                      <a:lnTo>
                        <a:pt x="72" y="258"/>
                      </a:lnTo>
                      <a:lnTo>
                        <a:pt x="60" y="256"/>
                      </a:lnTo>
                      <a:lnTo>
                        <a:pt x="54" y="256"/>
                      </a:lnTo>
                      <a:lnTo>
                        <a:pt x="52" y="250"/>
                      </a:lnTo>
                      <a:lnTo>
                        <a:pt x="56" y="238"/>
                      </a:lnTo>
                      <a:lnTo>
                        <a:pt x="54" y="232"/>
                      </a:lnTo>
                      <a:lnTo>
                        <a:pt x="48" y="238"/>
                      </a:lnTo>
                      <a:lnTo>
                        <a:pt x="38" y="242"/>
                      </a:lnTo>
                      <a:lnTo>
                        <a:pt x="36" y="244"/>
                      </a:lnTo>
                      <a:lnTo>
                        <a:pt x="28" y="242"/>
                      </a:lnTo>
                      <a:lnTo>
                        <a:pt x="18" y="232"/>
                      </a:lnTo>
                      <a:lnTo>
                        <a:pt x="8" y="222"/>
                      </a:lnTo>
                      <a:lnTo>
                        <a:pt x="0" y="200"/>
                      </a:lnTo>
                      <a:lnTo>
                        <a:pt x="8" y="188"/>
                      </a:lnTo>
                      <a:lnTo>
                        <a:pt x="14" y="182"/>
                      </a:lnTo>
                      <a:lnTo>
                        <a:pt x="16" y="172"/>
                      </a:lnTo>
                      <a:lnTo>
                        <a:pt x="26" y="160"/>
                      </a:lnTo>
                      <a:lnTo>
                        <a:pt x="40" y="154"/>
                      </a:lnTo>
                      <a:lnTo>
                        <a:pt x="62" y="152"/>
                      </a:lnTo>
                      <a:lnTo>
                        <a:pt x="68" y="138"/>
                      </a:lnTo>
                      <a:lnTo>
                        <a:pt x="68" y="126"/>
                      </a:lnTo>
                      <a:lnTo>
                        <a:pt x="70" y="120"/>
                      </a:lnTo>
                      <a:lnTo>
                        <a:pt x="72" y="106"/>
                      </a:lnTo>
                      <a:lnTo>
                        <a:pt x="70" y="94"/>
                      </a:lnTo>
                      <a:lnTo>
                        <a:pt x="64" y="86"/>
                      </a:lnTo>
                      <a:lnTo>
                        <a:pt x="64" y="74"/>
                      </a:lnTo>
                      <a:lnTo>
                        <a:pt x="66" y="72"/>
                      </a:lnTo>
                      <a:lnTo>
                        <a:pt x="76" y="74"/>
                      </a:lnTo>
                      <a:lnTo>
                        <a:pt x="76" y="68"/>
                      </a:lnTo>
                      <a:lnTo>
                        <a:pt x="64" y="64"/>
                      </a:lnTo>
                      <a:lnTo>
                        <a:pt x="64" y="58"/>
                      </a:lnTo>
                      <a:lnTo>
                        <a:pt x="92" y="56"/>
                      </a:lnTo>
                      <a:lnTo>
                        <a:pt x="102" y="54"/>
                      </a:lnTo>
                      <a:lnTo>
                        <a:pt x="108" y="56"/>
                      </a:lnTo>
                      <a:lnTo>
                        <a:pt x="112" y="62"/>
                      </a:lnTo>
                      <a:lnTo>
                        <a:pt x="120" y="70"/>
                      </a:lnTo>
                      <a:lnTo>
                        <a:pt x="130" y="72"/>
                      </a:lnTo>
                      <a:lnTo>
                        <a:pt x="144" y="68"/>
                      </a:lnTo>
                      <a:lnTo>
                        <a:pt x="150" y="62"/>
                      </a:lnTo>
                      <a:lnTo>
                        <a:pt x="156" y="56"/>
                      </a:lnTo>
                      <a:lnTo>
                        <a:pt x="168" y="52"/>
                      </a:lnTo>
                      <a:lnTo>
                        <a:pt x="168" y="44"/>
                      </a:lnTo>
                      <a:lnTo>
                        <a:pt x="162" y="44"/>
                      </a:lnTo>
                      <a:lnTo>
                        <a:pt x="156" y="36"/>
                      </a:lnTo>
                      <a:lnTo>
                        <a:pt x="154" y="26"/>
                      </a:lnTo>
                      <a:lnTo>
                        <a:pt x="148" y="20"/>
                      </a:lnTo>
                      <a:lnTo>
                        <a:pt x="154" y="18"/>
                      </a:lnTo>
                      <a:lnTo>
                        <a:pt x="162" y="22"/>
                      </a:lnTo>
                      <a:lnTo>
                        <a:pt x="174" y="22"/>
                      </a:lnTo>
                      <a:lnTo>
                        <a:pt x="178" y="24"/>
                      </a:lnTo>
                      <a:lnTo>
                        <a:pt x="184" y="20"/>
                      </a:lnTo>
                      <a:lnTo>
                        <a:pt x="194" y="18"/>
                      </a:lnTo>
                      <a:lnTo>
                        <a:pt x="206" y="14"/>
                      </a:lnTo>
                      <a:lnTo>
                        <a:pt x="210" y="4"/>
                      </a:lnTo>
                      <a:lnTo>
                        <a:pt x="208" y="0"/>
                      </a:lnTo>
                      <a:lnTo>
                        <a:pt x="220" y="0"/>
                      </a:lnTo>
                      <a:lnTo>
                        <a:pt x="228" y="22"/>
                      </a:lnTo>
                      <a:lnTo>
                        <a:pt x="222" y="28"/>
                      </a:lnTo>
                      <a:lnTo>
                        <a:pt x="222" y="48"/>
                      </a:lnTo>
                      <a:lnTo>
                        <a:pt x="228" y="56"/>
                      </a:lnTo>
                      <a:lnTo>
                        <a:pt x="236" y="64"/>
                      </a:lnTo>
                      <a:lnTo>
                        <a:pt x="244" y="64"/>
                      </a:lnTo>
                      <a:lnTo>
                        <a:pt x="254" y="62"/>
                      </a:lnTo>
                      <a:lnTo>
                        <a:pt x="260" y="58"/>
                      </a:lnTo>
                      <a:lnTo>
                        <a:pt x="268" y="54"/>
                      </a:lnTo>
                      <a:lnTo>
                        <a:pt x="272" y="50"/>
                      </a:lnTo>
                      <a:lnTo>
                        <a:pt x="276" y="54"/>
                      </a:lnTo>
                      <a:lnTo>
                        <a:pt x="282" y="54"/>
                      </a:lnTo>
                      <a:lnTo>
                        <a:pt x="284" y="54"/>
                      </a:lnTo>
                      <a:lnTo>
                        <a:pt x="286" y="48"/>
                      </a:lnTo>
                      <a:lnTo>
                        <a:pt x="286" y="44"/>
                      </a:lnTo>
                      <a:lnTo>
                        <a:pt x="290" y="44"/>
                      </a:lnTo>
                      <a:lnTo>
                        <a:pt x="300" y="46"/>
                      </a:lnTo>
                      <a:lnTo>
                        <a:pt x="310" y="50"/>
                      </a:lnTo>
                      <a:lnTo>
                        <a:pt x="316" y="50"/>
                      </a:lnTo>
                      <a:lnTo>
                        <a:pt x="322" y="46"/>
                      </a:lnTo>
                      <a:lnTo>
                        <a:pt x="332" y="48"/>
                      </a:lnTo>
                      <a:lnTo>
                        <a:pt x="338" y="52"/>
                      </a:lnTo>
                      <a:lnTo>
                        <a:pt x="350" y="24"/>
                      </a:lnTo>
                      <a:lnTo>
                        <a:pt x="356" y="18"/>
                      </a:lnTo>
                      <a:close/>
                    </a:path>
                  </a:pathLst>
                </a:custGeom>
                <a:solidFill>
                  <a:schemeClr val="accent2"/>
                </a:solidFill>
                <a:ln w="7938">
                  <a:solidFill>
                    <a:schemeClr val="bg1"/>
                  </a:solidFill>
                  <a:prstDash val="solid"/>
                  <a:round/>
                  <a:headEnd/>
                  <a:tailEnd/>
                </a:ln>
              </p:spPr>
              <p:txBody>
                <a:bodyPr/>
                <a:lstStyle/>
                <a:p>
                  <a:endParaRPr lang="en-US" dirty="0">
                    <a:solidFill>
                      <a:srgbClr val="0F245F"/>
                    </a:solidFill>
                  </a:endParaRPr>
                </a:p>
              </p:txBody>
            </p:sp>
          </p:grpSp>
          <p:grpSp>
            <p:nvGrpSpPr>
              <p:cNvPr id="16" name="Group 94"/>
              <p:cNvGrpSpPr>
                <a:grpSpLocks noChangeAspect="1"/>
              </p:cNvGrpSpPr>
              <p:nvPr/>
            </p:nvGrpSpPr>
            <p:grpSpPr bwMode="auto">
              <a:xfrm>
                <a:off x="3883554" y="3444404"/>
                <a:ext cx="1562268" cy="1998149"/>
                <a:chOff x="2428" y="1949"/>
                <a:chExt cx="1087" cy="1194"/>
              </a:xfrm>
            </p:grpSpPr>
            <p:sp>
              <p:nvSpPr>
                <p:cNvPr id="160" name="Freeform 95"/>
                <p:cNvSpPr>
                  <a:spLocks noChangeAspect="1"/>
                </p:cNvSpPr>
                <p:nvPr/>
              </p:nvSpPr>
              <p:spPr bwMode="auto">
                <a:xfrm>
                  <a:off x="3093" y="2047"/>
                  <a:ext cx="172" cy="172"/>
                </a:xfrm>
                <a:custGeom>
                  <a:avLst/>
                  <a:gdLst/>
                  <a:ahLst/>
                  <a:cxnLst>
                    <a:cxn ang="0">
                      <a:pos x="6" y="0"/>
                    </a:cxn>
                    <a:cxn ang="0">
                      <a:pos x="16" y="4"/>
                    </a:cxn>
                    <a:cxn ang="0">
                      <a:pos x="24" y="2"/>
                    </a:cxn>
                    <a:cxn ang="0">
                      <a:pos x="48" y="12"/>
                    </a:cxn>
                    <a:cxn ang="0">
                      <a:pos x="66" y="16"/>
                    </a:cxn>
                    <a:cxn ang="0">
                      <a:pos x="80" y="14"/>
                    </a:cxn>
                    <a:cxn ang="0">
                      <a:pos x="90" y="8"/>
                    </a:cxn>
                    <a:cxn ang="0">
                      <a:pos x="112" y="6"/>
                    </a:cxn>
                    <a:cxn ang="0">
                      <a:pos x="122" y="12"/>
                    </a:cxn>
                    <a:cxn ang="0">
                      <a:pos x="134" y="10"/>
                    </a:cxn>
                    <a:cxn ang="0">
                      <a:pos x="150" y="12"/>
                    </a:cxn>
                    <a:cxn ang="0">
                      <a:pos x="154" y="20"/>
                    </a:cxn>
                    <a:cxn ang="0">
                      <a:pos x="162" y="40"/>
                    </a:cxn>
                    <a:cxn ang="0">
                      <a:pos x="158" y="44"/>
                    </a:cxn>
                    <a:cxn ang="0">
                      <a:pos x="152" y="56"/>
                    </a:cxn>
                    <a:cxn ang="0">
                      <a:pos x="150" y="66"/>
                    </a:cxn>
                    <a:cxn ang="0">
                      <a:pos x="146" y="70"/>
                    </a:cxn>
                    <a:cxn ang="0">
                      <a:pos x="140" y="60"/>
                    </a:cxn>
                    <a:cxn ang="0">
                      <a:pos x="136" y="48"/>
                    </a:cxn>
                    <a:cxn ang="0">
                      <a:pos x="130" y="40"/>
                    </a:cxn>
                    <a:cxn ang="0">
                      <a:pos x="126" y="28"/>
                    </a:cxn>
                    <a:cxn ang="0">
                      <a:pos x="122" y="16"/>
                    </a:cxn>
                    <a:cxn ang="0">
                      <a:pos x="122" y="24"/>
                    </a:cxn>
                    <a:cxn ang="0">
                      <a:pos x="124" y="42"/>
                    </a:cxn>
                    <a:cxn ang="0">
                      <a:pos x="128" y="54"/>
                    </a:cxn>
                    <a:cxn ang="0">
                      <a:pos x="136" y="64"/>
                    </a:cxn>
                    <a:cxn ang="0">
                      <a:pos x="142" y="72"/>
                    </a:cxn>
                    <a:cxn ang="0">
                      <a:pos x="150" y="96"/>
                    </a:cxn>
                    <a:cxn ang="0">
                      <a:pos x="170" y="130"/>
                    </a:cxn>
                    <a:cxn ang="0">
                      <a:pos x="172" y="136"/>
                    </a:cxn>
                    <a:cxn ang="0">
                      <a:pos x="172" y="152"/>
                    </a:cxn>
                    <a:cxn ang="0">
                      <a:pos x="164" y="152"/>
                    </a:cxn>
                    <a:cxn ang="0">
                      <a:pos x="144" y="172"/>
                    </a:cxn>
                    <a:cxn ang="0">
                      <a:pos x="134" y="166"/>
                    </a:cxn>
                    <a:cxn ang="0">
                      <a:pos x="6" y="164"/>
                    </a:cxn>
                    <a:cxn ang="0">
                      <a:pos x="6" y="38"/>
                    </a:cxn>
                    <a:cxn ang="0">
                      <a:pos x="2" y="36"/>
                    </a:cxn>
                    <a:cxn ang="0">
                      <a:pos x="0" y="24"/>
                    </a:cxn>
                    <a:cxn ang="0">
                      <a:pos x="6" y="20"/>
                    </a:cxn>
                    <a:cxn ang="0">
                      <a:pos x="6" y="0"/>
                    </a:cxn>
                  </a:cxnLst>
                  <a:rect l="0" t="0" r="r" b="b"/>
                  <a:pathLst>
                    <a:path w="172" h="172">
                      <a:moveTo>
                        <a:pt x="6" y="0"/>
                      </a:moveTo>
                      <a:lnTo>
                        <a:pt x="16" y="4"/>
                      </a:lnTo>
                      <a:lnTo>
                        <a:pt x="24" y="2"/>
                      </a:lnTo>
                      <a:lnTo>
                        <a:pt x="48" y="12"/>
                      </a:lnTo>
                      <a:lnTo>
                        <a:pt x="66" y="16"/>
                      </a:lnTo>
                      <a:lnTo>
                        <a:pt x="80" y="14"/>
                      </a:lnTo>
                      <a:lnTo>
                        <a:pt x="90" y="8"/>
                      </a:lnTo>
                      <a:lnTo>
                        <a:pt x="112" y="6"/>
                      </a:lnTo>
                      <a:lnTo>
                        <a:pt x="122" y="12"/>
                      </a:lnTo>
                      <a:lnTo>
                        <a:pt x="134" y="10"/>
                      </a:lnTo>
                      <a:lnTo>
                        <a:pt x="150" y="12"/>
                      </a:lnTo>
                      <a:lnTo>
                        <a:pt x="154" y="20"/>
                      </a:lnTo>
                      <a:lnTo>
                        <a:pt x="162" y="40"/>
                      </a:lnTo>
                      <a:lnTo>
                        <a:pt x="158" y="44"/>
                      </a:lnTo>
                      <a:lnTo>
                        <a:pt x="152" y="56"/>
                      </a:lnTo>
                      <a:lnTo>
                        <a:pt x="150" y="66"/>
                      </a:lnTo>
                      <a:lnTo>
                        <a:pt x="146" y="70"/>
                      </a:lnTo>
                      <a:lnTo>
                        <a:pt x="140" y="60"/>
                      </a:lnTo>
                      <a:lnTo>
                        <a:pt x="136" y="48"/>
                      </a:lnTo>
                      <a:lnTo>
                        <a:pt x="130" y="40"/>
                      </a:lnTo>
                      <a:lnTo>
                        <a:pt x="126" y="28"/>
                      </a:lnTo>
                      <a:lnTo>
                        <a:pt x="122" y="16"/>
                      </a:lnTo>
                      <a:lnTo>
                        <a:pt x="122" y="24"/>
                      </a:lnTo>
                      <a:lnTo>
                        <a:pt x="124" y="42"/>
                      </a:lnTo>
                      <a:lnTo>
                        <a:pt x="128" y="54"/>
                      </a:lnTo>
                      <a:lnTo>
                        <a:pt x="136" y="64"/>
                      </a:lnTo>
                      <a:lnTo>
                        <a:pt x="142" y="72"/>
                      </a:lnTo>
                      <a:lnTo>
                        <a:pt x="150" y="96"/>
                      </a:lnTo>
                      <a:lnTo>
                        <a:pt x="170" y="130"/>
                      </a:lnTo>
                      <a:lnTo>
                        <a:pt x="172" y="136"/>
                      </a:lnTo>
                      <a:lnTo>
                        <a:pt x="172" y="152"/>
                      </a:lnTo>
                      <a:lnTo>
                        <a:pt x="164" y="152"/>
                      </a:lnTo>
                      <a:lnTo>
                        <a:pt x="144" y="172"/>
                      </a:lnTo>
                      <a:lnTo>
                        <a:pt x="134" y="166"/>
                      </a:lnTo>
                      <a:lnTo>
                        <a:pt x="6" y="164"/>
                      </a:lnTo>
                      <a:lnTo>
                        <a:pt x="6" y="38"/>
                      </a:lnTo>
                      <a:lnTo>
                        <a:pt x="2" y="36"/>
                      </a:lnTo>
                      <a:lnTo>
                        <a:pt x="0" y="24"/>
                      </a:lnTo>
                      <a:lnTo>
                        <a:pt x="6" y="20"/>
                      </a:lnTo>
                      <a:lnTo>
                        <a:pt x="6"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61" name="Freeform 96"/>
                <p:cNvSpPr>
                  <a:spLocks noChangeAspect="1"/>
                </p:cNvSpPr>
                <p:nvPr/>
              </p:nvSpPr>
              <p:spPr bwMode="auto">
                <a:xfrm>
                  <a:off x="2850" y="2023"/>
                  <a:ext cx="249" cy="222"/>
                </a:xfrm>
                <a:custGeom>
                  <a:avLst/>
                  <a:gdLst/>
                  <a:ahLst/>
                  <a:cxnLst>
                    <a:cxn ang="0">
                      <a:pos x="35" y="0"/>
                    </a:cxn>
                    <a:cxn ang="0">
                      <a:pos x="51" y="4"/>
                    </a:cxn>
                    <a:cxn ang="0">
                      <a:pos x="79" y="8"/>
                    </a:cxn>
                    <a:cxn ang="0">
                      <a:pos x="93" y="16"/>
                    </a:cxn>
                    <a:cxn ang="0">
                      <a:pos x="99" y="28"/>
                    </a:cxn>
                    <a:cxn ang="0">
                      <a:pos x="107" y="34"/>
                    </a:cxn>
                    <a:cxn ang="0">
                      <a:pos x="125" y="34"/>
                    </a:cxn>
                    <a:cxn ang="0">
                      <a:pos x="137" y="42"/>
                    </a:cxn>
                    <a:cxn ang="0">
                      <a:pos x="157" y="54"/>
                    </a:cxn>
                    <a:cxn ang="0">
                      <a:pos x="171" y="40"/>
                    </a:cxn>
                    <a:cxn ang="0">
                      <a:pos x="173" y="30"/>
                    </a:cxn>
                    <a:cxn ang="0">
                      <a:pos x="167" y="22"/>
                    </a:cxn>
                    <a:cxn ang="0">
                      <a:pos x="177" y="12"/>
                    </a:cxn>
                    <a:cxn ang="0">
                      <a:pos x="191" y="6"/>
                    </a:cxn>
                    <a:cxn ang="0">
                      <a:pos x="209" y="8"/>
                    </a:cxn>
                    <a:cxn ang="0">
                      <a:pos x="223" y="16"/>
                    </a:cxn>
                    <a:cxn ang="0">
                      <a:pos x="237" y="22"/>
                    </a:cxn>
                    <a:cxn ang="0">
                      <a:pos x="249" y="24"/>
                    </a:cxn>
                    <a:cxn ang="0">
                      <a:pos x="249" y="44"/>
                    </a:cxn>
                    <a:cxn ang="0">
                      <a:pos x="243" y="48"/>
                    </a:cxn>
                    <a:cxn ang="0">
                      <a:pos x="245" y="60"/>
                    </a:cxn>
                    <a:cxn ang="0">
                      <a:pos x="249" y="62"/>
                    </a:cxn>
                    <a:cxn ang="0">
                      <a:pos x="249" y="188"/>
                    </a:cxn>
                    <a:cxn ang="0">
                      <a:pos x="249" y="222"/>
                    </a:cxn>
                    <a:cxn ang="0">
                      <a:pos x="231" y="222"/>
                    </a:cxn>
                    <a:cxn ang="0">
                      <a:pos x="97" y="168"/>
                    </a:cxn>
                    <a:cxn ang="0">
                      <a:pos x="91" y="174"/>
                    </a:cxn>
                    <a:cxn ang="0">
                      <a:pos x="79" y="180"/>
                    </a:cxn>
                    <a:cxn ang="0">
                      <a:pos x="69" y="172"/>
                    </a:cxn>
                    <a:cxn ang="0">
                      <a:pos x="59" y="168"/>
                    </a:cxn>
                    <a:cxn ang="0">
                      <a:pos x="43" y="164"/>
                    </a:cxn>
                    <a:cxn ang="0">
                      <a:pos x="37" y="158"/>
                    </a:cxn>
                    <a:cxn ang="0">
                      <a:pos x="33" y="150"/>
                    </a:cxn>
                    <a:cxn ang="0">
                      <a:pos x="14" y="148"/>
                    </a:cxn>
                    <a:cxn ang="0">
                      <a:pos x="8" y="136"/>
                    </a:cxn>
                    <a:cxn ang="0">
                      <a:pos x="4" y="126"/>
                    </a:cxn>
                    <a:cxn ang="0">
                      <a:pos x="0" y="116"/>
                    </a:cxn>
                    <a:cxn ang="0">
                      <a:pos x="8" y="112"/>
                    </a:cxn>
                    <a:cxn ang="0">
                      <a:pos x="8" y="66"/>
                    </a:cxn>
                    <a:cxn ang="0">
                      <a:pos x="4" y="48"/>
                    </a:cxn>
                    <a:cxn ang="0">
                      <a:pos x="12" y="42"/>
                    </a:cxn>
                    <a:cxn ang="0">
                      <a:pos x="12" y="26"/>
                    </a:cxn>
                    <a:cxn ang="0">
                      <a:pos x="33" y="12"/>
                    </a:cxn>
                    <a:cxn ang="0">
                      <a:pos x="35" y="10"/>
                    </a:cxn>
                    <a:cxn ang="0">
                      <a:pos x="35" y="0"/>
                    </a:cxn>
                  </a:cxnLst>
                  <a:rect l="0" t="0" r="r" b="b"/>
                  <a:pathLst>
                    <a:path w="249" h="222">
                      <a:moveTo>
                        <a:pt x="35" y="0"/>
                      </a:moveTo>
                      <a:lnTo>
                        <a:pt x="51" y="4"/>
                      </a:lnTo>
                      <a:lnTo>
                        <a:pt x="79" y="8"/>
                      </a:lnTo>
                      <a:lnTo>
                        <a:pt x="93" y="16"/>
                      </a:lnTo>
                      <a:lnTo>
                        <a:pt x="99" y="28"/>
                      </a:lnTo>
                      <a:lnTo>
                        <a:pt x="107" y="34"/>
                      </a:lnTo>
                      <a:lnTo>
                        <a:pt x="125" y="34"/>
                      </a:lnTo>
                      <a:lnTo>
                        <a:pt x="137" y="42"/>
                      </a:lnTo>
                      <a:lnTo>
                        <a:pt x="157" y="54"/>
                      </a:lnTo>
                      <a:lnTo>
                        <a:pt x="171" y="40"/>
                      </a:lnTo>
                      <a:lnTo>
                        <a:pt x="173" y="30"/>
                      </a:lnTo>
                      <a:lnTo>
                        <a:pt x="167" y="22"/>
                      </a:lnTo>
                      <a:lnTo>
                        <a:pt x="177" y="12"/>
                      </a:lnTo>
                      <a:lnTo>
                        <a:pt x="191" y="6"/>
                      </a:lnTo>
                      <a:lnTo>
                        <a:pt x="209" y="8"/>
                      </a:lnTo>
                      <a:lnTo>
                        <a:pt x="223" y="16"/>
                      </a:lnTo>
                      <a:lnTo>
                        <a:pt x="237" y="22"/>
                      </a:lnTo>
                      <a:lnTo>
                        <a:pt x="249" y="24"/>
                      </a:lnTo>
                      <a:lnTo>
                        <a:pt x="249" y="44"/>
                      </a:lnTo>
                      <a:lnTo>
                        <a:pt x="243" y="48"/>
                      </a:lnTo>
                      <a:lnTo>
                        <a:pt x="245" y="60"/>
                      </a:lnTo>
                      <a:lnTo>
                        <a:pt x="249" y="62"/>
                      </a:lnTo>
                      <a:lnTo>
                        <a:pt x="249" y="188"/>
                      </a:lnTo>
                      <a:lnTo>
                        <a:pt x="249" y="222"/>
                      </a:lnTo>
                      <a:lnTo>
                        <a:pt x="231" y="222"/>
                      </a:lnTo>
                      <a:lnTo>
                        <a:pt x="97" y="168"/>
                      </a:lnTo>
                      <a:lnTo>
                        <a:pt x="91" y="174"/>
                      </a:lnTo>
                      <a:lnTo>
                        <a:pt x="79" y="180"/>
                      </a:lnTo>
                      <a:lnTo>
                        <a:pt x="69" y="172"/>
                      </a:lnTo>
                      <a:lnTo>
                        <a:pt x="59" y="168"/>
                      </a:lnTo>
                      <a:lnTo>
                        <a:pt x="43" y="164"/>
                      </a:lnTo>
                      <a:lnTo>
                        <a:pt x="37" y="158"/>
                      </a:lnTo>
                      <a:lnTo>
                        <a:pt x="33" y="150"/>
                      </a:lnTo>
                      <a:lnTo>
                        <a:pt x="14" y="148"/>
                      </a:lnTo>
                      <a:lnTo>
                        <a:pt x="8" y="136"/>
                      </a:lnTo>
                      <a:lnTo>
                        <a:pt x="4" y="126"/>
                      </a:lnTo>
                      <a:lnTo>
                        <a:pt x="0" y="116"/>
                      </a:lnTo>
                      <a:lnTo>
                        <a:pt x="8" y="112"/>
                      </a:lnTo>
                      <a:lnTo>
                        <a:pt x="8" y="66"/>
                      </a:lnTo>
                      <a:lnTo>
                        <a:pt x="4" y="48"/>
                      </a:lnTo>
                      <a:lnTo>
                        <a:pt x="12" y="42"/>
                      </a:lnTo>
                      <a:lnTo>
                        <a:pt x="12" y="26"/>
                      </a:lnTo>
                      <a:lnTo>
                        <a:pt x="33" y="12"/>
                      </a:lnTo>
                      <a:lnTo>
                        <a:pt x="35" y="10"/>
                      </a:lnTo>
                      <a:lnTo>
                        <a:pt x="35"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62" name="Freeform 97"/>
                <p:cNvSpPr>
                  <a:spLocks noChangeAspect="1"/>
                </p:cNvSpPr>
                <p:nvPr/>
              </p:nvSpPr>
              <p:spPr bwMode="auto">
                <a:xfrm>
                  <a:off x="2820" y="1949"/>
                  <a:ext cx="65" cy="122"/>
                </a:xfrm>
                <a:custGeom>
                  <a:avLst/>
                  <a:gdLst/>
                  <a:ahLst/>
                  <a:cxnLst>
                    <a:cxn ang="0">
                      <a:pos x="16" y="6"/>
                    </a:cxn>
                    <a:cxn ang="0">
                      <a:pos x="30" y="0"/>
                    </a:cxn>
                    <a:cxn ang="0">
                      <a:pos x="38" y="0"/>
                    </a:cxn>
                    <a:cxn ang="0">
                      <a:pos x="42" y="8"/>
                    </a:cxn>
                    <a:cxn ang="0">
                      <a:pos x="48" y="10"/>
                    </a:cxn>
                    <a:cxn ang="0">
                      <a:pos x="54" y="6"/>
                    </a:cxn>
                    <a:cxn ang="0">
                      <a:pos x="58" y="8"/>
                    </a:cxn>
                    <a:cxn ang="0">
                      <a:pos x="56" y="14"/>
                    </a:cxn>
                    <a:cxn ang="0">
                      <a:pos x="50" y="16"/>
                    </a:cxn>
                    <a:cxn ang="0">
                      <a:pos x="46" y="24"/>
                    </a:cxn>
                    <a:cxn ang="0">
                      <a:pos x="50" y="28"/>
                    </a:cxn>
                    <a:cxn ang="0">
                      <a:pos x="58" y="32"/>
                    </a:cxn>
                    <a:cxn ang="0">
                      <a:pos x="58" y="38"/>
                    </a:cxn>
                    <a:cxn ang="0">
                      <a:pos x="52" y="44"/>
                    </a:cxn>
                    <a:cxn ang="0">
                      <a:pos x="46" y="46"/>
                    </a:cxn>
                    <a:cxn ang="0">
                      <a:pos x="40" y="54"/>
                    </a:cxn>
                    <a:cxn ang="0">
                      <a:pos x="44" y="64"/>
                    </a:cxn>
                    <a:cxn ang="0">
                      <a:pos x="54" y="64"/>
                    </a:cxn>
                    <a:cxn ang="0">
                      <a:pos x="58" y="70"/>
                    </a:cxn>
                    <a:cxn ang="0">
                      <a:pos x="65" y="74"/>
                    </a:cxn>
                    <a:cxn ang="0">
                      <a:pos x="65" y="84"/>
                    </a:cxn>
                    <a:cxn ang="0">
                      <a:pos x="42" y="100"/>
                    </a:cxn>
                    <a:cxn ang="0">
                      <a:pos x="42" y="116"/>
                    </a:cxn>
                    <a:cxn ang="0">
                      <a:pos x="34" y="122"/>
                    </a:cxn>
                    <a:cxn ang="0">
                      <a:pos x="28" y="120"/>
                    </a:cxn>
                    <a:cxn ang="0">
                      <a:pos x="26" y="108"/>
                    </a:cxn>
                    <a:cxn ang="0">
                      <a:pos x="24" y="92"/>
                    </a:cxn>
                    <a:cxn ang="0">
                      <a:pos x="10" y="76"/>
                    </a:cxn>
                    <a:cxn ang="0">
                      <a:pos x="0" y="64"/>
                    </a:cxn>
                    <a:cxn ang="0">
                      <a:pos x="0" y="56"/>
                    </a:cxn>
                    <a:cxn ang="0">
                      <a:pos x="12" y="46"/>
                    </a:cxn>
                    <a:cxn ang="0">
                      <a:pos x="12" y="10"/>
                    </a:cxn>
                    <a:cxn ang="0">
                      <a:pos x="16" y="6"/>
                    </a:cxn>
                  </a:cxnLst>
                  <a:rect l="0" t="0" r="r" b="b"/>
                  <a:pathLst>
                    <a:path w="65" h="122">
                      <a:moveTo>
                        <a:pt x="16" y="6"/>
                      </a:moveTo>
                      <a:lnTo>
                        <a:pt x="30" y="0"/>
                      </a:lnTo>
                      <a:lnTo>
                        <a:pt x="38" y="0"/>
                      </a:lnTo>
                      <a:lnTo>
                        <a:pt x="42" y="8"/>
                      </a:lnTo>
                      <a:lnTo>
                        <a:pt x="48" y="10"/>
                      </a:lnTo>
                      <a:lnTo>
                        <a:pt x="54" y="6"/>
                      </a:lnTo>
                      <a:lnTo>
                        <a:pt x="58" y="8"/>
                      </a:lnTo>
                      <a:lnTo>
                        <a:pt x="56" y="14"/>
                      </a:lnTo>
                      <a:lnTo>
                        <a:pt x="50" y="16"/>
                      </a:lnTo>
                      <a:lnTo>
                        <a:pt x="46" y="24"/>
                      </a:lnTo>
                      <a:lnTo>
                        <a:pt x="50" y="28"/>
                      </a:lnTo>
                      <a:lnTo>
                        <a:pt x="58" y="32"/>
                      </a:lnTo>
                      <a:lnTo>
                        <a:pt x="58" y="38"/>
                      </a:lnTo>
                      <a:lnTo>
                        <a:pt x="52" y="44"/>
                      </a:lnTo>
                      <a:lnTo>
                        <a:pt x="46" y="46"/>
                      </a:lnTo>
                      <a:lnTo>
                        <a:pt x="40" y="54"/>
                      </a:lnTo>
                      <a:lnTo>
                        <a:pt x="44" y="64"/>
                      </a:lnTo>
                      <a:lnTo>
                        <a:pt x="54" y="64"/>
                      </a:lnTo>
                      <a:lnTo>
                        <a:pt x="58" y="70"/>
                      </a:lnTo>
                      <a:lnTo>
                        <a:pt x="65" y="74"/>
                      </a:lnTo>
                      <a:lnTo>
                        <a:pt x="65" y="84"/>
                      </a:lnTo>
                      <a:lnTo>
                        <a:pt x="42" y="100"/>
                      </a:lnTo>
                      <a:lnTo>
                        <a:pt x="42" y="116"/>
                      </a:lnTo>
                      <a:lnTo>
                        <a:pt x="34" y="122"/>
                      </a:lnTo>
                      <a:lnTo>
                        <a:pt x="28" y="120"/>
                      </a:lnTo>
                      <a:lnTo>
                        <a:pt x="26" y="108"/>
                      </a:lnTo>
                      <a:lnTo>
                        <a:pt x="24" y="92"/>
                      </a:lnTo>
                      <a:lnTo>
                        <a:pt x="10" y="76"/>
                      </a:lnTo>
                      <a:lnTo>
                        <a:pt x="0" y="64"/>
                      </a:lnTo>
                      <a:lnTo>
                        <a:pt x="0" y="56"/>
                      </a:lnTo>
                      <a:lnTo>
                        <a:pt x="12" y="46"/>
                      </a:lnTo>
                      <a:lnTo>
                        <a:pt x="12" y="10"/>
                      </a:lnTo>
                      <a:lnTo>
                        <a:pt x="16" y="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63" name="Freeform 98"/>
                <p:cNvSpPr>
                  <a:spLocks noChangeAspect="1"/>
                </p:cNvSpPr>
                <p:nvPr/>
              </p:nvSpPr>
              <p:spPr bwMode="auto">
                <a:xfrm>
                  <a:off x="2562" y="1955"/>
                  <a:ext cx="331" cy="310"/>
                </a:xfrm>
                <a:custGeom>
                  <a:avLst/>
                  <a:gdLst/>
                  <a:ahLst/>
                  <a:cxnLst>
                    <a:cxn ang="0">
                      <a:pos x="0" y="164"/>
                    </a:cxn>
                    <a:cxn ang="0">
                      <a:pos x="0" y="146"/>
                    </a:cxn>
                    <a:cxn ang="0">
                      <a:pos x="32" y="126"/>
                    </a:cxn>
                    <a:cxn ang="0">
                      <a:pos x="54" y="124"/>
                    </a:cxn>
                    <a:cxn ang="0">
                      <a:pos x="78" y="104"/>
                    </a:cxn>
                    <a:cxn ang="0">
                      <a:pos x="80" y="96"/>
                    </a:cxn>
                    <a:cxn ang="0">
                      <a:pos x="96" y="86"/>
                    </a:cxn>
                    <a:cxn ang="0">
                      <a:pos x="120" y="84"/>
                    </a:cxn>
                    <a:cxn ang="0">
                      <a:pos x="120" y="76"/>
                    </a:cxn>
                    <a:cxn ang="0">
                      <a:pos x="112" y="66"/>
                    </a:cxn>
                    <a:cxn ang="0">
                      <a:pos x="112" y="40"/>
                    </a:cxn>
                    <a:cxn ang="0">
                      <a:pos x="110" y="34"/>
                    </a:cxn>
                    <a:cxn ang="0">
                      <a:pos x="126" y="22"/>
                    </a:cxn>
                    <a:cxn ang="0">
                      <a:pos x="138" y="20"/>
                    </a:cxn>
                    <a:cxn ang="0">
                      <a:pos x="154" y="10"/>
                    </a:cxn>
                    <a:cxn ang="0">
                      <a:pos x="180" y="6"/>
                    </a:cxn>
                    <a:cxn ang="0">
                      <a:pos x="204" y="2"/>
                    </a:cxn>
                    <a:cxn ang="0">
                      <a:pos x="218" y="4"/>
                    </a:cxn>
                    <a:cxn ang="0">
                      <a:pos x="226" y="6"/>
                    </a:cxn>
                    <a:cxn ang="0">
                      <a:pos x="238" y="0"/>
                    </a:cxn>
                    <a:cxn ang="0">
                      <a:pos x="254" y="0"/>
                    </a:cxn>
                    <a:cxn ang="0">
                      <a:pos x="262" y="0"/>
                    </a:cxn>
                    <a:cxn ang="0">
                      <a:pos x="270" y="4"/>
                    </a:cxn>
                    <a:cxn ang="0">
                      <a:pos x="270" y="40"/>
                    </a:cxn>
                    <a:cxn ang="0">
                      <a:pos x="258" y="50"/>
                    </a:cxn>
                    <a:cxn ang="0">
                      <a:pos x="258" y="58"/>
                    </a:cxn>
                    <a:cxn ang="0">
                      <a:pos x="282" y="86"/>
                    </a:cxn>
                    <a:cxn ang="0">
                      <a:pos x="286" y="114"/>
                    </a:cxn>
                    <a:cxn ang="0">
                      <a:pos x="292" y="116"/>
                    </a:cxn>
                    <a:cxn ang="0">
                      <a:pos x="294" y="132"/>
                    </a:cxn>
                    <a:cxn ang="0">
                      <a:pos x="296" y="180"/>
                    </a:cxn>
                    <a:cxn ang="0">
                      <a:pos x="288" y="184"/>
                    </a:cxn>
                    <a:cxn ang="0">
                      <a:pos x="292" y="194"/>
                    </a:cxn>
                    <a:cxn ang="0">
                      <a:pos x="302" y="216"/>
                    </a:cxn>
                    <a:cxn ang="0">
                      <a:pos x="321" y="218"/>
                    </a:cxn>
                    <a:cxn ang="0">
                      <a:pos x="325" y="226"/>
                    </a:cxn>
                    <a:cxn ang="0">
                      <a:pos x="331" y="232"/>
                    </a:cxn>
                    <a:cxn ang="0">
                      <a:pos x="264" y="272"/>
                    </a:cxn>
                    <a:cxn ang="0">
                      <a:pos x="226" y="304"/>
                    </a:cxn>
                    <a:cxn ang="0">
                      <a:pos x="206" y="308"/>
                    </a:cxn>
                    <a:cxn ang="0">
                      <a:pos x="188" y="310"/>
                    </a:cxn>
                    <a:cxn ang="0">
                      <a:pos x="190" y="294"/>
                    </a:cxn>
                    <a:cxn ang="0">
                      <a:pos x="170" y="286"/>
                    </a:cxn>
                    <a:cxn ang="0">
                      <a:pos x="160" y="276"/>
                    </a:cxn>
                    <a:cxn ang="0">
                      <a:pos x="0" y="164"/>
                    </a:cxn>
                  </a:cxnLst>
                  <a:rect l="0" t="0" r="r" b="b"/>
                  <a:pathLst>
                    <a:path w="331" h="310">
                      <a:moveTo>
                        <a:pt x="0" y="164"/>
                      </a:moveTo>
                      <a:lnTo>
                        <a:pt x="0" y="146"/>
                      </a:lnTo>
                      <a:lnTo>
                        <a:pt x="32" y="126"/>
                      </a:lnTo>
                      <a:lnTo>
                        <a:pt x="54" y="124"/>
                      </a:lnTo>
                      <a:lnTo>
                        <a:pt x="78" y="104"/>
                      </a:lnTo>
                      <a:lnTo>
                        <a:pt x="80" y="96"/>
                      </a:lnTo>
                      <a:lnTo>
                        <a:pt x="96" y="86"/>
                      </a:lnTo>
                      <a:lnTo>
                        <a:pt x="120" y="84"/>
                      </a:lnTo>
                      <a:lnTo>
                        <a:pt x="120" y="76"/>
                      </a:lnTo>
                      <a:lnTo>
                        <a:pt x="112" y="66"/>
                      </a:lnTo>
                      <a:lnTo>
                        <a:pt x="112" y="40"/>
                      </a:lnTo>
                      <a:lnTo>
                        <a:pt x="110" y="34"/>
                      </a:lnTo>
                      <a:lnTo>
                        <a:pt x="126" y="22"/>
                      </a:lnTo>
                      <a:lnTo>
                        <a:pt x="138" y="20"/>
                      </a:lnTo>
                      <a:lnTo>
                        <a:pt x="154" y="10"/>
                      </a:lnTo>
                      <a:lnTo>
                        <a:pt x="180" y="6"/>
                      </a:lnTo>
                      <a:lnTo>
                        <a:pt x="204" y="2"/>
                      </a:lnTo>
                      <a:lnTo>
                        <a:pt x="218" y="4"/>
                      </a:lnTo>
                      <a:lnTo>
                        <a:pt x="226" y="6"/>
                      </a:lnTo>
                      <a:lnTo>
                        <a:pt x="238" y="0"/>
                      </a:lnTo>
                      <a:lnTo>
                        <a:pt x="254" y="0"/>
                      </a:lnTo>
                      <a:lnTo>
                        <a:pt x="262" y="0"/>
                      </a:lnTo>
                      <a:lnTo>
                        <a:pt x="270" y="4"/>
                      </a:lnTo>
                      <a:lnTo>
                        <a:pt x="270" y="40"/>
                      </a:lnTo>
                      <a:lnTo>
                        <a:pt x="258" y="50"/>
                      </a:lnTo>
                      <a:lnTo>
                        <a:pt x="258" y="58"/>
                      </a:lnTo>
                      <a:lnTo>
                        <a:pt x="282" y="86"/>
                      </a:lnTo>
                      <a:lnTo>
                        <a:pt x="286" y="114"/>
                      </a:lnTo>
                      <a:lnTo>
                        <a:pt x="292" y="116"/>
                      </a:lnTo>
                      <a:lnTo>
                        <a:pt x="294" y="132"/>
                      </a:lnTo>
                      <a:lnTo>
                        <a:pt x="296" y="180"/>
                      </a:lnTo>
                      <a:lnTo>
                        <a:pt x="288" y="184"/>
                      </a:lnTo>
                      <a:lnTo>
                        <a:pt x="292" y="194"/>
                      </a:lnTo>
                      <a:lnTo>
                        <a:pt x="302" y="216"/>
                      </a:lnTo>
                      <a:lnTo>
                        <a:pt x="321" y="218"/>
                      </a:lnTo>
                      <a:lnTo>
                        <a:pt x="325" y="226"/>
                      </a:lnTo>
                      <a:lnTo>
                        <a:pt x="331" y="232"/>
                      </a:lnTo>
                      <a:lnTo>
                        <a:pt x="264" y="272"/>
                      </a:lnTo>
                      <a:lnTo>
                        <a:pt x="226" y="304"/>
                      </a:lnTo>
                      <a:lnTo>
                        <a:pt x="206" y="308"/>
                      </a:lnTo>
                      <a:lnTo>
                        <a:pt x="188" y="310"/>
                      </a:lnTo>
                      <a:lnTo>
                        <a:pt x="190" y="294"/>
                      </a:lnTo>
                      <a:lnTo>
                        <a:pt x="170" y="286"/>
                      </a:lnTo>
                      <a:lnTo>
                        <a:pt x="160" y="276"/>
                      </a:lnTo>
                      <a:lnTo>
                        <a:pt x="0" y="16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64" name="Freeform 99"/>
                <p:cNvSpPr>
                  <a:spLocks noChangeAspect="1"/>
                </p:cNvSpPr>
                <p:nvPr/>
              </p:nvSpPr>
              <p:spPr bwMode="auto">
                <a:xfrm>
                  <a:off x="2494" y="1975"/>
                  <a:ext cx="188" cy="144"/>
                </a:xfrm>
                <a:custGeom>
                  <a:avLst/>
                  <a:gdLst/>
                  <a:ahLst/>
                  <a:cxnLst>
                    <a:cxn ang="0">
                      <a:pos x="68" y="144"/>
                    </a:cxn>
                    <a:cxn ang="0">
                      <a:pos x="0" y="144"/>
                    </a:cxn>
                    <a:cxn ang="0">
                      <a:pos x="10" y="138"/>
                    </a:cxn>
                    <a:cxn ang="0">
                      <a:pos x="28" y="128"/>
                    </a:cxn>
                    <a:cxn ang="0">
                      <a:pos x="50" y="110"/>
                    </a:cxn>
                    <a:cxn ang="0">
                      <a:pos x="52" y="104"/>
                    </a:cxn>
                    <a:cxn ang="0">
                      <a:pos x="52" y="68"/>
                    </a:cxn>
                    <a:cxn ang="0">
                      <a:pos x="62" y="56"/>
                    </a:cxn>
                    <a:cxn ang="0">
                      <a:pos x="74" y="44"/>
                    </a:cxn>
                    <a:cxn ang="0">
                      <a:pos x="88" y="40"/>
                    </a:cxn>
                    <a:cxn ang="0">
                      <a:pos x="102" y="30"/>
                    </a:cxn>
                    <a:cxn ang="0">
                      <a:pos x="108" y="14"/>
                    </a:cxn>
                    <a:cxn ang="0">
                      <a:pos x="112" y="4"/>
                    </a:cxn>
                    <a:cxn ang="0">
                      <a:pos x="116" y="0"/>
                    </a:cxn>
                    <a:cxn ang="0">
                      <a:pos x="122" y="0"/>
                    </a:cxn>
                    <a:cxn ang="0">
                      <a:pos x="126" y="8"/>
                    </a:cxn>
                    <a:cxn ang="0">
                      <a:pos x="132" y="12"/>
                    </a:cxn>
                    <a:cxn ang="0">
                      <a:pos x="154" y="10"/>
                    </a:cxn>
                    <a:cxn ang="0">
                      <a:pos x="164" y="10"/>
                    </a:cxn>
                    <a:cxn ang="0">
                      <a:pos x="168" y="14"/>
                    </a:cxn>
                    <a:cxn ang="0">
                      <a:pos x="178" y="14"/>
                    </a:cxn>
                    <a:cxn ang="0">
                      <a:pos x="180" y="20"/>
                    </a:cxn>
                    <a:cxn ang="0">
                      <a:pos x="180" y="46"/>
                    </a:cxn>
                    <a:cxn ang="0">
                      <a:pos x="188" y="56"/>
                    </a:cxn>
                    <a:cxn ang="0">
                      <a:pos x="188" y="64"/>
                    </a:cxn>
                    <a:cxn ang="0">
                      <a:pos x="164" y="66"/>
                    </a:cxn>
                    <a:cxn ang="0">
                      <a:pos x="148" y="76"/>
                    </a:cxn>
                    <a:cxn ang="0">
                      <a:pos x="146" y="84"/>
                    </a:cxn>
                    <a:cxn ang="0">
                      <a:pos x="122" y="104"/>
                    </a:cxn>
                    <a:cxn ang="0">
                      <a:pos x="100" y="106"/>
                    </a:cxn>
                    <a:cxn ang="0">
                      <a:pos x="68" y="126"/>
                    </a:cxn>
                    <a:cxn ang="0">
                      <a:pos x="68" y="144"/>
                    </a:cxn>
                  </a:cxnLst>
                  <a:rect l="0" t="0" r="r" b="b"/>
                  <a:pathLst>
                    <a:path w="188" h="144">
                      <a:moveTo>
                        <a:pt x="68" y="144"/>
                      </a:moveTo>
                      <a:lnTo>
                        <a:pt x="0" y="144"/>
                      </a:lnTo>
                      <a:lnTo>
                        <a:pt x="10" y="138"/>
                      </a:lnTo>
                      <a:lnTo>
                        <a:pt x="28" y="128"/>
                      </a:lnTo>
                      <a:lnTo>
                        <a:pt x="50" y="110"/>
                      </a:lnTo>
                      <a:lnTo>
                        <a:pt x="52" y="104"/>
                      </a:lnTo>
                      <a:lnTo>
                        <a:pt x="52" y="68"/>
                      </a:lnTo>
                      <a:lnTo>
                        <a:pt x="62" y="56"/>
                      </a:lnTo>
                      <a:lnTo>
                        <a:pt x="74" y="44"/>
                      </a:lnTo>
                      <a:lnTo>
                        <a:pt x="88" y="40"/>
                      </a:lnTo>
                      <a:lnTo>
                        <a:pt x="102" y="30"/>
                      </a:lnTo>
                      <a:lnTo>
                        <a:pt x="108" y="14"/>
                      </a:lnTo>
                      <a:lnTo>
                        <a:pt x="112" y="4"/>
                      </a:lnTo>
                      <a:lnTo>
                        <a:pt x="116" y="0"/>
                      </a:lnTo>
                      <a:lnTo>
                        <a:pt x="122" y="0"/>
                      </a:lnTo>
                      <a:lnTo>
                        <a:pt x="126" y="8"/>
                      </a:lnTo>
                      <a:lnTo>
                        <a:pt x="132" y="12"/>
                      </a:lnTo>
                      <a:lnTo>
                        <a:pt x="154" y="10"/>
                      </a:lnTo>
                      <a:lnTo>
                        <a:pt x="164" y="10"/>
                      </a:lnTo>
                      <a:lnTo>
                        <a:pt x="168" y="14"/>
                      </a:lnTo>
                      <a:lnTo>
                        <a:pt x="178" y="14"/>
                      </a:lnTo>
                      <a:lnTo>
                        <a:pt x="180" y="20"/>
                      </a:lnTo>
                      <a:lnTo>
                        <a:pt x="180" y="46"/>
                      </a:lnTo>
                      <a:lnTo>
                        <a:pt x="188" y="56"/>
                      </a:lnTo>
                      <a:lnTo>
                        <a:pt x="188" y="64"/>
                      </a:lnTo>
                      <a:lnTo>
                        <a:pt x="164" y="66"/>
                      </a:lnTo>
                      <a:lnTo>
                        <a:pt x="148" y="76"/>
                      </a:lnTo>
                      <a:lnTo>
                        <a:pt x="146" y="84"/>
                      </a:lnTo>
                      <a:lnTo>
                        <a:pt x="122" y="104"/>
                      </a:lnTo>
                      <a:lnTo>
                        <a:pt x="100" y="106"/>
                      </a:lnTo>
                      <a:lnTo>
                        <a:pt x="68" y="126"/>
                      </a:lnTo>
                      <a:lnTo>
                        <a:pt x="68" y="14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65" name="Freeform 100"/>
                <p:cNvSpPr>
                  <a:spLocks noChangeAspect="1"/>
                </p:cNvSpPr>
                <p:nvPr/>
              </p:nvSpPr>
              <p:spPr bwMode="auto">
                <a:xfrm>
                  <a:off x="2430" y="2119"/>
                  <a:ext cx="132" cy="106"/>
                </a:xfrm>
                <a:custGeom>
                  <a:avLst/>
                  <a:gdLst/>
                  <a:ahLst/>
                  <a:cxnLst>
                    <a:cxn ang="0">
                      <a:pos x="0" y="106"/>
                    </a:cxn>
                    <a:cxn ang="0">
                      <a:pos x="4" y="94"/>
                    </a:cxn>
                    <a:cxn ang="0">
                      <a:pos x="14" y="78"/>
                    </a:cxn>
                    <a:cxn ang="0">
                      <a:pos x="20" y="62"/>
                    </a:cxn>
                    <a:cxn ang="0">
                      <a:pos x="30" y="54"/>
                    </a:cxn>
                    <a:cxn ang="0">
                      <a:pos x="36" y="38"/>
                    </a:cxn>
                    <a:cxn ang="0">
                      <a:pos x="46" y="24"/>
                    </a:cxn>
                    <a:cxn ang="0">
                      <a:pos x="52" y="18"/>
                    </a:cxn>
                    <a:cxn ang="0">
                      <a:pos x="60" y="8"/>
                    </a:cxn>
                    <a:cxn ang="0">
                      <a:pos x="64" y="0"/>
                    </a:cxn>
                    <a:cxn ang="0">
                      <a:pos x="132" y="0"/>
                    </a:cxn>
                    <a:cxn ang="0">
                      <a:pos x="132" y="28"/>
                    </a:cxn>
                    <a:cxn ang="0">
                      <a:pos x="82" y="28"/>
                    </a:cxn>
                    <a:cxn ang="0">
                      <a:pos x="82" y="70"/>
                    </a:cxn>
                    <a:cxn ang="0">
                      <a:pos x="72" y="70"/>
                    </a:cxn>
                    <a:cxn ang="0">
                      <a:pos x="64" y="74"/>
                    </a:cxn>
                    <a:cxn ang="0">
                      <a:pos x="64" y="82"/>
                    </a:cxn>
                    <a:cxn ang="0">
                      <a:pos x="64" y="106"/>
                    </a:cxn>
                    <a:cxn ang="0">
                      <a:pos x="0" y="106"/>
                    </a:cxn>
                  </a:cxnLst>
                  <a:rect l="0" t="0" r="r" b="b"/>
                  <a:pathLst>
                    <a:path w="132" h="106">
                      <a:moveTo>
                        <a:pt x="0" y="106"/>
                      </a:moveTo>
                      <a:lnTo>
                        <a:pt x="4" y="94"/>
                      </a:lnTo>
                      <a:lnTo>
                        <a:pt x="14" y="78"/>
                      </a:lnTo>
                      <a:lnTo>
                        <a:pt x="20" y="62"/>
                      </a:lnTo>
                      <a:lnTo>
                        <a:pt x="30" y="54"/>
                      </a:lnTo>
                      <a:lnTo>
                        <a:pt x="36" y="38"/>
                      </a:lnTo>
                      <a:lnTo>
                        <a:pt x="46" y="24"/>
                      </a:lnTo>
                      <a:lnTo>
                        <a:pt x="52" y="18"/>
                      </a:lnTo>
                      <a:lnTo>
                        <a:pt x="60" y="8"/>
                      </a:lnTo>
                      <a:lnTo>
                        <a:pt x="64" y="0"/>
                      </a:lnTo>
                      <a:lnTo>
                        <a:pt x="132" y="0"/>
                      </a:lnTo>
                      <a:lnTo>
                        <a:pt x="132" y="28"/>
                      </a:lnTo>
                      <a:lnTo>
                        <a:pt x="82" y="28"/>
                      </a:lnTo>
                      <a:lnTo>
                        <a:pt x="82" y="70"/>
                      </a:lnTo>
                      <a:lnTo>
                        <a:pt x="72" y="70"/>
                      </a:lnTo>
                      <a:lnTo>
                        <a:pt x="64" y="74"/>
                      </a:lnTo>
                      <a:lnTo>
                        <a:pt x="64" y="82"/>
                      </a:lnTo>
                      <a:lnTo>
                        <a:pt x="64" y="106"/>
                      </a:lnTo>
                      <a:lnTo>
                        <a:pt x="0" y="10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66" name="Freeform 101"/>
                <p:cNvSpPr>
                  <a:spLocks noChangeAspect="1"/>
                </p:cNvSpPr>
                <p:nvPr/>
              </p:nvSpPr>
              <p:spPr bwMode="auto">
                <a:xfrm>
                  <a:off x="2438" y="2365"/>
                  <a:ext cx="48" cy="28"/>
                </a:xfrm>
                <a:custGeom>
                  <a:avLst/>
                  <a:gdLst/>
                  <a:ahLst/>
                  <a:cxnLst>
                    <a:cxn ang="0">
                      <a:pos x="0" y="6"/>
                    </a:cxn>
                    <a:cxn ang="0">
                      <a:pos x="18" y="4"/>
                    </a:cxn>
                    <a:cxn ang="0">
                      <a:pos x="22" y="0"/>
                    </a:cxn>
                    <a:cxn ang="0">
                      <a:pos x="48" y="0"/>
                    </a:cxn>
                    <a:cxn ang="0">
                      <a:pos x="44" y="10"/>
                    </a:cxn>
                    <a:cxn ang="0">
                      <a:pos x="42" y="16"/>
                    </a:cxn>
                    <a:cxn ang="0">
                      <a:pos x="30" y="20"/>
                    </a:cxn>
                    <a:cxn ang="0">
                      <a:pos x="22" y="28"/>
                    </a:cxn>
                    <a:cxn ang="0">
                      <a:pos x="16" y="22"/>
                    </a:cxn>
                    <a:cxn ang="0">
                      <a:pos x="8" y="14"/>
                    </a:cxn>
                    <a:cxn ang="0">
                      <a:pos x="6" y="12"/>
                    </a:cxn>
                    <a:cxn ang="0">
                      <a:pos x="0" y="6"/>
                    </a:cxn>
                  </a:cxnLst>
                  <a:rect l="0" t="0" r="r" b="b"/>
                  <a:pathLst>
                    <a:path w="48" h="28">
                      <a:moveTo>
                        <a:pt x="0" y="6"/>
                      </a:moveTo>
                      <a:lnTo>
                        <a:pt x="18" y="4"/>
                      </a:lnTo>
                      <a:lnTo>
                        <a:pt x="22" y="0"/>
                      </a:lnTo>
                      <a:lnTo>
                        <a:pt x="48" y="0"/>
                      </a:lnTo>
                      <a:lnTo>
                        <a:pt x="44" y="10"/>
                      </a:lnTo>
                      <a:lnTo>
                        <a:pt x="42" y="16"/>
                      </a:lnTo>
                      <a:lnTo>
                        <a:pt x="30" y="20"/>
                      </a:lnTo>
                      <a:lnTo>
                        <a:pt x="22" y="28"/>
                      </a:lnTo>
                      <a:lnTo>
                        <a:pt x="16" y="22"/>
                      </a:lnTo>
                      <a:lnTo>
                        <a:pt x="8" y="14"/>
                      </a:lnTo>
                      <a:lnTo>
                        <a:pt x="6" y="12"/>
                      </a:lnTo>
                      <a:lnTo>
                        <a:pt x="0" y="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67" name="Freeform 102"/>
                <p:cNvSpPr>
                  <a:spLocks noChangeAspect="1"/>
                </p:cNvSpPr>
                <p:nvPr/>
              </p:nvSpPr>
              <p:spPr bwMode="auto">
                <a:xfrm>
                  <a:off x="2492" y="2409"/>
                  <a:ext cx="44" cy="48"/>
                </a:xfrm>
                <a:custGeom>
                  <a:avLst/>
                  <a:gdLst/>
                  <a:ahLst/>
                  <a:cxnLst>
                    <a:cxn ang="0">
                      <a:pos x="0" y="16"/>
                    </a:cxn>
                    <a:cxn ang="0">
                      <a:pos x="8" y="8"/>
                    </a:cxn>
                    <a:cxn ang="0">
                      <a:pos x="16" y="2"/>
                    </a:cxn>
                    <a:cxn ang="0">
                      <a:pos x="30" y="0"/>
                    </a:cxn>
                    <a:cxn ang="0">
                      <a:pos x="38" y="8"/>
                    </a:cxn>
                    <a:cxn ang="0">
                      <a:pos x="44" y="16"/>
                    </a:cxn>
                    <a:cxn ang="0">
                      <a:pos x="42" y="24"/>
                    </a:cxn>
                    <a:cxn ang="0">
                      <a:pos x="40" y="32"/>
                    </a:cxn>
                    <a:cxn ang="0">
                      <a:pos x="34" y="40"/>
                    </a:cxn>
                    <a:cxn ang="0">
                      <a:pos x="24" y="48"/>
                    </a:cxn>
                    <a:cxn ang="0">
                      <a:pos x="16" y="44"/>
                    </a:cxn>
                    <a:cxn ang="0">
                      <a:pos x="4" y="32"/>
                    </a:cxn>
                    <a:cxn ang="0">
                      <a:pos x="0" y="24"/>
                    </a:cxn>
                    <a:cxn ang="0">
                      <a:pos x="0" y="16"/>
                    </a:cxn>
                  </a:cxnLst>
                  <a:rect l="0" t="0" r="r" b="b"/>
                  <a:pathLst>
                    <a:path w="44" h="48">
                      <a:moveTo>
                        <a:pt x="0" y="16"/>
                      </a:moveTo>
                      <a:lnTo>
                        <a:pt x="8" y="8"/>
                      </a:lnTo>
                      <a:lnTo>
                        <a:pt x="16" y="2"/>
                      </a:lnTo>
                      <a:lnTo>
                        <a:pt x="30" y="0"/>
                      </a:lnTo>
                      <a:lnTo>
                        <a:pt x="38" y="8"/>
                      </a:lnTo>
                      <a:lnTo>
                        <a:pt x="44" y="16"/>
                      </a:lnTo>
                      <a:lnTo>
                        <a:pt x="42" y="24"/>
                      </a:lnTo>
                      <a:lnTo>
                        <a:pt x="40" y="32"/>
                      </a:lnTo>
                      <a:lnTo>
                        <a:pt x="34" y="40"/>
                      </a:lnTo>
                      <a:lnTo>
                        <a:pt x="24" y="48"/>
                      </a:lnTo>
                      <a:lnTo>
                        <a:pt x="16" y="44"/>
                      </a:lnTo>
                      <a:lnTo>
                        <a:pt x="4" y="32"/>
                      </a:lnTo>
                      <a:lnTo>
                        <a:pt x="0" y="24"/>
                      </a:lnTo>
                      <a:lnTo>
                        <a:pt x="0" y="1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68" name="Freeform 103"/>
                <p:cNvSpPr>
                  <a:spLocks noChangeAspect="1"/>
                </p:cNvSpPr>
                <p:nvPr/>
              </p:nvSpPr>
              <p:spPr bwMode="auto">
                <a:xfrm>
                  <a:off x="2430" y="2119"/>
                  <a:ext cx="198" cy="214"/>
                </a:xfrm>
                <a:custGeom>
                  <a:avLst/>
                  <a:gdLst/>
                  <a:ahLst/>
                  <a:cxnLst>
                    <a:cxn ang="0">
                      <a:pos x="0" y="106"/>
                    </a:cxn>
                    <a:cxn ang="0">
                      <a:pos x="64" y="106"/>
                    </a:cxn>
                    <a:cxn ang="0">
                      <a:pos x="64" y="82"/>
                    </a:cxn>
                    <a:cxn ang="0">
                      <a:pos x="64" y="74"/>
                    </a:cxn>
                    <a:cxn ang="0">
                      <a:pos x="68" y="72"/>
                    </a:cxn>
                    <a:cxn ang="0">
                      <a:pos x="72" y="70"/>
                    </a:cxn>
                    <a:cxn ang="0">
                      <a:pos x="82" y="70"/>
                    </a:cxn>
                    <a:cxn ang="0">
                      <a:pos x="82" y="28"/>
                    </a:cxn>
                    <a:cxn ang="0">
                      <a:pos x="132" y="28"/>
                    </a:cxn>
                    <a:cxn ang="0">
                      <a:pos x="132" y="0"/>
                    </a:cxn>
                    <a:cxn ang="0">
                      <a:pos x="198" y="48"/>
                    </a:cxn>
                    <a:cxn ang="0">
                      <a:pos x="168" y="48"/>
                    </a:cxn>
                    <a:cxn ang="0">
                      <a:pos x="180" y="184"/>
                    </a:cxn>
                    <a:cxn ang="0">
                      <a:pos x="186" y="192"/>
                    </a:cxn>
                    <a:cxn ang="0">
                      <a:pos x="184" y="202"/>
                    </a:cxn>
                    <a:cxn ang="0">
                      <a:pos x="84" y="200"/>
                    </a:cxn>
                    <a:cxn ang="0">
                      <a:pos x="78" y="214"/>
                    </a:cxn>
                    <a:cxn ang="0">
                      <a:pos x="68" y="206"/>
                    </a:cxn>
                    <a:cxn ang="0">
                      <a:pos x="60" y="194"/>
                    </a:cxn>
                    <a:cxn ang="0">
                      <a:pos x="52" y="188"/>
                    </a:cxn>
                    <a:cxn ang="0">
                      <a:pos x="40" y="182"/>
                    </a:cxn>
                    <a:cxn ang="0">
                      <a:pos x="26" y="182"/>
                    </a:cxn>
                    <a:cxn ang="0">
                      <a:pos x="12" y="184"/>
                    </a:cxn>
                    <a:cxn ang="0">
                      <a:pos x="12" y="172"/>
                    </a:cxn>
                    <a:cxn ang="0">
                      <a:pos x="18" y="152"/>
                    </a:cxn>
                    <a:cxn ang="0">
                      <a:pos x="12" y="144"/>
                    </a:cxn>
                    <a:cxn ang="0">
                      <a:pos x="8" y="138"/>
                    </a:cxn>
                    <a:cxn ang="0">
                      <a:pos x="12" y="130"/>
                    </a:cxn>
                    <a:cxn ang="0">
                      <a:pos x="12" y="122"/>
                    </a:cxn>
                    <a:cxn ang="0">
                      <a:pos x="8" y="116"/>
                    </a:cxn>
                    <a:cxn ang="0">
                      <a:pos x="0" y="112"/>
                    </a:cxn>
                    <a:cxn ang="0">
                      <a:pos x="0" y="106"/>
                    </a:cxn>
                  </a:cxnLst>
                  <a:rect l="0" t="0" r="r" b="b"/>
                  <a:pathLst>
                    <a:path w="198" h="214">
                      <a:moveTo>
                        <a:pt x="0" y="106"/>
                      </a:moveTo>
                      <a:lnTo>
                        <a:pt x="64" y="106"/>
                      </a:lnTo>
                      <a:lnTo>
                        <a:pt x="64" y="82"/>
                      </a:lnTo>
                      <a:lnTo>
                        <a:pt x="64" y="74"/>
                      </a:lnTo>
                      <a:lnTo>
                        <a:pt x="68" y="72"/>
                      </a:lnTo>
                      <a:lnTo>
                        <a:pt x="72" y="70"/>
                      </a:lnTo>
                      <a:lnTo>
                        <a:pt x="82" y="70"/>
                      </a:lnTo>
                      <a:lnTo>
                        <a:pt x="82" y="28"/>
                      </a:lnTo>
                      <a:lnTo>
                        <a:pt x="132" y="28"/>
                      </a:lnTo>
                      <a:lnTo>
                        <a:pt x="132" y="0"/>
                      </a:lnTo>
                      <a:lnTo>
                        <a:pt x="198" y="48"/>
                      </a:lnTo>
                      <a:lnTo>
                        <a:pt x="168" y="48"/>
                      </a:lnTo>
                      <a:lnTo>
                        <a:pt x="180" y="184"/>
                      </a:lnTo>
                      <a:lnTo>
                        <a:pt x="186" y="192"/>
                      </a:lnTo>
                      <a:lnTo>
                        <a:pt x="184" y="202"/>
                      </a:lnTo>
                      <a:lnTo>
                        <a:pt x="84" y="200"/>
                      </a:lnTo>
                      <a:lnTo>
                        <a:pt x="78" y="214"/>
                      </a:lnTo>
                      <a:lnTo>
                        <a:pt x="68" y="206"/>
                      </a:lnTo>
                      <a:lnTo>
                        <a:pt x="60" y="194"/>
                      </a:lnTo>
                      <a:lnTo>
                        <a:pt x="52" y="188"/>
                      </a:lnTo>
                      <a:lnTo>
                        <a:pt x="40" y="182"/>
                      </a:lnTo>
                      <a:lnTo>
                        <a:pt x="26" y="182"/>
                      </a:lnTo>
                      <a:lnTo>
                        <a:pt x="12" y="184"/>
                      </a:lnTo>
                      <a:lnTo>
                        <a:pt x="12" y="172"/>
                      </a:lnTo>
                      <a:lnTo>
                        <a:pt x="18" y="152"/>
                      </a:lnTo>
                      <a:lnTo>
                        <a:pt x="12" y="144"/>
                      </a:lnTo>
                      <a:lnTo>
                        <a:pt x="8" y="138"/>
                      </a:lnTo>
                      <a:lnTo>
                        <a:pt x="12" y="130"/>
                      </a:lnTo>
                      <a:lnTo>
                        <a:pt x="12" y="122"/>
                      </a:lnTo>
                      <a:lnTo>
                        <a:pt x="8" y="116"/>
                      </a:lnTo>
                      <a:lnTo>
                        <a:pt x="0" y="112"/>
                      </a:lnTo>
                      <a:lnTo>
                        <a:pt x="0" y="10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69" name="Freeform 104"/>
                <p:cNvSpPr>
                  <a:spLocks noChangeAspect="1"/>
                </p:cNvSpPr>
                <p:nvPr/>
              </p:nvSpPr>
              <p:spPr bwMode="auto">
                <a:xfrm>
                  <a:off x="2460" y="2365"/>
                  <a:ext cx="116" cy="88"/>
                </a:xfrm>
                <a:custGeom>
                  <a:avLst/>
                  <a:gdLst/>
                  <a:ahLst/>
                  <a:cxnLst>
                    <a:cxn ang="0">
                      <a:pos x="60" y="6"/>
                    </a:cxn>
                    <a:cxn ang="0">
                      <a:pos x="60" y="8"/>
                    </a:cxn>
                    <a:cxn ang="0">
                      <a:pos x="72" y="12"/>
                    </a:cxn>
                    <a:cxn ang="0">
                      <a:pos x="84" y="8"/>
                    </a:cxn>
                    <a:cxn ang="0">
                      <a:pos x="98" y="6"/>
                    </a:cxn>
                    <a:cxn ang="0">
                      <a:pos x="100" y="14"/>
                    </a:cxn>
                    <a:cxn ang="0">
                      <a:pos x="106" y="24"/>
                    </a:cxn>
                    <a:cxn ang="0">
                      <a:pos x="112" y="38"/>
                    </a:cxn>
                    <a:cxn ang="0">
                      <a:pos x="110" y="46"/>
                    </a:cxn>
                    <a:cxn ang="0">
                      <a:pos x="112" y="50"/>
                    </a:cxn>
                    <a:cxn ang="0">
                      <a:pos x="114" y="54"/>
                    </a:cxn>
                    <a:cxn ang="0">
                      <a:pos x="116" y="68"/>
                    </a:cxn>
                    <a:cxn ang="0">
                      <a:pos x="110" y="70"/>
                    </a:cxn>
                    <a:cxn ang="0">
                      <a:pos x="112" y="80"/>
                    </a:cxn>
                    <a:cxn ang="0">
                      <a:pos x="106" y="84"/>
                    </a:cxn>
                    <a:cxn ang="0">
                      <a:pos x="100" y="82"/>
                    </a:cxn>
                    <a:cxn ang="0">
                      <a:pos x="96" y="88"/>
                    </a:cxn>
                    <a:cxn ang="0">
                      <a:pos x="90" y="86"/>
                    </a:cxn>
                    <a:cxn ang="0">
                      <a:pos x="88" y="72"/>
                    </a:cxn>
                    <a:cxn ang="0">
                      <a:pos x="82" y="70"/>
                    </a:cxn>
                    <a:cxn ang="0">
                      <a:pos x="74" y="68"/>
                    </a:cxn>
                    <a:cxn ang="0">
                      <a:pos x="76" y="60"/>
                    </a:cxn>
                    <a:cxn ang="0">
                      <a:pos x="70" y="52"/>
                    </a:cxn>
                    <a:cxn ang="0">
                      <a:pos x="62" y="44"/>
                    </a:cxn>
                    <a:cxn ang="0">
                      <a:pos x="48" y="46"/>
                    </a:cxn>
                    <a:cxn ang="0">
                      <a:pos x="40" y="52"/>
                    </a:cxn>
                    <a:cxn ang="0">
                      <a:pos x="32" y="60"/>
                    </a:cxn>
                    <a:cxn ang="0">
                      <a:pos x="24" y="50"/>
                    </a:cxn>
                    <a:cxn ang="0">
                      <a:pos x="14" y="40"/>
                    </a:cxn>
                    <a:cxn ang="0">
                      <a:pos x="6" y="38"/>
                    </a:cxn>
                    <a:cxn ang="0">
                      <a:pos x="0" y="28"/>
                    </a:cxn>
                    <a:cxn ang="0">
                      <a:pos x="8" y="20"/>
                    </a:cxn>
                    <a:cxn ang="0">
                      <a:pos x="20" y="16"/>
                    </a:cxn>
                    <a:cxn ang="0">
                      <a:pos x="22" y="10"/>
                    </a:cxn>
                    <a:cxn ang="0">
                      <a:pos x="26" y="0"/>
                    </a:cxn>
                    <a:cxn ang="0">
                      <a:pos x="32" y="0"/>
                    </a:cxn>
                    <a:cxn ang="0">
                      <a:pos x="38" y="4"/>
                    </a:cxn>
                    <a:cxn ang="0">
                      <a:pos x="50" y="4"/>
                    </a:cxn>
                    <a:cxn ang="0">
                      <a:pos x="60" y="6"/>
                    </a:cxn>
                  </a:cxnLst>
                  <a:rect l="0" t="0" r="r" b="b"/>
                  <a:pathLst>
                    <a:path w="116" h="88">
                      <a:moveTo>
                        <a:pt x="60" y="6"/>
                      </a:moveTo>
                      <a:lnTo>
                        <a:pt x="60" y="8"/>
                      </a:lnTo>
                      <a:lnTo>
                        <a:pt x="72" y="12"/>
                      </a:lnTo>
                      <a:lnTo>
                        <a:pt x="84" y="8"/>
                      </a:lnTo>
                      <a:lnTo>
                        <a:pt x="98" y="6"/>
                      </a:lnTo>
                      <a:lnTo>
                        <a:pt x="100" y="14"/>
                      </a:lnTo>
                      <a:lnTo>
                        <a:pt x="106" y="24"/>
                      </a:lnTo>
                      <a:lnTo>
                        <a:pt x="112" y="38"/>
                      </a:lnTo>
                      <a:lnTo>
                        <a:pt x="110" y="46"/>
                      </a:lnTo>
                      <a:lnTo>
                        <a:pt x="112" y="50"/>
                      </a:lnTo>
                      <a:lnTo>
                        <a:pt x="114" y="54"/>
                      </a:lnTo>
                      <a:lnTo>
                        <a:pt x="116" y="68"/>
                      </a:lnTo>
                      <a:lnTo>
                        <a:pt x="110" y="70"/>
                      </a:lnTo>
                      <a:lnTo>
                        <a:pt x="112" y="80"/>
                      </a:lnTo>
                      <a:lnTo>
                        <a:pt x="106" y="84"/>
                      </a:lnTo>
                      <a:lnTo>
                        <a:pt x="100" y="82"/>
                      </a:lnTo>
                      <a:lnTo>
                        <a:pt x="96" y="88"/>
                      </a:lnTo>
                      <a:lnTo>
                        <a:pt x="90" y="86"/>
                      </a:lnTo>
                      <a:lnTo>
                        <a:pt x="88" y="72"/>
                      </a:lnTo>
                      <a:lnTo>
                        <a:pt x="82" y="70"/>
                      </a:lnTo>
                      <a:lnTo>
                        <a:pt x="74" y="68"/>
                      </a:lnTo>
                      <a:lnTo>
                        <a:pt x="76" y="60"/>
                      </a:lnTo>
                      <a:lnTo>
                        <a:pt x="70" y="52"/>
                      </a:lnTo>
                      <a:lnTo>
                        <a:pt x="62" y="44"/>
                      </a:lnTo>
                      <a:lnTo>
                        <a:pt x="48" y="46"/>
                      </a:lnTo>
                      <a:lnTo>
                        <a:pt x="40" y="52"/>
                      </a:lnTo>
                      <a:lnTo>
                        <a:pt x="32" y="60"/>
                      </a:lnTo>
                      <a:lnTo>
                        <a:pt x="24" y="50"/>
                      </a:lnTo>
                      <a:lnTo>
                        <a:pt x="14" y="40"/>
                      </a:lnTo>
                      <a:lnTo>
                        <a:pt x="6" y="38"/>
                      </a:lnTo>
                      <a:lnTo>
                        <a:pt x="0" y="28"/>
                      </a:lnTo>
                      <a:lnTo>
                        <a:pt x="8" y="20"/>
                      </a:lnTo>
                      <a:lnTo>
                        <a:pt x="20" y="16"/>
                      </a:lnTo>
                      <a:lnTo>
                        <a:pt x="22" y="10"/>
                      </a:lnTo>
                      <a:lnTo>
                        <a:pt x="26" y="0"/>
                      </a:lnTo>
                      <a:lnTo>
                        <a:pt x="32" y="0"/>
                      </a:lnTo>
                      <a:lnTo>
                        <a:pt x="38" y="4"/>
                      </a:lnTo>
                      <a:lnTo>
                        <a:pt x="50" y="4"/>
                      </a:lnTo>
                      <a:lnTo>
                        <a:pt x="60" y="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70" name="Freeform 105"/>
                <p:cNvSpPr>
                  <a:spLocks noChangeAspect="1"/>
                </p:cNvSpPr>
                <p:nvPr/>
              </p:nvSpPr>
              <p:spPr bwMode="auto">
                <a:xfrm>
                  <a:off x="2516" y="2433"/>
                  <a:ext cx="66" cy="66"/>
                </a:xfrm>
                <a:custGeom>
                  <a:avLst/>
                  <a:gdLst/>
                  <a:ahLst/>
                  <a:cxnLst>
                    <a:cxn ang="0">
                      <a:pos x="50" y="16"/>
                    </a:cxn>
                    <a:cxn ang="0">
                      <a:pos x="50" y="26"/>
                    </a:cxn>
                    <a:cxn ang="0">
                      <a:pos x="50" y="34"/>
                    </a:cxn>
                    <a:cxn ang="0">
                      <a:pos x="58" y="36"/>
                    </a:cxn>
                    <a:cxn ang="0">
                      <a:pos x="64" y="40"/>
                    </a:cxn>
                    <a:cxn ang="0">
                      <a:pos x="66" y="46"/>
                    </a:cxn>
                    <a:cxn ang="0">
                      <a:pos x="66" y="54"/>
                    </a:cxn>
                    <a:cxn ang="0">
                      <a:pos x="62" y="66"/>
                    </a:cxn>
                    <a:cxn ang="0">
                      <a:pos x="50" y="62"/>
                    </a:cxn>
                    <a:cxn ang="0">
                      <a:pos x="38" y="54"/>
                    </a:cxn>
                    <a:cxn ang="0">
                      <a:pos x="30" y="44"/>
                    </a:cxn>
                    <a:cxn ang="0">
                      <a:pos x="18" y="36"/>
                    </a:cxn>
                    <a:cxn ang="0">
                      <a:pos x="8" y="32"/>
                    </a:cxn>
                    <a:cxn ang="0">
                      <a:pos x="0" y="24"/>
                    </a:cxn>
                    <a:cxn ang="0">
                      <a:pos x="16" y="8"/>
                    </a:cxn>
                    <a:cxn ang="0">
                      <a:pos x="18" y="0"/>
                    </a:cxn>
                    <a:cxn ang="0">
                      <a:pos x="24" y="0"/>
                    </a:cxn>
                    <a:cxn ang="0">
                      <a:pos x="32" y="4"/>
                    </a:cxn>
                    <a:cxn ang="0">
                      <a:pos x="34" y="18"/>
                    </a:cxn>
                    <a:cxn ang="0">
                      <a:pos x="40" y="20"/>
                    </a:cxn>
                    <a:cxn ang="0">
                      <a:pos x="44" y="14"/>
                    </a:cxn>
                    <a:cxn ang="0">
                      <a:pos x="50" y="16"/>
                    </a:cxn>
                  </a:cxnLst>
                  <a:rect l="0" t="0" r="r" b="b"/>
                  <a:pathLst>
                    <a:path w="66" h="66">
                      <a:moveTo>
                        <a:pt x="50" y="16"/>
                      </a:moveTo>
                      <a:lnTo>
                        <a:pt x="50" y="26"/>
                      </a:lnTo>
                      <a:lnTo>
                        <a:pt x="50" y="34"/>
                      </a:lnTo>
                      <a:lnTo>
                        <a:pt x="58" y="36"/>
                      </a:lnTo>
                      <a:lnTo>
                        <a:pt x="64" y="40"/>
                      </a:lnTo>
                      <a:lnTo>
                        <a:pt x="66" y="46"/>
                      </a:lnTo>
                      <a:lnTo>
                        <a:pt x="66" y="54"/>
                      </a:lnTo>
                      <a:lnTo>
                        <a:pt x="62" y="66"/>
                      </a:lnTo>
                      <a:lnTo>
                        <a:pt x="50" y="62"/>
                      </a:lnTo>
                      <a:lnTo>
                        <a:pt x="38" y="54"/>
                      </a:lnTo>
                      <a:lnTo>
                        <a:pt x="30" y="44"/>
                      </a:lnTo>
                      <a:lnTo>
                        <a:pt x="18" y="36"/>
                      </a:lnTo>
                      <a:lnTo>
                        <a:pt x="8" y="32"/>
                      </a:lnTo>
                      <a:lnTo>
                        <a:pt x="0" y="24"/>
                      </a:lnTo>
                      <a:lnTo>
                        <a:pt x="16" y="8"/>
                      </a:lnTo>
                      <a:lnTo>
                        <a:pt x="18" y="0"/>
                      </a:lnTo>
                      <a:lnTo>
                        <a:pt x="24" y="0"/>
                      </a:lnTo>
                      <a:lnTo>
                        <a:pt x="32" y="4"/>
                      </a:lnTo>
                      <a:lnTo>
                        <a:pt x="34" y="18"/>
                      </a:lnTo>
                      <a:lnTo>
                        <a:pt x="40" y="20"/>
                      </a:lnTo>
                      <a:lnTo>
                        <a:pt x="44" y="14"/>
                      </a:lnTo>
                      <a:lnTo>
                        <a:pt x="50" y="1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71" name="Freeform 106"/>
                <p:cNvSpPr>
                  <a:spLocks noChangeAspect="1"/>
                </p:cNvSpPr>
                <p:nvPr/>
              </p:nvSpPr>
              <p:spPr bwMode="auto">
                <a:xfrm>
                  <a:off x="2913" y="2191"/>
                  <a:ext cx="168" cy="258"/>
                </a:xfrm>
                <a:custGeom>
                  <a:avLst/>
                  <a:gdLst/>
                  <a:ahLst/>
                  <a:cxnLst>
                    <a:cxn ang="0">
                      <a:pos x="166" y="128"/>
                    </a:cxn>
                    <a:cxn ang="0">
                      <a:pos x="152" y="130"/>
                    </a:cxn>
                    <a:cxn ang="0">
                      <a:pos x="148" y="142"/>
                    </a:cxn>
                    <a:cxn ang="0">
                      <a:pos x="136" y="170"/>
                    </a:cxn>
                    <a:cxn ang="0">
                      <a:pos x="144" y="178"/>
                    </a:cxn>
                    <a:cxn ang="0">
                      <a:pos x="148" y="204"/>
                    </a:cxn>
                    <a:cxn ang="0">
                      <a:pos x="136" y="206"/>
                    </a:cxn>
                    <a:cxn ang="0">
                      <a:pos x="112" y="230"/>
                    </a:cxn>
                    <a:cxn ang="0">
                      <a:pos x="88" y="234"/>
                    </a:cxn>
                    <a:cxn ang="0">
                      <a:pos x="86" y="246"/>
                    </a:cxn>
                    <a:cxn ang="0">
                      <a:pos x="40" y="258"/>
                    </a:cxn>
                    <a:cxn ang="0">
                      <a:pos x="30" y="246"/>
                    </a:cxn>
                    <a:cxn ang="0">
                      <a:pos x="10" y="226"/>
                    </a:cxn>
                    <a:cxn ang="0">
                      <a:pos x="12" y="216"/>
                    </a:cxn>
                    <a:cxn ang="0">
                      <a:pos x="32" y="216"/>
                    </a:cxn>
                    <a:cxn ang="0">
                      <a:pos x="26" y="206"/>
                    </a:cxn>
                    <a:cxn ang="0">
                      <a:pos x="24" y="182"/>
                    </a:cxn>
                    <a:cxn ang="0">
                      <a:pos x="16" y="170"/>
                    </a:cxn>
                    <a:cxn ang="0">
                      <a:pos x="2" y="156"/>
                    </a:cxn>
                    <a:cxn ang="0">
                      <a:pos x="0" y="144"/>
                    </a:cxn>
                    <a:cxn ang="0">
                      <a:pos x="32" y="106"/>
                    </a:cxn>
                    <a:cxn ang="0">
                      <a:pos x="36" y="66"/>
                    </a:cxn>
                    <a:cxn ang="0">
                      <a:pos x="40" y="50"/>
                    </a:cxn>
                    <a:cxn ang="0">
                      <a:pos x="28" y="6"/>
                    </a:cxn>
                    <a:cxn ang="0">
                      <a:pos x="34" y="0"/>
                    </a:cxn>
                    <a:cxn ang="0">
                      <a:pos x="168" y="54"/>
                    </a:cxn>
                    <a:cxn ang="0">
                      <a:pos x="166" y="128"/>
                    </a:cxn>
                  </a:cxnLst>
                  <a:rect l="0" t="0" r="r" b="b"/>
                  <a:pathLst>
                    <a:path w="168" h="258">
                      <a:moveTo>
                        <a:pt x="166" y="128"/>
                      </a:moveTo>
                      <a:lnTo>
                        <a:pt x="152" y="130"/>
                      </a:lnTo>
                      <a:lnTo>
                        <a:pt x="148" y="142"/>
                      </a:lnTo>
                      <a:lnTo>
                        <a:pt x="136" y="170"/>
                      </a:lnTo>
                      <a:lnTo>
                        <a:pt x="144" y="178"/>
                      </a:lnTo>
                      <a:lnTo>
                        <a:pt x="148" y="204"/>
                      </a:lnTo>
                      <a:lnTo>
                        <a:pt x="136" y="206"/>
                      </a:lnTo>
                      <a:lnTo>
                        <a:pt x="112" y="230"/>
                      </a:lnTo>
                      <a:lnTo>
                        <a:pt x="88" y="234"/>
                      </a:lnTo>
                      <a:lnTo>
                        <a:pt x="86" y="246"/>
                      </a:lnTo>
                      <a:lnTo>
                        <a:pt x="40" y="258"/>
                      </a:lnTo>
                      <a:lnTo>
                        <a:pt x="30" y="246"/>
                      </a:lnTo>
                      <a:lnTo>
                        <a:pt x="10" y="226"/>
                      </a:lnTo>
                      <a:lnTo>
                        <a:pt x="12" y="216"/>
                      </a:lnTo>
                      <a:lnTo>
                        <a:pt x="32" y="216"/>
                      </a:lnTo>
                      <a:lnTo>
                        <a:pt x="26" y="206"/>
                      </a:lnTo>
                      <a:lnTo>
                        <a:pt x="24" y="182"/>
                      </a:lnTo>
                      <a:lnTo>
                        <a:pt x="16" y="170"/>
                      </a:lnTo>
                      <a:lnTo>
                        <a:pt x="2" y="156"/>
                      </a:lnTo>
                      <a:lnTo>
                        <a:pt x="0" y="144"/>
                      </a:lnTo>
                      <a:lnTo>
                        <a:pt x="32" y="106"/>
                      </a:lnTo>
                      <a:lnTo>
                        <a:pt x="36" y="66"/>
                      </a:lnTo>
                      <a:lnTo>
                        <a:pt x="40" y="50"/>
                      </a:lnTo>
                      <a:lnTo>
                        <a:pt x="28" y="6"/>
                      </a:lnTo>
                      <a:lnTo>
                        <a:pt x="34" y="0"/>
                      </a:lnTo>
                      <a:lnTo>
                        <a:pt x="168" y="54"/>
                      </a:lnTo>
                      <a:lnTo>
                        <a:pt x="166" y="128"/>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72" name="Freeform 107"/>
                <p:cNvSpPr>
                  <a:spLocks noChangeAspect="1"/>
                </p:cNvSpPr>
                <p:nvPr/>
              </p:nvSpPr>
              <p:spPr bwMode="auto">
                <a:xfrm>
                  <a:off x="2702" y="2187"/>
                  <a:ext cx="251" cy="194"/>
                </a:xfrm>
                <a:custGeom>
                  <a:avLst/>
                  <a:gdLst/>
                  <a:ahLst/>
                  <a:cxnLst>
                    <a:cxn ang="0">
                      <a:pos x="4" y="142"/>
                    </a:cxn>
                    <a:cxn ang="0">
                      <a:pos x="18" y="142"/>
                    </a:cxn>
                    <a:cxn ang="0">
                      <a:pos x="52" y="136"/>
                    </a:cxn>
                    <a:cxn ang="0">
                      <a:pos x="64" y="118"/>
                    </a:cxn>
                    <a:cxn ang="0">
                      <a:pos x="66" y="76"/>
                    </a:cxn>
                    <a:cxn ang="0">
                      <a:pos x="86" y="72"/>
                    </a:cxn>
                    <a:cxn ang="0">
                      <a:pos x="124" y="40"/>
                    </a:cxn>
                    <a:cxn ang="0">
                      <a:pos x="191" y="0"/>
                    </a:cxn>
                    <a:cxn ang="0">
                      <a:pos x="199" y="2"/>
                    </a:cxn>
                    <a:cxn ang="0">
                      <a:pos x="207" y="4"/>
                    </a:cxn>
                    <a:cxn ang="0">
                      <a:pos x="217" y="8"/>
                    </a:cxn>
                    <a:cxn ang="0">
                      <a:pos x="227" y="16"/>
                    </a:cxn>
                    <a:cxn ang="0">
                      <a:pos x="239" y="10"/>
                    </a:cxn>
                    <a:cxn ang="0">
                      <a:pos x="251" y="54"/>
                    </a:cxn>
                    <a:cxn ang="0">
                      <a:pos x="247" y="70"/>
                    </a:cxn>
                    <a:cxn ang="0">
                      <a:pos x="243" y="110"/>
                    </a:cxn>
                    <a:cxn ang="0">
                      <a:pos x="211" y="148"/>
                    </a:cxn>
                    <a:cxn ang="0">
                      <a:pos x="213" y="160"/>
                    </a:cxn>
                    <a:cxn ang="0">
                      <a:pos x="191" y="174"/>
                    </a:cxn>
                    <a:cxn ang="0">
                      <a:pos x="156" y="170"/>
                    </a:cxn>
                    <a:cxn ang="0">
                      <a:pos x="150" y="178"/>
                    </a:cxn>
                    <a:cxn ang="0">
                      <a:pos x="122" y="168"/>
                    </a:cxn>
                    <a:cxn ang="0">
                      <a:pos x="112" y="174"/>
                    </a:cxn>
                    <a:cxn ang="0">
                      <a:pos x="96" y="162"/>
                    </a:cxn>
                    <a:cxn ang="0">
                      <a:pos x="66" y="162"/>
                    </a:cxn>
                    <a:cxn ang="0">
                      <a:pos x="54" y="194"/>
                    </a:cxn>
                    <a:cxn ang="0">
                      <a:pos x="44" y="184"/>
                    </a:cxn>
                    <a:cxn ang="0">
                      <a:pos x="30" y="186"/>
                    </a:cxn>
                    <a:cxn ang="0">
                      <a:pos x="16" y="178"/>
                    </a:cxn>
                    <a:cxn ang="0">
                      <a:pos x="12" y="176"/>
                    </a:cxn>
                    <a:cxn ang="0">
                      <a:pos x="14" y="170"/>
                    </a:cxn>
                    <a:cxn ang="0">
                      <a:pos x="4" y="158"/>
                    </a:cxn>
                    <a:cxn ang="0">
                      <a:pos x="0" y="150"/>
                    </a:cxn>
                    <a:cxn ang="0">
                      <a:pos x="4" y="142"/>
                    </a:cxn>
                  </a:cxnLst>
                  <a:rect l="0" t="0" r="r" b="b"/>
                  <a:pathLst>
                    <a:path w="251" h="194">
                      <a:moveTo>
                        <a:pt x="4" y="142"/>
                      </a:moveTo>
                      <a:lnTo>
                        <a:pt x="18" y="142"/>
                      </a:lnTo>
                      <a:lnTo>
                        <a:pt x="52" y="136"/>
                      </a:lnTo>
                      <a:lnTo>
                        <a:pt x="64" y="118"/>
                      </a:lnTo>
                      <a:lnTo>
                        <a:pt x="66" y="76"/>
                      </a:lnTo>
                      <a:lnTo>
                        <a:pt x="86" y="72"/>
                      </a:lnTo>
                      <a:lnTo>
                        <a:pt x="124" y="40"/>
                      </a:lnTo>
                      <a:lnTo>
                        <a:pt x="191" y="0"/>
                      </a:lnTo>
                      <a:lnTo>
                        <a:pt x="199" y="2"/>
                      </a:lnTo>
                      <a:lnTo>
                        <a:pt x="207" y="4"/>
                      </a:lnTo>
                      <a:lnTo>
                        <a:pt x="217" y="8"/>
                      </a:lnTo>
                      <a:lnTo>
                        <a:pt x="227" y="16"/>
                      </a:lnTo>
                      <a:lnTo>
                        <a:pt x="239" y="10"/>
                      </a:lnTo>
                      <a:lnTo>
                        <a:pt x="251" y="54"/>
                      </a:lnTo>
                      <a:lnTo>
                        <a:pt x="247" y="70"/>
                      </a:lnTo>
                      <a:lnTo>
                        <a:pt x="243" y="110"/>
                      </a:lnTo>
                      <a:lnTo>
                        <a:pt x="211" y="148"/>
                      </a:lnTo>
                      <a:lnTo>
                        <a:pt x="213" y="160"/>
                      </a:lnTo>
                      <a:lnTo>
                        <a:pt x="191" y="174"/>
                      </a:lnTo>
                      <a:lnTo>
                        <a:pt x="156" y="170"/>
                      </a:lnTo>
                      <a:lnTo>
                        <a:pt x="150" y="178"/>
                      </a:lnTo>
                      <a:lnTo>
                        <a:pt x="122" y="168"/>
                      </a:lnTo>
                      <a:lnTo>
                        <a:pt x="112" y="174"/>
                      </a:lnTo>
                      <a:lnTo>
                        <a:pt x="96" y="162"/>
                      </a:lnTo>
                      <a:lnTo>
                        <a:pt x="66" y="162"/>
                      </a:lnTo>
                      <a:lnTo>
                        <a:pt x="54" y="194"/>
                      </a:lnTo>
                      <a:lnTo>
                        <a:pt x="44" y="184"/>
                      </a:lnTo>
                      <a:lnTo>
                        <a:pt x="30" y="186"/>
                      </a:lnTo>
                      <a:lnTo>
                        <a:pt x="16" y="178"/>
                      </a:lnTo>
                      <a:lnTo>
                        <a:pt x="12" y="176"/>
                      </a:lnTo>
                      <a:lnTo>
                        <a:pt x="14" y="170"/>
                      </a:lnTo>
                      <a:lnTo>
                        <a:pt x="4" y="158"/>
                      </a:lnTo>
                      <a:lnTo>
                        <a:pt x="0" y="150"/>
                      </a:lnTo>
                      <a:lnTo>
                        <a:pt x="4" y="142"/>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73" name="Freeform 108"/>
                <p:cNvSpPr>
                  <a:spLocks noChangeAspect="1"/>
                </p:cNvSpPr>
                <p:nvPr/>
              </p:nvSpPr>
              <p:spPr bwMode="auto">
                <a:xfrm>
                  <a:off x="2933" y="2395"/>
                  <a:ext cx="202" cy="128"/>
                </a:xfrm>
                <a:custGeom>
                  <a:avLst/>
                  <a:gdLst/>
                  <a:ahLst/>
                  <a:cxnLst>
                    <a:cxn ang="0">
                      <a:pos x="20" y="54"/>
                    </a:cxn>
                    <a:cxn ang="0">
                      <a:pos x="66" y="42"/>
                    </a:cxn>
                    <a:cxn ang="0">
                      <a:pos x="68" y="30"/>
                    </a:cxn>
                    <a:cxn ang="0">
                      <a:pos x="92" y="26"/>
                    </a:cxn>
                    <a:cxn ang="0">
                      <a:pos x="116" y="2"/>
                    </a:cxn>
                    <a:cxn ang="0">
                      <a:pos x="128" y="0"/>
                    </a:cxn>
                    <a:cxn ang="0">
                      <a:pos x="140" y="8"/>
                    </a:cxn>
                    <a:cxn ang="0">
                      <a:pos x="142" y="22"/>
                    </a:cxn>
                    <a:cxn ang="0">
                      <a:pos x="142" y="34"/>
                    </a:cxn>
                    <a:cxn ang="0">
                      <a:pos x="180" y="60"/>
                    </a:cxn>
                    <a:cxn ang="0">
                      <a:pos x="202" y="92"/>
                    </a:cxn>
                    <a:cxn ang="0">
                      <a:pos x="172" y="90"/>
                    </a:cxn>
                    <a:cxn ang="0">
                      <a:pos x="138" y="100"/>
                    </a:cxn>
                    <a:cxn ang="0">
                      <a:pos x="126" y="108"/>
                    </a:cxn>
                    <a:cxn ang="0">
                      <a:pos x="104" y="106"/>
                    </a:cxn>
                    <a:cxn ang="0">
                      <a:pos x="92" y="102"/>
                    </a:cxn>
                    <a:cxn ang="0">
                      <a:pos x="78" y="88"/>
                    </a:cxn>
                    <a:cxn ang="0">
                      <a:pos x="64" y="104"/>
                    </a:cxn>
                    <a:cxn ang="0">
                      <a:pos x="62" y="118"/>
                    </a:cxn>
                    <a:cxn ang="0">
                      <a:pos x="32" y="116"/>
                    </a:cxn>
                    <a:cxn ang="0">
                      <a:pos x="24" y="128"/>
                    </a:cxn>
                    <a:cxn ang="0">
                      <a:pos x="10" y="112"/>
                    </a:cxn>
                    <a:cxn ang="0">
                      <a:pos x="0" y="86"/>
                    </a:cxn>
                    <a:cxn ang="0">
                      <a:pos x="0" y="70"/>
                    </a:cxn>
                    <a:cxn ang="0">
                      <a:pos x="20" y="54"/>
                    </a:cxn>
                  </a:cxnLst>
                  <a:rect l="0" t="0" r="r" b="b"/>
                  <a:pathLst>
                    <a:path w="202" h="128">
                      <a:moveTo>
                        <a:pt x="20" y="54"/>
                      </a:moveTo>
                      <a:lnTo>
                        <a:pt x="66" y="42"/>
                      </a:lnTo>
                      <a:lnTo>
                        <a:pt x="68" y="30"/>
                      </a:lnTo>
                      <a:lnTo>
                        <a:pt x="92" y="26"/>
                      </a:lnTo>
                      <a:lnTo>
                        <a:pt x="116" y="2"/>
                      </a:lnTo>
                      <a:lnTo>
                        <a:pt x="128" y="0"/>
                      </a:lnTo>
                      <a:lnTo>
                        <a:pt x="140" y="8"/>
                      </a:lnTo>
                      <a:lnTo>
                        <a:pt x="142" y="22"/>
                      </a:lnTo>
                      <a:lnTo>
                        <a:pt x="142" y="34"/>
                      </a:lnTo>
                      <a:lnTo>
                        <a:pt x="180" y="60"/>
                      </a:lnTo>
                      <a:lnTo>
                        <a:pt x="202" y="92"/>
                      </a:lnTo>
                      <a:lnTo>
                        <a:pt x="172" y="90"/>
                      </a:lnTo>
                      <a:lnTo>
                        <a:pt x="138" y="100"/>
                      </a:lnTo>
                      <a:lnTo>
                        <a:pt x="126" y="108"/>
                      </a:lnTo>
                      <a:lnTo>
                        <a:pt x="104" y="106"/>
                      </a:lnTo>
                      <a:lnTo>
                        <a:pt x="92" y="102"/>
                      </a:lnTo>
                      <a:lnTo>
                        <a:pt x="78" y="88"/>
                      </a:lnTo>
                      <a:lnTo>
                        <a:pt x="64" y="104"/>
                      </a:lnTo>
                      <a:lnTo>
                        <a:pt x="62" y="118"/>
                      </a:lnTo>
                      <a:lnTo>
                        <a:pt x="32" y="116"/>
                      </a:lnTo>
                      <a:lnTo>
                        <a:pt x="24" y="128"/>
                      </a:lnTo>
                      <a:lnTo>
                        <a:pt x="10" y="112"/>
                      </a:lnTo>
                      <a:lnTo>
                        <a:pt x="0" y="86"/>
                      </a:lnTo>
                      <a:lnTo>
                        <a:pt x="0" y="70"/>
                      </a:lnTo>
                      <a:lnTo>
                        <a:pt x="20" y="5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74" name="Freeform 109"/>
                <p:cNvSpPr>
                  <a:spLocks noChangeAspect="1"/>
                </p:cNvSpPr>
                <p:nvPr/>
              </p:nvSpPr>
              <p:spPr bwMode="auto">
                <a:xfrm>
                  <a:off x="3049" y="2199"/>
                  <a:ext cx="264" cy="308"/>
                </a:xfrm>
                <a:custGeom>
                  <a:avLst/>
                  <a:gdLst/>
                  <a:ahLst/>
                  <a:cxnLst>
                    <a:cxn ang="0">
                      <a:pos x="188" y="20"/>
                    </a:cxn>
                    <a:cxn ang="0">
                      <a:pos x="208" y="0"/>
                    </a:cxn>
                    <a:cxn ang="0">
                      <a:pos x="216" y="0"/>
                    </a:cxn>
                    <a:cxn ang="0">
                      <a:pos x="238" y="18"/>
                    </a:cxn>
                    <a:cxn ang="0">
                      <a:pos x="242" y="32"/>
                    </a:cxn>
                    <a:cxn ang="0">
                      <a:pos x="240" y="60"/>
                    </a:cxn>
                    <a:cxn ang="0">
                      <a:pos x="264" y="86"/>
                    </a:cxn>
                    <a:cxn ang="0">
                      <a:pos x="236" y="98"/>
                    </a:cxn>
                    <a:cxn ang="0">
                      <a:pos x="230" y="128"/>
                    </a:cxn>
                    <a:cxn ang="0">
                      <a:pos x="230" y="142"/>
                    </a:cxn>
                    <a:cxn ang="0">
                      <a:pos x="206" y="180"/>
                    </a:cxn>
                    <a:cxn ang="0">
                      <a:pos x="206" y="196"/>
                    </a:cxn>
                    <a:cxn ang="0">
                      <a:pos x="194" y="198"/>
                    </a:cxn>
                    <a:cxn ang="0">
                      <a:pos x="194" y="234"/>
                    </a:cxn>
                    <a:cxn ang="0">
                      <a:pos x="174" y="234"/>
                    </a:cxn>
                    <a:cxn ang="0">
                      <a:pos x="178" y="248"/>
                    </a:cxn>
                    <a:cxn ang="0">
                      <a:pos x="188" y="250"/>
                    </a:cxn>
                    <a:cxn ang="0">
                      <a:pos x="212" y="282"/>
                    </a:cxn>
                    <a:cxn ang="0">
                      <a:pos x="218" y="282"/>
                    </a:cxn>
                    <a:cxn ang="0">
                      <a:pos x="218" y="296"/>
                    </a:cxn>
                    <a:cxn ang="0">
                      <a:pos x="198" y="296"/>
                    </a:cxn>
                    <a:cxn ang="0">
                      <a:pos x="190" y="304"/>
                    </a:cxn>
                    <a:cxn ang="0">
                      <a:pos x="138" y="308"/>
                    </a:cxn>
                    <a:cxn ang="0">
                      <a:pos x="122" y="296"/>
                    </a:cxn>
                    <a:cxn ang="0">
                      <a:pos x="94" y="298"/>
                    </a:cxn>
                    <a:cxn ang="0">
                      <a:pos x="86" y="288"/>
                    </a:cxn>
                    <a:cxn ang="0">
                      <a:pos x="64" y="256"/>
                    </a:cxn>
                    <a:cxn ang="0">
                      <a:pos x="26" y="230"/>
                    </a:cxn>
                    <a:cxn ang="0">
                      <a:pos x="24" y="204"/>
                    </a:cxn>
                    <a:cxn ang="0">
                      <a:pos x="12" y="196"/>
                    </a:cxn>
                    <a:cxn ang="0">
                      <a:pos x="8" y="170"/>
                    </a:cxn>
                    <a:cxn ang="0">
                      <a:pos x="0" y="162"/>
                    </a:cxn>
                    <a:cxn ang="0">
                      <a:pos x="16" y="122"/>
                    </a:cxn>
                    <a:cxn ang="0">
                      <a:pos x="30" y="120"/>
                    </a:cxn>
                    <a:cxn ang="0">
                      <a:pos x="32" y="46"/>
                    </a:cxn>
                    <a:cxn ang="0">
                      <a:pos x="50" y="46"/>
                    </a:cxn>
                    <a:cxn ang="0">
                      <a:pos x="50" y="12"/>
                    </a:cxn>
                    <a:cxn ang="0">
                      <a:pos x="178" y="14"/>
                    </a:cxn>
                    <a:cxn ang="0">
                      <a:pos x="188" y="20"/>
                    </a:cxn>
                  </a:cxnLst>
                  <a:rect l="0" t="0" r="r" b="b"/>
                  <a:pathLst>
                    <a:path w="264" h="308">
                      <a:moveTo>
                        <a:pt x="188" y="20"/>
                      </a:moveTo>
                      <a:lnTo>
                        <a:pt x="208" y="0"/>
                      </a:lnTo>
                      <a:lnTo>
                        <a:pt x="216" y="0"/>
                      </a:lnTo>
                      <a:lnTo>
                        <a:pt x="238" y="18"/>
                      </a:lnTo>
                      <a:lnTo>
                        <a:pt x="242" y="32"/>
                      </a:lnTo>
                      <a:lnTo>
                        <a:pt x="240" y="60"/>
                      </a:lnTo>
                      <a:lnTo>
                        <a:pt x="264" y="86"/>
                      </a:lnTo>
                      <a:lnTo>
                        <a:pt x="236" y="98"/>
                      </a:lnTo>
                      <a:lnTo>
                        <a:pt x="230" y="128"/>
                      </a:lnTo>
                      <a:lnTo>
                        <a:pt x="230" y="142"/>
                      </a:lnTo>
                      <a:lnTo>
                        <a:pt x="206" y="180"/>
                      </a:lnTo>
                      <a:lnTo>
                        <a:pt x="206" y="196"/>
                      </a:lnTo>
                      <a:lnTo>
                        <a:pt x="194" y="198"/>
                      </a:lnTo>
                      <a:lnTo>
                        <a:pt x="194" y="234"/>
                      </a:lnTo>
                      <a:lnTo>
                        <a:pt x="174" y="234"/>
                      </a:lnTo>
                      <a:lnTo>
                        <a:pt x="178" y="248"/>
                      </a:lnTo>
                      <a:lnTo>
                        <a:pt x="188" y="250"/>
                      </a:lnTo>
                      <a:lnTo>
                        <a:pt x="212" y="282"/>
                      </a:lnTo>
                      <a:lnTo>
                        <a:pt x="218" y="282"/>
                      </a:lnTo>
                      <a:lnTo>
                        <a:pt x="218" y="296"/>
                      </a:lnTo>
                      <a:lnTo>
                        <a:pt x="198" y="296"/>
                      </a:lnTo>
                      <a:lnTo>
                        <a:pt x="190" y="304"/>
                      </a:lnTo>
                      <a:lnTo>
                        <a:pt x="138" y="308"/>
                      </a:lnTo>
                      <a:lnTo>
                        <a:pt x="122" y="296"/>
                      </a:lnTo>
                      <a:lnTo>
                        <a:pt x="94" y="298"/>
                      </a:lnTo>
                      <a:lnTo>
                        <a:pt x="86" y="288"/>
                      </a:lnTo>
                      <a:lnTo>
                        <a:pt x="64" y="256"/>
                      </a:lnTo>
                      <a:lnTo>
                        <a:pt x="26" y="230"/>
                      </a:lnTo>
                      <a:lnTo>
                        <a:pt x="24" y="204"/>
                      </a:lnTo>
                      <a:lnTo>
                        <a:pt x="12" y="196"/>
                      </a:lnTo>
                      <a:lnTo>
                        <a:pt x="8" y="170"/>
                      </a:lnTo>
                      <a:lnTo>
                        <a:pt x="0" y="162"/>
                      </a:lnTo>
                      <a:lnTo>
                        <a:pt x="16" y="122"/>
                      </a:lnTo>
                      <a:lnTo>
                        <a:pt x="30" y="120"/>
                      </a:lnTo>
                      <a:lnTo>
                        <a:pt x="32" y="46"/>
                      </a:lnTo>
                      <a:lnTo>
                        <a:pt x="50" y="46"/>
                      </a:lnTo>
                      <a:lnTo>
                        <a:pt x="50" y="12"/>
                      </a:lnTo>
                      <a:lnTo>
                        <a:pt x="178" y="14"/>
                      </a:lnTo>
                      <a:lnTo>
                        <a:pt x="188" y="2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75" name="Freeform 110"/>
                <p:cNvSpPr>
                  <a:spLocks noChangeAspect="1"/>
                </p:cNvSpPr>
                <p:nvPr/>
              </p:nvSpPr>
              <p:spPr bwMode="auto">
                <a:xfrm>
                  <a:off x="3279" y="2285"/>
                  <a:ext cx="100" cy="86"/>
                </a:xfrm>
                <a:custGeom>
                  <a:avLst/>
                  <a:gdLst/>
                  <a:ahLst/>
                  <a:cxnLst>
                    <a:cxn ang="0">
                      <a:pos x="34" y="0"/>
                    </a:cxn>
                    <a:cxn ang="0">
                      <a:pos x="42" y="12"/>
                    </a:cxn>
                    <a:cxn ang="0">
                      <a:pos x="48" y="26"/>
                    </a:cxn>
                    <a:cxn ang="0">
                      <a:pos x="50" y="44"/>
                    </a:cxn>
                    <a:cxn ang="0">
                      <a:pos x="64" y="44"/>
                    </a:cxn>
                    <a:cxn ang="0">
                      <a:pos x="100" y="76"/>
                    </a:cxn>
                    <a:cxn ang="0">
                      <a:pos x="94" y="86"/>
                    </a:cxn>
                    <a:cxn ang="0">
                      <a:pos x="76" y="68"/>
                    </a:cxn>
                    <a:cxn ang="0">
                      <a:pos x="58" y="52"/>
                    </a:cxn>
                    <a:cxn ang="0">
                      <a:pos x="24" y="50"/>
                    </a:cxn>
                    <a:cxn ang="0">
                      <a:pos x="22" y="56"/>
                    </a:cxn>
                    <a:cxn ang="0">
                      <a:pos x="0" y="56"/>
                    </a:cxn>
                    <a:cxn ang="0">
                      <a:pos x="0" y="42"/>
                    </a:cxn>
                    <a:cxn ang="0">
                      <a:pos x="4" y="28"/>
                    </a:cxn>
                    <a:cxn ang="0">
                      <a:pos x="6" y="12"/>
                    </a:cxn>
                    <a:cxn ang="0">
                      <a:pos x="34" y="0"/>
                    </a:cxn>
                  </a:cxnLst>
                  <a:rect l="0" t="0" r="r" b="b"/>
                  <a:pathLst>
                    <a:path w="100" h="86">
                      <a:moveTo>
                        <a:pt x="34" y="0"/>
                      </a:moveTo>
                      <a:lnTo>
                        <a:pt x="42" y="12"/>
                      </a:lnTo>
                      <a:lnTo>
                        <a:pt x="48" y="26"/>
                      </a:lnTo>
                      <a:lnTo>
                        <a:pt x="50" y="44"/>
                      </a:lnTo>
                      <a:lnTo>
                        <a:pt x="64" y="44"/>
                      </a:lnTo>
                      <a:lnTo>
                        <a:pt x="100" y="76"/>
                      </a:lnTo>
                      <a:lnTo>
                        <a:pt x="94" y="86"/>
                      </a:lnTo>
                      <a:lnTo>
                        <a:pt x="76" y="68"/>
                      </a:lnTo>
                      <a:lnTo>
                        <a:pt x="58" y="52"/>
                      </a:lnTo>
                      <a:lnTo>
                        <a:pt x="24" y="50"/>
                      </a:lnTo>
                      <a:lnTo>
                        <a:pt x="22" y="56"/>
                      </a:lnTo>
                      <a:lnTo>
                        <a:pt x="0" y="56"/>
                      </a:lnTo>
                      <a:lnTo>
                        <a:pt x="0" y="42"/>
                      </a:lnTo>
                      <a:lnTo>
                        <a:pt x="4" y="28"/>
                      </a:lnTo>
                      <a:lnTo>
                        <a:pt x="6" y="12"/>
                      </a:lnTo>
                      <a:lnTo>
                        <a:pt x="34"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76" name="Freeform 111"/>
                <p:cNvSpPr>
                  <a:spLocks noChangeAspect="1"/>
                </p:cNvSpPr>
                <p:nvPr/>
              </p:nvSpPr>
              <p:spPr bwMode="auto">
                <a:xfrm>
                  <a:off x="3365" y="2361"/>
                  <a:ext cx="22" cy="34"/>
                </a:xfrm>
                <a:custGeom>
                  <a:avLst/>
                  <a:gdLst/>
                  <a:ahLst/>
                  <a:cxnLst>
                    <a:cxn ang="0">
                      <a:pos x="22" y="16"/>
                    </a:cxn>
                    <a:cxn ang="0">
                      <a:pos x="14" y="22"/>
                    </a:cxn>
                    <a:cxn ang="0">
                      <a:pos x="16" y="34"/>
                    </a:cxn>
                    <a:cxn ang="0">
                      <a:pos x="0" y="32"/>
                    </a:cxn>
                    <a:cxn ang="0">
                      <a:pos x="0" y="20"/>
                    </a:cxn>
                    <a:cxn ang="0">
                      <a:pos x="8" y="10"/>
                    </a:cxn>
                    <a:cxn ang="0">
                      <a:pos x="14" y="0"/>
                    </a:cxn>
                    <a:cxn ang="0">
                      <a:pos x="22" y="16"/>
                    </a:cxn>
                  </a:cxnLst>
                  <a:rect l="0" t="0" r="r" b="b"/>
                  <a:pathLst>
                    <a:path w="22" h="34">
                      <a:moveTo>
                        <a:pt x="22" y="16"/>
                      </a:moveTo>
                      <a:lnTo>
                        <a:pt x="14" y="22"/>
                      </a:lnTo>
                      <a:lnTo>
                        <a:pt x="16" y="34"/>
                      </a:lnTo>
                      <a:lnTo>
                        <a:pt x="0" y="32"/>
                      </a:lnTo>
                      <a:lnTo>
                        <a:pt x="0" y="20"/>
                      </a:lnTo>
                      <a:lnTo>
                        <a:pt x="8" y="10"/>
                      </a:lnTo>
                      <a:lnTo>
                        <a:pt x="14" y="0"/>
                      </a:lnTo>
                      <a:lnTo>
                        <a:pt x="22" y="1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77" name="Freeform 112"/>
                <p:cNvSpPr>
                  <a:spLocks noChangeAspect="1"/>
                </p:cNvSpPr>
                <p:nvPr/>
              </p:nvSpPr>
              <p:spPr bwMode="auto">
                <a:xfrm>
                  <a:off x="3349" y="2379"/>
                  <a:ext cx="166" cy="216"/>
                </a:xfrm>
                <a:custGeom>
                  <a:avLst/>
                  <a:gdLst/>
                  <a:ahLst/>
                  <a:cxnLst>
                    <a:cxn ang="0">
                      <a:pos x="60" y="26"/>
                    </a:cxn>
                    <a:cxn ang="0">
                      <a:pos x="78" y="18"/>
                    </a:cxn>
                    <a:cxn ang="0">
                      <a:pos x="146" y="8"/>
                    </a:cxn>
                    <a:cxn ang="0">
                      <a:pos x="164" y="0"/>
                    </a:cxn>
                    <a:cxn ang="0">
                      <a:pos x="166" y="22"/>
                    </a:cxn>
                    <a:cxn ang="0">
                      <a:pos x="158" y="30"/>
                    </a:cxn>
                    <a:cxn ang="0">
                      <a:pos x="132" y="80"/>
                    </a:cxn>
                    <a:cxn ang="0">
                      <a:pos x="80" y="152"/>
                    </a:cxn>
                    <a:cxn ang="0">
                      <a:pos x="12" y="216"/>
                    </a:cxn>
                    <a:cxn ang="0">
                      <a:pos x="2" y="202"/>
                    </a:cxn>
                    <a:cxn ang="0">
                      <a:pos x="0" y="146"/>
                    </a:cxn>
                    <a:cxn ang="0">
                      <a:pos x="16" y="136"/>
                    </a:cxn>
                    <a:cxn ang="0">
                      <a:pos x="16" y="126"/>
                    </a:cxn>
                    <a:cxn ang="0">
                      <a:pos x="40" y="112"/>
                    </a:cxn>
                    <a:cxn ang="0">
                      <a:pos x="66" y="108"/>
                    </a:cxn>
                    <a:cxn ang="0">
                      <a:pos x="108" y="62"/>
                    </a:cxn>
                    <a:cxn ang="0">
                      <a:pos x="52" y="48"/>
                    </a:cxn>
                    <a:cxn ang="0">
                      <a:pos x="32" y="26"/>
                    </a:cxn>
                    <a:cxn ang="0">
                      <a:pos x="32" y="16"/>
                    </a:cxn>
                    <a:cxn ang="0">
                      <a:pos x="40" y="8"/>
                    </a:cxn>
                    <a:cxn ang="0">
                      <a:pos x="60" y="26"/>
                    </a:cxn>
                  </a:cxnLst>
                  <a:rect l="0" t="0" r="r" b="b"/>
                  <a:pathLst>
                    <a:path w="166" h="216">
                      <a:moveTo>
                        <a:pt x="60" y="26"/>
                      </a:moveTo>
                      <a:lnTo>
                        <a:pt x="78" y="18"/>
                      </a:lnTo>
                      <a:lnTo>
                        <a:pt x="146" y="8"/>
                      </a:lnTo>
                      <a:lnTo>
                        <a:pt x="164" y="0"/>
                      </a:lnTo>
                      <a:lnTo>
                        <a:pt x="166" y="22"/>
                      </a:lnTo>
                      <a:lnTo>
                        <a:pt x="158" y="30"/>
                      </a:lnTo>
                      <a:lnTo>
                        <a:pt x="132" y="80"/>
                      </a:lnTo>
                      <a:lnTo>
                        <a:pt x="80" y="152"/>
                      </a:lnTo>
                      <a:lnTo>
                        <a:pt x="12" y="216"/>
                      </a:lnTo>
                      <a:lnTo>
                        <a:pt x="2" y="202"/>
                      </a:lnTo>
                      <a:lnTo>
                        <a:pt x="0" y="146"/>
                      </a:lnTo>
                      <a:lnTo>
                        <a:pt x="16" y="136"/>
                      </a:lnTo>
                      <a:lnTo>
                        <a:pt x="16" y="126"/>
                      </a:lnTo>
                      <a:lnTo>
                        <a:pt x="40" y="112"/>
                      </a:lnTo>
                      <a:lnTo>
                        <a:pt x="66" y="108"/>
                      </a:lnTo>
                      <a:lnTo>
                        <a:pt x="108" y="62"/>
                      </a:lnTo>
                      <a:lnTo>
                        <a:pt x="52" y="48"/>
                      </a:lnTo>
                      <a:lnTo>
                        <a:pt x="32" y="26"/>
                      </a:lnTo>
                      <a:lnTo>
                        <a:pt x="32" y="16"/>
                      </a:lnTo>
                      <a:lnTo>
                        <a:pt x="40" y="8"/>
                      </a:lnTo>
                      <a:lnTo>
                        <a:pt x="60" y="2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78" name="Freeform 113"/>
                <p:cNvSpPr>
                  <a:spLocks noChangeAspect="1"/>
                </p:cNvSpPr>
                <p:nvPr/>
              </p:nvSpPr>
              <p:spPr bwMode="auto">
                <a:xfrm>
                  <a:off x="3223" y="2335"/>
                  <a:ext cx="234" cy="178"/>
                </a:xfrm>
                <a:custGeom>
                  <a:avLst/>
                  <a:gdLst/>
                  <a:ahLst/>
                  <a:cxnLst>
                    <a:cxn ang="0">
                      <a:pos x="56" y="6"/>
                    </a:cxn>
                    <a:cxn ang="0">
                      <a:pos x="78" y="6"/>
                    </a:cxn>
                    <a:cxn ang="0">
                      <a:pos x="80" y="0"/>
                    </a:cxn>
                    <a:cxn ang="0">
                      <a:pos x="114" y="2"/>
                    </a:cxn>
                    <a:cxn ang="0">
                      <a:pos x="150" y="36"/>
                    </a:cxn>
                    <a:cxn ang="0">
                      <a:pos x="142" y="46"/>
                    </a:cxn>
                    <a:cxn ang="0">
                      <a:pos x="142" y="58"/>
                    </a:cxn>
                    <a:cxn ang="0">
                      <a:pos x="158" y="60"/>
                    </a:cxn>
                    <a:cxn ang="0">
                      <a:pos x="158" y="70"/>
                    </a:cxn>
                    <a:cxn ang="0">
                      <a:pos x="178" y="92"/>
                    </a:cxn>
                    <a:cxn ang="0">
                      <a:pos x="234" y="106"/>
                    </a:cxn>
                    <a:cxn ang="0">
                      <a:pos x="192" y="152"/>
                    </a:cxn>
                    <a:cxn ang="0">
                      <a:pos x="166" y="156"/>
                    </a:cxn>
                    <a:cxn ang="0">
                      <a:pos x="142" y="170"/>
                    </a:cxn>
                    <a:cxn ang="0">
                      <a:pos x="130" y="174"/>
                    </a:cxn>
                    <a:cxn ang="0">
                      <a:pos x="124" y="166"/>
                    </a:cxn>
                    <a:cxn ang="0">
                      <a:pos x="104" y="178"/>
                    </a:cxn>
                    <a:cxn ang="0">
                      <a:pos x="80" y="176"/>
                    </a:cxn>
                    <a:cxn ang="0">
                      <a:pos x="44" y="160"/>
                    </a:cxn>
                    <a:cxn ang="0">
                      <a:pos x="44" y="146"/>
                    </a:cxn>
                    <a:cxn ang="0">
                      <a:pos x="38" y="146"/>
                    </a:cxn>
                    <a:cxn ang="0">
                      <a:pos x="14" y="114"/>
                    </a:cxn>
                    <a:cxn ang="0">
                      <a:pos x="4" y="112"/>
                    </a:cxn>
                    <a:cxn ang="0">
                      <a:pos x="0" y="98"/>
                    </a:cxn>
                    <a:cxn ang="0">
                      <a:pos x="20" y="98"/>
                    </a:cxn>
                    <a:cxn ang="0">
                      <a:pos x="20" y="62"/>
                    </a:cxn>
                    <a:cxn ang="0">
                      <a:pos x="32" y="60"/>
                    </a:cxn>
                    <a:cxn ang="0">
                      <a:pos x="32" y="44"/>
                    </a:cxn>
                    <a:cxn ang="0">
                      <a:pos x="56" y="6"/>
                    </a:cxn>
                  </a:cxnLst>
                  <a:rect l="0" t="0" r="r" b="b"/>
                  <a:pathLst>
                    <a:path w="234" h="178">
                      <a:moveTo>
                        <a:pt x="56" y="6"/>
                      </a:moveTo>
                      <a:lnTo>
                        <a:pt x="78" y="6"/>
                      </a:lnTo>
                      <a:lnTo>
                        <a:pt x="80" y="0"/>
                      </a:lnTo>
                      <a:lnTo>
                        <a:pt x="114" y="2"/>
                      </a:lnTo>
                      <a:lnTo>
                        <a:pt x="150" y="36"/>
                      </a:lnTo>
                      <a:lnTo>
                        <a:pt x="142" y="46"/>
                      </a:lnTo>
                      <a:lnTo>
                        <a:pt x="142" y="58"/>
                      </a:lnTo>
                      <a:lnTo>
                        <a:pt x="158" y="60"/>
                      </a:lnTo>
                      <a:lnTo>
                        <a:pt x="158" y="70"/>
                      </a:lnTo>
                      <a:lnTo>
                        <a:pt x="178" y="92"/>
                      </a:lnTo>
                      <a:lnTo>
                        <a:pt x="234" y="106"/>
                      </a:lnTo>
                      <a:lnTo>
                        <a:pt x="192" y="152"/>
                      </a:lnTo>
                      <a:lnTo>
                        <a:pt x="166" y="156"/>
                      </a:lnTo>
                      <a:lnTo>
                        <a:pt x="142" y="170"/>
                      </a:lnTo>
                      <a:lnTo>
                        <a:pt x="130" y="174"/>
                      </a:lnTo>
                      <a:lnTo>
                        <a:pt x="124" y="166"/>
                      </a:lnTo>
                      <a:lnTo>
                        <a:pt x="104" y="178"/>
                      </a:lnTo>
                      <a:lnTo>
                        <a:pt x="80" y="176"/>
                      </a:lnTo>
                      <a:lnTo>
                        <a:pt x="44" y="160"/>
                      </a:lnTo>
                      <a:lnTo>
                        <a:pt x="44" y="146"/>
                      </a:lnTo>
                      <a:lnTo>
                        <a:pt x="38" y="146"/>
                      </a:lnTo>
                      <a:lnTo>
                        <a:pt x="14" y="114"/>
                      </a:lnTo>
                      <a:lnTo>
                        <a:pt x="4" y="112"/>
                      </a:lnTo>
                      <a:lnTo>
                        <a:pt x="0" y="98"/>
                      </a:lnTo>
                      <a:lnTo>
                        <a:pt x="20" y="98"/>
                      </a:lnTo>
                      <a:lnTo>
                        <a:pt x="20" y="62"/>
                      </a:lnTo>
                      <a:lnTo>
                        <a:pt x="32" y="60"/>
                      </a:lnTo>
                      <a:lnTo>
                        <a:pt x="32" y="44"/>
                      </a:lnTo>
                      <a:lnTo>
                        <a:pt x="56" y="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79" name="Freeform 114"/>
                <p:cNvSpPr>
                  <a:spLocks noChangeAspect="1"/>
                </p:cNvSpPr>
                <p:nvPr/>
              </p:nvSpPr>
              <p:spPr bwMode="auto">
                <a:xfrm>
                  <a:off x="2838" y="2361"/>
                  <a:ext cx="119" cy="178"/>
                </a:xfrm>
                <a:custGeom>
                  <a:avLst/>
                  <a:gdLst/>
                  <a:ahLst/>
                  <a:cxnLst>
                    <a:cxn ang="0">
                      <a:pos x="91" y="0"/>
                    </a:cxn>
                    <a:cxn ang="0">
                      <a:pos x="99" y="12"/>
                    </a:cxn>
                    <a:cxn ang="0">
                      <a:pos x="101" y="36"/>
                    </a:cxn>
                    <a:cxn ang="0">
                      <a:pos x="107" y="46"/>
                    </a:cxn>
                    <a:cxn ang="0">
                      <a:pos x="87" y="46"/>
                    </a:cxn>
                    <a:cxn ang="0">
                      <a:pos x="85" y="56"/>
                    </a:cxn>
                    <a:cxn ang="0">
                      <a:pos x="115" y="88"/>
                    </a:cxn>
                    <a:cxn ang="0">
                      <a:pos x="95" y="104"/>
                    </a:cxn>
                    <a:cxn ang="0">
                      <a:pos x="95" y="120"/>
                    </a:cxn>
                    <a:cxn ang="0">
                      <a:pos x="105" y="146"/>
                    </a:cxn>
                    <a:cxn ang="0">
                      <a:pos x="119" y="162"/>
                    </a:cxn>
                    <a:cxn ang="0">
                      <a:pos x="117" y="176"/>
                    </a:cxn>
                    <a:cxn ang="0">
                      <a:pos x="99" y="178"/>
                    </a:cxn>
                    <a:cxn ang="0">
                      <a:pos x="99" y="170"/>
                    </a:cxn>
                    <a:cxn ang="0">
                      <a:pos x="18" y="170"/>
                    </a:cxn>
                    <a:cxn ang="0">
                      <a:pos x="18" y="146"/>
                    </a:cxn>
                    <a:cxn ang="0">
                      <a:pos x="10" y="138"/>
                    </a:cxn>
                    <a:cxn ang="0">
                      <a:pos x="0" y="132"/>
                    </a:cxn>
                    <a:cxn ang="0">
                      <a:pos x="2" y="114"/>
                    </a:cxn>
                    <a:cxn ang="0">
                      <a:pos x="22" y="96"/>
                    </a:cxn>
                    <a:cxn ang="0">
                      <a:pos x="32" y="96"/>
                    </a:cxn>
                    <a:cxn ang="0">
                      <a:pos x="43" y="104"/>
                    </a:cxn>
                    <a:cxn ang="0">
                      <a:pos x="83" y="28"/>
                    </a:cxn>
                    <a:cxn ang="0">
                      <a:pos x="93" y="26"/>
                    </a:cxn>
                    <a:cxn ang="0">
                      <a:pos x="91" y="12"/>
                    </a:cxn>
                    <a:cxn ang="0">
                      <a:pos x="91" y="0"/>
                    </a:cxn>
                  </a:cxnLst>
                  <a:rect l="0" t="0" r="r" b="b"/>
                  <a:pathLst>
                    <a:path w="119" h="178">
                      <a:moveTo>
                        <a:pt x="91" y="0"/>
                      </a:moveTo>
                      <a:lnTo>
                        <a:pt x="99" y="12"/>
                      </a:lnTo>
                      <a:lnTo>
                        <a:pt x="101" y="36"/>
                      </a:lnTo>
                      <a:lnTo>
                        <a:pt x="107" y="46"/>
                      </a:lnTo>
                      <a:lnTo>
                        <a:pt x="87" y="46"/>
                      </a:lnTo>
                      <a:lnTo>
                        <a:pt x="85" y="56"/>
                      </a:lnTo>
                      <a:lnTo>
                        <a:pt x="115" y="88"/>
                      </a:lnTo>
                      <a:lnTo>
                        <a:pt x="95" y="104"/>
                      </a:lnTo>
                      <a:lnTo>
                        <a:pt x="95" y="120"/>
                      </a:lnTo>
                      <a:lnTo>
                        <a:pt x="105" y="146"/>
                      </a:lnTo>
                      <a:lnTo>
                        <a:pt x="119" y="162"/>
                      </a:lnTo>
                      <a:lnTo>
                        <a:pt x="117" y="176"/>
                      </a:lnTo>
                      <a:lnTo>
                        <a:pt x="99" y="178"/>
                      </a:lnTo>
                      <a:lnTo>
                        <a:pt x="99" y="170"/>
                      </a:lnTo>
                      <a:lnTo>
                        <a:pt x="18" y="170"/>
                      </a:lnTo>
                      <a:lnTo>
                        <a:pt x="18" y="146"/>
                      </a:lnTo>
                      <a:lnTo>
                        <a:pt x="10" y="138"/>
                      </a:lnTo>
                      <a:lnTo>
                        <a:pt x="0" y="132"/>
                      </a:lnTo>
                      <a:lnTo>
                        <a:pt x="2" y="114"/>
                      </a:lnTo>
                      <a:lnTo>
                        <a:pt x="22" y="96"/>
                      </a:lnTo>
                      <a:lnTo>
                        <a:pt x="32" y="96"/>
                      </a:lnTo>
                      <a:lnTo>
                        <a:pt x="43" y="104"/>
                      </a:lnTo>
                      <a:lnTo>
                        <a:pt x="83" y="28"/>
                      </a:lnTo>
                      <a:lnTo>
                        <a:pt x="93" y="26"/>
                      </a:lnTo>
                      <a:lnTo>
                        <a:pt x="91" y="12"/>
                      </a:lnTo>
                      <a:lnTo>
                        <a:pt x="91"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80" name="Freeform 115"/>
                <p:cNvSpPr>
                  <a:spLocks noChangeAspect="1"/>
                </p:cNvSpPr>
                <p:nvPr/>
              </p:nvSpPr>
              <p:spPr bwMode="auto">
                <a:xfrm>
                  <a:off x="2744" y="2347"/>
                  <a:ext cx="187" cy="150"/>
                </a:xfrm>
                <a:custGeom>
                  <a:avLst/>
                  <a:gdLst/>
                  <a:ahLst/>
                  <a:cxnLst>
                    <a:cxn ang="0">
                      <a:pos x="94" y="146"/>
                    </a:cxn>
                    <a:cxn ang="0">
                      <a:pos x="64" y="150"/>
                    </a:cxn>
                    <a:cxn ang="0">
                      <a:pos x="44" y="148"/>
                    </a:cxn>
                    <a:cxn ang="0">
                      <a:pos x="46" y="132"/>
                    </a:cxn>
                    <a:cxn ang="0">
                      <a:pos x="22" y="118"/>
                    </a:cxn>
                    <a:cxn ang="0">
                      <a:pos x="2" y="116"/>
                    </a:cxn>
                    <a:cxn ang="0">
                      <a:pos x="0" y="78"/>
                    </a:cxn>
                    <a:cxn ang="0">
                      <a:pos x="22" y="52"/>
                    </a:cxn>
                    <a:cxn ang="0">
                      <a:pos x="10" y="42"/>
                    </a:cxn>
                    <a:cxn ang="0">
                      <a:pos x="12" y="34"/>
                    </a:cxn>
                    <a:cxn ang="0">
                      <a:pos x="24" y="2"/>
                    </a:cxn>
                    <a:cxn ang="0">
                      <a:pos x="54" y="2"/>
                    </a:cxn>
                    <a:cxn ang="0">
                      <a:pos x="70" y="14"/>
                    </a:cxn>
                    <a:cxn ang="0">
                      <a:pos x="80" y="8"/>
                    </a:cxn>
                    <a:cxn ang="0">
                      <a:pos x="108" y="18"/>
                    </a:cxn>
                    <a:cxn ang="0">
                      <a:pos x="114" y="10"/>
                    </a:cxn>
                    <a:cxn ang="0">
                      <a:pos x="149" y="14"/>
                    </a:cxn>
                    <a:cxn ang="0">
                      <a:pos x="171" y="0"/>
                    </a:cxn>
                    <a:cxn ang="0">
                      <a:pos x="185" y="14"/>
                    </a:cxn>
                    <a:cxn ang="0">
                      <a:pos x="187" y="40"/>
                    </a:cxn>
                    <a:cxn ang="0">
                      <a:pos x="177" y="42"/>
                    </a:cxn>
                    <a:cxn ang="0">
                      <a:pos x="137" y="118"/>
                    </a:cxn>
                    <a:cxn ang="0">
                      <a:pos x="126" y="110"/>
                    </a:cxn>
                    <a:cxn ang="0">
                      <a:pos x="116" y="110"/>
                    </a:cxn>
                    <a:cxn ang="0">
                      <a:pos x="96" y="128"/>
                    </a:cxn>
                    <a:cxn ang="0">
                      <a:pos x="94" y="146"/>
                    </a:cxn>
                  </a:cxnLst>
                  <a:rect l="0" t="0" r="r" b="b"/>
                  <a:pathLst>
                    <a:path w="187" h="150">
                      <a:moveTo>
                        <a:pt x="94" y="146"/>
                      </a:moveTo>
                      <a:lnTo>
                        <a:pt x="64" y="150"/>
                      </a:lnTo>
                      <a:lnTo>
                        <a:pt x="44" y="148"/>
                      </a:lnTo>
                      <a:lnTo>
                        <a:pt x="46" y="132"/>
                      </a:lnTo>
                      <a:lnTo>
                        <a:pt x="22" y="118"/>
                      </a:lnTo>
                      <a:lnTo>
                        <a:pt x="2" y="116"/>
                      </a:lnTo>
                      <a:lnTo>
                        <a:pt x="0" y="78"/>
                      </a:lnTo>
                      <a:lnTo>
                        <a:pt x="22" y="52"/>
                      </a:lnTo>
                      <a:lnTo>
                        <a:pt x="10" y="42"/>
                      </a:lnTo>
                      <a:lnTo>
                        <a:pt x="12" y="34"/>
                      </a:lnTo>
                      <a:lnTo>
                        <a:pt x="24" y="2"/>
                      </a:lnTo>
                      <a:lnTo>
                        <a:pt x="54" y="2"/>
                      </a:lnTo>
                      <a:lnTo>
                        <a:pt x="70" y="14"/>
                      </a:lnTo>
                      <a:lnTo>
                        <a:pt x="80" y="8"/>
                      </a:lnTo>
                      <a:lnTo>
                        <a:pt x="108" y="18"/>
                      </a:lnTo>
                      <a:lnTo>
                        <a:pt x="114" y="10"/>
                      </a:lnTo>
                      <a:lnTo>
                        <a:pt x="149" y="14"/>
                      </a:lnTo>
                      <a:lnTo>
                        <a:pt x="171" y="0"/>
                      </a:lnTo>
                      <a:lnTo>
                        <a:pt x="185" y="14"/>
                      </a:lnTo>
                      <a:lnTo>
                        <a:pt x="187" y="40"/>
                      </a:lnTo>
                      <a:lnTo>
                        <a:pt x="177" y="42"/>
                      </a:lnTo>
                      <a:lnTo>
                        <a:pt x="137" y="118"/>
                      </a:lnTo>
                      <a:lnTo>
                        <a:pt x="126" y="110"/>
                      </a:lnTo>
                      <a:lnTo>
                        <a:pt x="116" y="110"/>
                      </a:lnTo>
                      <a:lnTo>
                        <a:pt x="96" y="128"/>
                      </a:lnTo>
                      <a:lnTo>
                        <a:pt x="94" y="14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81" name="Freeform 116"/>
                <p:cNvSpPr>
                  <a:spLocks noChangeAspect="1"/>
                </p:cNvSpPr>
                <p:nvPr/>
              </p:nvSpPr>
              <p:spPr bwMode="auto">
                <a:xfrm>
                  <a:off x="2712" y="2371"/>
                  <a:ext cx="54" cy="96"/>
                </a:xfrm>
                <a:custGeom>
                  <a:avLst/>
                  <a:gdLst/>
                  <a:ahLst/>
                  <a:cxnLst>
                    <a:cxn ang="0">
                      <a:pos x="20" y="2"/>
                    </a:cxn>
                    <a:cxn ang="0">
                      <a:pos x="34" y="0"/>
                    </a:cxn>
                    <a:cxn ang="0">
                      <a:pos x="44" y="10"/>
                    </a:cxn>
                    <a:cxn ang="0">
                      <a:pos x="42" y="18"/>
                    </a:cxn>
                    <a:cxn ang="0">
                      <a:pos x="54" y="28"/>
                    </a:cxn>
                    <a:cxn ang="0">
                      <a:pos x="32" y="54"/>
                    </a:cxn>
                    <a:cxn ang="0">
                      <a:pos x="34" y="92"/>
                    </a:cxn>
                    <a:cxn ang="0">
                      <a:pos x="12" y="96"/>
                    </a:cxn>
                    <a:cxn ang="0">
                      <a:pos x="12" y="48"/>
                    </a:cxn>
                    <a:cxn ang="0">
                      <a:pos x="0" y="32"/>
                    </a:cxn>
                    <a:cxn ang="0">
                      <a:pos x="4" y="20"/>
                    </a:cxn>
                    <a:cxn ang="0">
                      <a:pos x="20" y="16"/>
                    </a:cxn>
                    <a:cxn ang="0">
                      <a:pos x="20" y="2"/>
                    </a:cxn>
                  </a:cxnLst>
                  <a:rect l="0" t="0" r="r" b="b"/>
                  <a:pathLst>
                    <a:path w="54" h="96">
                      <a:moveTo>
                        <a:pt x="20" y="2"/>
                      </a:moveTo>
                      <a:lnTo>
                        <a:pt x="34" y="0"/>
                      </a:lnTo>
                      <a:lnTo>
                        <a:pt x="44" y="10"/>
                      </a:lnTo>
                      <a:lnTo>
                        <a:pt x="42" y="18"/>
                      </a:lnTo>
                      <a:lnTo>
                        <a:pt x="54" y="28"/>
                      </a:lnTo>
                      <a:lnTo>
                        <a:pt x="32" y="54"/>
                      </a:lnTo>
                      <a:lnTo>
                        <a:pt x="34" y="92"/>
                      </a:lnTo>
                      <a:lnTo>
                        <a:pt x="12" y="96"/>
                      </a:lnTo>
                      <a:lnTo>
                        <a:pt x="12" y="48"/>
                      </a:lnTo>
                      <a:lnTo>
                        <a:pt x="0" y="32"/>
                      </a:lnTo>
                      <a:lnTo>
                        <a:pt x="4" y="20"/>
                      </a:lnTo>
                      <a:lnTo>
                        <a:pt x="20" y="16"/>
                      </a:lnTo>
                      <a:lnTo>
                        <a:pt x="20" y="2"/>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82" name="Freeform 117"/>
                <p:cNvSpPr>
                  <a:spLocks noChangeAspect="1"/>
                </p:cNvSpPr>
                <p:nvPr/>
              </p:nvSpPr>
              <p:spPr bwMode="auto">
                <a:xfrm>
                  <a:off x="2694" y="2391"/>
                  <a:ext cx="30" cy="80"/>
                </a:xfrm>
                <a:custGeom>
                  <a:avLst/>
                  <a:gdLst/>
                  <a:ahLst/>
                  <a:cxnLst>
                    <a:cxn ang="0">
                      <a:pos x="30" y="76"/>
                    </a:cxn>
                    <a:cxn ang="0">
                      <a:pos x="16" y="80"/>
                    </a:cxn>
                    <a:cxn ang="0">
                      <a:pos x="12" y="48"/>
                    </a:cxn>
                    <a:cxn ang="0">
                      <a:pos x="8" y="34"/>
                    </a:cxn>
                    <a:cxn ang="0">
                      <a:pos x="12" y="18"/>
                    </a:cxn>
                    <a:cxn ang="0">
                      <a:pos x="0" y="0"/>
                    </a:cxn>
                    <a:cxn ang="0">
                      <a:pos x="22" y="0"/>
                    </a:cxn>
                    <a:cxn ang="0">
                      <a:pos x="18" y="12"/>
                    </a:cxn>
                    <a:cxn ang="0">
                      <a:pos x="30" y="28"/>
                    </a:cxn>
                    <a:cxn ang="0">
                      <a:pos x="30" y="76"/>
                    </a:cxn>
                  </a:cxnLst>
                  <a:rect l="0" t="0" r="r" b="b"/>
                  <a:pathLst>
                    <a:path w="30" h="80">
                      <a:moveTo>
                        <a:pt x="30" y="76"/>
                      </a:moveTo>
                      <a:lnTo>
                        <a:pt x="16" y="80"/>
                      </a:lnTo>
                      <a:lnTo>
                        <a:pt x="12" y="48"/>
                      </a:lnTo>
                      <a:lnTo>
                        <a:pt x="8" y="34"/>
                      </a:lnTo>
                      <a:lnTo>
                        <a:pt x="12" y="18"/>
                      </a:lnTo>
                      <a:lnTo>
                        <a:pt x="0" y="0"/>
                      </a:lnTo>
                      <a:lnTo>
                        <a:pt x="22" y="0"/>
                      </a:lnTo>
                      <a:lnTo>
                        <a:pt x="18" y="12"/>
                      </a:lnTo>
                      <a:lnTo>
                        <a:pt x="30" y="28"/>
                      </a:lnTo>
                      <a:lnTo>
                        <a:pt x="30" y="7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83" name="Freeform 118"/>
                <p:cNvSpPr>
                  <a:spLocks noChangeAspect="1"/>
                </p:cNvSpPr>
                <p:nvPr/>
              </p:nvSpPr>
              <p:spPr bwMode="auto">
                <a:xfrm>
                  <a:off x="2508" y="2167"/>
                  <a:ext cx="258" cy="236"/>
                </a:xfrm>
                <a:custGeom>
                  <a:avLst/>
                  <a:gdLst/>
                  <a:ahLst/>
                  <a:cxnLst>
                    <a:cxn ang="0">
                      <a:pos x="120" y="0"/>
                    </a:cxn>
                    <a:cxn ang="0">
                      <a:pos x="210" y="60"/>
                    </a:cxn>
                    <a:cxn ang="0">
                      <a:pos x="224" y="74"/>
                    </a:cxn>
                    <a:cxn ang="0">
                      <a:pos x="244" y="82"/>
                    </a:cxn>
                    <a:cxn ang="0">
                      <a:pos x="242" y="98"/>
                    </a:cxn>
                    <a:cxn ang="0">
                      <a:pos x="258" y="96"/>
                    </a:cxn>
                    <a:cxn ang="0">
                      <a:pos x="258" y="138"/>
                    </a:cxn>
                    <a:cxn ang="0">
                      <a:pos x="246" y="156"/>
                    </a:cxn>
                    <a:cxn ang="0">
                      <a:pos x="212" y="162"/>
                    </a:cxn>
                    <a:cxn ang="0">
                      <a:pos x="198" y="162"/>
                    </a:cxn>
                    <a:cxn ang="0">
                      <a:pos x="178" y="162"/>
                    </a:cxn>
                    <a:cxn ang="0">
                      <a:pos x="154" y="172"/>
                    </a:cxn>
                    <a:cxn ang="0">
                      <a:pos x="136" y="190"/>
                    </a:cxn>
                    <a:cxn ang="0">
                      <a:pos x="128" y="186"/>
                    </a:cxn>
                    <a:cxn ang="0">
                      <a:pos x="118" y="210"/>
                    </a:cxn>
                    <a:cxn ang="0">
                      <a:pos x="108" y="212"/>
                    </a:cxn>
                    <a:cxn ang="0">
                      <a:pos x="104" y="234"/>
                    </a:cxn>
                    <a:cxn ang="0">
                      <a:pos x="64" y="236"/>
                    </a:cxn>
                    <a:cxn ang="0">
                      <a:pos x="56" y="218"/>
                    </a:cxn>
                    <a:cxn ang="0">
                      <a:pos x="50" y="204"/>
                    </a:cxn>
                    <a:cxn ang="0">
                      <a:pos x="24" y="210"/>
                    </a:cxn>
                    <a:cxn ang="0">
                      <a:pos x="12" y="206"/>
                    </a:cxn>
                    <a:cxn ang="0">
                      <a:pos x="12" y="204"/>
                    </a:cxn>
                    <a:cxn ang="0">
                      <a:pos x="12" y="200"/>
                    </a:cxn>
                    <a:cxn ang="0">
                      <a:pos x="10" y="192"/>
                    </a:cxn>
                    <a:cxn ang="0">
                      <a:pos x="4" y="184"/>
                    </a:cxn>
                    <a:cxn ang="0">
                      <a:pos x="2" y="172"/>
                    </a:cxn>
                    <a:cxn ang="0">
                      <a:pos x="0" y="166"/>
                    </a:cxn>
                    <a:cxn ang="0">
                      <a:pos x="6" y="152"/>
                    </a:cxn>
                    <a:cxn ang="0">
                      <a:pos x="106" y="154"/>
                    </a:cxn>
                    <a:cxn ang="0">
                      <a:pos x="108" y="144"/>
                    </a:cxn>
                    <a:cxn ang="0">
                      <a:pos x="102" y="136"/>
                    </a:cxn>
                    <a:cxn ang="0">
                      <a:pos x="90" y="0"/>
                    </a:cxn>
                    <a:cxn ang="0">
                      <a:pos x="120" y="0"/>
                    </a:cxn>
                  </a:cxnLst>
                  <a:rect l="0" t="0" r="r" b="b"/>
                  <a:pathLst>
                    <a:path w="258" h="236">
                      <a:moveTo>
                        <a:pt x="120" y="0"/>
                      </a:moveTo>
                      <a:lnTo>
                        <a:pt x="210" y="60"/>
                      </a:lnTo>
                      <a:lnTo>
                        <a:pt x="224" y="74"/>
                      </a:lnTo>
                      <a:lnTo>
                        <a:pt x="244" y="82"/>
                      </a:lnTo>
                      <a:lnTo>
                        <a:pt x="242" y="98"/>
                      </a:lnTo>
                      <a:lnTo>
                        <a:pt x="258" y="96"/>
                      </a:lnTo>
                      <a:lnTo>
                        <a:pt x="258" y="138"/>
                      </a:lnTo>
                      <a:lnTo>
                        <a:pt x="246" y="156"/>
                      </a:lnTo>
                      <a:lnTo>
                        <a:pt x="212" y="162"/>
                      </a:lnTo>
                      <a:lnTo>
                        <a:pt x="198" y="162"/>
                      </a:lnTo>
                      <a:lnTo>
                        <a:pt x="178" y="162"/>
                      </a:lnTo>
                      <a:lnTo>
                        <a:pt x="154" y="172"/>
                      </a:lnTo>
                      <a:lnTo>
                        <a:pt x="136" y="190"/>
                      </a:lnTo>
                      <a:lnTo>
                        <a:pt x="128" y="186"/>
                      </a:lnTo>
                      <a:lnTo>
                        <a:pt x="118" y="210"/>
                      </a:lnTo>
                      <a:lnTo>
                        <a:pt x="108" y="212"/>
                      </a:lnTo>
                      <a:lnTo>
                        <a:pt x="104" y="234"/>
                      </a:lnTo>
                      <a:lnTo>
                        <a:pt x="64" y="236"/>
                      </a:lnTo>
                      <a:lnTo>
                        <a:pt x="56" y="218"/>
                      </a:lnTo>
                      <a:lnTo>
                        <a:pt x="50" y="204"/>
                      </a:lnTo>
                      <a:lnTo>
                        <a:pt x="24" y="210"/>
                      </a:lnTo>
                      <a:lnTo>
                        <a:pt x="12" y="206"/>
                      </a:lnTo>
                      <a:lnTo>
                        <a:pt x="12" y="204"/>
                      </a:lnTo>
                      <a:lnTo>
                        <a:pt x="12" y="200"/>
                      </a:lnTo>
                      <a:lnTo>
                        <a:pt x="10" y="192"/>
                      </a:lnTo>
                      <a:lnTo>
                        <a:pt x="4" y="184"/>
                      </a:lnTo>
                      <a:lnTo>
                        <a:pt x="2" y="172"/>
                      </a:lnTo>
                      <a:lnTo>
                        <a:pt x="0" y="166"/>
                      </a:lnTo>
                      <a:lnTo>
                        <a:pt x="6" y="152"/>
                      </a:lnTo>
                      <a:lnTo>
                        <a:pt x="106" y="154"/>
                      </a:lnTo>
                      <a:lnTo>
                        <a:pt x="108" y="144"/>
                      </a:lnTo>
                      <a:lnTo>
                        <a:pt x="102" y="136"/>
                      </a:lnTo>
                      <a:lnTo>
                        <a:pt x="90" y="0"/>
                      </a:lnTo>
                      <a:lnTo>
                        <a:pt x="120"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84" name="Freeform 119"/>
                <p:cNvSpPr>
                  <a:spLocks noChangeAspect="1"/>
                </p:cNvSpPr>
                <p:nvPr/>
              </p:nvSpPr>
              <p:spPr bwMode="auto">
                <a:xfrm>
                  <a:off x="2612" y="2329"/>
                  <a:ext cx="120" cy="86"/>
                </a:xfrm>
                <a:custGeom>
                  <a:avLst/>
                  <a:gdLst/>
                  <a:ahLst/>
                  <a:cxnLst>
                    <a:cxn ang="0">
                      <a:pos x="44" y="62"/>
                    </a:cxn>
                    <a:cxn ang="0">
                      <a:pos x="44" y="84"/>
                    </a:cxn>
                    <a:cxn ang="0">
                      <a:pos x="30" y="78"/>
                    </a:cxn>
                    <a:cxn ang="0">
                      <a:pos x="20" y="86"/>
                    </a:cxn>
                    <a:cxn ang="0">
                      <a:pos x="0" y="72"/>
                    </a:cxn>
                    <a:cxn ang="0">
                      <a:pos x="4" y="50"/>
                    </a:cxn>
                    <a:cxn ang="0">
                      <a:pos x="14" y="48"/>
                    </a:cxn>
                    <a:cxn ang="0">
                      <a:pos x="24" y="24"/>
                    </a:cxn>
                    <a:cxn ang="0">
                      <a:pos x="32" y="28"/>
                    </a:cxn>
                    <a:cxn ang="0">
                      <a:pos x="50" y="10"/>
                    </a:cxn>
                    <a:cxn ang="0">
                      <a:pos x="74" y="0"/>
                    </a:cxn>
                    <a:cxn ang="0">
                      <a:pos x="94" y="0"/>
                    </a:cxn>
                    <a:cxn ang="0">
                      <a:pos x="90" y="8"/>
                    </a:cxn>
                    <a:cxn ang="0">
                      <a:pos x="92" y="14"/>
                    </a:cxn>
                    <a:cxn ang="0">
                      <a:pos x="104" y="28"/>
                    </a:cxn>
                    <a:cxn ang="0">
                      <a:pos x="102" y="34"/>
                    </a:cxn>
                    <a:cxn ang="0">
                      <a:pos x="120" y="44"/>
                    </a:cxn>
                    <a:cxn ang="0">
                      <a:pos x="120" y="58"/>
                    </a:cxn>
                    <a:cxn ang="0">
                      <a:pos x="104" y="62"/>
                    </a:cxn>
                    <a:cxn ang="0">
                      <a:pos x="82" y="62"/>
                    </a:cxn>
                    <a:cxn ang="0">
                      <a:pos x="44" y="62"/>
                    </a:cxn>
                  </a:cxnLst>
                  <a:rect l="0" t="0" r="r" b="b"/>
                  <a:pathLst>
                    <a:path w="120" h="86">
                      <a:moveTo>
                        <a:pt x="44" y="62"/>
                      </a:moveTo>
                      <a:lnTo>
                        <a:pt x="44" y="84"/>
                      </a:lnTo>
                      <a:lnTo>
                        <a:pt x="30" y="78"/>
                      </a:lnTo>
                      <a:lnTo>
                        <a:pt x="20" y="86"/>
                      </a:lnTo>
                      <a:lnTo>
                        <a:pt x="0" y="72"/>
                      </a:lnTo>
                      <a:lnTo>
                        <a:pt x="4" y="50"/>
                      </a:lnTo>
                      <a:lnTo>
                        <a:pt x="14" y="48"/>
                      </a:lnTo>
                      <a:lnTo>
                        <a:pt x="24" y="24"/>
                      </a:lnTo>
                      <a:lnTo>
                        <a:pt x="32" y="28"/>
                      </a:lnTo>
                      <a:lnTo>
                        <a:pt x="50" y="10"/>
                      </a:lnTo>
                      <a:lnTo>
                        <a:pt x="74" y="0"/>
                      </a:lnTo>
                      <a:lnTo>
                        <a:pt x="94" y="0"/>
                      </a:lnTo>
                      <a:lnTo>
                        <a:pt x="90" y="8"/>
                      </a:lnTo>
                      <a:lnTo>
                        <a:pt x="92" y="14"/>
                      </a:lnTo>
                      <a:lnTo>
                        <a:pt x="104" y="28"/>
                      </a:lnTo>
                      <a:lnTo>
                        <a:pt x="102" y="34"/>
                      </a:lnTo>
                      <a:lnTo>
                        <a:pt x="120" y="44"/>
                      </a:lnTo>
                      <a:lnTo>
                        <a:pt x="120" y="58"/>
                      </a:lnTo>
                      <a:lnTo>
                        <a:pt x="104" y="62"/>
                      </a:lnTo>
                      <a:lnTo>
                        <a:pt x="82" y="62"/>
                      </a:lnTo>
                      <a:lnTo>
                        <a:pt x="44" y="62"/>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85" name="Freeform 120"/>
                <p:cNvSpPr>
                  <a:spLocks noChangeAspect="1"/>
                </p:cNvSpPr>
                <p:nvPr/>
              </p:nvSpPr>
              <p:spPr bwMode="auto">
                <a:xfrm>
                  <a:off x="2650" y="2391"/>
                  <a:ext cx="60" cy="100"/>
                </a:xfrm>
                <a:custGeom>
                  <a:avLst/>
                  <a:gdLst/>
                  <a:ahLst/>
                  <a:cxnLst>
                    <a:cxn ang="0">
                      <a:pos x="60" y="80"/>
                    </a:cxn>
                    <a:cxn ang="0">
                      <a:pos x="48" y="86"/>
                    </a:cxn>
                    <a:cxn ang="0">
                      <a:pos x="36" y="96"/>
                    </a:cxn>
                    <a:cxn ang="0">
                      <a:pos x="20" y="100"/>
                    </a:cxn>
                    <a:cxn ang="0">
                      <a:pos x="8" y="94"/>
                    </a:cxn>
                    <a:cxn ang="0">
                      <a:pos x="0" y="72"/>
                    </a:cxn>
                    <a:cxn ang="0">
                      <a:pos x="10" y="50"/>
                    </a:cxn>
                    <a:cxn ang="0">
                      <a:pos x="6" y="22"/>
                    </a:cxn>
                    <a:cxn ang="0">
                      <a:pos x="6" y="0"/>
                    </a:cxn>
                    <a:cxn ang="0">
                      <a:pos x="44" y="0"/>
                    </a:cxn>
                    <a:cxn ang="0">
                      <a:pos x="56" y="18"/>
                    </a:cxn>
                    <a:cxn ang="0">
                      <a:pos x="52" y="30"/>
                    </a:cxn>
                    <a:cxn ang="0">
                      <a:pos x="54" y="40"/>
                    </a:cxn>
                    <a:cxn ang="0">
                      <a:pos x="56" y="48"/>
                    </a:cxn>
                    <a:cxn ang="0">
                      <a:pos x="60" y="80"/>
                    </a:cxn>
                  </a:cxnLst>
                  <a:rect l="0" t="0" r="r" b="b"/>
                  <a:pathLst>
                    <a:path w="60" h="100">
                      <a:moveTo>
                        <a:pt x="60" y="80"/>
                      </a:moveTo>
                      <a:lnTo>
                        <a:pt x="48" y="86"/>
                      </a:lnTo>
                      <a:lnTo>
                        <a:pt x="36" y="96"/>
                      </a:lnTo>
                      <a:lnTo>
                        <a:pt x="20" y="100"/>
                      </a:lnTo>
                      <a:lnTo>
                        <a:pt x="8" y="94"/>
                      </a:lnTo>
                      <a:lnTo>
                        <a:pt x="0" y="72"/>
                      </a:lnTo>
                      <a:lnTo>
                        <a:pt x="10" y="50"/>
                      </a:lnTo>
                      <a:lnTo>
                        <a:pt x="6" y="22"/>
                      </a:lnTo>
                      <a:lnTo>
                        <a:pt x="6" y="0"/>
                      </a:lnTo>
                      <a:lnTo>
                        <a:pt x="44" y="0"/>
                      </a:lnTo>
                      <a:lnTo>
                        <a:pt x="56" y="18"/>
                      </a:lnTo>
                      <a:lnTo>
                        <a:pt x="52" y="30"/>
                      </a:lnTo>
                      <a:lnTo>
                        <a:pt x="54" y="40"/>
                      </a:lnTo>
                      <a:lnTo>
                        <a:pt x="56" y="48"/>
                      </a:lnTo>
                      <a:lnTo>
                        <a:pt x="60" y="8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86" name="Freeform 121"/>
                <p:cNvSpPr>
                  <a:spLocks noChangeAspect="1"/>
                </p:cNvSpPr>
                <p:nvPr/>
              </p:nvSpPr>
              <p:spPr bwMode="auto">
                <a:xfrm>
                  <a:off x="2566" y="2401"/>
                  <a:ext cx="94" cy="98"/>
                </a:xfrm>
                <a:custGeom>
                  <a:avLst/>
                  <a:gdLst/>
                  <a:ahLst/>
                  <a:cxnLst>
                    <a:cxn ang="0">
                      <a:pos x="92" y="84"/>
                    </a:cxn>
                    <a:cxn ang="0">
                      <a:pos x="50" y="84"/>
                    </a:cxn>
                    <a:cxn ang="0">
                      <a:pos x="24" y="94"/>
                    </a:cxn>
                    <a:cxn ang="0">
                      <a:pos x="12" y="98"/>
                    </a:cxn>
                    <a:cxn ang="0">
                      <a:pos x="16" y="78"/>
                    </a:cxn>
                    <a:cxn ang="0">
                      <a:pos x="14" y="72"/>
                    </a:cxn>
                    <a:cxn ang="0">
                      <a:pos x="8" y="68"/>
                    </a:cxn>
                    <a:cxn ang="0">
                      <a:pos x="0" y="66"/>
                    </a:cxn>
                    <a:cxn ang="0">
                      <a:pos x="0" y="56"/>
                    </a:cxn>
                    <a:cxn ang="0">
                      <a:pos x="0" y="48"/>
                    </a:cxn>
                    <a:cxn ang="0">
                      <a:pos x="6" y="44"/>
                    </a:cxn>
                    <a:cxn ang="0">
                      <a:pos x="4" y="34"/>
                    </a:cxn>
                    <a:cxn ang="0">
                      <a:pos x="10" y="32"/>
                    </a:cxn>
                    <a:cxn ang="0">
                      <a:pos x="8" y="18"/>
                    </a:cxn>
                    <a:cxn ang="0">
                      <a:pos x="4" y="10"/>
                    </a:cxn>
                    <a:cxn ang="0">
                      <a:pos x="6" y="2"/>
                    </a:cxn>
                    <a:cxn ang="0">
                      <a:pos x="46" y="0"/>
                    </a:cxn>
                    <a:cxn ang="0">
                      <a:pos x="66" y="14"/>
                    </a:cxn>
                    <a:cxn ang="0">
                      <a:pos x="76" y="6"/>
                    </a:cxn>
                    <a:cxn ang="0">
                      <a:pos x="90" y="12"/>
                    </a:cxn>
                    <a:cxn ang="0">
                      <a:pos x="94" y="40"/>
                    </a:cxn>
                    <a:cxn ang="0">
                      <a:pos x="84" y="62"/>
                    </a:cxn>
                    <a:cxn ang="0">
                      <a:pos x="92" y="84"/>
                    </a:cxn>
                  </a:cxnLst>
                  <a:rect l="0" t="0" r="r" b="b"/>
                  <a:pathLst>
                    <a:path w="94" h="98">
                      <a:moveTo>
                        <a:pt x="92" y="84"/>
                      </a:moveTo>
                      <a:lnTo>
                        <a:pt x="50" y="84"/>
                      </a:lnTo>
                      <a:lnTo>
                        <a:pt x="24" y="94"/>
                      </a:lnTo>
                      <a:lnTo>
                        <a:pt x="12" y="98"/>
                      </a:lnTo>
                      <a:lnTo>
                        <a:pt x="16" y="78"/>
                      </a:lnTo>
                      <a:lnTo>
                        <a:pt x="14" y="72"/>
                      </a:lnTo>
                      <a:lnTo>
                        <a:pt x="8" y="68"/>
                      </a:lnTo>
                      <a:lnTo>
                        <a:pt x="0" y="66"/>
                      </a:lnTo>
                      <a:lnTo>
                        <a:pt x="0" y="56"/>
                      </a:lnTo>
                      <a:lnTo>
                        <a:pt x="0" y="48"/>
                      </a:lnTo>
                      <a:lnTo>
                        <a:pt x="6" y="44"/>
                      </a:lnTo>
                      <a:lnTo>
                        <a:pt x="4" y="34"/>
                      </a:lnTo>
                      <a:lnTo>
                        <a:pt x="10" y="32"/>
                      </a:lnTo>
                      <a:lnTo>
                        <a:pt x="8" y="18"/>
                      </a:lnTo>
                      <a:lnTo>
                        <a:pt x="4" y="10"/>
                      </a:lnTo>
                      <a:lnTo>
                        <a:pt x="6" y="2"/>
                      </a:lnTo>
                      <a:lnTo>
                        <a:pt x="46" y="0"/>
                      </a:lnTo>
                      <a:lnTo>
                        <a:pt x="66" y="14"/>
                      </a:lnTo>
                      <a:lnTo>
                        <a:pt x="76" y="6"/>
                      </a:lnTo>
                      <a:lnTo>
                        <a:pt x="90" y="12"/>
                      </a:lnTo>
                      <a:lnTo>
                        <a:pt x="94" y="40"/>
                      </a:lnTo>
                      <a:lnTo>
                        <a:pt x="84" y="62"/>
                      </a:lnTo>
                      <a:lnTo>
                        <a:pt x="92" y="8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87" name="Freeform 122"/>
                <p:cNvSpPr>
                  <a:spLocks noChangeAspect="1"/>
                </p:cNvSpPr>
                <p:nvPr/>
              </p:nvSpPr>
              <p:spPr bwMode="auto">
                <a:xfrm>
                  <a:off x="2852" y="2531"/>
                  <a:ext cx="29" cy="24"/>
                </a:xfrm>
                <a:custGeom>
                  <a:avLst/>
                  <a:gdLst/>
                  <a:ahLst/>
                  <a:cxnLst>
                    <a:cxn ang="0">
                      <a:pos x="4" y="0"/>
                    </a:cxn>
                    <a:cxn ang="0">
                      <a:pos x="29" y="0"/>
                    </a:cxn>
                    <a:cxn ang="0">
                      <a:pos x="26" y="22"/>
                    </a:cxn>
                    <a:cxn ang="0">
                      <a:pos x="2" y="24"/>
                    </a:cxn>
                    <a:cxn ang="0">
                      <a:pos x="0" y="10"/>
                    </a:cxn>
                    <a:cxn ang="0">
                      <a:pos x="4" y="0"/>
                    </a:cxn>
                  </a:cxnLst>
                  <a:rect l="0" t="0" r="r" b="b"/>
                  <a:pathLst>
                    <a:path w="29" h="24">
                      <a:moveTo>
                        <a:pt x="4" y="0"/>
                      </a:moveTo>
                      <a:lnTo>
                        <a:pt x="29" y="0"/>
                      </a:lnTo>
                      <a:lnTo>
                        <a:pt x="26" y="22"/>
                      </a:lnTo>
                      <a:lnTo>
                        <a:pt x="2" y="24"/>
                      </a:lnTo>
                      <a:lnTo>
                        <a:pt x="0" y="10"/>
                      </a:lnTo>
                      <a:lnTo>
                        <a:pt x="4"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88" name="Freeform 123"/>
                <p:cNvSpPr>
                  <a:spLocks noChangeAspect="1"/>
                </p:cNvSpPr>
                <p:nvPr/>
              </p:nvSpPr>
              <p:spPr bwMode="auto">
                <a:xfrm>
                  <a:off x="3387" y="2759"/>
                  <a:ext cx="114" cy="224"/>
                </a:xfrm>
                <a:custGeom>
                  <a:avLst/>
                  <a:gdLst/>
                  <a:ahLst/>
                  <a:cxnLst>
                    <a:cxn ang="0">
                      <a:pos x="22" y="70"/>
                    </a:cxn>
                    <a:cxn ang="0">
                      <a:pos x="46" y="60"/>
                    </a:cxn>
                    <a:cxn ang="0">
                      <a:pos x="70" y="44"/>
                    </a:cxn>
                    <a:cxn ang="0">
                      <a:pos x="78" y="30"/>
                    </a:cxn>
                    <a:cxn ang="0">
                      <a:pos x="86" y="26"/>
                    </a:cxn>
                    <a:cxn ang="0">
                      <a:pos x="94" y="10"/>
                    </a:cxn>
                    <a:cxn ang="0">
                      <a:pos x="96" y="0"/>
                    </a:cxn>
                    <a:cxn ang="0">
                      <a:pos x="108" y="20"/>
                    </a:cxn>
                    <a:cxn ang="0">
                      <a:pos x="112" y="40"/>
                    </a:cxn>
                    <a:cxn ang="0">
                      <a:pos x="114" y="52"/>
                    </a:cxn>
                    <a:cxn ang="0">
                      <a:pos x="114" y="64"/>
                    </a:cxn>
                    <a:cxn ang="0">
                      <a:pos x="102" y="66"/>
                    </a:cxn>
                    <a:cxn ang="0">
                      <a:pos x="102" y="82"/>
                    </a:cxn>
                    <a:cxn ang="0">
                      <a:pos x="82" y="150"/>
                    </a:cxn>
                    <a:cxn ang="0">
                      <a:pos x="74" y="182"/>
                    </a:cxn>
                    <a:cxn ang="0">
                      <a:pos x="62" y="214"/>
                    </a:cxn>
                    <a:cxn ang="0">
                      <a:pos x="40" y="224"/>
                    </a:cxn>
                    <a:cxn ang="0">
                      <a:pos x="18" y="222"/>
                    </a:cxn>
                    <a:cxn ang="0">
                      <a:pos x="8" y="202"/>
                    </a:cxn>
                    <a:cxn ang="0">
                      <a:pos x="6" y="182"/>
                    </a:cxn>
                    <a:cxn ang="0">
                      <a:pos x="0" y="164"/>
                    </a:cxn>
                    <a:cxn ang="0">
                      <a:pos x="16" y="142"/>
                    </a:cxn>
                    <a:cxn ang="0">
                      <a:pos x="20" y="122"/>
                    </a:cxn>
                    <a:cxn ang="0">
                      <a:pos x="16" y="106"/>
                    </a:cxn>
                    <a:cxn ang="0">
                      <a:pos x="10" y="90"/>
                    </a:cxn>
                    <a:cxn ang="0">
                      <a:pos x="18" y="80"/>
                    </a:cxn>
                    <a:cxn ang="0">
                      <a:pos x="22" y="70"/>
                    </a:cxn>
                  </a:cxnLst>
                  <a:rect l="0" t="0" r="r" b="b"/>
                  <a:pathLst>
                    <a:path w="114" h="224">
                      <a:moveTo>
                        <a:pt x="22" y="70"/>
                      </a:moveTo>
                      <a:lnTo>
                        <a:pt x="46" y="60"/>
                      </a:lnTo>
                      <a:lnTo>
                        <a:pt x="70" y="44"/>
                      </a:lnTo>
                      <a:lnTo>
                        <a:pt x="78" y="30"/>
                      </a:lnTo>
                      <a:lnTo>
                        <a:pt x="86" y="26"/>
                      </a:lnTo>
                      <a:lnTo>
                        <a:pt x="94" y="10"/>
                      </a:lnTo>
                      <a:lnTo>
                        <a:pt x="96" y="0"/>
                      </a:lnTo>
                      <a:lnTo>
                        <a:pt x="108" y="20"/>
                      </a:lnTo>
                      <a:lnTo>
                        <a:pt x="112" y="40"/>
                      </a:lnTo>
                      <a:lnTo>
                        <a:pt x="114" y="52"/>
                      </a:lnTo>
                      <a:lnTo>
                        <a:pt x="114" y="64"/>
                      </a:lnTo>
                      <a:lnTo>
                        <a:pt x="102" y="66"/>
                      </a:lnTo>
                      <a:lnTo>
                        <a:pt x="102" y="82"/>
                      </a:lnTo>
                      <a:lnTo>
                        <a:pt x="82" y="150"/>
                      </a:lnTo>
                      <a:lnTo>
                        <a:pt x="74" y="182"/>
                      </a:lnTo>
                      <a:lnTo>
                        <a:pt x="62" y="214"/>
                      </a:lnTo>
                      <a:lnTo>
                        <a:pt x="40" y="224"/>
                      </a:lnTo>
                      <a:lnTo>
                        <a:pt x="18" y="222"/>
                      </a:lnTo>
                      <a:lnTo>
                        <a:pt x="8" y="202"/>
                      </a:lnTo>
                      <a:lnTo>
                        <a:pt x="6" y="182"/>
                      </a:lnTo>
                      <a:lnTo>
                        <a:pt x="0" y="164"/>
                      </a:lnTo>
                      <a:lnTo>
                        <a:pt x="16" y="142"/>
                      </a:lnTo>
                      <a:lnTo>
                        <a:pt x="20" y="122"/>
                      </a:lnTo>
                      <a:lnTo>
                        <a:pt x="16" y="106"/>
                      </a:lnTo>
                      <a:lnTo>
                        <a:pt x="10" y="90"/>
                      </a:lnTo>
                      <a:lnTo>
                        <a:pt x="18" y="80"/>
                      </a:lnTo>
                      <a:lnTo>
                        <a:pt x="22" y="7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89" name="Freeform 124"/>
                <p:cNvSpPr>
                  <a:spLocks noChangeAspect="1"/>
                </p:cNvSpPr>
                <p:nvPr/>
              </p:nvSpPr>
              <p:spPr bwMode="auto">
                <a:xfrm>
                  <a:off x="2965" y="2925"/>
                  <a:ext cx="260" cy="218"/>
                </a:xfrm>
                <a:custGeom>
                  <a:avLst/>
                  <a:gdLst/>
                  <a:ahLst/>
                  <a:cxnLst>
                    <a:cxn ang="0">
                      <a:pos x="0" y="108"/>
                    </a:cxn>
                    <a:cxn ang="0">
                      <a:pos x="2" y="104"/>
                    </a:cxn>
                    <a:cxn ang="0">
                      <a:pos x="6" y="102"/>
                    </a:cxn>
                    <a:cxn ang="0">
                      <a:pos x="8" y="102"/>
                    </a:cxn>
                    <a:cxn ang="0">
                      <a:pos x="14" y="110"/>
                    </a:cxn>
                    <a:cxn ang="0">
                      <a:pos x="22" y="114"/>
                    </a:cxn>
                    <a:cxn ang="0">
                      <a:pos x="38" y="114"/>
                    </a:cxn>
                    <a:cxn ang="0">
                      <a:pos x="54" y="104"/>
                    </a:cxn>
                    <a:cxn ang="0">
                      <a:pos x="54" y="46"/>
                    </a:cxn>
                    <a:cxn ang="0">
                      <a:pos x="66" y="58"/>
                    </a:cxn>
                    <a:cxn ang="0">
                      <a:pos x="66" y="78"/>
                    </a:cxn>
                    <a:cxn ang="0">
                      <a:pos x="82" y="78"/>
                    </a:cxn>
                    <a:cxn ang="0">
                      <a:pos x="96" y="66"/>
                    </a:cxn>
                    <a:cxn ang="0">
                      <a:pos x="100" y="54"/>
                    </a:cxn>
                    <a:cxn ang="0">
                      <a:pos x="110" y="54"/>
                    </a:cxn>
                    <a:cxn ang="0">
                      <a:pos x="120" y="62"/>
                    </a:cxn>
                    <a:cxn ang="0">
                      <a:pos x="140" y="60"/>
                    </a:cxn>
                    <a:cxn ang="0">
                      <a:pos x="148" y="46"/>
                    </a:cxn>
                    <a:cxn ang="0">
                      <a:pos x="186" y="6"/>
                    </a:cxn>
                    <a:cxn ang="0">
                      <a:pos x="196" y="6"/>
                    </a:cxn>
                    <a:cxn ang="0">
                      <a:pos x="198" y="0"/>
                    </a:cxn>
                    <a:cxn ang="0">
                      <a:pos x="228" y="2"/>
                    </a:cxn>
                    <a:cxn ang="0">
                      <a:pos x="236" y="8"/>
                    </a:cxn>
                    <a:cxn ang="0">
                      <a:pos x="244" y="32"/>
                    </a:cxn>
                    <a:cxn ang="0">
                      <a:pos x="244" y="68"/>
                    </a:cxn>
                    <a:cxn ang="0">
                      <a:pos x="244" y="78"/>
                    </a:cxn>
                    <a:cxn ang="0">
                      <a:pos x="260" y="80"/>
                    </a:cxn>
                    <a:cxn ang="0">
                      <a:pos x="254" y="90"/>
                    </a:cxn>
                    <a:cxn ang="0">
                      <a:pos x="254" y="104"/>
                    </a:cxn>
                    <a:cxn ang="0">
                      <a:pos x="246" y="110"/>
                    </a:cxn>
                    <a:cxn ang="0">
                      <a:pos x="230" y="130"/>
                    </a:cxn>
                    <a:cxn ang="0">
                      <a:pos x="224" y="142"/>
                    </a:cxn>
                    <a:cxn ang="0">
                      <a:pos x="210" y="160"/>
                    </a:cxn>
                    <a:cxn ang="0">
                      <a:pos x="188" y="176"/>
                    </a:cxn>
                    <a:cxn ang="0">
                      <a:pos x="164" y="198"/>
                    </a:cxn>
                    <a:cxn ang="0">
                      <a:pos x="142" y="202"/>
                    </a:cxn>
                    <a:cxn ang="0">
                      <a:pos x="128" y="208"/>
                    </a:cxn>
                    <a:cxn ang="0">
                      <a:pos x="110" y="206"/>
                    </a:cxn>
                    <a:cxn ang="0">
                      <a:pos x="88" y="206"/>
                    </a:cxn>
                    <a:cxn ang="0">
                      <a:pos x="70" y="212"/>
                    </a:cxn>
                    <a:cxn ang="0">
                      <a:pos x="50" y="218"/>
                    </a:cxn>
                    <a:cxn ang="0">
                      <a:pos x="34" y="210"/>
                    </a:cxn>
                    <a:cxn ang="0">
                      <a:pos x="28" y="198"/>
                    </a:cxn>
                    <a:cxn ang="0">
                      <a:pos x="20" y="184"/>
                    </a:cxn>
                    <a:cxn ang="0">
                      <a:pos x="30" y="172"/>
                    </a:cxn>
                    <a:cxn ang="0">
                      <a:pos x="22" y="158"/>
                    </a:cxn>
                    <a:cxn ang="0">
                      <a:pos x="12" y="144"/>
                    </a:cxn>
                    <a:cxn ang="0">
                      <a:pos x="6" y="122"/>
                    </a:cxn>
                    <a:cxn ang="0">
                      <a:pos x="0" y="108"/>
                    </a:cxn>
                  </a:cxnLst>
                  <a:rect l="0" t="0" r="r" b="b"/>
                  <a:pathLst>
                    <a:path w="260" h="218">
                      <a:moveTo>
                        <a:pt x="0" y="108"/>
                      </a:moveTo>
                      <a:lnTo>
                        <a:pt x="2" y="104"/>
                      </a:lnTo>
                      <a:lnTo>
                        <a:pt x="6" y="102"/>
                      </a:lnTo>
                      <a:lnTo>
                        <a:pt x="8" y="102"/>
                      </a:lnTo>
                      <a:lnTo>
                        <a:pt x="14" y="110"/>
                      </a:lnTo>
                      <a:lnTo>
                        <a:pt x="22" y="114"/>
                      </a:lnTo>
                      <a:lnTo>
                        <a:pt x="38" y="114"/>
                      </a:lnTo>
                      <a:lnTo>
                        <a:pt x="54" y="104"/>
                      </a:lnTo>
                      <a:lnTo>
                        <a:pt x="54" y="46"/>
                      </a:lnTo>
                      <a:lnTo>
                        <a:pt x="66" y="58"/>
                      </a:lnTo>
                      <a:lnTo>
                        <a:pt x="66" y="78"/>
                      </a:lnTo>
                      <a:lnTo>
                        <a:pt x="82" y="78"/>
                      </a:lnTo>
                      <a:lnTo>
                        <a:pt x="96" y="66"/>
                      </a:lnTo>
                      <a:lnTo>
                        <a:pt x="100" y="54"/>
                      </a:lnTo>
                      <a:lnTo>
                        <a:pt x="110" y="54"/>
                      </a:lnTo>
                      <a:lnTo>
                        <a:pt x="120" y="62"/>
                      </a:lnTo>
                      <a:lnTo>
                        <a:pt x="140" y="60"/>
                      </a:lnTo>
                      <a:lnTo>
                        <a:pt x="148" y="46"/>
                      </a:lnTo>
                      <a:lnTo>
                        <a:pt x="186" y="6"/>
                      </a:lnTo>
                      <a:lnTo>
                        <a:pt x="196" y="6"/>
                      </a:lnTo>
                      <a:lnTo>
                        <a:pt x="198" y="0"/>
                      </a:lnTo>
                      <a:lnTo>
                        <a:pt x="228" y="2"/>
                      </a:lnTo>
                      <a:lnTo>
                        <a:pt x="236" y="8"/>
                      </a:lnTo>
                      <a:lnTo>
                        <a:pt x="244" y="32"/>
                      </a:lnTo>
                      <a:lnTo>
                        <a:pt x="244" y="68"/>
                      </a:lnTo>
                      <a:lnTo>
                        <a:pt x="244" y="78"/>
                      </a:lnTo>
                      <a:lnTo>
                        <a:pt x="260" y="80"/>
                      </a:lnTo>
                      <a:lnTo>
                        <a:pt x="254" y="90"/>
                      </a:lnTo>
                      <a:lnTo>
                        <a:pt x="254" y="104"/>
                      </a:lnTo>
                      <a:lnTo>
                        <a:pt x="246" y="110"/>
                      </a:lnTo>
                      <a:lnTo>
                        <a:pt x="230" y="130"/>
                      </a:lnTo>
                      <a:lnTo>
                        <a:pt x="224" y="142"/>
                      </a:lnTo>
                      <a:lnTo>
                        <a:pt x="210" y="160"/>
                      </a:lnTo>
                      <a:lnTo>
                        <a:pt x="188" y="176"/>
                      </a:lnTo>
                      <a:lnTo>
                        <a:pt x="164" y="198"/>
                      </a:lnTo>
                      <a:lnTo>
                        <a:pt x="142" y="202"/>
                      </a:lnTo>
                      <a:lnTo>
                        <a:pt x="128" y="208"/>
                      </a:lnTo>
                      <a:lnTo>
                        <a:pt x="110" y="206"/>
                      </a:lnTo>
                      <a:lnTo>
                        <a:pt x="88" y="206"/>
                      </a:lnTo>
                      <a:lnTo>
                        <a:pt x="70" y="212"/>
                      </a:lnTo>
                      <a:lnTo>
                        <a:pt x="50" y="218"/>
                      </a:lnTo>
                      <a:lnTo>
                        <a:pt x="34" y="210"/>
                      </a:lnTo>
                      <a:lnTo>
                        <a:pt x="28" y="198"/>
                      </a:lnTo>
                      <a:lnTo>
                        <a:pt x="20" y="184"/>
                      </a:lnTo>
                      <a:lnTo>
                        <a:pt x="30" y="172"/>
                      </a:lnTo>
                      <a:lnTo>
                        <a:pt x="22" y="158"/>
                      </a:lnTo>
                      <a:lnTo>
                        <a:pt x="12" y="144"/>
                      </a:lnTo>
                      <a:lnTo>
                        <a:pt x="6" y="122"/>
                      </a:lnTo>
                      <a:lnTo>
                        <a:pt x="0" y="108"/>
                      </a:lnTo>
                      <a:close/>
                    </a:path>
                  </a:pathLst>
                </a:custGeom>
                <a:solidFill>
                  <a:schemeClr val="accent4"/>
                </a:solidFill>
                <a:ln w="7938">
                  <a:solidFill>
                    <a:schemeClr val="bg1"/>
                  </a:solidFill>
                  <a:prstDash val="solid"/>
                  <a:round/>
                  <a:headEnd/>
                  <a:tailEnd/>
                </a:ln>
              </p:spPr>
              <p:txBody>
                <a:bodyPr/>
                <a:lstStyle/>
                <a:p>
                  <a:endParaRPr lang="en-US" dirty="0">
                    <a:solidFill>
                      <a:srgbClr val="0F245F"/>
                    </a:solidFill>
                  </a:endParaRPr>
                </a:p>
              </p:txBody>
            </p:sp>
            <p:sp>
              <p:nvSpPr>
                <p:cNvPr id="190" name="Freeform 125"/>
                <p:cNvSpPr>
                  <a:spLocks noChangeAspect="1"/>
                </p:cNvSpPr>
                <p:nvPr/>
              </p:nvSpPr>
              <p:spPr bwMode="auto">
                <a:xfrm>
                  <a:off x="3103" y="2821"/>
                  <a:ext cx="120" cy="106"/>
                </a:xfrm>
                <a:custGeom>
                  <a:avLst/>
                  <a:gdLst/>
                  <a:ahLst/>
                  <a:cxnLst>
                    <a:cxn ang="0">
                      <a:pos x="60" y="104"/>
                    </a:cxn>
                    <a:cxn ang="0">
                      <a:pos x="58" y="98"/>
                    </a:cxn>
                    <a:cxn ang="0">
                      <a:pos x="44" y="96"/>
                    </a:cxn>
                    <a:cxn ang="0">
                      <a:pos x="36" y="76"/>
                    </a:cxn>
                    <a:cxn ang="0">
                      <a:pos x="12" y="64"/>
                    </a:cxn>
                    <a:cxn ang="0">
                      <a:pos x="8" y="48"/>
                    </a:cxn>
                    <a:cxn ang="0">
                      <a:pos x="0" y="36"/>
                    </a:cxn>
                    <a:cxn ang="0">
                      <a:pos x="28" y="34"/>
                    </a:cxn>
                    <a:cxn ang="0">
                      <a:pos x="42" y="16"/>
                    </a:cxn>
                    <a:cxn ang="0">
                      <a:pos x="54" y="14"/>
                    </a:cxn>
                    <a:cxn ang="0">
                      <a:pos x="62" y="0"/>
                    </a:cxn>
                    <a:cxn ang="0">
                      <a:pos x="78" y="0"/>
                    </a:cxn>
                    <a:cxn ang="0">
                      <a:pos x="118" y="14"/>
                    </a:cxn>
                    <a:cxn ang="0">
                      <a:pos x="120" y="42"/>
                    </a:cxn>
                    <a:cxn ang="0">
                      <a:pos x="120" y="72"/>
                    </a:cxn>
                    <a:cxn ang="0">
                      <a:pos x="112" y="90"/>
                    </a:cxn>
                    <a:cxn ang="0">
                      <a:pos x="90" y="106"/>
                    </a:cxn>
                    <a:cxn ang="0">
                      <a:pos x="60" y="104"/>
                    </a:cxn>
                  </a:cxnLst>
                  <a:rect l="0" t="0" r="r" b="b"/>
                  <a:pathLst>
                    <a:path w="120" h="106">
                      <a:moveTo>
                        <a:pt x="60" y="104"/>
                      </a:moveTo>
                      <a:lnTo>
                        <a:pt x="58" y="98"/>
                      </a:lnTo>
                      <a:lnTo>
                        <a:pt x="44" y="96"/>
                      </a:lnTo>
                      <a:lnTo>
                        <a:pt x="36" y="76"/>
                      </a:lnTo>
                      <a:lnTo>
                        <a:pt x="12" y="64"/>
                      </a:lnTo>
                      <a:lnTo>
                        <a:pt x="8" y="48"/>
                      </a:lnTo>
                      <a:lnTo>
                        <a:pt x="0" y="36"/>
                      </a:lnTo>
                      <a:lnTo>
                        <a:pt x="28" y="34"/>
                      </a:lnTo>
                      <a:lnTo>
                        <a:pt x="42" y="16"/>
                      </a:lnTo>
                      <a:lnTo>
                        <a:pt x="54" y="14"/>
                      </a:lnTo>
                      <a:lnTo>
                        <a:pt x="62" y="0"/>
                      </a:lnTo>
                      <a:lnTo>
                        <a:pt x="78" y="0"/>
                      </a:lnTo>
                      <a:lnTo>
                        <a:pt x="118" y="14"/>
                      </a:lnTo>
                      <a:lnTo>
                        <a:pt x="120" y="42"/>
                      </a:lnTo>
                      <a:lnTo>
                        <a:pt x="120" y="72"/>
                      </a:lnTo>
                      <a:lnTo>
                        <a:pt x="112" y="90"/>
                      </a:lnTo>
                      <a:lnTo>
                        <a:pt x="90" y="106"/>
                      </a:lnTo>
                      <a:lnTo>
                        <a:pt x="60" y="104"/>
                      </a:lnTo>
                      <a:close/>
                    </a:path>
                  </a:pathLst>
                </a:custGeom>
                <a:noFill/>
                <a:ln w="7938">
                  <a:solidFill>
                    <a:schemeClr val="bg1"/>
                  </a:solidFill>
                  <a:prstDash val="solid"/>
                  <a:round/>
                  <a:headEnd/>
                  <a:tailEnd/>
                </a:ln>
              </p:spPr>
              <p:txBody>
                <a:bodyPr/>
                <a:lstStyle/>
                <a:p>
                  <a:endParaRPr lang="en-US" dirty="0">
                    <a:solidFill>
                      <a:srgbClr val="0F245F"/>
                    </a:solidFill>
                  </a:endParaRPr>
                </a:p>
              </p:txBody>
            </p:sp>
            <p:sp>
              <p:nvSpPr>
                <p:cNvPr id="191" name="Freeform 126"/>
                <p:cNvSpPr>
                  <a:spLocks noChangeAspect="1"/>
                </p:cNvSpPr>
                <p:nvPr/>
              </p:nvSpPr>
              <p:spPr bwMode="auto">
                <a:xfrm>
                  <a:off x="3019" y="2857"/>
                  <a:ext cx="144" cy="146"/>
                </a:xfrm>
                <a:custGeom>
                  <a:avLst/>
                  <a:gdLst/>
                  <a:ahLst/>
                  <a:cxnLst>
                    <a:cxn ang="0">
                      <a:pos x="0" y="114"/>
                    </a:cxn>
                    <a:cxn ang="0">
                      <a:pos x="0" y="66"/>
                    </a:cxn>
                    <a:cxn ang="0">
                      <a:pos x="14" y="66"/>
                    </a:cxn>
                    <a:cxn ang="0">
                      <a:pos x="16" y="4"/>
                    </a:cxn>
                    <a:cxn ang="0">
                      <a:pos x="50" y="0"/>
                    </a:cxn>
                    <a:cxn ang="0">
                      <a:pos x="56" y="8"/>
                    </a:cxn>
                    <a:cxn ang="0">
                      <a:pos x="84" y="0"/>
                    </a:cxn>
                    <a:cxn ang="0">
                      <a:pos x="92" y="12"/>
                    </a:cxn>
                    <a:cxn ang="0">
                      <a:pos x="96" y="28"/>
                    </a:cxn>
                    <a:cxn ang="0">
                      <a:pos x="120" y="40"/>
                    </a:cxn>
                    <a:cxn ang="0">
                      <a:pos x="128" y="60"/>
                    </a:cxn>
                    <a:cxn ang="0">
                      <a:pos x="142" y="62"/>
                    </a:cxn>
                    <a:cxn ang="0">
                      <a:pos x="144" y="70"/>
                    </a:cxn>
                    <a:cxn ang="0">
                      <a:pos x="142" y="74"/>
                    </a:cxn>
                    <a:cxn ang="0">
                      <a:pos x="132" y="74"/>
                    </a:cxn>
                    <a:cxn ang="0">
                      <a:pos x="94" y="114"/>
                    </a:cxn>
                    <a:cxn ang="0">
                      <a:pos x="86" y="128"/>
                    </a:cxn>
                    <a:cxn ang="0">
                      <a:pos x="66" y="130"/>
                    </a:cxn>
                    <a:cxn ang="0">
                      <a:pos x="56" y="122"/>
                    </a:cxn>
                    <a:cxn ang="0">
                      <a:pos x="46" y="122"/>
                    </a:cxn>
                    <a:cxn ang="0">
                      <a:pos x="42" y="134"/>
                    </a:cxn>
                    <a:cxn ang="0">
                      <a:pos x="28" y="146"/>
                    </a:cxn>
                    <a:cxn ang="0">
                      <a:pos x="12" y="146"/>
                    </a:cxn>
                    <a:cxn ang="0">
                      <a:pos x="12" y="126"/>
                    </a:cxn>
                    <a:cxn ang="0">
                      <a:pos x="0" y="114"/>
                    </a:cxn>
                  </a:cxnLst>
                  <a:rect l="0" t="0" r="r" b="b"/>
                  <a:pathLst>
                    <a:path w="144" h="146">
                      <a:moveTo>
                        <a:pt x="0" y="114"/>
                      </a:moveTo>
                      <a:lnTo>
                        <a:pt x="0" y="66"/>
                      </a:lnTo>
                      <a:lnTo>
                        <a:pt x="14" y="66"/>
                      </a:lnTo>
                      <a:lnTo>
                        <a:pt x="16" y="4"/>
                      </a:lnTo>
                      <a:lnTo>
                        <a:pt x="50" y="0"/>
                      </a:lnTo>
                      <a:lnTo>
                        <a:pt x="56" y="8"/>
                      </a:lnTo>
                      <a:lnTo>
                        <a:pt x="84" y="0"/>
                      </a:lnTo>
                      <a:lnTo>
                        <a:pt x="92" y="12"/>
                      </a:lnTo>
                      <a:lnTo>
                        <a:pt x="96" y="28"/>
                      </a:lnTo>
                      <a:lnTo>
                        <a:pt x="120" y="40"/>
                      </a:lnTo>
                      <a:lnTo>
                        <a:pt x="128" y="60"/>
                      </a:lnTo>
                      <a:lnTo>
                        <a:pt x="142" y="62"/>
                      </a:lnTo>
                      <a:lnTo>
                        <a:pt x="144" y="70"/>
                      </a:lnTo>
                      <a:lnTo>
                        <a:pt x="142" y="74"/>
                      </a:lnTo>
                      <a:lnTo>
                        <a:pt x="132" y="74"/>
                      </a:lnTo>
                      <a:lnTo>
                        <a:pt x="94" y="114"/>
                      </a:lnTo>
                      <a:lnTo>
                        <a:pt x="86" y="128"/>
                      </a:lnTo>
                      <a:lnTo>
                        <a:pt x="66" y="130"/>
                      </a:lnTo>
                      <a:lnTo>
                        <a:pt x="56" y="122"/>
                      </a:lnTo>
                      <a:lnTo>
                        <a:pt x="46" y="122"/>
                      </a:lnTo>
                      <a:lnTo>
                        <a:pt x="42" y="134"/>
                      </a:lnTo>
                      <a:lnTo>
                        <a:pt x="28" y="146"/>
                      </a:lnTo>
                      <a:lnTo>
                        <a:pt x="12" y="146"/>
                      </a:lnTo>
                      <a:lnTo>
                        <a:pt x="12" y="126"/>
                      </a:lnTo>
                      <a:lnTo>
                        <a:pt x="0" y="11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92" name="Freeform 127"/>
                <p:cNvSpPr>
                  <a:spLocks noChangeAspect="1"/>
                </p:cNvSpPr>
                <p:nvPr/>
              </p:nvSpPr>
              <p:spPr bwMode="auto">
                <a:xfrm>
                  <a:off x="2893" y="2847"/>
                  <a:ext cx="142" cy="192"/>
                </a:xfrm>
                <a:custGeom>
                  <a:avLst/>
                  <a:gdLst/>
                  <a:ahLst/>
                  <a:cxnLst>
                    <a:cxn ang="0">
                      <a:pos x="0" y="0"/>
                    </a:cxn>
                    <a:cxn ang="0">
                      <a:pos x="98" y="0"/>
                    </a:cxn>
                    <a:cxn ang="0">
                      <a:pos x="106" y="6"/>
                    </a:cxn>
                    <a:cxn ang="0">
                      <a:pos x="134" y="8"/>
                    </a:cxn>
                    <a:cxn ang="0">
                      <a:pos x="142" y="14"/>
                    </a:cxn>
                    <a:cxn ang="0">
                      <a:pos x="140" y="76"/>
                    </a:cxn>
                    <a:cxn ang="0">
                      <a:pos x="126" y="76"/>
                    </a:cxn>
                    <a:cxn ang="0">
                      <a:pos x="126" y="182"/>
                    </a:cxn>
                    <a:cxn ang="0">
                      <a:pos x="110" y="192"/>
                    </a:cxn>
                    <a:cxn ang="0">
                      <a:pos x="94" y="192"/>
                    </a:cxn>
                    <a:cxn ang="0">
                      <a:pos x="86" y="188"/>
                    </a:cxn>
                    <a:cxn ang="0">
                      <a:pos x="80" y="180"/>
                    </a:cxn>
                    <a:cxn ang="0">
                      <a:pos x="72" y="186"/>
                    </a:cxn>
                    <a:cxn ang="0">
                      <a:pos x="52" y="164"/>
                    </a:cxn>
                    <a:cxn ang="0">
                      <a:pos x="44" y="126"/>
                    </a:cxn>
                    <a:cxn ang="0">
                      <a:pos x="38" y="114"/>
                    </a:cxn>
                    <a:cxn ang="0">
                      <a:pos x="38" y="82"/>
                    </a:cxn>
                    <a:cxn ang="0">
                      <a:pos x="12" y="36"/>
                    </a:cxn>
                    <a:cxn ang="0">
                      <a:pos x="0" y="16"/>
                    </a:cxn>
                    <a:cxn ang="0">
                      <a:pos x="0" y="0"/>
                    </a:cxn>
                  </a:cxnLst>
                  <a:rect l="0" t="0" r="r" b="b"/>
                  <a:pathLst>
                    <a:path w="142" h="192">
                      <a:moveTo>
                        <a:pt x="0" y="0"/>
                      </a:moveTo>
                      <a:lnTo>
                        <a:pt x="98" y="0"/>
                      </a:lnTo>
                      <a:lnTo>
                        <a:pt x="106" y="6"/>
                      </a:lnTo>
                      <a:lnTo>
                        <a:pt x="134" y="8"/>
                      </a:lnTo>
                      <a:lnTo>
                        <a:pt x="142" y="14"/>
                      </a:lnTo>
                      <a:lnTo>
                        <a:pt x="140" y="76"/>
                      </a:lnTo>
                      <a:lnTo>
                        <a:pt x="126" y="76"/>
                      </a:lnTo>
                      <a:lnTo>
                        <a:pt x="126" y="182"/>
                      </a:lnTo>
                      <a:lnTo>
                        <a:pt x="110" y="192"/>
                      </a:lnTo>
                      <a:lnTo>
                        <a:pt x="94" y="192"/>
                      </a:lnTo>
                      <a:lnTo>
                        <a:pt x="86" y="188"/>
                      </a:lnTo>
                      <a:lnTo>
                        <a:pt x="80" y="180"/>
                      </a:lnTo>
                      <a:lnTo>
                        <a:pt x="72" y="186"/>
                      </a:lnTo>
                      <a:lnTo>
                        <a:pt x="52" y="164"/>
                      </a:lnTo>
                      <a:lnTo>
                        <a:pt x="44" y="126"/>
                      </a:lnTo>
                      <a:lnTo>
                        <a:pt x="38" y="114"/>
                      </a:lnTo>
                      <a:lnTo>
                        <a:pt x="38" y="82"/>
                      </a:lnTo>
                      <a:lnTo>
                        <a:pt x="12" y="36"/>
                      </a:lnTo>
                      <a:lnTo>
                        <a:pt x="0" y="16"/>
                      </a:lnTo>
                      <a:lnTo>
                        <a:pt x="0"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93" name="Freeform 128"/>
                <p:cNvSpPr>
                  <a:spLocks noChangeAspect="1"/>
                </p:cNvSpPr>
                <p:nvPr/>
              </p:nvSpPr>
              <p:spPr bwMode="auto">
                <a:xfrm>
                  <a:off x="3185" y="2735"/>
                  <a:ext cx="162" cy="270"/>
                </a:xfrm>
                <a:custGeom>
                  <a:avLst/>
                  <a:gdLst/>
                  <a:ahLst/>
                  <a:cxnLst>
                    <a:cxn ang="0">
                      <a:pos x="0" y="88"/>
                    </a:cxn>
                    <a:cxn ang="0">
                      <a:pos x="0" y="72"/>
                    </a:cxn>
                    <a:cxn ang="0">
                      <a:pos x="50" y="64"/>
                    </a:cxn>
                    <a:cxn ang="0">
                      <a:pos x="66" y="64"/>
                    </a:cxn>
                    <a:cxn ang="0">
                      <a:pos x="64" y="94"/>
                    </a:cxn>
                    <a:cxn ang="0">
                      <a:pos x="76" y="106"/>
                    </a:cxn>
                    <a:cxn ang="0">
                      <a:pos x="86" y="92"/>
                    </a:cxn>
                    <a:cxn ang="0">
                      <a:pos x="84" y="64"/>
                    </a:cxn>
                    <a:cxn ang="0">
                      <a:pos x="70" y="48"/>
                    </a:cxn>
                    <a:cxn ang="0">
                      <a:pos x="64" y="32"/>
                    </a:cxn>
                    <a:cxn ang="0">
                      <a:pos x="68" y="16"/>
                    </a:cxn>
                    <a:cxn ang="0">
                      <a:pos x="90" y="18"/>
                    </a:cxn>
                    <a:cxn ang="0">
                      <a:pos x="116" y="20"/>
                    </a:cxn>
                    <a:cxn ang="0">
                      <a:pos x="142" y="10"/>
                    </a:cxn>
                    <a:cxn ang="0">
                      <a:pos x="158" y="0"/>
                    </a:cxn>
                    <a:cxn ang="0">
                      <a:pos x="158" y="40"/>
                    </a:cxn>
                    <a:cxn ang="0">
                      <a:pos x="162" y="80"/>
                    </a:cxn>
                    <a:cxn ang="0">
                      <a:pos x="144" y="98"/>
                    </a:cxn>
                    <a:cxn ang="0">
                      <a:pos x="112" y="118"/>
                    </a:cxn>
                    <a:cxn ang="0">
                      <a:pos x="76" y="150"/>
                    </a:cxn>
                    <a:cxn ang="0">
                      <a:pos x="68" y="154"/>
                    </a:cxn>
                    <a:cxn ang="0">
                      <a:pos x="70" y="168"/>
                    </a:cxn>
                    <a:cxn ang="0">
                      <a:pos x="80" y="196"/>
                    </a:cxn>
                    <a:cxn ang="0">
                      <a:pos x="76" y="228"/>
                    </a:cxn>
                    <a:cxn ang="0">
                      <a:pos x="38" y="248"/>
                    </a:cxn>
                    <a:cxn ang="0">
                      <a:pos x="34" y="256"/>
                    </a:cxn>
                    <a:cxn ang="0">
                      <a:pos x="38" y="264"/>
                    </a:cxn>
                    <a:cxn ang="0">
                      <a:pos x="40" y="270"/>
                    </a:cxn>
                    <a:cxn ang="0">
                      <a:pos x="24" y="268"/>
                    </a:cxn>
                    <a:cxn ang="0">
                      <a:pos x="24" y="258"/>
                    </a:cxn>
                    <a:cxn ang="0">
                      <a:pos x="24" y="222"/>
                    </a:cxn>
                    <a:cxn ang="0">
                      <a:pos x="16" y="198"/>
                    </a:cxn>
                    <a:cxn ang="0">
                      <a:pos x="8" y="192"/>
                    </a:cxn>
                    <a:cxn ang="0">
                      <a:pos x="30" y="176"/>
                    </a:cxn>
                    <a:cxn ang="0">
                      <a:pos x="38" y="158"/>
                    </a:cxn>
                    <a:cxn ang="0">
                      <a:pos x="38" y="128"/>
                    </a:cxn>
                    <a:cxn ang="0">
                      <a:pos x="36" y="100"/>
                    </a:cxn>
                    <a:cxn ang="0">
                      <a:pos x="0" y="88"/>
                    </a:cxn>
                  </a:cxnLst>
                  <a:rect l="0" t="0" r="r" b="b"/>
                  <a:pathLst>
                    <a:path w="162" h="270">
                      <a:moveTo>
                        <a:pt x="0" y="88"/>
                      </a:moveTo>
                      <a:lnTo>
                        <a:pt x="0" y="72"/>
                      </a:lnTo>
                      <a:lnTo>
                        <a:pt x="50" y="64"/>
                      </a:lnTo>
                      <a:lnTo>
                        <a:pt x="66" y="64"/>
                      </a:lnTo>
                      <a:lnTo>
                        <a:pt x="64" y="94"/>
                      </a:lnTo>
                      <a:lnTo>
                        <a:pt x="76" y="106"/>
                      </a:lnTo>
                      <a:lnTo>
                        <a:pt x="86" y="92"/>
                      </a:lnTo>
                      <a:lnTo>
                        <a:pt x="84" y="64"/>
                      </a:lnTo>
                      <a:lnTo>
                        <a:pt x="70" y="48"/>
                      </a:lnTo>
                      <a:lnTo>
                        <a:pt x="64" y="32"/>
                      </a:lnTo>
                      <a:lnTo>
                        <a:pt x="68" y="16"/>
                      </a:lnTo>
                      <a:lnTo>
                        <a:pt x="90" y="18"/>
                      </a:lnTo>
                      <a:lnTo>
                        <a:pt x="116" y="20"/>
                      </a:lnTo>
                      <a:lnTo>
                        <a:pt x="142" y="10"/>
                      </a:lnTo>
                      <a:lnTo>
                        <a:pt x="158" y="0"/>
                      </a:lnTo>
                      <a:lnTo>
                        <a:pt x="158" y="40"/>
                      </a:lnTo>
                      <a:lnTo>
                        <a:pt x="162" y="80"/>
                      </a:lnTo>
                      <a:lnTo>
                        <a:pt x="144" y="98"/>
                      </a:lnTo>
                      <a:lnTo>
                        <a:pt x="112" y="118"/>
                      </a:lnTo>
                      <a:lnTo>
                        <a:pt x="76" y="150"/>
                      </a:lnTo>
                      <a:lnTo>
                        <a:pt x="68" y="154"/>
                      </a:lnTo>
                      <a:lnTo>
                        <a:pt x="70" y="168"/>
                      </a:lnTo>
                      <a:lnTo>
                        <a:pt x="80" y="196"/>
                      </a:lnTo>
                      <a:lnTo>
                        <a:pt x="76" y="228"/>
                      </a:lnTo>
                      <a:lnTo>
                        <a:pt x="38" y="248"/>
                      </a:lnTo>
                      <a:lnTo>
                        <a:pt x="34" y="256"/>
                      </a:lnTo>
                      <a:lnTo>
                        <a:pt x="38" y="264"/>
                      </a:lnTo>
                      <a:lnTo>
                        <a:pt x="40" y="270"/>
                      </a:lnTo>
                      <a:lnTo>
                        <a:pt x="24" y="268"/>
                      </a:lnTo>
                      <a:lnTo>
                        <a:pt x="24" y="258"/>
                      </a:lnTo>
                      <a:lnTo>
                        <a:pt x="24" y="222"/>
                      </a:lnTo>
                      <a:lnTo>
                        <a:pt x="16" y="198"/>
                      </a:lnTo>
                      <a:lnTo>
                        <a:pt x="8" y="192"/>
                      </a:lnTo>
                      <a:lnTo>
                        <a:pt x="30" y="176"/>
                      </a:lnTo>
                      <a:lnTo>
                        <a:pt x="38" y="158"/>
                      </a:lnTo>
                      <a:lnTo>
                        <a:pt x="38" y="128"/>
                      </a:lnTo>
                      <a:lnTo>
                        <a:pt x="36" y="100"/>
                      </a:lnTo>
                      <a:lnTo>
                        <a:pt x="0" y="88"/>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94" name="Freeform 129"/>
                <p:cNvSpPr>
                  <a:spLocks noChangeAspect="1"/>
                </p:cNvSpPr>
                <p:nvPr/>
              </p:nvSpPr>
              <p:spPr bwMode="auto">
                <a:xfrm>
                  <a:off x="3221" y="2721"/>
                  <a:ext cx="50" cy="120"/>
                </a:xfrm>
                <a:custGeom>
                  <a:avLst/>
                  <a:gdLst/>
                  <a:ahLst/>
                  <a:cxnLst>
                    <a:cxn ang="0">
                      <a:pos x="4" y="50"/>
                    </a:cxn>
                    <a:cxn ang="0">
                      <a:pos x="10" y="44"/>
                    </a:cxn>
                    <a:cxn ang="0">
                      <a:pos x="12" y="18"/>
                    </a:cxn>
                    <a:cxn ang="0">
                      <a:pos x="14" y="14"/>
                    </a:cxn>
                    <a:cxn ang="0">
                      <a:pos x="8" y="0"/>
                    </a:cxn>
                    <a:cxn ang="0">
                      <a:pos x="22" y="0"/>
                    </a:cxn>
                    <a:cxn ang="0">
                      <a:pos x="30" y="12"/>
                    </a:cxn>
                    <a:cxn ang="0">
                      <a:pos x="32" y="30"/>
                    </a:cxn>
                    <a:cxn ang="0">
                      <a:pos x="28" y="46"/>
                    </a:cxn>
                    <a:cxn ang="0">
                      <a:pos x="34" y="62"/>
                    </a:cxn>
                    <a:cxn ang="0">
                      <a:pos x="48" y="78"/>
                    </a:cxn>
                    <a:cxn ang="0">
                      <a:pos x="50" y="106"/>
                    </a:cxn>
                    <a:cxn ang="0">
                      <a:pos x="40" y="120"/>
                    </a:cxn>
                    <a:cxn ang="0">
                      <a:pos x="28" y="108"/>
                    </a:cxn>
                    <a:cxn ang="0">
                      <a:pos x="30" y="78"/>
                    </a:cxn>
                    <a:cxn ang="0">
                      <a:pos x="10" y="78"/>
                    </a:cxn>
                    <a:cxn ang="0">
                      <a:pos x="0" y="64"/>
                    </a:cxn>
                    <a:cxn ang="0">
                      <a:pos x="4" y="50"/>
                    </a:cxn>
                  </a:cxnLst>
                  <a:rect l="0" t="0" r="r" b="b"/>
                  <a:pathLst>
                    <a:path w="50" h="120">
                      <a:moveTo>
                        <a:pt x="4" y="50"/>
                      </a:moveTo>
                      <a:lnTo>
                        <a:pt x="10" y="44"/>
                      </a:lnTo>
                      <a:lnTo>
                        <a:pt x="12" y="18"/>
                      </a:lnTo>
                      <a:lnTo>
                        <a:pt x="14" y="14"/>
                      </a:lnTo>
                      <a:lnTo>
                        <a:pt x="8" y="0"/>
                      </a:lnTo>
                      <a:lnTo>
                        <a:pt x="22" y="0"/>
                      </a:lnTo>
                      <a:lnTo>
                        <a:pt x="30" y="12"/>
                      </a:lnTo>
                      <a:lnTo>
                        <a:pt x="32" y="30"/>
                      </a:lnTo>
                      <a:lnTo>
                        <a:pt x="28" y="46"/>
                      </a:lnTo>
                      <a:lnTo>
                        <a:pt x="34" y="62"/>
                      </a:lnTo>
                      <a:lnTo>
                        <a:pt x="48" y="78"/>
                      </a:lnTo>
                      <a:lnTo>
                        <a:pt x="50" y="106"/>
                      </a:lnTo>
                      <a:lnTo>
                        <a:pt x="40" y="120"/>
                      </a:lnTo>
                      <a:lnTo>
                        <a:pt x="28" y="108"/>
                      </a:lnTo>
                      <a:lnTo>
                        <a:pt x="30" y="78"/>
                      </a:lnTo>
                      <a:lnTo>
                        <a:pt x="10" y="78"/>
                      </a:lnTo>
                      <a:lnTo>
                        <a:pt x="0" y="64"/>
                      </a:lnTo>
                      <a:lnTo>
                        <a:pt x="4" y="5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95" name="Freeform 130"/>
                <p:cNvSpPr>
                  <a:spLocks noChangeAspect="1"/>
                </p:cNvSpPr>
                <p:nvPr/>
              </p:nvSpPr>
              <p:spPr bwMode="auto">
                <a:xfrm>
                  <a:off x="3051" y="2701"/>
                  <a:ext cx="184" cy="156"/>
                </a:xfrm>
                <a:custGeom>
                  <a:avLst/>
                  <a:gdLst/>
                  <a:ahLst/>
                  <a:cxnLst>
                    <a:cxn ang="0">
                      <a:pos x="52" y="156"/>
                    </a:cxn>
                    <a:cxn ang="0">
                      <a:pos x="46" y="150"/>
                    </a:cxn>
                    <a:cxn ang="0">
                      <a:pos x="20" y="148"/>
                    </a:cxn>
                    <a:cxn ang="0">
                      <a:pos x="2" y="128"/>
                    </a:cxn>
                    <a:cxn ang="0">
                      <a:pos x="0" y="76"/>
                    </a:cxn>
                    <a:cxn ang="0">
                      <a:pos x="30" y="76"/>
                    </a:cxn>
                    <a:cxn ang="0">
                      <a:pos x="30" y="42"/>
                    </a:cxn>
                    <a:cxn ang="0">
                      <a:pos x="48" y="50"/>
                    </a:cxn>
                    <a:cxn ang="0">
                      <a:pos x="68" y="58"/>
                    </a:cxn>
                    <a:cxn ang="0">
                      <a:pos x="82" y="52"/>
                    </a:cxn>
                    <a:cxn ang="0">
                      <a:pos x="90" y="64"/>
                    </a:cxn>
                    <a:cxn ang="0">
                      <a:pos x="102" y="70"/>
                    </a:cxn>
                    <a:cxn ang="0">
                      <a:pos x="110" y="82"/>
                    </a:cxn>
                    <a:cxn ang="0">
                      <a:pos x="124" y="82"/>
                    </a:cxn>
                    <a:cxn ang="0">
                      <a:pos x="124" y="64"/>
                    </a:cxn>
                    <a:cxn ang="0">
                      <a:pos x="110" y="58"/>
                    </a:cxn>
                    <a:cxn ang="0">
                      <a:pos x="100" y="48"/>
                    </a:cxn>
                    <a:cxn ang="0">
                      <a:pos x="104" y="26"/>
                    </a:cxn>
                    <a:cxn ang="0">
                      <a:pos x="102" y="8"/>
                    </a:cxn>
                    <a:cxn ang="0">
                      <a:pos x="118" y="0"/>
                    </a:cxn>
                    <a:cxn ang="0">
                      <a:pos x="136" y="0"/>
                    </a:cxn>
                    <a:cxn ang="0">
                      <a:pos x="178" y="20"/>
                    </a:cxn>
                    <a:cxn ang="0">
                      <a:pos x="184" y="34"/>
                    </a:cxn>
                    <a:cxn ang="0">
                      <a:pos x="180" y="40"/>
                    </a:cxn>
                    <a:cxn ang="0">
                      <a:pos x="180" y="64"/>
                    </a:cxn>
                    <a:cxn ang="0">
                      <a:pos x="174" y="70"/>
                    </a:cxn>
                    <a:cxn ang="0">
                      <a:pos x="170" y="84"/>
                    </a:cxn>
                    <a:cxn ang="0">
                      <a:pos x="180" y="98"/>
                    </a:cxn>
                    <a:cxn ang="0">
                      <a:pos x="134" y="106"/>
                    </a:cxn>
                    <a:cxn ang="0">
                      <a:pos x="134" y="122"/>
                    </a:cxn>
                    <a:cxn ang="0">
                      <a:pos x="114" y="120"/>
                    </a:cxn>
                    <a:cxn ang="0">
                      <a:pos x="106" y="134"/>
                    </a:cxn>
                    <a:cxn ang="0">
                      <a:pos x="94" y="136"/>
                    </a:cxn>
                    <a:cxn ang="0">
                      <a:pos x="80" y="154"/>
                    </a:cxn>
                    <a:cxn ang="0">
                      <a:pos x="52" y="156"/>
                    </a:cxn>
                  </a:cxnLst>
                  <a:rect l="0" t="0" r="r" b="b"/>
                  <a:pathLst>
                    <a:path w="184" h="156">
                      <a:moveTo>
                        <a:pt x="52" y="156"/>
                      </a:moveTo>
                      <a:lnTo>
                        <a:pt x="46" y="150"/>
                      </a:lnTo>
                      <a:lnTo>
                        <a:pt x="20" y="148"/>
                      </a:lnTo>
                      <a:lnTo>
                        <a:pt x="2" y="128"/>
                      </a:lnTo>
                      <a:lnTo>
                        <a:pt x="0" y="76"/>
                      </a:lnTo>
                      <a:lnTo>
                        <a:pt x="30" y="76"/>
                      </a:lnTo>
                      <a:lnTo>
                        <a:pt x="30" y="42"/>
                      </a:lnTo>
                      <a:lnTo>
                        <a:pt x="48" y="50"/>
                      </a:lnTo>
                      <a:lnTo>
                        <a:pt x="68" y="58"/>
                      </a:lnTo>
                      <a:lnTo>
                        <a:pt x="82" y="52"/>
                      </a:lnTo>
                      <a:lnTo>
                        <a:pt x="90" y="64"/>
                      </a:lnTo>
                      <a:lnTo>
                        <a:pt x="102" y="70"/>
                      </a:lnTo>
                      <a:lnTo>
                        <a:pt x="110" y="82"/>
                      </a:lnTo>
                      <a:lnTo>
                        <a:pt x="124" y="82"/>
                      </a:lnTo>
                      <a:lnTo>
                        <a:pt x="124" y="64"/>
                      </a:lnTo>
                      <a:lnTo>
                        <a:pt x="110" y="58"/>
                      </a:lnTo>
                      <a:lnTo>
                        <a:pt x="100" y="48"/>
                      </a:lnTo>
                      <a:lnTo>
                        <a:pt x="104" y="26"/>
                      </a:lnTo>
                      <a:lnTo>
                        <a:pt x="102" y="8"/>
                      </a:lnTo>
                      <a:lnTo>
                        <a:pt x="118" y="0"/>
                      </a:lnTo>
                      <a:lnTo>
                        <a:pt x="136" y="0"/>
                      </a:lnTo>
                      <a:lnTo>
                        <a:pt x="178" y="20"/>
                      </a:lnTo>
                      <a:lnTo>
                        <a:pt x="184" y="34"/>
                      </a:lnTo>
                      <a:lnTo>
                        <a:pt x="180" y="40"/>
                      </a:lnTo>
                      <a:lnTo>
                        <a:pt x="180" y="64"/>
                      </a:lnTo>
                      <a:lnTo>
                        <a:pt x="174" y="70"/>
                      </a:lnTo>
                      <a:lnTo>
                        <a:pt x="170" y="84"/>
                      </a:lnTo>
                      <a:lnTo>
                        <a:pt x="180" y="98"/>
                      </a:lnTo>
                      <a:lnTo>
                        <a:pt x="134" y="106"/>
                      </a:lnTo>
                      <a:lnTo>
                        <a:pt x="134" y="122"/>
                      </a:lnTo>
                      <a:lnTo>
                        <a:pt x="114" y="120"/>
                      </a:lnTo>
                      <a:lnTo>
                        <a:pt x="106" y="134"/>
                      </a:lnTo>
                      <a:lnTo>
                        <a:pt x="94" y="136"/>
                      </a:lnTo>
                      <a:lnTo>
                        <a:pt x="80" y="154"/>
                      </a:lnTo>
                      <a:lnTo>
                        <a:pt x="52" y="15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96" name="Freeform 131"/>
                <p:cNvSpPr>
                  <a:spLocks noChangeAspect="1"/>
                </p:cNvSpPr>
                <p:nvPr/>
              </p:nvSpPr>
              <p:spPr bwMode="auto">
                <a:xfrm>
                  <a:off x="3169" y="2585"/>
                  <a:ext cx="174" cy="170"/>
                </a:xfrm>
                <a:custGeom>
                  <a:avLst/>
                  <a:gdLst/>
                  <a:ahLst/>
                  <a:cxnLst>
                    <a:cxn ang="0">
                      <a:pos x="18" y="116"/>
                    </a:cxn>
                    <a:cxn ang="0">
                      <a:pos x="16" y="100"/>
                    </a:cxn>
                    <a:cxn ang="0">
                      <a:pos x="2" y="82"/>
                    </a:cxn>
                    <a:cxn ang="0">
                      <a:pos x="0" y="56"/>
                    </a:cxn>
                    <a:cxn ang="0">
                      <a:pos x="20" y="34"/>
                    </a:cxn>
                    <a:cxn ang="0">
                      <a:pos x="16" y="20"/>
                    </a:cxn>
                    <a:cxn ang="0">
                      <a:pos x="22" y="12"/>
                    </a:cxn>
                    <a:cxn ang="0">
                      <a:pos x="16" y="0"/>
                    </a:cxn>
                    <a:cxn ang="0">
                      <a:pos x="38" y="0"/>
                    </a:cxn>
                    <a:cxn ang="0">
                      <a:pos x="76" y="2"/>
                    </a:cxn>
                    <a:cxn ang="0">
                      <a:pos x="128" y="30"/>
                    </a:cxn>
                    <a:cxn ang="0">
                      <a:pos x="132" y="40"/>
                    </a:cxn>
                    <a:cxn ang="0">
                      <a:pos x="156" y="58"/>
                    </a:cxn>
                    <a:cxn ang="0">
                      <a:pos x="150" y="72"/>
                    </a:cxn>
                    <a:cxn ang="0">
                      <a:pos x="148" y="86"/>
                    </a:cxn>
                    <a:cxn ang="0">
                      <a:pos x="156" y="98"/>
                    </a:cxn>
                    <a:cxn ang="0">
                      <a:pos x="156" y="126"/>
                    </a:cxn>
                    <a:cxn ang="0">
                      <a:pos x="174" y="150"/>
                    </a:cxn>
                    <a:cxn ang="0">
                      <a:pos x="158" y="160"/>
                    </a:cxn>
                    <a:cxn ang="0">
                      <a:pos x="132" y="170"/>
                    </a:cxn>
                    <a:cxn ang="0">
                      <a:pos x="84" y="166"/>
                    </a:cxn>
                    <a:cxn ang="0">
                      <a:pos x="82" y="148"/>
                    </a:cxn>
                    <a:cxn ang="0">
                      <a:pos x="74" y="136"/>
                    </a:cxn>
                    <a:cxn ang="0">
                      <a:pos x="60" y="136"/>
                    </a:cxn>
                    <a:cxn ang="0">
                      <a:pos x="18" y="116"/>
                    </a:cxn>
                  </a:cxnLst>
                  <a:rect l="0" t="0" r="r" b="b"/>
                  <a:pathLst>
                    <a:path w="174" h="170">
                      <a:moveTo>
                        <a:pt x="18" y="116"/>
                      </a:moveTo>
                      <a:lnTo>
                        <a:pt x="16" y="100"/>
                      </a:lnTo>
                      <a:lnTo>
                        <a:pt x="2" y="82"/>
                      </a:lnTo>
                      <a:lnTo>
                        <a:pt x="0" y="56"/>
                      </a:lnTo>
                      <a:lnTo>
                        <a:pt x="20" y="34"/>
                      </a:lnTo>
                      <a:lnTo>
                        <a:pt x="16" y="20"/>
                      </a:lnTo>
                      <a:lnTo>
                        <a:pt x="22" y="12"/>
                      </a:lnTo>
                      <a:lnTo>
                        <a:pt x="16" y="0"/>
                      </a:lnTo>
                      <a:lnTo>
                        <a:pt x="38" y="0"/>
                      </a:lnTo>
                      <a:lnTo>
                        <a:pt x="76" y="2"/>
                      </a:lnTo>
                      <a:lnTo>
                        <a:pt x="128" y="30"/>
                      </a:lnTo>
                      <a:lnTo>
                        <a:pt x="132" y="40"/>
                      </a:lnTo>
                      <a:lnTo>
                        <a:pt x="156" y="58"/>
                      </a:lnTo>
                      <a:lnTo>
                        <a:pt x="150" y="72"/>
                      </a:lnTo>
                      <a:lnTo>
                        <a:pt x="148" y="86"/>
                      </a:lnTo>
                      <a:lnTo>
                        <a:pt x="156" y="98"/>
                      </a:lnTo>
                      <a:lnTo>
                        <a:pt x="156" y="126"/>
                      </a:lnTo>
                      <a:lnTo>
                        <a:pt x="174" y="150"/>
                      </a:lnTo>
                      <a:lnTo>
                        <a:pt x="158" y="160"/>
                      </a:lnTo>
                      <a:lnTo>
                        <a:pt x="132" y="170"/>
                      </a:lnTo>
                      <a:lnTo>
                        <a:pt x="84" y="166"/>
                      </a:lnTo>
                      <a:lnTo>
                        <a:pt x="82" y="148"/>
                      </a:lnTo>
                      <a:lnTo>
                        <a:pt x="74" y="136"/>
                      </a:lnTo>
                      <a:lnTo>
                        <a:pt x="60" y="136"/>
                      </a:lnTo>
                      <a:lnTo>
                        <a:pt x="18" y="11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97" name="Freeform 132"/>
                <p:cNvSpPr>
                  <a:spLocks noChangeAspect="1"/>
                </p:cNvSpPr>
                <p:nvPr/>
              </p:nvSpPr>
              <p:spPr bwMode="auto">
                <a:xfrm>
                  <a:off x="3167" y="2605"/>
                  <a:ext cx="22" cy="36"/>
                </a:xfrm>
                <a:custGeom>
                  <a:avLst/>
                  <a:gdLst/>
                  <a:ahLst/>
                  <a:cxnLst>
                    <a:cxn ang="0">
                      <a:pos x="18" y="0"/>
                    </a:cxn>
                    <a:cxn ang="0">
                      <a:pos x="10" y="2"/>
                    </a:cxn>
                    <a:cxn ang="0">
                      <a:pos x="0" y="12"/>
                    </a:cxn>
                    <a:cxn ang="0">
                      <a:pos x="2" y="36"/>
                    </a:cxn>
                    <a:cxn ang="0">
                      <a:pos x="22" y="14"/>
                    </a:cxn>
                    <a:cxn ang="0">
                      <a:pos x="18" y="0"/>
                    </a:cxn>
                  </a:cxnLst>
                  <a:rect l="0" t="0" r="r" b="b"/>
                  <a:pathLst>
                    <a:path w="22" h="36">
                      <a:moveTo>
                        <a:pt x="18" y="0"/>
                      </a:moveTo>
                      <a:lnTo>
                        <a:pt x="10" y="2"/>
                      </a:lnTo>
                      <a:lnTo>
                        <a:pt x="0" y="12"/>
                      </a:lnTo>
                      <a:lnTo>
                        <a:pt x="2" y="36"/>
                      </a:lnTo>
                      <a:lnTo>
                        <a:pt x="22" y="14"/>
                      </a:lnTo>
                      <a:lnTo>
                        <a:pt x="18"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98" name="Freeform 133"/>
                <p:cNvSpPr>
                  <a:spLocks noChangeAspect="1"/>
                </p:cNvSpPr>
                <p:nvPr/>
              </p:nvSpPr>
              <p:spPr bwMode="auto">
                <a:xfrm>
                  <a:off x="3161" y="2585"/>
                  <a:ext cx="30" cy="32"/>
                </a:xfrm>
                <a:custGeom>
                  <a:avLst/>
                  <a:gdLst/>
                  <a:ahLst/>
                  <a:cxnLst>
                    <a:cxn ang="0">
                      <a:pos x="10" y="2"/>
                    </a:cxn>
                    <a:cxn ang="0">
                      <a:pos x="24" y="0"/>
                    </a:cxn>
                    <a:cxn ang="0">
                      <a:pos x="30" y="12"/>
                    </a:cxn>
                    <a:cxn ang="0">
                      <a:pos x="24" y="20"/>
                    </a:cxn>
                    <a:cxn ang="0">
                      <a:pos x="16" y="22"/>
                    </a:cxn>
                    <a:cxn ang="0">
                      <a:pos x="6" y="32"/>
                    </a:cxn>
                    <a:cxn ang="0">
                      <a:pos x="0" y="16"/>
                    </a:cxn>
                    <a:cxn ang="0">
                      <a:pos x="10" y="2"/>
                    </a:cxn>
                  </a:cxnLst>
                  <a:rect l="0" t="0" r="r" b="b"/>
                  <a:pathLst>
                    <a:path w="30" h="32">
                      <a:moveTo>
                        <a:pt x="10" y="2"/>
                      </a:moveTo>
                      <a:lnTo>
                        <a:pt x="24" y="0"/>
                      </a:lnTo>
                      <a:lnTo>
                        <a:pt x="30" y="12"/>
                      </a:lnTo>
                      <a:lnTo>
                        <a:pt x="24" y="20"/>
                      </a:lnTo>
                      <a:lnTo>
                        <a:pt x="16" y="22"/>
                      </a:lnTo>
                      <a:lnTo>
                        <a:pt x="6" y="32"/>
                      </a:lnTo>
                      <a:lnTo>
                        <a:pt x="0" y="16"/>
                      </a:lnTo>
                      <a:lnTo>
                        <a:pt x="10" y="2"/>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99" name="Freeform 134"/>
                <p:cNvSpPr>
                  <a:spLocks noChangeAspect="1"/>
                </p:cNvSpPr>
                <p:nvPr/>
              </p:nvSpPr>
              <p:spPr bwMode="auto">
                <a:xfrm>
                  <a:off x="3171" y="2503"/>
                  <a:ext cx="86" cy="84"/>
                </a:xfrm>
                <a:custGeom>
                  <a:avLst/>
                  <a:gdLst/>
                  <a:ahLst/>
                  <a:cxnLst>
                    <a:cxn ang="0">
                      <a:pos x="0" y="84"/>
                    </a:cxn>
                    <a:cxn ang="0">
                      <a:pos x="2" y="64"/>
                    </a:cxn>
                    <a:cxn ang="0">
                      <a:pos x="6" y="52"/>
                    </a:cxn>
                    <a:cxn ang="0">
                      <a:pos x="26" y="34"/>
                    </a:cxn>
                    <a:cxn ang="0">
                      <a:pos x="26" y="30"/>
                    </a:cxn>
                    <a:cxn ang="0">
                      <a:pos x="20" y="28"/>
                    </a:cxn>
                    <a:cxn ang="0">
                      <a:pos x="16" y="4"/>
                    </a:cxn>
                    <a:cxn ang="0">
                      <a:pos x="68" y="0"/>
                    </a:cxn>
                    <a:cxn ang="0">
                      <a:pos x="80" y="20"/>
                    </a:cxn>
                    <a:cxn ang="0">
                      <a:pos x="86" y="42"/>
                    </a:cxn>
                    <a:cxn ang="0">
                      <a:pos x="72" y="58"/>
                    </a:cxn>
                    <a:cxn ang="0">
                      <a:pos x="76" y="72"/>
                    </a:cxn>
                    <a:cxn ang="0">
                      <a:pos x="70" y="84"/>
                    </a:cxn>
                    <a:cxn ang="0">
                      <a:pos x="36" y="82"/>
                    </a:cxn>
                    <a:cxn ang="0">
                      <a:pos x="14" y="82"/>
                    </a:cxn>
                    <a:cxn ang="0">
                      <a:pos x="0" y="84"/>
                    </a:cxn>
                  </a:cxnLst>
                  <a:rect l="0" t="0" r="r" b="b"/>
                  <a:pathLst>
                    <a:path w="86" h="84">
                      <a:moveTo>
                        <a:pt x="0" y="84"/>
                      </a:moveTo>
                      <a:lnTo>
                        <a:pt x="2" y="64"/>
                      </a:lnTo>
                      <a:lnTo>
                        <a:pt x="6" y="52"/>
                      </a:lnTo>
                      <a:lnTo>
                        <a:pt x="26" y="34"/>
                      </a:lnTo>
                      <a:lnTo>
                        <a:pt x="26" y="30"/>
                      </a:lnTo>
                      <a:lnTo>
                        <a:pt x="20" y="28"/>
                      </a:lnTo>
                      <a:lnTo>
                        <a:pt x="16" y="4"/>
                      </a:lnTo>
                      <a:lnTo>
                        <a:pt x="68" y="0"/>
                      </a:lnTo>
                      <a:lnTo>
                        <a:pt x="80" y="20"/>
                      </a:lnTo>
                      <a:lnTo>
                        <a:pt x="86" y="42"/>
                      </a:lnTo>
                      <a:lnTo>
                        <a:pt x="72" y="58"/>
                      </a:lnTo>
                      <a:lnTo>
                        <a:pt x="76" y="72"/>
                      </a:lnTo>
                      <a:lnTo>
                        <a:pt x="70" y="84"/>
                      </a:lnTo>
                      <a:lnTo>
                        <a:pt x="36" y="82"/>
                      </a:lnTo>
                      <a:lnTo>
                        <a:pt x="14" y="82"/>
                      </a:lnTo>
                      <a:lnTo>
                        <a:pt x="0" y="8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00" name="Freeform 135"/>
                <p:cNvSpPr>
                  <a:spLocks noChangeAspect="1"/>
                </p:cNvSpPr>
                <p:nvPr/>
              </p:nvSpPr>
              <p:spPr bwMode="auto">
                <a:xfrm>
                  <a:off x="2893" y="2661"/>
                  <a:ext cx="210" cy="204"/>
                </a:xfrm>
                <a:custGeom>
                  <a:avLst/>
                  <a:gdLst/>
                  <a:ahLst/>
                  <a:cxnLst>
                    <a:cxn ang="0">
                      <a:pos x="0" y="186"/>
                    </a:cxn>
                    <a:cxn ang="0">
                      <a:pos x="0" y="162"/>
                    </a:cxn>
                    <a:cxn ang="0">
                      <a:pos x="8" y="126"/>
                    </a:cxn>
                    <a:cxn ang="0">
                      <a:pos x="28" y="94"/>
                    </a:cxn>
                    <a:cxn ang="0">
                      <a:pos x="28" y="78"/>
                    </a:cxn>
                    <a:cxn ang="0">
                      <a:pos x="16" y="52"/>
                    </a:cxn>
                    <a:cxn ang="0">
                      <a:pos x="20" y="38"/>
                    </a:cxn>
                    <a:cxn ang="0">
                      <a:pos x="0" y="2"/>
                    </a:cxn>
                    <a:cxn ang="0">
                      <a:pos x="10" y="0"/>
                    </a:cxn>
                    <a:cxn ang="0">
                      <a:pos x="72" y="0"/>
                    </a:cxn>
                    <a:cxn ang="0">
                      <a:pos x="76" y="14"/>
                    </a:cxn>
                    <a:cxn ang="0">
                      <a:pos x="86" y="32"/>
                    </a:cxn>
                    <a:cxn ang="0">
                      <a:pos x="116" y="34"/>
                    </a:cxn>
                    <a:cxn ang="0">
                      <a:pos x="126" y="18"/>
                    </a:cxn>
                    <a:cxn ang="0">
                      <a:pos x="152" y="24"/>
                    </a:cxn>
                    <a:cxn ang="0">
                      <a:pos x="154" y="64"/>
                    </a:cxn>
                    <a:cxn ang="0">
                      <a:pos x="164" y="70"/>
                    </a:cxn>
                    <a:cxn ang="0">
                      <a:pos x="162" y="82"/>
                    </a:cxn>
                    <a:cxn ang="0">
                      <a:pos x="188" y="82"/>
                    </a:cxn>
                    <a:cxn ang="0">
                      <a:pos x="188" y="116"/>
                    </a:cxn>
                    <a:cxn ang="0">
                      <a:pos x="158" y="116"/>
                    </a:cxn>
                    <a:cxn ang="0">
                      <a:pos x="160" y="168"/>
                    </a:cxn>
                    <a:cxn ang="0">
                      <a:pos x="178" y="188"/>
                    </a:cxn>
                    <a:cxn ang="0">
                      <a:pos x="204" y="190"/>
                    </a:cxn>
                    <a:cxn ang="0">
                      <a:pos x="210" y="196"/>
                    </a:cxn>
                    <a:cxn ang="0">
                      <a:pos x="204" y="196"/>
                    </a:cxn>
                    <a:cxn ang="0">
                      <a:pos x="182" y="204"/>
                    </a:cxn>
                    <a:cxn ang="0">
                      <a:pos x="176" y="196"/>
                    </a:cxn>
                    <a:cxn ang="0">
                      <a:pos x="142" y="200"/>
                    </a:cxn>
                    <a:cxn ang="0">
                      <a:pos x="134" y="194"/>
                    </a:cxn>
                    <a:cxn ang="0">
                      <a:pos x="106" y="192"/>
                    </a:cxn>
                    <a:cxn ang="0">
                      <a:pos x="98" y="186"/>
                    </a:cxn>
                    <a:cxn ang="0">
                      <a:pos x="0" y="186"/>
                    </a:cxn>
                  </a:cxnLst>
                  <a:rect l="0" t="0" r="r" b="b"/>
                  <a:pathLst>
                    <a:path w="210" h="204">
                      <a:moveTo>
                        <a:pt x="0" y="186"/>
                      </a:moveTo>
                      <a:lnTo>
                        <a:pt x="0" y="162"/>
                      </a:lnTo>
                      <a:lnTo>
                        <a:pt x="8" y="126"/>
                      </a:lnTo>
                      <a:lnTo>
                        <a:pt x="28" y="94"/>
                      </a:lnTo>
                      <a:lnTo>
                        <a:pt x="28" y="78"/>
                      </a:lnTo>
                      <a:lnTo>
                        <a:pt x="16" y="52"/>
                      </a:lnTo>
                      <a:lnTo>
                        <a:pt x="20" y="38"/>
                      </a:lnTo>
                      <a:lnTo>
                        <a:pt x="0" y="2"/>
                      </a:lnTo>
                      <a:lnTo>
                        <a:pt x="10" y="0"/>
                      </a:lnTo>
                      <a:lnTo>
                        <a:pt x="72" y="0"/>
                      </a:lnTo>
                      <a:lnTo>
                        <a:pt x="76" y="14"/>
                      </a:lnTo>
                      <a:lnTo>
                        <a:pt x="86" y="32"/>
                      </a:lnTo>
                      <a:lnTo>
                        <a:pt x="116" y="34"/>
                      </a:lnTo>
                      <a:lnTo>
                        <a:pt x="126" y="18"/>
                      </a:lnTo>
                      <a:lnTo>
                        <a:pt x="152" y="24"/>
                      </a:lnTo>
                      <a:lnTo>
                        <a:pt x="154" y="64"/>
                      </a:lnTo>
                      <a:lnTo>
                        <a:pt x="164" y="70"/>
                      </a:lnTo>
                      <a:lnTo>
                        <a:pt x="162" y="82"/>
                      </a:lnTo>
                      <a:lnTo>
                        <a:pt x="188" y="82"/>
                      </a:lnTo>
                      <a:lnTo>
                        <a:pt x="188" y="116"/>
                      </a:lnTo>
                      <a:lnTo>
                        <a:pt x="158" y="116"/>
                      </a:lnTo>
                      <a:lnTo>
                        <a:pt x="160" y="168"/>
                      </a:lnTo>
                      <a:lnTo>
                        <a:pt x="178" y="188"/>
                      </a:lnTo>
                      <a:lnTo>
                        <a:pt x="204" y="190"/>
                      </a:lnTo>
                      <a:lnTo>
                        <a:pt x="210" y="196"/>
                      </a:lnTo>
                      <a:lnTo>
                        <a:pt x="204" y="196"/>
                      </a:lnTo>
                      <a:lnTo>
                        <a:pt x="182" y="204"/>
                      </a:lnTo>
                      <a:lnTo>
                        <a:pt x="176" y="196"/>
                      </a:lnTo>
                      <a:lnTo>
                        <a:pt x="142" y="200"/>
                      </a:lnTo>
                      <a:lnTo>
                        <a:pt x="134" y="194"/>
                      </a:lnTo>
                      <a:lnTo>
                        <a:pt x="106" y="192"/>
                      </a:lnTo>
                      <a:lnTo>
                        <a:pt x="98" y="186"/>
                      </a:lnTo>
                      <a:lnTo>
                        <a:pt x="0" y="18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01" name="Freeform 136"/>
                <p:cNvSpPr>
                  <a:spLocks noChangeAspect="1"/>
                </p:cNvSpPr>
                <p:nvPr/>
              </p:nvSpPr>
              <p:spPr bwMode="auto">
                <a:xfrm>
                  <a:off x="2899" y="2483"/>
                  <a:ext cx="298" cy="300"/>
                </a:xfrm>
                <a:custGeom>
                  <a:avLst/>
                  <a:gdLst/>
                  <a:ahLst/>
                  <a:cxnLst>
                    <a:cxn ang="0">
                      <a:pos x="0" y="176"/>
                    </a:cxn>
                    <a:cxn ang="0">
                      <a:pos x="6" y="162"/>
                    </a:cxn>
                    <a:cxn ang="0">
                      <a:pos x="14" y="160"/>
                    </a:cxn>
                    <a:cxn ang="0">
                      <a:pos x="34" y="156"/>
                    </a:cxn>
                    <a:cxn ang="0">
                      <a:pos x="60" y="144"/>
                    </a:cxn>
                    <a:cxn ang="0">
                      <a:pos x="64" y="112"/>
                    </a:cxn>
                    <a:cxn ang="0">
                      <a:pos x="88" y="74"/>
                    </a:cxn>
                    <a:cxn ang="0">
                      <a:pos x="94" y="42"/>
                    </a:cxn>
                    <a:cxn ang="0">
                      <a:pos x="96" y="30"/>
                    </a:cxn>
                    <a:cxn ang="0">
                      <a:pos x="98" y="16"/>
                    </a:cxn>
                    <a:cxn ang="0">
                      <a:pos x="112" y="0"/>
                    </a:cxn>
                    <a:cxn ang="0">
                      <a:pos x="126" y="14"/>
                    </a:cxn>
                    <a:cxn ang="0">
                      <a:pos x="138" y="18"/>
                    </a:cxn>
                    <a:cxn ang="0">
                      <a:pos x="160" y="20"/>
                    </a:cxn>
                    <a:cxn ang="0">
                      <a:pos x="172" y="12"/>
                    </a:cxn>
                    <a:cxn ang="0">
                      <a:pos x="206" y="2"/>
                    </a:cxn>
                    <a:cxn ang="0">
                      <a:pos x="236" y="4"/>
                    </a:cxn>
                    <a:cxn ang="0">
                      <a:pos x="244" y="14"/>
                    </a:cxn>
                    <a:cxn ang="0">
                      <a:pos x="272" y="12"/>
                    </a:cxn>
                    <a:cxn ang="0">
                      <a:pos x="288" y="24"/>
                    </a:cxn>
                    <a:cxn ang="0">
                      <a:pos x="292" y="48"/>
                    </a:cxn>
                    <a:cxn ang="0">
                      <a:pos x="298" y="50"/>
                    </a:cxn>
                    <a:cxn ang="0">
                      <a:pos x="298" y="54"/>
                    </a:cxn>
                    <a:cxn ang="0">
                      <a:pos x="278" y="72"/>
                    </a:cxn>
                    <a:cxn ang="0">
                      <a:pos x="274" y="84"/>
                    </a:cxn>
                    <a:cxn ang="0">
                      <a:pos x="272" y="104"/>
                    </a:cxn>
                    <a:cxn ang="0">
                      <a:pos x="262" y="118"/>
                    </a:cxn>
                    <a:cxn ang="0">
                      <a:pos x="268" y="134"/>
                    </a:cxn>
                    <a:cxn ang="0">
                      <a:pos x="270" y="158"/>
                    </a:cxn>
                    <a:cxn ang="0">
                      <a:pos x="270" y="172"/>
                    </a:cxn>
                    <a:cxn ang="0">
                      <a:pos x="272" y="184"/>
                    </a:cxn>
                    <a:cxn ang="0">
                      <a:pos x="286" y="202"/>
                    </a:cxn>
                    <a:cxn ang="0">
                      <a:pos x="288" y="218"/>
                    </a:cxn>
                    <a:cxn ang="0">
                      <a:pos x="270" y="218"/>
                    </a:cxn>
                    <a:cxn ang="0">
                      <a:pos x="254" y="226"/>
                    </a:cxn>
                    <a:cxn ang="0">
                      <a:pos x="256" y="244"/>
                    </a:cxn>
                    <a:cxn ang="0">
                      <a:pos x="252" y="266"/>
                    </a:cxn>
                    <a:cxn ang="0">
                      <a:pos x="262" y="276"/>
                    </a:cxn>
                    <a:cxn ang="0">
                      <a:pos x="276" y="282"/>
                    </a:cxn>
                    <a:cxn ang="0">
                      <a:pos x="276" y="300"/>
                    </a:cxn>
                    <a:cxn ang="0">
                      <a:pos x="262" y="300"/>
                    </a:cxn>
                    <a:cxn ang="0">
                      <a:pos x="254" y="288"/>
                    </a:cxn>
                    <a:cxn ang="0">
                      <a:pos x="242" y="282"/>
                    </a:cxn>
                    <a:cxn ang="0">
                      <a:pos x="234" y="270"/>
                    </a:cxn>
                    <a:cxn ang="0">
                      <a:pos x="220" y="276"/>
                    </a:cxn>
                    <a:cxn ang="0">
                      <a:pos x="182" y="260"/>
                    </a:cxn>
                    <a:cxn ang="0">
                      <a:pos x="156" y="260"/>
                    </a:cxn>
                    <a:cxn ang="0">
                      <a:pos x="158" y="248"/>
                    </a:cxn>
                    <a:cxn ang="0">
                      <a:pos x="148" y="242"/>
                    </a:cxn>
                    <a:cxn ang="0">
                      <a:pos x="146" y="202"/>
                    </a:cxn>
                    <a:cxn ang="0">
                      <a:pos x="120" y="196"/>
                    </a:cxn>
                    <a:cxn ang="0">
                      <a:pos x="110" y="212"/>
                    </a:cxn>
                    <a:cxn ang="0">
                      <a:pos x="80" y="210"/>
                    </a:cxn>
                    <a:cxn ang="0">
                      <a:pos x="70" y="192"/>
                    </a:cxn>
                    <a:cxn ang="0">
                      <a:pos x="66" y="178"/>
                    </a:cxn>
                    <a:cxn ang="0">
                      <a:pos x="6" y="178"/>
                    </a:cxn>
                    <a:cxn ang="0">
                      <a:pos x="0" y="176"/>
                    </a:cxn>
                  </a:cxnLst>
                  <a:rect l="0" t="0" r="r" b="b"/>
                  <a:pathLst>
                    <a:path w="298" h="300">
                      <a:moveTo>
                        <a:pt x="0" y="176"/>
                      </a:moveTo>
                      <a:lnTo>
                        <a:pt x="6" y="162"/>
                      </a:lnTo>
                      <a:lnTo>
                        <a:pt x="14" y="160"/>
                      </a:lnTo>
                      <a:lnTo>
                        <a:pt x="34" y="156"/>
                      </a:lnTo>
                      <a:lnTo>
                        <a:pt x="60" y="144"/>
                      </a:lnTo>
                      <a:lnTo>
                        <a:pt x="64" y="112"/>
                      </a:lnTo>
                      <a:lnTo>
                        <a:pt x="88" y="74"/>
                      </a:lnTo>
                      <a:lnTo>
                        <a:pt x="94" y="42"/>
                      </a:lnTo>
                      <a:lnTo>
                        <a:pt x="96" y="30"/>
                      </a:lnTo>
                      <a:lnTo>
                        <a:pt x="98" y="16"/>
                      </a:lnTo>
                      <a:lnTo>
                        <a:pt x="112" y="0"/>
                      </a:lnTo>
                      <a:lnTo>
                        <a:pt x="126" y="14"/>
                      </a:lnTo>
                      <a:lnTo>
                        <a:pt x="138" y="18"/>
                      </a:lnTo>
                      <a:lnTo>
                        <a:pt x="160" y="20"/>
                      </a:lnTo>
                      <a:lnTo>
                        <a:pt x="172" y="12"/>
                      </a:lnTo>
                      <a:lnTo>
                        <a:pt x="206" y="2"/>
                      </a:lnTo>
                      <a:lnTo>
                        <a:pt x="236" y="4"/>
                      </a:lnTo>
                      <a:lnTo>
                        <a:pt x="244" y="14"/>
                      </a:lnTo>
                      <a:lnTo>
                        <a:pt x="272" y="12"/>
                      </a:lnTo>
                      <a:lnTo>
                        <a:pt x="288" y="24"/>
                      </a:lnTo>
                      <a:lnTo>
                        <a:pt x="292" y="48"/>
                      </a:lnTo>
                      <a:lnTo>
                        <a:pt x="298" y="50"/>
                      </a:lnTo>
                      <a:lnTo>
                        <a:pt x="298" y="54"/>
                      </a:lnTo>
                      <a:lnTo>
                        <a:pt x="278" y="72"/>
                      </a:lnTo>
                      <a:lnTo>
                        <a:pt x="274" y="84"/>
                      </a:lnTo>
                      <a:lnTo>
                        <a:pt x="272" y="104"/>
                      </a:lnTo>
                      <a:lnTo>
                        <a:pt x="262" y="118"/>
                      </a:lnTo>
                      <a:lnTo>
                        <a:pt x="268" y="134"/>
                      </a:lnTo>
                      <a:lnTo>
                        <a:pt x="270" y="158"/>
                      </a:lnTo>
                      <a:lnTo>
                        <a:pt x="270" y="172"/>
                      </a:lnTo>
                      <a:lnTo>
                        <a:pt x="272" y="184"/>
                      </a:lnTo>
                      <a:lnTo>
                        <a:pt x="286" y="202"/>
                      </a:lnTo>
                      <a:lnTo>
                        <a:pt x="288" y="218"/>
                      </a:lnTo>
                      <a:lnTo>
                        <a:pt x="270" y="218"/>
                      </a:lnTo>
                      <a:lnTo>
                        <a:pt x="254" y="226"/>
                      </a:lnTo>
                      <a:lnTo>
                        <a:pt x="256" y="244"/>
                      </a:lnTo>
                      <a:lnTo>
                        <a:pt x="252" y="266"/>
                      </a:lnTo>
                      <a:lnTo>
                        <a:pt x="262" y="276"/>
                      </a:lnTo>
                      <a:lnTo>
                        <a:pt x="276" y="282"/>
                      </a:lnTo>
                      <a:lnTo>
                        <a:pt x="276" y="300"/>
                      </a:lnTo>
                      <a:lnTo>
                        <a:pt x="262" y="300"/>
                      </a:lnTo>
                      <a:lnTo>
                        <a:pt x="254" y="288"/>
                      </a:lnTo>
                      <a:lnTo>
                        <a:pt x="242" y="282"/>
                      </a:lnTo>
                      <a:lnTo>
                        <a:pt x="234" y="270"/>
                      </a:lnTo>
                      <a:lnTo>
                        <a:pt x="220" y="276"/>
                      </a:lnTo>
                      <a:lnTo>
                        <a:pt x="182" y="260"/>
                      </a:lnTo>
                      <a:lnTo>
                        <a:pt x="156" y="260"/>
                      </a:lnTo>
                      <a:lnTo>
                        <a:pt x="158" y="248"/>
                      </a:lnTo>
                      <a:lnTo>
                        <a:pt x="148" y="242"/>
                      </a:lnTo>
                      <a:lnTo>
                        <a:pt x="146" y="202"/>
                      </a:lnTo>
                      <a:lnTo>
                        <a:pt x="120" y="196"/>
                      </a:lnTo>
                      <a:lnTo>
                        <a:pt x="110" y="212"/>
                      </a:lnTo>
                      <a:lnTo>
                        <a:pt x="80" y="210"/>
                      </a:lnTo>
                      <a:lnTo>
                        <a:pt x="70" y="192"/>
                      </a:lnTo>
                      <a:lnTo>
                        <a:pt x="66" y="178"/>
                      </a:lnTo>
                      <a:lnTo>
                        <a:pt x="6" y="178"/>
                      </a:lnTo>
                      <a:lnTo>
                        <a:pt x="0" y="17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02" name="Freeform 137"/>
                <p:cNvSpPr>
                  <a:spLocks noChangeAspect="1"/>
                </p:cNvSpPr>
                <p:nvPr/>
              </p:nvSpPr>
              <p:spPr bwMode="auto">
                <a:xfrm>
                  <a:off x="2893" y="2639"/>
                  <a:ext cx="12" cy="20"/>
                </a:xfrm>
                <a:custGeom>
                  <a:avLst/>
                  <a:gdLst/>
                  <a:ahLst/>
                  <a:cxnLst>
                    <a:cxn ang="0">
                      <a:pos x="0" y="4"/>
                    </a:cxn>
                    <a:cxn ang="0">
                      <a:pos x="10" y="0"/>
                    </a:cxn>
                    <a:cxn ang="0">
                      <a:pos x="12" y="4"/>
                    </a:cxn>
                    <a:cxn ang="0">
                      <a:pos x="10" y="12"/>
                    </a:cxn>
                    <a:cxn ang="0">
                      <a:pos x="0" y="20"/>
                    </a:cxn>
                    <a:cxn ang="0">
                      <a:pos x="0" y="4"/>
                    </a:cxn>
                  </a:cxnLst>
                  <a:rect l="0" t="0" r="r" b="b"/>
                  <a:pathLst>
                    <a:path w="12" h="20">
                      <a:moveTo>
                        <a:pt x="0" y="4"/>
                      </a:moveTo>
                      <a:lnTo>
                        <a:pt x="10" y="0"/>
                      </a:lnTo>
                      <a:lnTo>
                        <a:pt x="12" y="4"/>
                      </a:lnTo>
                      <a:lnTo>
                        <a:pt x="10" y="12"/>
                      </a:lnTo>
                      <a:lnTo>
                        <a:pt x="0" y="20"/>
                      </a:lnTo>
                      <a:lnTo>
                        <a:pt x="0" y="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03" name="Freeform 138"/>
                <p:cNvSpPr>
                  <a:spLocks noChangeAspect="1"/>
                </p:cNvSpPr>
                <p:nvPr/>
              </p:nvSpPr>
              <p:spPr bwMode="auto">
                <a:xfrm>
                  <a:off x="2878" y="2511"/>
                  <a:ext cx="117" cy="132"/>
                </a:xfrm>
                <a:custGeom>
                  <a:avLst/>
                  <a:gdLst/>
                  <a:ahLst/>
                  <a:cxnLst>
                    <a:cxn ang="0">
                      <a:pos x="0" y="116"/>
                    </a:cxn>
                    <a:cxn ang="0">
                      <a:pos x="15" y="116"/>
                    </a:cxn>
                    <a:cxn ang="0">
                      <a:pos x="15" y="106"/>
                    </a:cxn>
                    <a:cxn ang="0">
                      <a:pos x="7" y="106"/>
                    </a:cxn>
                    <a:cxn ang="0">
                      <a:pos x="7" y="94"/>
                    </a:cxn>
                    <a:cxn ang="0">
                      <a:pos x="15" y="94"/>
                    </a:cxn>
                    <a:cxn ang="0">
                      <a:pos x="25" y="86"/>
                    </a:cxn>
                    <a:cxn ang="0">
                      <a:pos x="31" y="94"/>
                    </a:cxn>
                    <a:cxn ang="0">
                      <a:pos x="49" y="96"/>
                    </a:cxn>
                    <a:cxn ang="0">
                      <a:pos x="53" y="88"/>
                    </a:cxn>
                    <a:cxn ang="0">
                      <a:pos x="53" y="68"/>
                    </a:cxn>
                    <a:cxn ang="0">
                      <a:pos x="45" y="62"/>
                    </a:cxn>
                    <a:cxn ang="0">
                      <a:pos x="45" y="50"/>
                    </a:cxn>
                    <a:cxn ang="0">
                      <a:pos x="53" y="44"/>
                    </a:cxn>
                    <a:cxn ang="0">
                      <a:pos x="49" y="34"/>
                    </a:cxn>
                    <a:cxn ang="0">
                      <a:pos x="35" y="36"/>
                    </a:cxn>
                    <a:cxn ang="0">
                      <a:pos x="31" y="20"/>
                    </a:cxn>
                    <a:cxn ang="0">
                      <a:pos x="59" y="20"/>
                    </a:cxn>
                    <a:cxn ang="0">
                      <a:pos x="59" y="28"/>
                    </a:cxn>
                    <a:cxn ang="0">
                      <a:pos x="77" y="26"/>
                    </a:cxn>
                    <a:cxn ang="0">
                      <a:pos x="79" y="12"/>
                    </a:cxn>
                    <a:cxn ang="0">
                      <a:pos x="87" y="0"/>
                    </a:cxn>
                    <a:cxn ang="0">
                      <a:pos x="117" y="2"/>
                    </a:cxn>
                    <a:cxn ang="0">
                      <a:pos x="109" y="46"/>
                    </a:cxn>
                    <a:cxn ang="0">
                      <a:pos x="85" y="84"/>
                    </a:cxn>
                    <a:cxn ang="0">
                      <a:pos x="81" y="116"/>
                    </a:cxn>
                    <a:cxn ang="0">
                      <a:pos x="55" y="128"/>
                    </a:cxn>
                    <a:cxn ang="0">
                      <a:pos x="27" y="132"/>
                    </a:cxn>
                    <a:cxn ang="0">
                      <a:pos x="25" y="128"/>
                    </a:cxn>
                    <a:cxn ang="0">
                      <a:pos x="15" y="132"/>
                    </a:cxn>
                    <a:cxn ang="0">
                      <a:pos x="0" y="116"/>
                    </a:cxn>
                  </a:cxnLst>
                  <a:rect l="0" t="0" r="r" b="b"/>
                  <a:pathLst>
                    <a:path w="117" h="132">
                      <a:moveTo>
                        <a:pt x="0" y="116"/>
                      </a:moveTo>
                      <a:lnTo>
                        <a:pt x="15" y="116"/>
                      </a:lnTo>
                      <a:lnTo>
                        <a:pt x="15" y="106"/>
                      </a:lnTo>
                      <a:lnTo>
                        <a:pt x="7" y="106"/>
                      </a:lnTo>
                      <a:lnTo>
                        <a:pt x="7" y="94"/>
                      </a:lnTo>
                      <a:lnTo>
                        <a:pt x="15" y="94"/>
                      </a:lnTo>
                      <a:lnTo>
                        <a:pt x="25" y="86"/>
                      </a:lnTo>
                      <a:lnTo>
                        <a:pt x="31" y="94"/>
                      </a:lnTo>
                      <a:lnTo>
                        <a:pt x="49" y="96"/>
                      </a:lnTo>
                      <a:lnTo>
                        <a:pt x="53" y="88"/>
                      </a:lnTo>
                      <a:lnTo>
                        <a:pt x="53" y="68"/>
                      </a:lnTo>
                      <a:lnTo>
                        <a:pt x="45" y="62"/>
                      </a:lnTo>
                      <a:lnTo>
                        <a:pt x="45" y="50"/>
                      </a:lnTo>
                      <a:lnTo>
                        <a:pt x="53" y="44"/>
                      </a:lnTo>
                      <a:lnTo>
                        <a:pt x="49" y="34"/>
                      </a:lnTo>
                      <a:lnTo>
                        <a:pt x="35" y="36"/>
                      </a:lnTo>
                      <a:lnTo>
                        <a:pt x="31" y="20"/>
                      </a:lnTo>
                      <a:lnTo>
                        <a:pt x="59" y="20"/>
                      </a:lnTo>
                      <a:lnTo>
                        <a:pt x="59" y="28"/>
                      </a:lnTo>
                      <a:lnTo>
                        <a:pt x="77" y="26"/>
                      </a:lnTo>
                      <a:lnTo>
                        <a:pt x="79" y="12"/>
                      </a:lnTo>
                      <a:lnTo>
                        <a:pt x="87" y="0"/>
                      </a:lnTo>
                      <a:lnTo>
                        <a:pt x="117" y="2"/>
                      </a:lnTo>
                      <a:lnTo>
                        <a:pt x="109" y="46"/>
                      </a:lnTo>
                      <a:lnTo>
                        <a:pt x="85" y="84"/>
                      </a:lnTo>
                      <a:lnTo>
                        <a:pt x="81" y="116"/>
                      </a:lnTo>
                      <a:lnTo>
                        <a:pt x="55" y="128"/>
                      </a:lnTo>
                      <a:lnTo>
                        <a:pt x="27" y="132"/>
                      </a:lnTo>
                      <a:lnTo>
                        <a:pt x="25" y="128"/>
                      </a:lnTo>
                      <a:lnTo>
                        <a:pt x="15" y="132"/>
                      </a:lnTo>
                      <a:lnTo>
                        <a:pt x="0" y="11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04" name="Freeform 139"/>
                <p:cNvSpPr>
                  <a:spLocks noChangeAspect="1"/>
                </p:cNvSpPr>
                <p:nvPr/>
              </p:nvSpPr>
              <p:spPr bwMode="auto">
                <a:xfrm>
                  <a:off x="3239" y="2495"/>
                  <a:ext cx="126" cy="148"/>
                </a:xfrm>
                <a:custGeom>
                  <a:avLst/>
                  <a:gdLst/>
                  <a:ahLst/>
                  <a:cxnLst>
                    <a:cxn ang="0">
                      <a:pos x="8" y="0"/>
                    </a:cxn>
                    <a:cxn ang="0">
                      <a:pos x="28" y="0"/>
                    </a:cxn>
                    <a:cxn ang="0">
                      <a:pos x="64" y="16"/>
                    </a:cxn>
                    <a:cxn ang="0">
                      <a:pos x="88" y="18"/>
                    </a:cxn>
                    <a:cxn ang="0">
                      <a:pos x="108" y="6"/>
                    </a:cxn>
                    <a:cxn ang="0">
                      <a:pos x="114" y="14"/>
                    </a:cxn>
                    <a:cxn ang="0">
                      <a:pos x="126" y="10"/>
                    </a:cxn>
                    <a:cxn ang="0">
                      <a:pos x="126" y="20"/>
                    </a:cxn>
                    <a:cxn ang="0">
                      <a:pos x="110" y="30"/>
                    </a:cxn>
                    <a:cxn ang="0">
                      <a:pos x="112" y="86"/>
                    </a:cxn>
                    <a:cxn ang="0">
                      <a:pos x="122" y="98"/>
                    </a:cxn>
                    <a:cxn ang="0">
                      <a:pos x="112" y="106"/>
                    </a:cxn>
                    <a:cxn ang="0">
                      <a:pos x="100" y="118"/>
                    </a:cxn>
                    <a:cxn ang="0">
                      <a:pos x="92" y="136"/>
                    </a:cxn>
                    <a:cxn ang="0">
                      <a:pos x="86" y="148"/>
                    </a:cxn>
                    <a:cxn ang="0">
                      <a:pos x="62" y="130"/>
                    </a:cxn>
                    <a:cxn ang="0">
                      <a:pos x="58" y="120"/>
                    </a:cxn>
                    <a:cxn ang="0">
                      <a:pos x="6" y="92"/>
                    </a:cxn>
                    <a:cxn ang="0">
                      <a:pos x="2" y="92"/>
                    </a:cxn>
                    <a:cxn ang="0">
                      <a:pos x="6" y="78"/>
                    </a:cxn>
                    <a:cxn ang="0">
                      <a:pos x="4" y="66"/>
                    </a:cxn>
                    <a:cxn ang="0">
                      <a:pos x="18" y="50"/>
                    </a:cxn>
                    <a:cxn ang="0">
                      <a:pos x="12" y="28"/>
                    </a:cxn>
                    <a:cxn ang="0">
                      <a:pos x="0" y="8"/>
                    </a:cxn>
                    <a:cxn ang="0">
                      <a:pos x="8" y="0"/>
                    </a:cxn>
                  </a:cxnLst>
                  <a:rect l="0" t="0" r="r" b="b"/>
                  <a:pathLst>
                    <a:path w="126" h="148">
                      <a:moveTo>
                        <a:pt x="8" y="0"/>
                      </a:moveTo>
                      <a:lnTo>
                        <a:pt x="28" y="0"/>
                      </a:lnTo>
                      <a:lnTo>
                        <a:pt x="64" y="16"/>
                      </a:lnTo>
                      <a:lnTo>
                        <a:pt x="88" y="18"/>
                      </a:lnTo>
                      <a:lnTo>
                        <a:pt x="108" y="6"/>
                      </a:lnTo>
                      <a:lnTo>
                        <a:pt x="114" y="14"/>
                      </a:lnTo>
                      <a:lnTo>
                        <a:pt x="126" y="10"/>
                      </a:lnTo>
                      <a:lnTo>
                        <a:pt x="126" y="20"/>
                      </a:lnTo>
                      <a:lnTo>
                        <a:pt x="110" y="30"/>
                      </a:lnTo>
                      <a:lnTo>
                        <a:pt x="112" y="86"/>
                      </a:lnTo>
                      <a:lnTo>
                        <a:pt x="122" y="98"/>
                      </a:lnTo>
                      <a:lnTo>
                        <a:pt x="112" y="106"/>
                      </a:lnTo>
                      <a:lnTo>
                        <a:pt x="100" y="118"/>
                      </a:lnTo>
                      <a:lnTo>
                        <a:pt x="92" y="136"/>
                      </a:lnTo>
                      <a:lnTo>
                        <a:pt x="86" y="148"/>
                      </a:lnTo>
                      <a:lnTo>
                        <a:pt x="62" y="130"/>
                      </a:lnTo>
                      <a:lnTo>
                        <a:pt x="58" y="120"/>
                      </a:lnTo>
                      <a:lnTo>
                        <a:pt x="6" y="92"/>
                      </a:lnTo>
                      <a:lnTo>
                        <a:pt x="2" y="92"/>
                      </a:lnTo>
                      <a:lnTo>
                        <a:pt x="6" y="78"/>
                      </a:lnTo>
                      <a:lnTo>
                        <a:pt x="4" y="66"/>
                      </a:lnTo>
                      <a:lnTo>
                        <a:pt x="18" y="50"/>
                      </a:lnTo>
                      <a:lnTo>
                        <a:pt x="12" y="28"/>
                      </a:lnTo>
                      <a:lnTo>
                        <a:pt x="0" y="8"/>
                      </a:lnTo>
                      <a:lnTo>
                        <a:pt x="8"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05" name="Freeform 140"/>
                <p:cNvSpPr>
                  <a:spLocks noChangeAspect="1"/>
                </p:cNvSpPr>
                <p:nvPr/>
              </p:nvSpPr>
              <p:spPr bwMode="auto">
                <a:xfrm>
                  <a:off x="2842" y="2531"/>
                  <a:ext cx="89" cy="96"/>
                </a:xfrm>
                <a:custGeom>
                  <a:avLst/>
                  <a:gdLst/>
                  <a:ahLst/>
                  <a:cxnLst>
                    <a:cxn ang="0">
                      <a:pos x="39" y="0"/>
                    </a:cxn>
                    <a:cxn ang="0">
                      <a:pos x="67" y="0"/>
                    </a:cxn>
                    <a:cxn ang="0">
                      <a:pos x="71" y="16"/>
                    </a:cxn>
                    <a:cxn ang="0">
                      <a:pos x="85" y="14"/>
                    </a:cxn>
                    <a:cxn ang="0">
                      <a:pos x="89" y="24"/>
                    </a:cxn>
                    <a:cxn ang="0">
                      <a:pos x="81" y="30"/>
                    </a:cxn>
                    <a:cxn ang="0">
                      <a:pos x="81" y="42"/>
                    </a:cxn>
                    <a:cxn ang="0">
                      <a:pos x="89" y="48"/>
                    </a:cxn>
                    <a:cxn ang="0">
                      <a:pos x="89" y="68"/>
                    </a:cxn>
                    <a:cxn ang="0">
                      <a:pos x="85" y="76"/>
                    </a:cxn>
                    <a:cxn ang="0">
                      <a:pos x="67" y="74"/>
                    </a:cxn>
                    <a:cxn ang="0">
                      <a:pos x="61" y="66"/>
                    </a:cxn>
                    <a:cxn ang="0">
                      <a:pos x="51" y="74"/>
                    </a:cxn>
                    <a:cxn ang="0">
                      <a:pos x="43" y="74"/>
                    </a:cxn>
                    <a:cxn ang="0">
                      <a:pos x="43" y="86"/>
                    </a:cxn>
                    <a:cxn ang="0">
                      <a:pos x="51" y="86"/>
                    </a:cxn>
                    <a:cxn ang="0">
                      <a:pos x="51" y="96"/>
                    </a:cxn>
                    <a:cxn ang="0">
                      <a:pos x="36" y="96"/>
                    </a:cxn>
                    <a:cxn ang="0">
                      <a:pos x="18" y="82"/>
                    </a:cxn>
                    <a:cxn ang="0">
                      <a:pos x="10" y="68"/>
                    </a:cxn>
                    <a:cxn ang="0">
                      <a:pos x="0" y="48"/>
                    </a:cxn>
                    <a:cxn ang="0">
                      <a:pos x="10" y="32"/>
                    </a:cxn>
                    <a:cxn ang="0">
                      <a:pos x="12" y="24"/>
                    </a:cxn>
                    <a:cxn ang="0">
                      <a:pos x="36" y="22"/>
                    </a:cxn>
                    <a:cxn ang="0">
                      <a:pos x="39" y="0"/>
                    </a:cxn>
                  </a:cxnLst>
                  <a:rect l="0" t="0" r="r" b="b"/>
                  <a:pathLst>
                    <a:path w="89" h="96">
                      <a:moveTo>
                        <a:pt x="39" y="0"/>
                      </a:moveTo>
                      <a:lnTo>
                        <a:pt x="67" y="0"/>
                      </a:lnTo>
                      <a:lnTo>
                        <a:pt x="71" y="16"/>
                      </a:lnTo>
                      <a:lnTo>
                        <a:pt x="85" y="14"/>
                      </a:lnTo>
                      <a:lnTo>
                        <a:pt x="89" y="24"/>
                      </a:lnTo>
                      <a:lnTo>
                        <a:pt x="81" y="30"/>
                      </a:lnTo>
                      <a:lnTo>
                        <a:pt x="81" y="42"/>
                      </a:lnTo>
                      <a:lnTo>
                        <a:pt x="89" y="48"/>
                      </a:lnTo>
                      <a:lnTo>
                        <a:pt x="89" y="68"/>
                      </a:lnTo>
                      <a:lnTo>
                        <a:pt x="85" y="76"/>
                      </a:lnTo>
                      <a:lnTo>
                        <a:pt x="67" y="74"/>
                      </a:lnTo>
                      <a:lnTo>
                        <a:pt x="61" y="66"/>
                      </a:lnTo>
                      <a:lnTo>
                        <a:pt x="51" y="74"/>
                      </a:lnTo>
                      <a:lnTo>
                        <a:pt x="43" y="74"/>
                      </a:lnTo>
                      <a:lnTo>
                        <a:pt x="43" y="86"/>
                      </a:lnTo>
                      <a:lnTo>
                        <a:pt x="51" y="86"/>
                      </a:lnTo>
                      <a:lnTo>
                        <a:pt x="51" y="96"/>
                      </a:lnTo>
                      <a:lnTo>
                        <a:pt x="36" y="96"/>
                      </a:lnTo>
                      <a:lnTo>
                        <a:pt x="18" y="82"/>
                      </a:lnTo>
                      <a:lnTo>
                        <a:pt x="10" y="68"/>
                      </a:lnTo>
                      <a:lnTo>
                        <a:pt x="0" y="48"/>
                      </a:lnTo>
                      <a:lnTo>
                        <a:pt x="10" y="32"/>
                      </a:lnTo>
                      <a:lnTo>
                        <a:pt x="12" y="24"/>
                      </a:lnTo>
                      <a:lnTo>
                        <a:pt x="36" y="22"/>
                      </a:lnTo>
                      <a:lnTo>
                        <a:pt x="39"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06" name="Freeform 141"/>
                <p:cNvSpPr>
                  <a:spLocks noChangeAspect="1"/>
                </p:cNvSpPr>
                <p:nvPr/>
              </p:nvSpPr>
              <p:spPr bwMode="auto">
                <a:xfrm>
                  <a:off x="2432" y="2349"/>
                  <a:ext cx="50" cy="12"/>
                </a:xfrm>
                <a:custGeom>
                  <a:avLst/>
                  <a:gdLst/>
                  <a:ahLst/>
                  <a:cxnLst>
                    <a:cxn ang="0">
                      <a:pos x="8" y="0"/>
                    </a:cxn>
                    <a:cxn ang="0">
                      <a:pos x="20" y="0"/>
                    </a:cxn>
                    <a:cxn ang="0">
                      <a:pos x="32" y="2"/>
                    </a:cxn>
                    <a:cxn ang="0">
                      <a:pos x="42" y="4"/>
                    </a:cxn>
                    <a:cxn ang="0">
                      <a:pos x="50" y="6"/>
                    </a:cxn>
                    <a:cxn ang="0">
                      <a:pos x="46" y="8"/>
                    </a:cxn>
                    <a:cxn ang="0">
                      <a:pos x="34" y="8"/>
                    </a:cxn>
                    <a:cxn ang="0">
                      <a:pos x="26" y="8"/>
                    </a:cxn>
                    <a:cxn ang="0">
                      <a:pos x="16" y="8"/>
                    </a:cxn>
                    <a:cxn ang="0">
                      <a:pos x="6" y="12"/>
                    </a:cxn>
                    <a:cxn ang="0">
                      <a:pos x="0" y="10"/>
                    </a:cxn>
                    <a:cxn ang="0">
                      <a:pos x="4" y="0"/>
                    </a:cxn>
                    <a:cxn ang="0">
                      <a:pos x="8" y="0"/>
                    </a:cxn>
                  </a:cxnLst>
                  <a:rect l="0" t="0" r="r" b="b"/>
                  <a:pathLst>
                    <a:path w="50" h="12">
                      <a:moveTo>
                        <a:pt x="8" y="0"/>
                      </a:moveTo>
                      <a:lnTo>
                        <a:pt x="20" y="0"/>
                      </a:lnTo>
                      <a:lnTo>
                        <a:pt x="32" y="2"/>
                      </a:lnTo>
                      <a:lnTo>
                        <a:pt x="42" y="4"/>
                      </a:lnTo>
                      <a:lnTo>
                        <a:pt x="50" y="6"/>
                      </a:lnTo>
                      <a:lnTo>
                        <a:pt x="46" y="8"/>
                      </a:lnTo>
                      <a:lnTo>
                        <a:pt x="34" y="8"/>
                      </a:lnTo>
                      <a:lnTo>
                        <a:pt x="26" y="8"/>
                      </a:lnTo>
                      <a:lnTo>
                        <a:pt x="16" y="8"/>
                      </a:lnTo>
                      <a:lnTo>
                        <a:pt x="6" y="12"/>
                      </a:lnTo>
                      <a:lnTo>
                        <a:pt x="0" y="10"/>
                      </a:lnTo>
                      <a:lnTo>
                        <a:pt x="4" y="0"/>
                      </a:lnTo>
                      <a:lnTo>
                        <a:pt x="8" y="0"/>
                      </a:lnTo>
                      <a:close/>
                    </a:path>
                  </a:pathLst>
                </a:custGeom>
                <a:solidFill>
                  <a:srgbClr val="CECECE"/>
                </a:solidFill>
                <a:ln w="9525">
                  <a:solidFill>
                    <a:schemeClr val="bg1"/>
                  </a:solidFill>
                  <a:round/>
                  <a:headEnd/>
                  <a:tailEnd/>
                </a:ln>
              </p:spPr>
              <p:txBody>
                <a:bodyPr/>
                <a:lstStyle/>
                <a:p>
                  <a:endParaRPr lang="en-US" dirty="0">
                    <a:solidFill>
                      <a:srgbClr val="0F245F"/>
                    </a:solidFill>
                  </a:endParaRPr>
                </a:p>
              </p:txBody>
            </p:sp>
            <p:sp>
              <p:nvSpPr>
                <p:cNvPr id="207" name="Freeform 142"/>
                <p:cNvSpPr>
                  <a:spLocks noChangeAspect="1"/>
                </p:cNvSpPr>
                <p:nvPr/>
              </p:nvSpPr>
              <p:spPr bwMode="auto">
                <a:xfrm>
                  <a:off x="2432" y="2349"/>
                  <a:ext cx="50" cy="12"/>
                </a:xfrm>
                <a:custGeom>
                  <a:avLst/>
                  <a:gdLst/>
                  <a:ahLst/>
                  <a:cxnLst>
                    <a:cxn ang="0">
                      <a:pos x="8" y="0"/>
                    </a:cxn>
                    <a:cxn ang="0">
                      <a:pos x="20" y="0"/>
                    </a:cxn>
                    <a:cxn ang="0">
                      <a:pos x="32" y="2"/>
                    </a:cxn>
                    <a:cxn ang="0">
                      <a:pos x="42" y="4"/>
                    </a:cxn>
                    <a:cxn ang="0">
                      <a:pos x="50" y="6"/>
                    </a:cxn>
                    <a:cxn ang="0">
                      <a:pos x="46" y="8"/>
                    </a:cxn>
                    <a:cxn ang="0">
                      <a:pos x="34" y="8"/>
                    </a:cxn>
                    <a:cxn ang="0">
                      <a:pos x="26" y="8"/>
                    </a:cxn>
                    <a:cxn ang="0">
                      <a:pos x="16" y="8"/>
                    </a:cxn>
                    <a:cxn ang="0">
                      <a:pos x="6" y="12"/>
                    </a:cxn>
                    <a:cxn ang="0">
                      <a:pos x="0" y="10"/>
                    </a:cxn>
                    <a:cxn ang="0">
                      <a:pos x="4" y="0"/>
                    </a:cxn>
                    <a:cxn ang="0">
                      <a:pos x="8" y="0"/>
                    </a:cxn>
                  </a:cxnLst>
                  <a:rect l="0" t="0" r="r" b="b"/>
                  <a:pathLst>
                    <a:path w="50" h="12">
                      <a:moveTo>
                        <a:pt x="8" y="0"/>
                      </a:moveTo>
                      <a:lnTo>
                        <a:pt x="20" y="0"/>
                      </a:lnTo>
                      <a:lnTo>
                        <a:pt x="32" y="2"/>
                      </a:lnTo>
                      <a:lnTo>
                        <a:pt x="42" y="4"/>
                      </a:lnTo>
                      <a:lnTo>
                        <a:pt x="50" y="6"/>
                      </a:lnTo>
                      <a:lnTo>
                        <a:pt x="46" y="8"/>
                      </a:lnTo>
                      <a:lnTo>
                        <a:pt x="34" y="8"/>
                      </a:lnTo>
                      <a:lnTo>
                        <a:pt x="26" y="8"/>
                      </a:lnTo>
                      <a:lnTo>
                        <a:pt x="16" y="8"/>
                      </a:lnTo>
                      <a:lnTo>
                        <a:pt x="6" y="12"/>
                      </a:lnTo>
                      <a:lnTo>
                        <a:pt x="0" y="10"/>
                      </a:lnTo>
                      <a:lnTo>
                        <a:pt x="4" y="0"/>
                      </a:lnTo>
                      <a:lnTo>
                        <a:pt x="8"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08" name="Freeform 143"/>
                <p:cNvSpPr>
                  <a:spLocks noChangeAspect="1"/>
                </p:cNvSpPr>
                <p:nvPr/>
              </p:nvSpPr>
              <p:spPr bwMode="auto">
                <a:xfrm>
                  <a:off x="2428" y="2301"/>
                  <a:ext cx="92" cy="70"/>
                </a:xfrm>
                <a:custGeom>
                  <a:avLst/>
                  <a:gdLst/>
                  <a:ahLst/>
                  <a:cxnLst>
                    <a:cxn ang="0">
                      <a:pos x="2" y="34"/>
                    </a:cxn>
                    <a:cxn ang="0">
                      <a:pos x="0" y="28"/>
                    </a:cxn>
                    <a:cxn ang="0">
                      <a:pos x="6" y="20"/>
                    </a:cxn>
                    <a:cxn ang="0">
                      <a:pos x="12" y="12"/>
                    </a:cxn>
                    <a:cxn ang="0">
                      <a:pos x="14" y="2"/>
                    </a:cxn>
                    <a:cxn ang="0">
                      <a:pos x="28" y="0"/>
                    </a:cxn>
                    <a:cxn ang="0">
                      <a:pos x="42" y="0"/>
                    </a:cxn>
                    <a:cxn ang="0">
                      <a:pos x="54" y="6"/>
                    </a:cxn>
                    <a:cxn ang="0">
                      <a:pos x="62" y="12"/>
                    </a:cxn>
                    <a:cxn ang="0">
                      <a:pos x="70" y="24"/>
                    </a:cxn>
                    <a:cxn ang="0">
                      <a:pos x="80" y="32"/>
                    </a:cxn>
                    <a:cxn ang="0">
                      <a:pos x="82" y="38"/>
                    </a:cxn>
                    <a:cxn ang="0">
                      <a:pos x="84" y="50"/>
                    </a:cxn>
                    <a:cxn ang="0">
                      <a:pos x="90" y="58"/>
                    </a:cxn>
                    <a:cxn ang="0">
                      <a:pos x="92" y="66"/>
                    </a:cxn>
                    <a:cxn ang="0">
                      <a:pos x="92" y="70"/>
                    </a:cxn>
                    <a:cxn ang="0">
                      <a:pos x="70" y="68"/>
                    </a:cxn>
                    <a:cxn ang="0">
                      <a:pos x="64" y="64"/>
                    </a:cxn>
                    <a:cxn ang="0">
                      <a:pos x="58" y="64"/>
                    </a:cxn>
                    <a:cxn ang="0">
                      <a:pos x="50" y="64"/>
                    </a:cxn>
                    <a:cxn ang="0">
                      <a:pos x="38" y="64"/>
                    </a:cxn>
                    <a:cxn ang="0">
                      <a:pos x="32" y="64"/>
                    </a:cxn>
                    <a:cxn ang="0">
                      <a:pos x="28" y="68"/>
                    </a:cxn>
                    <a:cxn ang="0">
                      <a:pos x="10" y="70"/>
                    </a:cxn>
                    <a:cxn ang="0">
                      <a:pos x="10" y="60"/>
                    </a:cxn>
                    <a:cxn ang="0">
                      <a:pos x="20" y="56"/>
                    </a:cxn>
                    <a:cxn ang="0">
                      <a:pos x="30" y="56"/>
                    </a:cxn>
                    <a:cxn ang="0">
                      <a:pos x="38" y="56"/>
                    </a:cxn>
                    <a:cxn ang="0">
                      <a:pos x="50" y="56"/>
                    </a:cxn>
                    <a:cxn ang="0">
                      <a:pos x="54" y="54"/>
                    </a:cxn>
                    <a:cxn ang="0">
                      <a:pos x="40" y="50"/>
                    </a:cxn>
                    <a:cxn ang="0">
                      <a:pos x="36" y="50"/>
                    </a:cxn>
                    <a:cxn ang="0">
                      <a:pos x="22" y="48"/>
                    </a:cxn>
                    <a:cxn ang="0">
                      <a:pos x="12" y="48"/>
                    </a:cxn>
                    <a:cxn ang="0">
                      <a:pos x="8" y="48"/>
                    </a:cxn>
                    <a:cxn ang="0">
                      <a:pos x="4" y="40"/>
                    </a:cxn>
                    <a:cxn ang="0">
                      <a:pos x="2" y="34"/>
                    </a:cxn>
                  </a:cxnLst>
                  <a:rect l="0" t="0" r="r" b="b"/>
                  <a:pathLst>
                    <a:path w="92" h="70">
                      <a:moveTo>
                        <a:pt x="2" y="34"/>
                      </a:moveTo>
                      <a:lnTo>
                        <a:pt x="0" y="28"/>
                      </a:lnTo>
                      <a:lnTo>
                        <a:pt x="6" y="20"/>
                      </a:lnTo>
                      <a:lnTo>
                        <a:pt x="12" y="12"/>
                      </a:lnTo>
                      <a:lnTo>
                        <a:pt x="14" y="2"/>
                      </a:lnTo>
                      <a:lnTo>
                        <a:pt x="28" y="0"/>
                      </a:lnTo>
                      <a:lnTo>
                        <a:pt x="42" y="0"/>
                      </a:lnTo>
                      <a:lnTo>
                        <a:pt x="54" y="6"/>
                      </a:lnTo>
                      <a:lnTo>
                        <a:pt x="62" y="12"/>
                      </a:lnTo>
                      <a:lnTo>
                        <a:pt x="70" y="24"/>
                      </a:lnTo>
                      <a:lnTo>
                        <a:pt x="80" y="32"/>
                      </a:lnTo>
                      <a:lnTo>
                        <a:pt x="82" y="38"/>
                      </a:lnTo>
                      <a:lnTo>
                        <a:pt x="84" y="50"/>
                      </a:lnTo>
                      <a:lnTo>
                        <a:pt x="90" y="58"/>
                      </a:lnTo>
                      <a:lnTo>
                        <a:pt x="92" y="66"/>
                      </a:lnTo>
                      <a:lnTo>
                        <a:pt x="92" y="70"/>
                      </a:lnTo>
                      <a:lnTo>
                        <a:pt x="70" y="68"/>
                      </a:lnTo>
                      <a:lnTo>
                        <a:pt x="64" y="64"/>
                      </a:lnTo>
                      <a:lnTo>
                        <a:pt x="58" y="64"/>
                      </a:lnTo>
                      <a:lnTo>
                        <a:pt x="50" y="64"/>
                      </a:lnTo>
                      <a:lnTo>
                        <a:pt x="38" y="64"/>
                      </a:lnTo>
                      <a:lnTo>
                        <a:pt x="32" y="64"/>
                      </a:lnTo>
                      <a:lnTo>
                        <a:pt x="28" y="68"/>
                      </a:lnTo>
                      <a:lnTo>
                        <a:pt x="10" y="70"/>
                      </a:lnTo>
                      <a:lnTo>
                        <a:pt x="10" y="60"/>
                      </a:lnTo>
                      <a:lnTo>
                        <a:pt x="20" y="56"/>
                      </a:lnTo>
                      <a:lnTo>
                        <a:pt x="30" y="56"/>
                      </a:lnTo>
                      <a:lnTo>
                        <a:pt x="38" y="56"/>
                      </a:lnTo>
                      <a:lnTo>
                        <a:pt x="50" y="56"/>
                      </a:lnTo>
                      <a:lnTo>
                        <a:pt x="54" y="54"/>
                      </a:lnTo>
                      <a:lnTo>
                        <a:pt x="40" y="50"/>
                      </a:lnTo>
                      <a:lnTo>
                        <a:pt x="36" y="50"/>
                      </a:lnTo>
                      <a:lnTo>
                        <a:pt x="22" y="48"/>
                      </a:lnTo>
                      <a:lnTo>
                        <a:pt x="12" y="48"/>
                      </a:lnTo>
                      <a:lnTo>
                        <a:pt x="8" y="48"/>
                      </a:lnTo>
                      <a:lnTo>
                        <a:pt x="4" y="40"/>
                      </a:lnTo>
                      <a:lnTo>
                        <a:pt x="2" y="3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grpSp>
          <p:grpSp>
            <p:nvGrpSpPr>
              <p:cNvPr id="17" name="Group 16"/>
              <p:cNvGrpSpPr/>
              <p:nvPr userDrawn="1"/>
            </p:nvGrpSpPr>
            <p:grpSpPr>
              <a:xfrm>
                <a:off x="4524558" y="1663809"/>
                <a:ext cx="375117" cy="230942"/>
                <a:chOff x="4524558" y="1663809"/>
                <a:chExt cx="375117" cy="230942"/>
              </a:xfrm>
            </p:grpSpPr>
            <p:sp>
              <p:nvSpPr>
                <p:cNvPr id="157" name="Freeform 188"/>
                <p:cNvSpPr>
                  <a:spLocks noChangeAspect="1"/>
                </p:cNvSpPr>
                <p:nvPr/>
              </p:nvSpPr>
              <p:spPr bwMode="auto">
                <a:xfrm>
                  <a:off x="4524558" y="1693932"/>
                  <a:ext cx="240018" cy="200819"/>
                </a:xfrm>
                <a:custGeom>
                  <a:avLst/>
                  <a:gdLst/>
                  <a:ahLst/>
                  <a:cxnLst>
                    <a:cxn ang="0">
                      <a:pos x="55" y="84"/>
                    </a:cxn>
                    <a:cxn ang="0">
                      <a:pos x="71" y="80"/>
                    </a:cxn>
                    <a:cxn ang="0">
                      <a:pos x="43" y="78"/>
                    </a:cxn>
                    <a:cxn ang="0">
                      <a:pos x="55" y="64"/>
                    </a:cxn>
                    <a:cxn ang="0">
                      <a:pos x="85" y="60"/>
                    </a:cxn>
                    <a:cxn ang="0">
                      <a:pos x="89" y="48"/>
                    </a:cxn>
                    <a:cxn ang="0">
                      <a:pos x="71" y="52"/>
                    </a:cxn>
                    <a:cxn ang="0">
                      <a:pos x="65" y="42"/>
                    </a:cxn>
                    <a:cxn ang="0">
                      <a:pos x="55" y="48"/>
                    </a:cxn>
                    <a:cxn ang="0">
                      <a:pos x="37" y="64"/>
                    </a:cxn>
                    <a:cxn ang="0">
                      <a:pos x="11" y="46"/>
                    </a:cxn>
                    <a:cxn ang="0">
                      <a:pos x="19" y="28"/>
                    </a:cxn>
                    <a:cxn ang="0">
                      <a:pos x="11" y="24"/>
                    </a:cxn>
                    <a:cxn ang="0">
                      <a:pos x="0" y="20"/>
                    </a:cxn>
                    <a:cxn ang="0">
                      <a:pos x="19" y="8"/>
                    </a:cxn>
                    <a:cxn ang="0">
                      <a:pos x="47" y="10"/>
                    </a:cxn>
                    <a:cxn ang="0">
                      <a:pos x="55" y="12"/>
                    </a:cxn>
                    <a:cxn ang="0">
                      <a:pos x="73" y="14"/>
                    </a:cxn>
                    <a:cxn ang="0">
                      <a:pos x="77" y="28"/>
                    </a:cxn>
                    <a:cxn ang="0">
                      <a:pos x="89" y="38"/>
                    </a:cxn>
                    <a:cxn ang="0">
                      <a:pos x="83" y="12"/>
                    </a:cxn>
                    <a:cxn ang="0">
                      <a:pos x="85" y="0"/>
                    </a:cxn>
                    <a:cxn ang="0">
                      <a:pos x="107" y="8"/>
                    </a:cxn>
                    <a:cxn ang="0">
                      <a:pos x="111" y="22"/>
                    </a:cxn>
                    <a:cxn ang="0">
                      <a:pos x="127" y="22"/>
                    </a:cxn>
                    <a:cxn ang="0">
                      <a:pos x="151" y="36"/>
                    </a:cxn>
                    <a:cxn ang="0">
                      <a:pos x="159" y="48"/>
                    </a:cxn>
                    <a:cxn ang="0">
                      <a:pos x="123" y="60"/>
                    </a:cxn>
                    <a:cxn ang="0">
                      <a:pos x="117" y="84"/>
                    </a:cxn>
                    <a:cxn ang="0">
                      <a:pos x="101" y="102"/>
                    </a:cxn>
                    <a:cxn ang="0">
                      <a:pos x="81" y="114"/>
                    </a:cxn>
                    <a:cxn ang="0">
                      <a:pos x="67" y="104"/>
                    </a:cxn>
                    <a:cxn ang="0">
                      <a:pos x="45" y="92"/>
                    </a:cxn>
                  </a:cxnLst>
                  <a:rect l="0" t="0" r="r" b="b"/>
                  <a:pathLst>
                    <a:path w="167" h="120">
                      <a:moveTo>
                        <a:pt x="45" y="92"/>
                      </a:moveTo>
                      <a:lnTo>
                        <a:pt x="55" y="84"/>
                      </a:lnTo>
                      <a:lnTo>
                        <a:pt x="83" y="88"/>
                      </a:lnTo>
                      <a:lnTo>
                        <a:pt x="71" y="80"/>
                      </a:lnTo>
                      <a:lnTo>
                        <a:pt x="59" y="76"/>
                      </a:lnTo>
                      <a:lnTo>
                        <a:pt x="43" y="78"/>
                      </a:lnTo>
                      <a:lnTo>
                        <a:pt x="43" y="68"/>
                      </a:lnTo>
                      <a:lnTo>
                        <a:pt x="55" y="64"/>
                      </a:lnTo>
                      <a:lnTo>
                        <a:pt x="69" y="60"/>
                      </a:lnTo>
                      <a:lnTo>
                        <a:pt x="85" y="60"/>
                      </a:lnTo>
                      <a:lnTo>
                        <a:pt x="97" y="56"/>
                      </a:lnTo>
                      <a:lnTo>
                        <a:pt x="89" y="48"/>
                      </a:lnTo>
                      <a:lnTo>
                        <a:pt x="83" y="52"/>
                      </a:lnTo>
                      <a:lnTo>
                        <a:pt x="71" y="52"/>
                      </a:lnTo>
                      <a:lnTo>
                        <a:pt x="71" y="44"/>
                      </a:lnTo>
                      <a:lnTo>
                        <a:pt x="65" y="42"/>
                      </a:lnTo>
                      <a:lnTo>
                        <a:pt x="61" y="48"/>
                      </a:lnTo>
                      <a:lnTo>
                        <a:pt x="55" y="48"/>
                      </a:lnTo>
                      <a:lnTo>
                        <a:pt x="51" y="56"/>
                      </a:lnTo>
                      <a:lnTo>
                        <a:pt x="37" y="64"/>
                      </a:lnTo>
                      <a:lnTo>
                        <a:pt x="27" y="58"/>
                      </a:lnTo>
                      <a:lnTo>
                        <a:pt x="11" y="46"/>
                      </a:lnTo>
                      <a:lnTo>
                        <a:pt x="7" y="36"/>
                      </a:lnTo>
                      <a:lnTo>
                        <a:pt x="19" y="28"/>
                      </a:lnTo>
                      <a:lnTo>
                        <a:pt x="19" y="24"/>
                      </a:lnTo>
                      <a:lnTo>
                        <a:pt x="11" y="24"/>
                      </a:lnTo>
                      <a:lnTo>
                        <a:pt x="2" y="30"/>
                      </a:lnTo>
                      <a:lnTo>
                        <a:pt x="0" y="20"/>
                      </a:lnTo>
                      <a:lnTo>
                        <a:pt x="4" y="12"/>
                      </a:lnTo>
                      <a:lnTo>
                        <a:pt x="19" y="8"/>
                      </a:lnTo>
                      <a:lnTo>
                        <a:pt x="33" y="8"/>
                      </a:lnTo>
                      <a:lnTo>
                        <a:pt x="47" y="10"/>
                      </a:lnTo>
                      <a:lnTo>
                        <a:pt x="51" y="26"/>
                      </a:lnTo>
                      <a:lnTo>
                        <a:pt x="55" y="12"/>
                      </a:lnTo>
                      <a:lnTo>
                        <a:pt x="63" y="10"/>
                      </a:lnTo>
                      <a:lnTo>
                        <a:pt x="73" y="14"/>
                      </a:lnTo>
                      <a:lnTo>
                        <a:pt x="75" y="22"/>
                      </a:lnTo>
                      <a:lnTo>
                        <a:pt x="77" y="28"/>
                      </a:lnTo>
                      <a:lnTo>
                        <a:pt x="83" y="36"/>
                      </a:lnTo>
                      <a:lnTo>
                        <a:pt x="89" y="38"/>
                      </a:lnTo>
                      <a:lnTo>
                        <a:pt x="87" y="24"/>
                      </a:lnTo>
                      <a:lnTo>
                        <a:pt x="83" y="12"/>
                      </a:lnTo>
                      <a:lnTo>
                        <a:pt x="81" y="4"/>
                      </a:lnTo>
                      <a:lnTo>
                        <a:pt x="85" y="0"/>
                      </a:lnTo>
                      <a:lnTo>
                        <a:pt x="95" y="4"/>
                      </a:lnTo>
                      <a:lnTo>
                        <a:pt x="107" y="8"/>
                      </a:lnTo>
                      <a:lnTo>
                        <a:pt x="103" y="20"/>
                      </a:lnTo>
                      <a:lnTo>
                        <a:pt x="111" y="22"/>
                      </a:lnTo>
                      <a:lnTo>
                        <a:pt x="115" y="16"/>
                      </a:lnTo>
                      <a:lnTo>
                        <a:pt x="127" y="22"/>
                      </a:lnTo>
                      <a:lnTo>
                        <a:pt x="127" y="30"/>
                      </a:lnTo>
                      <a:lnTo>
                        <a:pt x="151" y="36"/>
                      </a:lnTo>
                      <a:lnTo>
                        <a:pt x="167" y="44"/>
                      </a:lnTo>
                      <a:lnTo>
                        <a:pt x="159" y="48"/>
                      </a:lnTo>
                      <a:lnTo>
                        <a:pt x="137" y="52"/>
                      </a:lnTo>
                      <a:lnTo>
                        <a:pt x="123" y="60"/>
                      </a:lnTo>
                      <a:lnTo>
                        <a:pt x="119" y="68"/>
                      </a:lnTo>
                      <a:lnTo>
                        <a:pt x="117" y="84"/>
                      </a:lnTo>
                      <a:lnTo>
                        <a:pt x="107" y="88"/>
                      </a:lnTo>
                      <a:lnTo>
                        <a:pt x="101" y="102"/>
                      </a:lnTo>
                      <a:lnTo>
                        <a:pt x="93" y="120"/>
                      </a:lnTo>
                      <a:lnTo>
                        <a:pt x="81" y="114"/>
                      </a:lnTo>
                      <a:lnTo>
                        <a:pt x="81" y="102"/>
                      </a:lnTo>
                      <a:lnTo>
                        <a:pt x="67" y="104"/>
                      </a:lnTo>
                      <a:lnTo>
                        <a:pt x="59" y="98"/>
                      </a:lnTo>
                      <a:lnTo>
                        <a:pt x="45" y="92"/>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58" name="Freeform 189"/>
                <p:cNvSpPr>
                  <a:spLocks noChangeAspect="1"/>
                </p:cNvSpPr>
                <p:nvPr/>
              </p:nvSpPr>
              <p:spPr bwMode="auto">
                <a:xfrm>
                  <a:off x="4692714" y="1663809"/>
                  <a:ext cx="206961" cy="83675"/>
                </a:xfrm>
                <a:custGeom>
                  <a:avLst/>
                  <a:gdLst/>
                  <a:ahLst/>
                  <a:cxnLst>
                    <a:cxn ang="0">
                      <a:pos x="62" y="38"/>
                    </a:cxn>
                    <a:cxn ang="0">
                      <a:pos x="52" y="38"/>
                    </a:cxn>
                    <a:cxn ang="0">
                      <a:pos x="34" y="38"/>
                    </a:cxn>
                    <a:cxn ang="0">
                      <a:pos x="36" y="30"/>
                    </a:cxn>
                    <a:cxn ang="0">
                      <a:pos x="54" y="28"/>
                    </a:cxn>
                    <a:cxn ang="0">
                      <a:pos x="60" y="24"/>
                    </a:cxn>
                    <a:cxn ang="0">
                      <a:pos x="50" y="22"/>
                    </a:cxn>
                    <a:cxn ang="0">
                      <a:pos x="34" y="22"/>
                    </a:cxn>
                    <a:cxn ang="0">
                      <a:pos x="18" y="26"/>
                    </a:cxn>
                    <a:cxn ang="0">
                      <a:pos x="2" y="24"/>
                    </a:cxn>
                    <a:cxn ang="0">
                      <a:pos x="0" y="18"/>
                    </a:cxn>
                    <a:cxn ang="0">
                      <a:pos x="10" y="14"/>
                    </a:cxn>
                    <a:cxn ang="0">
                      <a:pos x="22" y="6"/>
                    </a:cxn>
                    <a:cxn ang="0">
                      <a:pos x="30" y="6"/>
                    </a:cxn>
                    <a:cxn ang="0">
                      <a:pos x="46" y="10"/>
                    </a:cxn>
                    <a:cxn ang="0">
                      <a:pos x="56" y="10"/>
                    </a:cxn>
                    <a:cxn ang="0">
                      <a:pos x="66" y="12"/>
                    </a:cxn>
                    <a:cxn ang="0">
                      <a:pos x="74" y="0"/>
                    </a:cxn>
                    <a:cxn ang="0">
                      <a:pos x="82" y="14"/>
                    </a:cxn>
                    <a:cxn ang="0">
                      <a:pos x="96" y="8"/>
                    </a:cxn>
                    <a:cxn ang="0">
                      <a:pos x="114" y="10"/>
                    </a:cxn>
                    <a:cxn ang="0">
                      <a:pos x="132" y="14"/>
                    </a:cxn>
                    <a:cxn ang="0">
                      <a:pos x="144" y="16"/>
                    </a:cxn>
                    <a:cxn ang="0">
                      <a:pos x="138" y="22"/>
                    </a:cxn>
                    <a:cxn ang="0">
                      <a:pos x="122" y="30"/>
                    </a:cxn>
                    <a:cxn ang="0">
                      <a:pos x="114" y="38"/>
                    </a:cxn>
                    <a:cxn ang="0">
                      <a:pos x="100" y="38"/>
                    </a:cxn>
                    <a:cxn ang="0">
                      <a:pos x="92" y="50"/>
                    </a:cxn>
                    <a:cxn ang="0">
                      <a:pos x="74" y="46"/>
                    </a:cxn>
                    <a:cxn ang="0">
                      <a:pos x="68" y="38"/>
                    </a:cxn>
                    <a:cxn ang="0">
                      <a:pos x="62" y="38"/>
                    </a:cxn>
                  </a:cxnLst>
                  <a:rect l="0" t="0" r="r" b="b"/>
                  <a:pathLst>
                    <a:path w="144" h="50">
                      <a:moveTo>
                        <a:pt x="62" y="38"/>
                      </a:moveTo>
                      <a:lnTo>
                        <a:pt x="52" y="38"/>
                      </a:lnTo>
                      <a:lnTo>
                        <a:pt x="34" y="38"/>
                      </a:lnTo>
                      <a:lnTo>
                        <a:pt x="36" y="30"/>
                      </a:lnTo>
                      <a:lnTo>
                        <a:pt x="54" y="28"/>
                      </a:lnTo>
                      <a:lnTo>
                        <a:pt x="60" y="24"/>
                      </a:lnTo>
                      <a:lnTo>
                        <a:pt x="50" y="22"/>
                      </a:lnTo>
                      <a:lnTo>
                        <a:pt x="34" y="22"/>
                      </a:lnTo>
                      <a:lnTo>
                        <a:pt x="18" y="26"/>
                      </a:lnTo>
                      <a:lnTo>
                        <a:pt x="2" y="24"/>
                      </a:lnTo>
                      <a:lnTo>
                        <a:pt x="0" y="18"/>
                      </a:lnTo>
                      <a:lnTo>
                        <a:pt x="10" y="14"/>
                      </a:lnTo>
                      <a:lnTo>
                        <a:pt x="22" y="6"/>
                      </a:lnTo>
                      <a:lnTo>
                        <a:pt x="30" y="6"/>
                      </a:lnTo>
                      <a:lnTo>
                        <a:pt x="46" y="10"/>
                      </a:lnTo>
                      <a:lnTo>
                        <a:pt x="56" y="10"/>
                      </a:lnTo>
                      <a:lnTo>
                        <a:pt x="66" y="12"/>
                      </a:lnTo>
                      <a:lnTo>
                        <a:pt x="74" y="0"/>
                      </a:lnTo>
                      <a:lnTo>
                        <a:pt x="82" y="14"/>
                      </a:lnTo>
                      <a:lnTo>
                        <a:pt x="96" y="8"/>
                      </a:lnTo>
                      <a:lnTo>
                        <a:pt x="114" y="10"/>
                      </a:lnTo>
                      <a:lnTo>
                        <a:pt x="132" y="14"/>
                      </a:lnTo>
                      <a:lnTo>
                        <a:pt x="144" y="16"/>
                      </a:lnTo>
                      <a:lnTo>
                        <a:pt x="138" y="22"/>
                      </a:lnTo>
                      <a:lnTo>
                        <a:pt x="122" y="30"/>
                      </a:lnTo>
                      <a:lnTo>
                        <a:pt x="114" y="38"/>
                      </a:lnTo>
                      <a:lnTo>
                        <a:pt x="100" y="38"/>
                      </a:lnTo>
                      <a:lnTo>
                        <a:pt x="92" y="50"/>
                      </a:lnTo>
                      <a:lnTo>
                        <a:pt x="74" y="46"/>
                      </a:lnTo>
                      <a:lnTo>
                        <a:pt x="68" y="38"/>
                      </a:lnTo>
                      <a:lnTo>
                        <a:pt x="62" y="38"/>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59" name="Freeform 190"/>
                <p:cNvSpPr>
                  <a:spLocks noChangeAspect="1"/>
                </p:cNvSpPr>
                <p:nvPr/>
              </p:nvSpPr>
              <p:spPr bwMode="auto">
                <a:xfrm>
                  <a:off x="4750203" y="1801035"/>
                  <a:ext cx="83359" cy="53552"/>
                </a:xfrm>
                <a:custGeom>
                  <a:avLst/>
                  <a:gdLst/>
                  <a:ahLst/>
                  <a:cxnLst>
                    <a:cxn ang="0">
                      <a:pos x="10" y="8"/>
                    </a:cxn>
                    <a:cxn ang="0">
                      <a:pos x="14" y="4"/>
                    </a:cxn>
                    <a:cxn ang="0">
                      <a:pos x="30" y="0"/>
                    </a:cxn>
                    <a:cxn ang="0">
                      <a:pos x="38" y="0"/>
                    </a:cxn>
                    <a:cxn ang="0">
                      <a:pos x="42" y="8"/>
                    </a:cxn>
                    <a:cxn ang="0">
                      <a:pos x="48" y="12"/>
                    </a:cxn>
                    <a:cxn ang="0">
                      <a:pos x="58" y="12"/>
                    </a:cxn>
                    <a:cxn ang="0">
                      <a:pos x="52" y="20"/>
                    </a:cxn>
                    <a:cxn ang="0">
                      <a:pos x="38" y="28"/>
                    </a:cxn>
                    <a:cxn ang="0">
                      <a:pos x="26" y="32"/>
                    </a:cxn>
                    <a:cxn ang="0">
                      <a:pos x="26" y="20"/>
                    </a:cxn>
                    <a:cxn ang="0">
                      <a:pos x="18" y="20"/>
                    </a:cxn>
                    <a:cxn ang="0">
                      <a:pos x="10" y="22"/>
                    </a:cxn>
                    <a:cxn ang="0">
                      <a:pos x="4" y="28"/>
                    </a:cxn>
                    <a:cxn ang="0">
                      <a:pos x="0" y="20"/>
                    </a:cxn>
                    <a:cxn ang="0">
                      <a:pos x="6" y="14"/>
                    </a:cxn>
                    <a:cxn ang="0">
                      <a:pos x="10" y="8"/>
                    </a:cxn>
                  </a:cxnLst>
                  <a:rect l="0" t="0" r="r" b="b"/>
                  <a:pathLst>
                    <a:path w="58" h="32">
                      <a:moveTo>
                        <a:pt x="10" y="8"/>
                      </a:moveTo>
                      <a:lnTo>
                        <a:pt x="14" y="4"/>
                      </a:lnTo>
                      <a:lnTo>
                        <a:pt x="30" y="0"/>
                      </a:lnTo>
                      <a:lnTo>
                        <a:pt x="38" y="0"/>
                      </a:lnTo>
                      <a:lnTo>
                        <a:pt x="42" y="8"/>
                      </a:lnTo>
                      <a:lnTo>
                        <a:pt x="48" y="12"/>
                      </a:lnTo>
                      <a:lnTo>
                        <a:pt x="58" y="12"/>
                      </a:lnTo>
                      <a:lnTo>
                        <a:pt x="52" y="20"/>
                      </a:lnTo>
                      <a:lnTo>
                        <a:pt x="38" y="28"/>
                      </a:lnTo>
                      <a:lnTo>
                        <a:pt x="26" y="32"/>
                      </a:lnTo>
                      <a:lnTo>
                        <a:pt x="26" y="20"/>
                      </a:lnTo>
                      <a:lnTo>
                        <a:pt x="18" y="20"/>
                      </a:lnTo>
                      <a:lnTo>
                        <a:pt x="10" y="22"/>
                      </a:lnTo>
                      <a:lnTo>
                        <a:pt x="4" y="28"/>
                      </a:lnTo>
                      <a:lnTo>
                        <a:pt x="0" y="20"/>
                      </a:lnTo>
                      <a:lnTo>
                        <a:pt x="6" y="14"/>
                      </a:lnTo>
                      <a:lnTo>
                        <a:pt x="10" y="8"/>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grpSp>
          <p:grpSp>
            <p:nvGrpSpPr>
              <p:cNvPr id="18" name="Group 191"/>
              <p:cNvGrpSpPr>
                <a:grpSpLocks noChangeAspect="1"/>
              </p:cNvGrpSpPr>
              <p:nvPr/>
            </p:nvGrpSpPr>
            <p:grpSpPr bwMode="auto">
              <a:xfrm>
                <a:off x="4902549" y="1613604"/>
                <a:ext cx="3708051" cy="1891046"/>
                <a:chOff x="3137" y="855"/>
                <a:chExt cx="2580" cy="1130"/>
              </a:xfrm>
            </p:grpSpPr>
            <p:sp>
              <p:nvSpPr>
                <p:cNvPr id="139" name="Freeform 192"/>
                <p:cNvSpPr>
                  <a:spLocks noChangeAspect="1"/>
                </p:cNvSpPr>
                <p:nvPr/>
              </p:nvSpPr>
              <p:spPr bwMode="auto">
                <a:xfrm>
                  <a:off x="3393" y="1873"/>
                  <a:ext cx="52" cy="44"/>
                </a:xfrm>
                <a:custGeom>
                  <a:avLst/>
                  <a:gdLst/>
                  <a:ahLst/>
                  <a:cxnLst>
                    <a:cxn ang="0">
                      <a:pos x="0" y="6"/>
                    </a:cxn>
                    <a:cxn ang="0">
                      <a:pos x="6" y="4"/>
                    </a:cxn>
                    <a:cxn ang="0">
                      <a:pos x="16" y="0"/>
                    </a:cxn>
                    <a:cxn ang="0">
                      <a:pos x="24" y="0"/>
                    </a:cxn>
                    <a:cxn ang="0">
                      <a:pos x="28" y="4"/>
                    </a:cxn>
                    <a:cxn ang="0">
                      <a:pos x="30" y="10"/>
                    </a:cxn>
                    <a:cxn ang="0">
                      <a:pos x="32" y="18"/>
                    </a:cxn>
                    <a:cxn ang="0">
                      <a:pos x="36" y="24"/>
                    </a:cxn>
                    <a:cxn ang="0">
                      <a:pos x="40" y="28"/>
                    </a:cxn>
                    <a:cxn ang="0">
                      <a:pos x="46" y="30"/>
                    </a:cxn>
                    <a:cxn ang="0">
                      <a:pos x="50" y="34"/>
                    </a:cxn>
                    <a:cxn ang="0">
                      <a:pos x="52" y="38"/>
                    </a:cxn>
                    <a:cxn ang="0">
                      <a:pos x="50" y="44"/>
                    </a:cxn>
                    <a:cxn ang="0">
                      <a:pos x="42" y="42"/>
                    </a:cxn>
                    <a:cxn ang="0">
                      <a:pos x="40" y="34"/>
                    </a:cxn>
                    <a:cxn ang="0">
                      <a:pos x="34" y="32"/>
                    </a:cxn>
                    <a:cxn ang="0">
                      <a:pos x="28" y="28"/>
                    </a:cxn>
                    <a:cxn ang="0">
                      <a:pos x="20" y="28"/>
                    </a:cxn>
                    <a:cxn ang="0">
                      <a:pos x="18" y="32"/>
                    </a:cxn>
                    <a:cxn ang="0">
                      <a:pos x="12" y="28"/>
                    </a:cxn>
                    <a:cxn ang="0">
                      <a:pos x="0" y="28"/>
                    </a:cxn>
                    <a:cxn ang="0">
                      <a:pos x="0" y="16"/>
                    </a:cxn>
                    <a:cxn ang="0">
                      <a:pos x="0" y="6"/>
                    </a:cxn>
                  </a:cxnLst>
                  <a:rect l="0" t="0" r="r" b="b"/>
                  <a:pathLst>
                    <a:path w="52" h="44">
                      <a:moveTo>
                        <a:pt x="0" y="6"/>
                      </a:moveTo>
                      <a:lnTo>
                        <a:pt x="6" y="4"/>
                      </a:lnTo>
                      <a:lnTo>
                        <a:pt x="16" y="0"/>
                      </a:lnTo>
                      <a:lnTo>
                        <a:pt x="24" y="0"/>
                      </a:lnTo>
                      <a:lnTo>
                        <a:pt x="28" y="4"/>
                      </a:lnTo>
                      <a:lnTo>
                        <a:pt x="30" y="10"/>
                      </a:lnTo>
                      <a:lnTo>
                        <a:pt x="32" y="18"/>
                      </a:lnTo>
                      <a:lnTo>
                        <a:pt x="36" y="24"/>
                      </a:lnTo>
                      <a:lnTo>
                        <a:pt x="40" y="28"/>
                      </a:lnTo>
                      <a:lnTo>
                        <a:pt x="46" y="30"/>
                      </a:lnTo>
                      <a:lnTo>
                        <a:pt x="50" y="34"/>
                      </a:lnTo>
                      <a:lnTo>
                        <a:pt x="52" y="38"/>
                      </a:lnTo>
                      <a:lnTo>
                        <a:pt x="50" y="44"/>
                      </a:lnTo>
                      <a:lnTo>
                        <a:pt x="42" y="42"/>
                      </a:lnTo>
                      <a:lnTo>
                        <a:pt x="40" y="34"/>
                      </a:lnTo>
                      <a:lnTo>
                        <a:pt x="34" y="32"/>
                      </a:lnTo>
                      <a:lnTo>
                        <a:pt x="28" y="28"/>
                      </a:lnTo>
                      <a:lnTo>
                        <a:pt x="20" y="28"/>
                      </a:lnTo>
                      <a:lnTo>
                        <a:pt x="18" y="32"/>
                      </a:lnTo>
                      <a:lnTo>
                        <a:pt x="12" y="28"/>
                      </a:lnTo>
                      <a:lnTo>
                        <a:pt x="0" y="28"/>
                      </a:lnTo>
                      <a:lnTo>
                        <a:pt x="0" y="16"/>
                      </a:lnTo>
                      <a:lnTo>
                        <a:pt x="0" y="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40" name="Freeform 193"/>
                <p:cNvSpPr>
                  <a:spLocks noChangeAspect="1"/>
                </p:cNvSpPr>
                <p:nvPr/>
              </p:nvSpPr>
              <p:spPr bwMode="auto">
                <a:xfrm>
                  <a:off x="3417" y="1861"/>
                  <a:ext cx="84" cy="66"/>
                </a:xfrm>
                <a:custGeom>
                  <a:avLst/>
                  <a:gdLst/>
                  <a:ahLst/>
                  <a:cxnLst>
                    <a:cxn ang="0">
                      <a:pos x="20" y="0"/>
                    </a:cxn>
                    <a:cxn ang="0">
                      <a:pos x="26" y="2"/>
                    </a:cxn>
                    <a:cxn ang="0">
                      <a:pos x="32" y="8"/>
                    </a:cxn>
                    <a:cxn ang="0">
                      <a:pos x="42" y="14"/>
                    </a:cxn>
                    <a:cxn ang="0">
                      <a:pos x="46" y="12"/>
                    </a:cxn>
                    <a:cxn ang="0">
                      <a:pos x="52" y="6"/>
                    </a:cxn>
                    <a:cxn ang="0">
                      <a:pos x="56" y="2"/>
                    </a:cxn>
                    <a:cxn ang="0">
                      <a:pos x="60" y="8"/>
                    </a:cxn>
                    <a:cxn ang="0">
                      <a:pos x="66" y="20"/>
                    </a:cxn>
                    <a:cxn ang="0">
                      <a:pos x="70" y="24"/>
                    </a:cxn>
                    <a:cxn ang="0">
                      <a:pos x="80" y="28"/>
                    </a:cxn>
                    <a:cxn ang="0">
                      <a:pos x="84" y="30"/>
                    </a:cxn>
                    <a:cxn ang="0">
                      <a:pos x="84" y="36"/>
                    </a:cxn>
                    <a:cxn ang="0">
                      <a:pos x="72" y="36"/>
                    </a:cxn>
                    <a:cxn ang="0">
                      <a:pos x="68" y="38"/>
                    </a:cxn>
                    <a:cxn ang="0">
                      <a:pos x="66" y="44"/>
                    </a:cxn>
                    <a:cxn ang="0">
                      <a:pos x="68" y="48"/>
                    </a:cxn>
                    <a:cxn ang="0">
                      <a:pos x="68" y="50"/>
                    </a:cxn>
                    <a:cxn ang="0">
                      <a:pos x="68" y="52"/>
                    </a:cxn>
                    <a:cxn ang="0">
                      <a:pos x="68" y="54"/>
                    </a:cxn>
                    <a:cxn ang="0">
                      <a:pos x="60" y="54"/>
                    </a:cxn>
                    <a:cxn ang="0">
                      <a:pos x="60" y="58"/>
                    </a:cxn>
                    <a:cxn ang="0">
                      <a:pos x="60" y="62"/>
                    </a:cxn>
                    <a:cxn ang="0">
                      <a:pos x="60" y="66"/>
                    </a:cxn>
                    <a:cxn ang="0">
                      <a:pos x="52" y="66"/>
                    </a:cxn>
                    <a:cxn ang="0">
                      <a:pos x="46" y="62"/>
                    </a:cxn>
                    <a:cxn ang="0">
                      <a:pos x="52" y="58"/>
                    </a:cxn>
                    <a:cxn ang="0">
                      <a:pos x="48" y="52"/>
                    </a:cxn>
                    <a:cxn ang="0">
                      <a:pos x="48" y="44"/>
                    </a:cxn>
                    <a:cxn ang="0">
                      <a:pos x="44" y="42"/>
                    </a:cxn>
                    <a:cxn ang="0">
                      <a:pos x="42" y="44"/>
                    </a:cxn>
                    <a:cxn ang="0">
                      <a:pos x="38" y="48"/>
                    </a:cxn>
                    <a:cxn ang="0">
                      <a:pos x="32" y="52"/>
                    </a:cxn>
                    <a:cxn ang="0">
                      <a:pos x="26" y="56"/>
                    </a:cxn>
                    <a:cxn ang="0">
                      <a:pos x="28" y="50"/>
                    </a:cxn>
                    <a:cxn ang="0">
                      <a:pos x="26" y="46"/>
                    </a:cxn>
                    <a:cxn ang="0">
                      <a:pos x="12" y="36"/>
                    </a:cxn>
                    <a:cxn ang="0">
                      <a:pos x="6" y="20"/>
                    </a:cxn>
                    <a:cxn ang="0">
                      <a:pos x="4" y="16"/>
                    </a:cxn>
                    <a:cxn ang="0">
                      <a:pos x="0" y="12"/>
                    </a:cxn>
                    <a:cxn ang="0">
                      <a:pos x="6" y="8"/>
                    </a:cxn>
                    <a:cxn ang="0">
                      <a:pos x="12" y="12"/>
                    </a:cxn>
                    <a:cxn ang="0">
                      <a:pos x="18" y="18"/>
                    </a:cxn>
                    <a:cxn ang="0">
                      <a:pos x="24" y="18"/>
                    </a:cxn>
                    <a:cxn ang="0">
                      <a:pos x="26" y="14"/>
                    </a:cxn>
                    <a:cxn ang="0">
                      <a:pos x="22" y="8"/>
                    </a:cxn>
                    <a:cxn ang="0">
                      <a:pos x="16" y="2"/>
                    </a:cxn>
                    <a:cxn ang="0">
                      <a:pos x="20" y="0"/>
                    </a:cxn>
                  </a:cxnLst>
                  <a:rect l="0" t="0" r="r" b="b"/>
                  <a:pathLst>
                    <a:path w="84" h="66">
                      <a:moveTo>
                        <a:pt x="20" y="0"/>
                      </a:moveTo>
                      <a:lnTo>
                        <a:pt x="26" y="2"/>
                      </a:lnTo>
                      <a:lnTo>
                        <a:pt x="32" y="8"/>
                      </a:lnTo>
                      <a:lnTo>
                        <a:pt x="42" y="14"/>
                      </a:lnTo>
                      <a:lnTo>
                        <a:pt x="46" y="12"/>
                      </a:lnTo>
                      <a:lnTo>
                        <a:pt x="52" y="6"/>
                      </a:lnTo>
                      <a:lnTo>
                        <a:pt x="56" y="2"/>
                      </a:lnTo>
                      <a:lnTo>
                        <a:pt x="60" y="8"/>
                      </a:lnTo>
                      <a:lnTo>
                        <a:pt x="66" y="20"/>
                      </a:lnTo>
                      <a:lnTo>
                        <a:pt x="70" y="24"/>
                      </a:lnTo>
                      <a:lnTo>
                        <a:pt x="80" y="28"/>
                      </a:lnTo>
                      <a:lnTo>
                        <a:pt x="84" y="30"/>
                      </a:lnTo>
                      <a:lnTo>
                        <a:pt x="84" y="36"/>
                      </a:lnTo>
                      <a:lnTo>
                        <a:pt x="72" y="36"/>
                      </a:lnTo>
                      <a:lnTo>
                        <a:pt x="68" y="38"/>
                      </a:lnTo>
                      <a:lnTo>
                        <a:pt x="66" y="44"/>
                      </a:lnTo>
                      <a:lnTo>
                        <a:pt x="68" y="48"/>
                      </a:lnTo>
                      <a:lnTo>
                        <a:pt x="68" y="50"/>
                      </a:lnTo>
                      <a:lnTo>
                        <a:pt x="68" y="52"/>
                      </a:lnTo>
                      <a:lnTo>
                        <a:pt x="68" y="54"/>
                      </a:lnTo>
                      <a:lnTo>
                        <a:pt x="60" y="54"/>
                      </a:lnTo>
                      <a:lnTo>
                        <a:pt x="60" y="58"/>
                      </a:lnTo>
                      <a:lnTo>
                        <a:pt x="60" y="62"/>
                      </a:lnTo>
                      <a:lnTo>
                        <a:pt x="60" y="66"/>
                      </a:lnTo>
                      <a:lnTo>
                        <a:pt x="52" y="66"/>
                      </a:lnTo>
                      <a:lnTo>
                        <a:pt x="46" y="62"/>
                      </a:lnTo>
                      <a:lnTo>
                        <a:pt x="52" y="58"/>
                      </a:lnTo>
                      <a:lnTo>
                        <a:pt x="48" y="52"/>
                      </a:lnTo>
                      <a:lnTo>
                        <a:pt x="48" y="44"/>
                      </a:lnTo>
                      <a:lnTo>
                        <a:pt x="44" y="42"/>
                      </a:lnTo>
                      <a:lnTo>
                        <a:pt x="42" y="44"/>
                      </a:lnTo>
                      <a:lnTo>
                        <a:pt x="38" y="48"/>
                      </a:lnTo>
                      <a:lnTo>
                        <a:pt x="32" y="52"/>
                      </a:lnTo>
                      <a:lnTo>
                        <a:pt x="26" y="56"/>
                      </a:lnTo>
                      <a:lnTo>
                        <a:pt x="28" y="50"/>
                      </a:lnTo>
                      <a:lnTo>
                        <a:pt x="26" y="46"/>
                      </a:lnTo>
                      <a:lnTo>
                        <a:pt x="12" y="36"/>
                      </a:lnTo>
                      <a:lnTo>
                        <a:pt x="6" y="20"/>
                      </a:lnTo>
                      <a:lnTo>
                        <a:pt x="4" y="16"/>
                      </a:lnTo>
                      <a:lnTo>
                        <a:pt x="0" y="12"/>
                      </a:lnTo>
                      <a:lnTo>
                        <a:pt x="6" y="8"/>
                      </a:lnTo>
                      <a:lnTo>
                        <a:pt x="12" y="12"/>
                      </a:lnTo>
                      <a:lnTo>
                        <a:pt x="18" y="18"/>
                      </a:lnTo>
                      <a:lnTo>
                        <a:pt x="24" y="18"/>
                      </a:lnTo>
                      <a:lnTo>
                        <a:pt x="26" y="14"/>
                      </a:lnTo>
                      <a:lnTo>
                        <a:pt x="22" y="8"/>
                      </a:lnTo>
                      <a:lnTo>
                        <a:pt x="16" y="2"/>
                      </a:lnTo>
                      <a:lnTo>
                        <a:pt x="20"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41" name="Freeform 194"/>
                <p:cNvSpPr>
                  <a:spLocks noChangeAspect="1"/>
                </p:cNvSpPr>
                <p:nvPr/>
              </p:nvSpPr>
              <p:spPr bwMode="auto">
                <a:xfrm>
                  <a:off x="3335" y="1829"/>
                  <a:ext cx="108" cy="50"/>
                </a:xfrm>
                <a:custGeom>
                  <a:avLst/>
                  <a:gdLst/>
                  <a:ahLst/>
                  <a:cxnLst>
                    <a:cxn ang="0">
                      <a:pos x="0" y="2"/>
                    </a:cxn>
                    <a:cxn ang="0">
                      <a:pos x="12" y="0"/>
                    </a:cxn>
                    <a:cxn ang="0">
                      <a:pos x="18" y="4"/>
                    </a:cxn>
                    <a:cxn ang="0">
                      <a:pos x="24" y="8"/>
                    </a:cxn>
                    <a:cxn ang="0">
                      <a:pos x="34" y="6"/>
                    </a:cxn>
                    <a:cxn ang="0">
                      <a:pos x="42" y="6"/>
                    </a:cxn>
                    <a:cxn ang="0">
                      <a:pos x="52" y="12"/>
                    </a:cxn>
                    <a:cxn ang="0">
                      <a:pos x="56" y="14"/>
                    </a:cxn>
                    <a:cxn ang="0">
                      <a:pos x="66" y="18"/>
                    </a:cxn>
                    <a:cxn ang="0">
                      <a:pos x="72" y="18"/>
                    </a:cxn>
                    <a:cxn ang="0">
                      <a:pos x="82" y="16"/>
                    </a:cxn>
                    <a:cxn ang="0">
                      <a:pos x="92" y="22"/>
                    </a:cxn>
                    <a:cxn ang="0">
                      <a:pos x="94" y="24"/>
                    </a:cxn>
                    <a:cxn ang="0">
                      <a:pos x="102" y="32"/>
                    </a:cxn>
                    <a:cxn ang="0">
                      <a:pos x="98" y="34"/>
                    </a:cxn>
                    <a:cxn ang="0">
                      <a:pos x="104" y="40"/>
                    </a:cxn>
                    <a:cxn ang="0">
                      <a:pos x="108" y="46"/>
                    </a:cxn>
                    <a:cxn ang="0">
                      <a:pos x="106" y="50"/>
                    </a:cxn>
                    <a:cxn ang="0">
                      <a:pos x="100" y="50"/>
                    </a:cxn>
                    <a:cxn ang="0">
                      <a:pos x="88" y="40"/>
                    </a:cxn>
                    <a:cxn ang="0">
                      <a:pos x="82" y="44"/>
                    </a:cxn>
                    <a:cxn ang="0">
                      <a:pos x="74" y="44"/>
                    </a:cxn>
                    <a:cxn ang="0">
                      <a:pos x="66" y="46"/>
                    </a:cxn>
                    <a:cxn ang="0">
                      <a:pos x="58" y="50"/>
                    </a:cxn>
                    <a:cxn ang="0">
                      <a:pos x="52" y="46"/>
                    </a:cxn>
                    <a:cxn ang="0">
                      <a:pos x="46" y="40"/>
                    </a:cxn>
                    <a:cxn ang="0">
                      <a:pos x="38" y="38"/>
                    </a:cxn>
                    <a:cxn ang="0">
                      <a:pos x="36" y="44"/>
                    </a:cxn>
                    <a:cxn ang="0">
                      <a:pos x="26" y="40"/>
                    </a:cxn>
                    <a:cxn ang="0">
                      <a:pos x="30" y="32"/>
                    </a:cxn>
                    <a:cxn ang="0">
                      <a:pos x="26" y="22"/>
                    </a:cxn>
                    <a:cxn ang="0">
                      <a:pos x="20" y="14"/>
                    </a:cxn>
                    <a:cxn ang="0">
                      <a:pos x="12" y="10"/>
                    </a:cxn>
                    <a:cxn ang="0">
                      <a:pos x="6" y="6"/>
                    </a:cxn>
                    <a:cxn ang="0">
                      <a:pos x="0" y="2"/>
                    </a:cxn>
                  </a:cxnLst>
                  <a:rect l="0" t="0" r="r" b="b"/>
                  <a:pathLst>
                    <a:path w="108" h="50">
                      <a:moveTo>
                        <a:pt x="0" y="2"/>
                      </a:moveTo>
                      <a:lnTo>
                        <a:pt x="12" y="0"/>
                      </a:lnTo>
                      <a:lnTo>
                        <a:pt x="18" y="4"/>
                      </a:lnTo>
                      <a:lnTo>
                        <a:pt x="24" y="8"/>
                      </a:lnTo>
                      <a:lnTo>
                        <a:pt x="34" y="6"/>
                      </a:lnTo>
                      <a:lnTo>
                        <a:pt x="42" y="6"/>
                      </a:lnTo>
                      <a:lnTo>
                        <a:pt x="52" y="12"/>
                      </a:lnTo>
                      <a:lnTo>
                        <a:pt x="56" y="14"/>
                      </a:lnTo>
                      <a:lnTo>
                        <a:pt x="66" y="18"/>
                      </a:lnTo>
                      <a:lnTo>
                        <a:pt x="72" y="18"/>
                      </a:lnTo>
                      <a:lnTo>
                        <a:pt x="82" y="16"/>
                      </a:lnTo>
                      <a:lnTo>
                        <a:pt x="92" y="22"/>
                      </a:lnTo>
                      <a:lnTo>
                        <a:pt x="94" y="24"/>
                      </a:lnTo>
                      <a:lnTo>
                        <a:pt x="102" y="32"/>
                      </a:lnTo>
                      <a:lnTo>
                        <a:pt x="98" y="34"/>
                      </a:lnTo>
                      <a:lnTo>
                        <a:pt x="104" y="40"/>
                      </a:lnTo>
                      <a:lnTo>
                        <a:pt x="108" y="46"/>
                      </a:lnTo>
                      <a:lnTo>
                        <a:pt x="106" y="50"/>
                      </a:lnTo>
                      <a:lnTo>
                        <a:pt x="100" y="50"/>
                      </a:lnTo>
                      <a:lnTo>
                        <a:pt x="88" y="40"/>
                      </a:lnTo>
                      <a:lnTo>
                        <a:pt x="82" y="44"/>
                      </a:lnTo>
                      <a:lnTo>
                        <a:pt x="74" y="44"/>
                      </a:lnTo>
                      <a:lnTo>
                        <a:pt x="66" y="46"/>
                      </a:lnTo>
                      <a:lnTo>
                        <a:pt x="58" y="50"/>
                      </a:lnTo>
                      <a:lnTo>
                        <a:pt x="52" y="46"/>
                      </a:lnTo>
                      <a:lnTo>
                        <a:pt x="46" y="40"/>
                      </a:lnTo>
                      <a:lnTo>
                        <a:pt x="38" y="38"/>
                      </a:lnTo>
                      <a:lnTo>
                        <a:pt x="36" y="44"/>
                      </a:lnTo>
                      <a:lnTo>
                        <a:pt x="26" y="40"/>
                      </a:lnTo>
                      <a:lnTo>
                        <a:pt x="30" y="32"/>
                      </a:lnTo>
                      <a:lnTo>
                        <a:pt x="26" y="22"/>
                      </a:lnTo>
                      <a:lnTo>
                        <a:pt x="20" y="14"/>
                      </a:lnTo>
                      <a:lnTo>
                        <a:pt x="12" y="10"/>
                      </a:lnTo>
                      <a:lnTo>
                        <a:pt x="6" y="6"/>
                      </a:lnTo>
                      <a:lnTo>
                        <a:pt x="0" y="2"/>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42" name="Freeform 195"/>
                <p:cNvSpPr>
                  <a:spLocks noChangeAspect="1"/>
                </p:cNvSpPr>
                <p:nvPr/>
              </p:nvSpPr>
              <p:spPr bwMode="auto">
                <a:xfrm>
                  <a:off x="3537" y="1847"/>
                  <a:ext cx="222" cy="138"/>
                </a:xfrm>
                <a:custGeom>
                  <a:avLst/>
                  <a:gdLst/>
                  <a:ahLst/>
                  <a:cxnLst>
                    <a:cxn ang="0">
                      <a:pos x="20" y="104"/>
                    </a:cxn>
                    <a:cxn ang="0">
                      <a:pos x="18" y="80"/>
                    </a:cxn>
                    <a:cxn ang="0">
                      <a:pos x="24" y="72"/>
                    </a:cxn>
                    <a:cxn ang="0">
                      <a:pos x="12" y="56"/>
                    </a:cxn>
                    <a:cxn ang="0">
                      <a:pos x="8" y="50"/>
                    </a:cxn>
                    <a:cxn ang="0">
                      <a:pos x="0" y="52"/>
                    </a:cxn>
                    <a:cxn ang="0">
                      <a:pos x="0" y="44"/>
                    </a:cxn>
                    <a:cxn ang="0">
                      <a:pos x="6" y="36"/>
                    </a:cxn>
                    <a:cxn ang="0">
                      <a:pos x="12" y="40"/>
                    </a:cxn>
                    <a:cxn ang="0">
                      <a:pos x="28" y="40"/>
                    </a:cxn>
                    <a:cxn ang="0">
                      <a:pos x="34" y="32"/>
                    </a:cxn>
                    <a:cxn ang="0">
                      <a:pos x="26" y="24"/>
                    </a:cxn>
                    <a:cxn ang="0">
                      <a:pos x="20" y="16"/>
                    </a:cxn>
                    <a:cxn ang="0">
                      <a:pos x="14" y="10"/>
                    </a:cxn>
                    <a:cxn ang="0">
                      <a:pos x="4" y="14"/>
                    </a:cxn>
                    <a:cxn ang="0">
                      <a:pos x="2" y="28"/>
                    </a:cxn>
                    <a:cxn ang="0">
                      <a:pos x="0" y="22"/>
                    </a:cxn>
                    <a:cxn ang="0">
                      <a:pos x="0" y="12"/>
                    </a:cxn>
                    <a:cxn ang="0">
                      <a:pos x="10" y="6"/>
                    </a:cxn>
                    <a:cxn ang="0">
                      <a:pos x="24" y="4"/>
                    </a:cxn>
                    <a:cxn ang="0">
                      <a:pos x="36" y="12"/>
                    </a:cxn>
                    <a:cxn ang="0">
                      <a:pos x="44" y="26"/>
                    </a:cxn>
                    <a:cxn ang="0">
                      <a:pos x="54" y="28"/>
                    </a:cxn>
                    <a:cxn ang="0">
                      <a:pos x="68" y="26"/>
                    </a:cxn>
                    <a:cxn ang="0">
                      <a:pos x="68" y="14"/>
                    </a:cxn>
                    <a:cxn ang="0">
                      <a:pos x="96" y="0"/>
                    </a:cxn>
                    <a:cxn ang="0">
                      <a:pos x="102" y="6"/>
                    </a:cxn>
                    <a:cxn ang="0">
                      <a:pos x="116" y="8"/>
                    </a:cxn>
                    <a:cxn ang="0">
                      <a:pos x="118" y="12"/>
                    </a:cxn>
                    <a:cxn ang="0">
                      <a:pos x="118" y="28"/>
                    </a:cxn>
                    <a:cxn ang="0">
                      <a:pos x="144" y="28"/>
                    </a:cxn>
                    <a:cxn ang="0">
                      <a:pos x="158" y="54"/>
                    </a:cxn>
                    <a:cxn ang="0">
                      <a:pos x="178" y="66"/>
                    </a:cxn>
                    <a:cxn ang="0">
                      <a:pos x="200" y="82"/>
                    </a:cxn>
                    <a:cxn ang="0">
                      <a:pos x="212" y="84"/>
                    </a:cxn>
                    <a:cxn ang="0">
                      <a:pos x="222" y="90"/>
                    </a:cxn>
                    <a:cxn ang="0">
                      <a:pos x="222" y="98"/>
                    </a:cxn>
                    <a:cxn ang="0">
                      <a:pos x="210" y="98"/>
                    </a:cxn>
                    <a:cxn ang="0">
                      <a:pos x="194" y="104"/>
                    </a:cxn>
                    <a:cxn ang="0">
                      <a:pos x="182" y="122"/>
                    </a:cxn>
                    <a:cxn ang="0">
                      <a:pos x="170" y="126"/>
                    </a:cxn>
                    <a:cxn ang="0">
                      <a:pos x="160" y="138"/>
                    </a:cxn>
                    <a:cxn ang="0">
                      <a:pos x="150" y="134"/>
                    </a:cxn>
                    <a:cxn ang="0">
                      <a:pos x="138" y="134"/>
                    </a:cxn>
                    <a:cxn ang="0">
                      <a:pos x="136" y="112"/>
                    </a:cxn>
                    <a:cxn ang="0">
                      <a:pos x="126" y="110"/>
                    </a:cxn>
                    <a:cxn ang="0">
                      <a:pos x="68" y="84"/>
                    </a:cxn>
                    <a:cxn ang="0">
                      <a:pos x="42" y="88"/>
                    </a:cxn>
                    <a:cxn ang="0">
                      <a:pos x="20" y="104"/>
                    </a:cxn>
                  </a:cxnLst>
                  <a:rect l="0" t="0" r="r" b="b"/>
                  <a:pathLst>
                    <a:path w="222" h="138">
                      <a:moveTo>
                        <a:pt x="20" y="104"/>
                      </a:moveTo>
                      <a:lnTo>
                        <a:pt x="18" y="80"/>
                      </a:lnTo>
                      <a:lnTo>
                        <a:pt x="24" y="72"/>
                      </a:lnTo>
                      <a:lnTo>
                        <a:pt x="12" y="56"/>
                      </a:lnTo>
                      <a:lnTo>
                        <a:pt x="8" y="50"/>
                      </a:lnTo>
                      <a:lnTo>
                        <a:pt x="0" y="52"/>
                      </a:lnTo>
                      <a:lnTo>
                        <a:pt x="0" y="44"/>
                      </a:lnTo>
                      <a:lnTo>
                        <a:pt x="6" y="36"/>
                      </a:lnTo>
                      <a:lnTo>
                        <a:pt x="12" y="40"/>
                      </a:lnTo>
                      <a:lnTo>
                        <a:pt x="28" y="40"/>
                      </a:lnTo>
                      <a:lnTo>
                        <a:pt x="34" y="32"/>
                      </a:lnTo>
                      <a:lnTo>
                        <a:pt x="26" y="24"/>
                      </a:lnTo>
                      <a:lnTo>
                        <a:pt x="20" y="16"/>
                      </a:lnTo>
                      <a:lnTo>
                        <a:pt x="14" y="10"/>
                      </a:lnTo>
                      <a:lnTo>
                        <a:pt x="4" y="14"/>
                      </a:lnTo>
                      <a:lnTo>
                        <a:pt x="2" y="28"/>
                      </a:lnTo>
                      <a:lnTo>
                        <a:pt x="0" y="22"/>
                      </a:lnTo>
                      <a:lnTo>
                        <a:pt x="0" y="12"/>
                      </a:lnTo>
                      <a:lnTo>
                        <a:pt x="10" y="6"/>
                      </a:lnTo>
                      <a:lnTo>
                        <a:pt x="24" y="4"/>
                      </a:lnTo>
                      <a:lnTo>
                        <a:pt x="36" y="12"/>
                      </a:lnTo>
                      <a:lnTo>
                        <a:pt x="44" y="26"/>
                      </a:lnTo>
                      <a:lnTo>
                        <a:pt x="54" y="28"/>
                      </a:lnTo>
                      <a:lnTo>
                        <a:pt x="68" y="26"/>
                      </a:lnTo>
                      <a:lnTo>
                        <a:pt x="68" y="14"/>
                      </a:lnTo>
                      <a:lnTo>
                        <a:pt x="96" y="0"/>
                      </a:lnTo>
                      <a:lnTo>
                        <a:pt x="102" y="6"/>
                      </a:lnTo>
                      <a:lnTo>
                        <a:pt x="116" y="8"/>
                      </a:lnTo>
                      <a:lnTo>
                        <a:pt x="118" y="12"/>
                      </a:lnTo>
                      <a:lnTo>
                        <a:pt x="118" y="28"/>
                      </a:lnTo>
                      <a:lnTo>
                        <a:pt x="144" y="28"/>
                      </a:lnTo>
                      <a:lnTo>
                        <a:pt x="158" y="54"/>
                      </a:lnTo>
                      <a:lnTo>
                        <a:pt x="178" y="66"/>
                      </a:lnTo>
                      <a:lnTo>
                        <a:pt x="200" y="82"/>
                      </a:lnTo>
                      <a:lnTo>
                        <a:pt x="212" y="84"/>
                      </a:lnTo>
                      <a:lnTo>
                        <a:pt x="222" y="90"/>
                      </a:lnTo>
                      <a:lnTo>
                        <a:pt x="222" y="98"/>
                      </a:lnTo>
                      <a:lnTo>
                        <a:pt x="210" y="98"/>
                      </a:lnTo>
                      <a:lnTo>
                        <a:pt x="194" y="104"/>
                      </a:lnTo>
                      <a:lnTo>
                        <a:pt x="182" y="122"/>
                      </a:lnTo>
                      <a:lnTo>
                        <a:pt x="170" y="126"/>
                      </a:lnTo>
                      <a:lnTo>
                        <a:pt x="160" y="138"/>
                      </a:lnTo>
                      <a:lnTo>
                        <a:pt x="150" y="134"/>
                      </a:lnTo>
                      <a:lnTo>
                        <a:pt x="138" y="134"/>
                      </a:lnTo>
                      <a:lnTo>
                        <a:pt x="136" y="112"/>
                      </a:lnTo>
                      <a:lnTo>
                        <a:pt x="126" y="110"/>
                      </a:lnTo>
                      <a:lnTo>
                        <a:pt x="68" y="84"/>
                      </a:lnTo>
                      <a:lnTo>
                        <a:pt x="42" y="88"/>
                      </a:lnTo>
                      <a:lnTo>
                        <a:pt x="20" y="10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43" name="Freeform 196"/>
                <p:cNvSpPr>
                  <a:spLocks noChangeAspect="1"/>
                </p:cNvSpPr>
                <p:nvPr/>
              </p:nvSpPr>
              <p:spPr bwMode="auto">
                <a:xfrm>
                  <a:off x="3771" y="1881"/>
                  <a:ext cx="118" cy="76"/>
                </a:xfrm>
                <a:custGeom>
                  <a:avLst/>
                  <a:gdLst/>
                  <a:ahLst/>
                  <a:cxnLst>
                    <a:cxn ang="0">
                      <a:pos x="24" y="14"/>
                    </a:cxn>
                    <a:cxn ang="0">
                      <a:pos x="32" y="10"/>
                    </a:cxn>
                    <a:cxn ang="0">
                      <a:pos x="36" y="2"/>
                    </a:cxn>
                    <a:cxn ang="0">
                      <a:pos x="48" y="0"/>
                    </a:cxn>
                    <a:cxn ang="0">
                      <a:pos x="54" y="2"/>
                    </a:cxn>
                    <a:cxn ang="0">
                      <a:pos x="52" y="8"/>
                    </a:cxn>
                    <a:cxn ang="0">
                      <a:pos x="50" y="14"/>
                    </a:cxn>
                    <a:cxn ang="0">
                      <a:pos x="52" y="20"/>
                    </a:cxn>
                    <a:cxn ang="0">
                      <a:pos x="54" y="28"/>
                    </a:cxn>
                    <a:cxn ang="0">
                      <a:pos x="66" y="28"/>
                    </a:cxn>
                    <a:cxn ang="0">
                      <a:pos x="80" y="30"/>
                    </a:cxn>
                    <a:cxn ang="0">
                      <a:pos x="100" y="30"/>
                    </a:cxn>
                    <a:cxn ang="0">
                      <a:pos x="98" y="36"/>
                    </a:cxn>
                    <a:cxn ang="0">
                      <a:pos x="100" y="44"/>
                    </a:cxn>
                    <a:cxn ang="0">
                      <a:pos x="106" y="46"/>
                    </a:cxn>
                    <a:cxn ang="0">
                      <a:pos x="118" y="44"/>
                    </a:cxn>
                    <a:cxn ang="0">
                      <a:pos x="118" y="64"/>
                    </a:cxn>
                    <a:cxn ang="0">
                      <a:pos x="90" y="64"/>
                    </a:cxn>
                    <a:cxn ang="0">
                      <a:pos x="80" y="70"/>
                    </a:cxn>
                    <a:cxn ang="0">
                      <a:pos x="64" y="76"/>
                    </a:cxn>
                    <a:cxn ang="0">
                      <a:pos x="64" y="70"/>
                    </a:cxn>
                    <a:cxn ang="0">
                      <a:pos x="66" y="62"/>
                    </a:cxn>
                    <a:cxn ang="0">
                      <a:pos x="64" y="50"/>
                    </a:cxn>
                    <a:cxn ang="0">
                      <a:pos x="56" y="44"/>
                    </a:cxn>
                    <a:cxn ang="0">
                      <a:pos x="46" y="60"/>
                    </a:cxn>
                    <a:cxn ang="0">
                      <a:pos x="38" y="62"/>
                    </a:cxn>
                    <a:cxn ang="0">
                      <a:pos x="18" y="74"/>
                    </a:cxn>
                    <a:cxn ang="0">
                      <a:pos x="8" y="70"/>
                    </a:cxn>
                    <a:cxn ang="0">
                      <a:pos x="8" y="62"/>
                    </a:cxn>
                    <a:cxn ang="0">
                      <a:pos x="16" y="52"/>
                    </a:cxn>
                    <a:cxn ang="0">
                      <a:pos x="10" y="50"/>
                    </a:cxn>
                    <a:cxn ang="0">
                      <a:pos x="12" y="36"/>
                    </a:cxn>
                    <a:cxn ang="0">
                      <a:pos x="0" y="36"/>
                    </a:cxn>
                    <a:cxn ang="0">
                      <a:pos x="0" y="26"/>
                    </a:cxn>
                    <a:cxn ang="0">
                      <a:pos x="20" y="26"/>
                    </a:cxn>
                    <a:cxn ang="0">
                      <a:pos x="18" y="12"/>
                    </a:cxn>
                    <a:cxn ang="0">
                      <a:pos x="24" y="14"/>
                    </a:cxn>
                  </a:cxnLst>
                  <a:rect l="0" t="0" r="r" b="b"/>
                  <a:pathLst>
                    <a:path w="118" h="76">
                      <a:moveTo>
                        <a:pt x="24" y="14"/>
                      </a:moveTo>
                      <a:lnTo>
                        <a:pt x="32" y="10"/>
                      </a:lnTo>
                      <a:lnTo>
                        <a:pt x="36" y="2"/>
                      </a:lnTo>
                      <a:lnTo>
                        <a:pt x="48" y="0"/>
                      </a:lnTo>
                      <a:lnTo>
                        <a:pt x="54" y="2"/>
                      </a:lnTo>
                      <a:lnTo>
                        <a:pt x="52" y="8"/>
                      </a:lnTo>
                      <a:lnTo>
                        <a:pt x="50" y="14"/>
                      </a:lnTo>
                      <a:lnTo>
                        <a:pt x="52" y="20"/>
                      </a:lnTo>
                      <a:lnTo>
                        <a:pt x="54" y="28"/>
                      </a:lnTo>
                      <a:lnTo>
                        <a:pt x="66" y="28"/>
                      </a:lnTo>
                      <a:lnTo>
                        <a:pt x="80" y="30"/>
                      </a:lnTo>
                      <a:lnTo>
                        <a:pt x="100" y="30"/>
                      </a:lnTo>
                      <a:lnTo>
                        <a:pt x="98" y="36"/>
                      </a:lnTo>
                      <a:lnTo>
                        <a:pt x="100" y="44"/>
                      </a:lnTo>
                      <a:lnTo>
                        <a:pt x="106" y="46"/>
                      </a:lnTo>
                      <a:lnTo>
                        <a:pt x="118" y="44"/>
                      </a:lnTo>
                      <a:lnTo>
                        <a:pt x="118" y="64"/>
                      </a:lnTo>
                      <a:lnTo>
                        <a:pt x="90" y="64"/>
                      </a:lnTo>
                      <a:lnTo>
                        <a:pt x="80" y="70"/>
                      </a:lnTo>
                      <a:lnTo>
                        <a:pt x="64" y="76"/>
                      </a:lnTo>
                      <a:lnTo>
                        <a:pt x="64" y="70"/>
                      </a:lnTo>
                      <a:lnTo>
                        <a:pt x="66" y="62"/>
                      </a:lnTo>
                      <a:lnTo>
                        <a:pt x="64" y="50"/>
                      </a:lnTo>
                      <a:lnTo>
                        <a:pt x="56" y="44"/>
                      </a:lnTo>
                      <a:lnTo>
                        <a:pt x="46" y="60"/>
                      </a:lnTo>
                      <a:lnTo>
                        <a:pt x="38" y="62"/>
                      </a:lnTo>
                      <a:lnTo>
                        <a:pt x="18" y="74"/>
                      </a:lnTo>
                      <a:lnTo>
                        <a:pt x="8" y="70"/>
                      </a:lnTo>
                      <a:lnTo>
                        <a:pt x="8" y="62"/>
                      </a:lnTo>
                      <a:lnTo>
                        <a:pt x="16" y="52"/>
                      </a:lnTo>
                      <a:lnTo>
                        <a:pt x="10" y="50"/>
                      </a:lnTo>
                      <a:lnTo>
                        <a:pt x="12" y="36"/>
                      </a:lnTo>
                      <a:lnTo>
                        <a:pt x="0" y="36"/>
                      </a:lnTo>
                      <a:lnTo>
                        <a:pt x="0" y="26"/>
                      </a:lnTo>
                      <a:lnTo>
                        <a:pt x="20" y="26"/>
                      </a:lnTo>
                      <a:lnTo>
                        <a:pt x="18" y="12"/>
                      </a:lnTo>
                      <a:lnTo>
                        <a:pt x="24" y="1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44" name="Freeform 197"/>
                <p:cNvSpPr>
                  <a:spLocks noChangeAspect="1"/>
                </p:cNvSpPr>
                <p:nvPr/>
              </p:nvSpPr>
              <p:spPr bwMode="auto">
                <a:xfrm>
                  <a:off x="3591" y="1793"/>
                  <a:ext cx="266" cy="158"/>
                </a:xfrm>
                <a:custGeom>
                  <a:avLst/>
                  <a:gdLst/>
                  <a:ahLst/>
                  <a:cxnLst>
                    <a:cxn ang="0">
                      <a:pos x="0" y="82"/>
                    </a:cxn>
                    <a:cxn ang="0">
                      <a:pos x="0" y="8"/>
                    </a:cxn>
                    <a:cxn ang="0">
                      <a:pos x="18" y="4"/>
                    </a:cxn>
                    <a:cxn ang="0">
                      <a:pos x="46" y="0"/>
                    </a:cxn>
                    <a:cxn ang="0">
                      <a:pos x="54" y="6"/>
                    </a:cxn>
                    <a:cxn ang="0">
                      <a:pos x="70" y="16"/>
                    </a:cxn>
                    <a:cxn ang="0">
                      <a:pos x="80" y="20"/>
                    </a:cxn>
                    <a:cxn ang="0">
                      <a:pos x="94" y="38"/>
                    </a:cxn>
                    <a:cxn ang="0">
                      <a:pos x="132" y="36"/>
                    </a:cxn>
                    <a:cxn ang="0">
                      <a:pos x="140" y="34"/>
                    </a:cxn>
                    <a:cxn ang="0">
                      <a:pos x="158" y="52"/>
                    </a:cxn>
                    <a:cxn ang="0">
                      <a:pos x="158" y="60"/>
                    </a:cxn>
                    <a:cxn ang="0">
                      <a:pos x="168" y="68"/>
                    </a:cxn>
                    <a:cxn ang="0">
                      <a:pos x="170" y="84"/>
                    </a:cxn>
                    <a:cxn ang="0">
                      <a:pos x="188" y="82"/>
                    </a:cxn>
                    <a:cxn ang="0">
                      <a:pos x="192" y="84"/>
                    </a:cxn>
                    <a:cxn ang="0">
                      <a:pos x="192" y="94"/>
                    </a:cxn>
                    <a:cxn ang="0">
                      <a:pos x="200" y="94"/>
                    </a:cxn>
                    <a:cxn ang="0">
                      <a:pos x="202" y="84"/>
                    </a:cxn>
                    <a:cxn ang="0">
                      <a:pos x="214" y="74"/>
                    </a:cxn>
                    <a:cxn ang="0">
                      <a:pos x="234" y="62"/>
                    </a:cxn>
                    <a:cxn ang="0">
                      <a:pos x="230" y="72"/>
                    </a:cxn>
                    <a:cxn ang="0">
                      <a:pos x="228" y="76"/>
                    </a:cxn>
                    <a:cxn ang="0">
                      <a:pos x="236" y="80"/>
                    </a:cxn>
                    <a:cxn ang="0">
                      <a:pos x="248" y="76"/>
                    </a:cxn>
                    <a:cxn ang="0">
                      <a:pos x="258" y="82"/>
                    </a:cxn>
                    <a:cxn ang="0">
                      <a:pos x="266" y="90"/>
                    </a:cxn>
                    <a:cxn ang="0">
                      <a:pos x="258" y="98"/>
                    </a:cxn>
                    <a:cxn ang="0">
                      <a:pos x="248" y="102"/>
                    </a:cxn>
                    <a:cxn ang="0">
                      <a:pos x="236" y="102"/>
                    </a:cxn>
                    <a:cxn ang="0">
                      <a:pos x="232" y="98"/>
                    </a:cxn>
                    <a:cxn ang="0">
                      <a:pos x="234" y="90"/>
                    </a:cxn>
                    <a:cxn ang="0">
                      <a:pos x="228" y="88"/>
                    </a:cxn>
                    <a:cxn ang="0">
                      <a:pos x="216" y="90"/>
                    </a:cxn>
                    <a:cxn ang="0">
                      <a:pos x="212" y="98"/>
                    </a:cxn>
                    <a:cxn ang="0">
                      <a:pos x="204" y="102"/>
                    </a:cxn>
                    <a:cxn ang="0">
                      <a:pos x="198" y="100"/>
                    </a:cxn>
                    <a:cxn ang="0">
                      <a:pos x="200" y="114"/>
                    </a:cxn>
                    <a:cxn ang="0">
                      <a:pos x="180" y="114"/>
                    </a:cxn>
                    <a:cxn ang="0">
                      <a:pos x="180" y="124"/>
                    </a:cxn>
                    <a:cxn ang="0">
                      <a:pos x="192" y="124"/>
                    </a:cxn>
                    <a:cxn ang="0">
                      <a:pos x="190" y="138"/>
                    </a:cxn>
                    <a:cxn ang="0">
                      <a:pos x="196" y="140"/>
                    </a:cxn>
                    <a:cxn ang="0">
                      <a:pos x="188" y="150"/>
                    </a:cxn>
                    <a:cxn ang="0">
                      <a:pos x="188" y="158"/>
                    </a:cxn>
                    <a:cxn ang="0">
                      <a:pos x="168" y="152"/>
                    </a:cxn>
                    <a:cxn ang="0">
                      <a:pos x="168" y="144"/>
                    </a:cxn>
                    <a:cxn ang="0">
                      <a:pos x="158" y="138"/>
                    </a:cxn>
                    <a:cxn ang="0">
                      <a:pos x="146" y="136"/>
                    </a:cxn>
                    <a:cxn ang="0">
                      <a:pos x="104" y="108"/>
                    </a:cxn>
                    <a:cxn ang="0">
                      <a:pos x="90" y="82"/>
                    </a:cxn>
                    <a:cxn ang="0">
                      <a:pos x="64" y="82"/>
                    </a:cxn>
                    <a:cxn ang="0">
                      <a:pos x="64" y="66"/>
                    </a:cxn>
                    <a:cxn ang="0">
                      <a:pos x="62" y="62"/>
                    </a:cxn>
                    <a:cxn ang="0">
                      <a:pos x="48" y="60"/>
                    </a:cxn>
                    <a:cxn ang="0">
                      <a:pos x="42" y="54"/>
                    </a:cxn>
                    <a:cxn ang="0">
                      <a:pos x="14" y="68"/>
                    </a:cxn>
                    <a:cxn ang="0">
                      <a:pos x="14" y="80"/>
                    </a:cxn>
                    <a:cxn ang="0">
                      <a:pos x="0" y="82"/>
                    </a:cxn>
                  </a:cxnLst>
                  <a:rect l="0" t="0" r="r" b="b"/>
                  <a:pathLst>
                    <a:path w="266" h="158">
                      <a:moveTo>
                        <a:pt x="0" y="82"/>
                      </a:moveTo>
                      <a:lnTo>
                        <a:pt x="0" y="8"/>
                      </a:lnTo>
                      <a:lnTo>
                        <a:pt x="18" y="4"/>
                      </a:lnTo>
                      <a:lnTo>
                        <a:pt x="46" y="0"/>
                      </a:lnTo>
                      <a:lnTo>
                        <a:pt x="54" y="6"/>
                      </a:lnTo>
                      <a:lnTo>
                        <a:pt x="70" y="16"/>
                      </a:lnTo>
                      <a:lnTo>
                        <a:pt x="80" y="20"/>
                      </a:lnTo>
                      <a:lnTo>
                        <a:pt x="94" y="38"/>
                      </a:lnTo>
                      <a:lnTo>
                        <a:pt x="132" y="36"/>
                      </a:lnTo>
                      <a:lnTo>
                        <a:pt x="140" y="34"/>
                      </a:lnTo>
                      <a:lnTo>
                        <a:pt x="158" y="52"/>
                      </a:lnTo>
                      <a:lnTo>
                        <a:pt x="158" y="60"/>
                      </a:lnTo>
                      <a:lnTo>
                        <a:pt x="168" y="68"/>
                      </a:lnTo>
                      <a:lnTo>
                        <a:pt x="170" y="84"/>
                      </a:lnTo>
                      <a:lnTo>
                        <a:pt x="188" y="82"/>
                      </a:lnTo>
                      <a:lnTo>
                        <a:pt x="192" y="84"/>
                      </a:lnTo>
                      <a:lnTo>
                        <a:pt x="192" y="94"/>
                      </a:lnTo>
                      <a:lnTo>
                        <a:pt x="200" y="94"/>
                      </a:lnTo>
                      <a:lnTo>
                        <a:pt x="202" y="84"/>
                      </a:lnTo>
                      <a:lnTo>
                        <a:pt x="214" y="74"/>
                      </a:lnTo>
                      <a:lnTo>
                        <a:pt x="234" y="62"/>
                      </a:lnTo>
                      <a:lnTo>
                        <a:pt x="230" y="72"/>
                      </a:lnTo>
                      <a:lnTo>
                        <a:pt x="228" y="76"/>
                      </a:lnTo>
                      <a:lnTo>
                        <a:pt x="236" y="80"/>
                      </a:lnTo>
                      <a:lnTo>
                        <a:pt x="248" y="76"/>
                      </a:lnTo>
                      <a:lnTo>
                        <a:pt x="258" y="82"/>
                      </a:lnTo>
                      <a:lnTo>
                        <a:pt x="266" y="90"/>
                      </a:lnTo>
                      <a:lnTo>
                        <a:pt x="258" y="98"/>
                      </a:lnTo>
                      <a:lnTo>
                        <a:pt x="248" y="102"/>
                      </a:lnTo>
                      <a:lnTo>
                        <a:pt x="236" y="102"/>
                      </a:lnTo>
                      <a:lnTo>
                        <a:pt x="232" y="98"/>
                      </a:lnTo>
                      <a:lnTo>
                        <a:pt x="234" y="90"/>
                      </a:lnTo>
                      <a:lnTo>
                        <a:pt x="228" y="88"/>
                      </a:lnTo>
                      <a:lnTo>
                        <a:pt x="216" y="90"/>
                      </a:lnTo>
                      <a:lnTo>
                        <a:pt x="212" y="98"/>
                      </a:lnTo>
                      <a:lnTo>
                        <a:pt x="204" y="102"/>
                      </a:lnTo>
                      <a:lnTo>
                        <a:pt x="198" y="100"/>
                      </a:lnTo>
                      <a:lnTo>
                        <a:pt x="200" y="114"/>
                      </a:lnTo>
                      <a:lnTo>
                        <a:pt x="180" y="114"/>
                      </a:lnTo>
                      <a:lnTo>
                        <a:pt x="180" y="124"/>
                      </a:lnTo>
                      <a:lnTo>
                        <a:pt x="192" y="124"/>
                      </a:lnTo>
                      <a:lnTo>
                        <a:pt x="190" y="138"/>
                      </a:lnTo>
                      <a:lnTo>
                        <a:pt x="196" y="140"/>
                      </a:lnTo>
                      <a:lnTo>
                        <a:pt x="188" y="150"/>
                      </a:lnTo>
                      <a:lnTo>
                        <a:pt x="188" y="158"/>
                      </a:lnTo>
                      <a:lnTo>
                        <a:pt x="168" y="152"/>
                      </a:lnTo>
                      <a:lnTo>
                        <a:pt x="168" y="144"/>
                      </a:lnTo>
                      <a:lnTo>
                        <a:pt x="158" y="138"/>
                      </a:lnTo>
                      <a:lnTo>
                        <a:pt x="146" y="136"/>
                      </a:lnTo>
                      <a:lnTo>
                        <a:pt x="104" y="108"/>
                      </a:lnTo>
                      <a:lnTo>
                        <a:pt x="90" y="82"/>
                      </a:lnTo>
                      <a:lnTo>
                        <a:pt x="64" y="82"/>
                      </a:lnTo>
                      <a:lnTo>
                        <a:pt x="64" y="66"/>
                      </a:lnTo>
                      <a:lnTo>
                        <a:pt x="62" y="62"/>
                      </a:lnTo>
                      <a:lnTo>
                        <a:pt x="48" y="60"/>
                      </a:lnTo>
                      <a:lnTo>
                        <a:pt x="42" y="54"/>
                      </a:lnTo>
                      <a:lnTo>
                        <a:pt x="14" y="68"/>
                      </a:lnTo>
                      <a:lnTo>
                        <a:pt x="14" y="80"/>
                      </a:lnTo>
                      <a:lnTo>
                        <a:pt x="0" y="82"/>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45" name="Freeform 198"/>
                <p:cNvSpPr>
                  <a:spLocks noChangeAspect="1"/>
                </p:cNvSpPr>
                <p:nvPr/>
              </p:nvSpPr>
              <p:spPr bwMode="auto">
                <a:xfrm>
                  <a:off x="3819" y="1835"/>
                  <a:ext cx="158" cy="76"/>
                </a:xfrm>
                <a:custGeom>
                  <a:avLst/>
                  <a:gdLst/>
                  <a:ahLst/>
                  <a:cxnLst>
                    <a:cxn ang="0">
                      <a:pos x="6" y="20"/>
                    </a:cxn>
                    <a:cxn ang="0">
                      <a:pos x="16" y="8"/>
                    </a:cxn>
                    <a:cxn ang="0">
                      <a:pos x="28" y="8"/>
                    </a:cxn>
                    <a:cxn ang="0">
                      <a:pos x="32" y="12"/>
                    </a:cxn>
                    <a:cxn ang="0">
                      <a:pos x="50" y="10"/>
                    </a:cxn>
                    <a:cxn ang="0">
                      <a:pos x="52" y="4"/>
                    </a:cxn>
                    <a:cxn ang="0">
                      <a:pos x="60" y="0"/>
                    </a:cxn>
                    <a:cxn ang="0">
                      <a:pos x="72" y="2"/>
                    </a:cxn>
                    <a:cxn ang="0">
                      <a:pos x="74" y="10"/>
                    </a:cxn>
                    <a:cxn ang="0">
                      <a:pos x="134" y="8"/>
                    </a:cxn>
                    <a:cxn ang="0">
                      <a:pos x="140" y="14"/>
                    </a:cxn>
                    <a:cxn ang="0">
                      <a:pos x="148" y="16"/>
                    </a:cxn>
                    <a:cxn ang="0">
                      <a:pos x="158" y="20"/>
                    </a:cxn>
                    <a:cxn ang="0">
                      <a:pos x="152" y="24"/>
                    </a:cxn>
                    <a:cxn ang="0">
                      <a:pos x="138" y="32"/>
                    </a:cxn>
                    <a:cxn ang="0">
                      <a:pos x="126" y="36"/>
                    </a:cxn>
                    <a:cxn ang="0">
                      <a:pos x="122" y="44"/>
                    </a:cxn>
                    <a:cxn ang="0">
                      <a:pos x="102" y="44"/>
                    </a:cxn>
                    <a:cxn ang="0">
                      <a:pos x="98" y="54"/>
                    </a:cxn>
                    <a:cxn ang="0">
                      <a:pos x="82" y="58"/>
                    </a:cxn>
                    <a:cxn ang="0">
                      <a:pos x="82" y="52"/>
                    </a:cxn>
                    <a:cxn ang="0">
                      <a:pos x="68" y="52"/>
                    </a:cxn>
                    <a:cxn ang="0">
                      <a:pos x="66" y="58"/>
                    </a:cxn>
                    <a:cxn ang="0">
                      <a:pos x="58" y="62"/>
                    </a:cxn>
                    <a:cxn ang="0">
                      <a:pos x="54" y="66"/>
                    </a:cxn>
                    <a:cxn ang="0">
                      <a:pos x="52" y="76"/>
                    </a:cxn>
                    <a:cxn ang="0">
                      <a:pos x="32" y="76"/>
                    </a:cxn>
                    <a:cxn ang="0">
                      <a:pos x="18" y="74"/>
                    </a:cxn>
                    <a:cxn ang="0">
                      <a:pos x="6" y="74"/>
                    </a:cxn>
                    <a:cxn ang="0">
                      <a:pos x="4" y="66"/>
                    </a:cxn>
                    <a:cxn ang="0">
                      <a:pos x="2" y="60"/>
                    </a:cxn>
                    <a:cxn ang="0">
                      <a:pos x="4" y="56"/>
                    </a:cxn>
                    <a:cxn ang="0">
                      <a:pos x="8" y="60"/>
                    </a:cxn>
                    <a:cxn ang="0">
                      <a:pos x="20" y="60"/>
                    </a:cxn>
                    <a:cxn ang="0">
                      <a:pos x="30" y="56"/>
                    </a:cxn>
                    <a:cxn ang="0">
                      <a:pos x="38" y="48"/>
                    </a:cxn>
                    <a:cxn ang="0">
                      <a:pos x="30" y="40"/>
                    </a:cxn>
                    <a:cxn ang="0">
                      <a:pos x="20" y="34"/>
                    </a:cxn>
                    <a:cxn ang="0">
                      <a:pos x="8" y="38"/>
                    </a:cxn>
                    <a:cxn ang="0">
                      <a:pos x="0" y="34"/>
                    </a:cxn>
                    <a:cxn ang="0">
                      <a:pos x="2" y="30"/>
                    </a:cxn>
                    <a:cxn ang="0">
                      <a:pos x="6" y="20"/>
                    </a:cxn>
                  </a:cxnLst>
                  <a:rect l="0" t="0" r="r" b="b"/>
                  <a:pathLst>
                    <a:path w="158" h="76">
                      <a:moveTo>
                        <a:pt x="6" y="20"/>
                      </a:moveTo>
                      <a:lnTo>
                        <a:pt x="16" y="8"/>
                      </a:lnTo>
                      <a:lnTo>
                        <a:pt x="28" y="8"/>
                      </a:lnTo>
                      <a:lnTo>
                        <a:pt x="32" y="12"/>
                      </a:lnTo>
                      <a:lnTo>
                        <a:pt x="50" y="10"/>
                      </a:lnTo>
                      <a:lnTo>
                        <a:pt x="52" y="4"/>
                      </a:lnTo>
                      <a:lnTo>
                        <a:pt x="60" y="0"/>
                      </a:lnTo>
                      <a:lnTo>
                        <a:pt x="72" y="2"/>
                      </a:lnTo>
                      <a:lnTo>
                        <a:pt x="74" y="10"/>
                      </a:lnTo>
                      <a:lnTo>
                        <a:pt x="134" y="8"/>
                      </a:lnTo>
                      <a:lnTo>
                        <a:pt x="140" y="14"/>
                      </a:lnTo>
                      <a:lnTo>
                        <a:pt x="148" y="16"/>
                      </a:lnTo>
                      <a:lnTo>
                        <a:pt x="158" y="20"/>
                      </a:lnTo>
                      <a:lnTo>
                        <a:pt x="152" y="24"/>
                      </a:lnTo>
                      <a:lnTo>
                        <a:pt x="138" y="32"/>
                      </a:lnTo>
                      <a:lnTo>
                        <a:pt x="126" y="36"/>
                      </a:lnTo>
                      <a:lnTo>
                        <a:pt x="122" y="44"/>
                      </a:lnTo>
                      <a:lnTo>
                        <a:pt x="102" y="44"/>
                      </a:lnTo>
                      <a:lnTo>
                        <a:pt x="98" y="54"/>
                      </a:lnTo>
                      <a:lnTo>
                        <a:pt x="82" y="58"/>
                      </a:lnTo>
                      <a:lnTo>
                        <a:pt x="82" y="52"/>
                      </a:lnTo>
                      <a:lnTo>
                        <a:pt x="68" y="52"/>
                      </a:lnTo>
                      <a:lnTo>
                        <a:pt x="66" y="58"/>
                      </a:lnTo>
                      <a:lnTo>
                        <a:pt x="58" y="62"/>
                      </a:lnTo>
                      <a:lnTo>
                        <a:pt x="54" y="66"/>
                      </a:lnTo>
                      <a:lnTo>
                        <a:pt x="52" y="76"/>
                      </a:lnTo>
                      <a:lnTo>
                        <a:pt x="32" y="76"/>
                      </a:lnTo>
                      <a:lnTo>
                        <a:pt x="18" y="74"/>
                      </a:lnTo>
                      <a:lnTo>
                        <a:pt x="6" y="74"/>
                      </a:lnTo>
                      <a:lnTo>
                        <a:pt x="4" y="66"/>
                      </a:lnTo>
                      <a:lnTo>
                        <a:pt x="2" y="60"/>
                      </a:lnTo>
                      <a:lnTo>
                        <a:pt x="4" y="56"/>
                      </a:lnTo>
                      <a:lnTo>
                        <a:pt x="8" y="60"/>
                      </a:lnTo>
                      <a:lnTo>
                        <a:pt x="20" y="60"/>
                      </a:lnTo>
                      <a:lnTo>
                        <a:pt x="30" y="56"/>
                      </a:lnTo>
                      <a:lnTo>
                        <a:pt x="38" y="48"/>
                      </a:lnTo>
                      <a:lnTo>
                        <a:pt x="30" y="40"/>
                      </a:lnTo>
                      <a:lnTo>
                        <a:pt x="20" y="34"/>
                      </a:lnTo>
                      <a:lnTo>
                        <a:pt x="8" y="38"/>
                      </a:lnTo>
                      <a:lnTo>
                        <a:pt x="0" y="34"/>
                      </a:lnTo>
                      <a:lnTo>
                        <a:pt x="2" y="30"/>
                      </a:lnTo>
                      <a:lnTo>
                        <a:pt x="6" y="2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46" name="Freeform 199"/>
                <p:cNvSpPr>
                  <a:spLocks noChangeAspect="1"/>
                </p:cNvSpPr>
                <p:nvPr/>
              </p:nvSpPr>
              <p:spPr bwMode="auto">
                <a:xfrm>
                  <a:off x="3441" y="1589"/>
                  <a:ext cx="640" cy="298"/>
                </a:xfrm>
                <a:custGeom>
                  <a:avLst/>
                  <a:gdLst/>
                  <a:ahLst/>
                  <a:cxnLst>
                    <a:cxn ang="0">
                      <a:pos x="94" y="260"/>
                    </a:cxn>
                    <a:cxn ang="0">
                      <a:pos x="66" y="234"/>
                    </a:cxn>
                    <a:cxn ang="0">
                      <a:pos x="64" y="220"/>
                    </a:cxn>
                    <a:cxn ang="0">
                      <a:pos x="76" y="210"/>
                    </a:cxn>
                    <a:cxn ang="0">
                      <a:pos x="94" y="208"/>
                    </a:cxn>
                    <a:cxn ang="0">
                      <a:pos x="108" y="196"/>
                    </a:cxn>
                    <a:cxn ang="0">
                      <a:pos x="82" y="176"/>
                    </a:cxn>
                    <a:cxn ang="0">
                      <a:pos x="40" y="188"/>
                    </a:cxn>
                    <a:cxn ang="0">
                      <a:pos x="24" y="158"/>
                    </a:cxn>
                    <a:cxn ang="0">
                      <a:pos x="0" y="140"/>
                    </a:cxn>
                    <a:cxn ang="0">
                      <a:pos x="18" y="102"/>
                    </a:cxn>
                    <a:cxn ang="0">
                      <a:pos x="34" y="114"/>
                    </a:cxn>
                    <a:cxn ang="0">
                      <a:pos x="60" y="84"/>
                    </a:cxn>
                    <a:cxn ang="0">
                      <a:pos x="112" y="84"/>
                    </a:cxn>
                    <a:cxn ang="0">
                      <a:pos x="150" y="100"/>
                    </a:cxn>
                    <a:cxn ang="0">
                      <a:pos x="190" y="90"/>
                    </a:cxn>
                    <a:cxn ang="0">
                      <a:pos x="226" y="98"/>
                    </a:cxn>
                    <a:cxn ang="0">
                      <a:pos x="228" y="80"/>
                    </a:cxn>
                    <a:cxn ang="0">
                      <a:pos x="220" y="68"/>
                    </a:cxn>
                    <a:cxn ang="0">
                      <a:pos x="228" y="52"/>
                    </a:cxn>
                    <a:cxn ang="0">
                      <a:pos x="236" y="40"/>
                    </a:cxn>
                    <a:cxn ang="0">
                      <a:pos x="254" y="28"/>
                    </a:cxn>
                    <a:cxn ang="0">
                      <a:pos x="316" y="10"/>
                    </a:cxn>
                    <a:cxn ang="0">
                      <a:pos x="364" y="0"/>
                    </a:cxn>
                    <a:cxn ang="0">
                      <a:pos x="388" y="16"/>
                    </a:cxn>
                    <a:cxn ang="0">
                      <a:pos x="418" y="28"/>
                    </a:cxn>
                    <a:cxn ang="0">
                      <a:pos x="456" y="28"/>
                    </a:cxn>
                    <a:cxn ang="0">
                      <a:pos x="480" y="32"/>
                    </a:cxn>
                    <a:cxn ang="0">
                      <a:pos x="510" y="60"/>
                    </a:cxn>
                    <a:cxn ang="0">
                      <a:pos x="528" y="92"/>
                    </a:cxn>
                    <a:cxn ang="0">
                      <a:pos x="540" y="84"/>
                    </a:cxn>
                    <a:cxn ang="0">
                      <a:pos x="562" y="96"/>
                    </a:cxn>
                    <a:cxn ang="0">
                      <a:pos x="590" y="92"/>
                    </a:cxn>
                    <a:cxn ang="0">
                      <a:pos x="614" y="116"/>
                    </a:cxn>
                    <a:cxn ang="0">
                      <a:pos x="640" y="132"/>
                    </a:cxn>
                    <a:cxn ang="0">
                      <a:pos x="626" y="142"/>
                    </a:cxn>
                    <a:cxn ang="0">
                      <a:pos x="622" y="170"/>
                    </a:cxn>
                    <a:cxn ang="0">
                      <a:pos x="596" y="172"/>
                    </a:cxn>
                    <a:cxn ang="0">
                      <a:pos x="570" y="194"/>
                    </a:cxn>
                    <a:cxn ang="0">
                      <a:pos x="548" y="208"/>
                    </a:cxn>
                    <a:cxn ang="0">
                      <a:pos x="538" y="232"/>
                    </a:cxn>
                    <a:cxn ang="0">
                      <a:pos x="536" y="256"/>
                    </a:cxn>
                    <a:cxn ang="0">
                      <a:pos x="526" y="262"/>
                    </a:cxn>
                    <a:cxn ang="0">
                      <a:pos x="512" y="254"/>
                    </a:cxn>
                    <a:cxn ang="0">
                      <a:pos x="450" y="248"/>
                    </a:cxn>
                    <a:cxn ang="0">
                      <a:pos x="430" y="250"/>
                    </a:cxn>
                    <a:cxn ang="0">
                      <a:pos x="410" y="258"/>
                    </a:cxn>
                    <a:cxn ang="0">
                      <a:pos x="394" y="254"/>
                    </a:cxn>
                    <a:cxn ang="0">
                      <a:pos x="376" y="270"/>
                    </a:cxn>
                    <a:cxn ang="0">
                      <a:pos x="350" y="298"/>
                    </a:cxn>
                    <a:cxn ang="0">
                      <a:pos x="342" y="288"/>
                    </a:cxn>
                    <a:cxn ang="0">
                      <a:pos x="320" y="288"/>
                    </a:cxn>
                    <a:cxn ang="0">
                      <a:pos x="308" y="264"/>
                    </a:cxn>
                    <a:cxn ang="0">
                      <a:pos x="290" y="238"/>
                    </a:cxn>
                    <a:cxn ang="0">
                      <a:pos x="244" y="242"/>
                    </a:cxn>
                    <a:cxn ang="0">
                      <a:pos x="204" y="210"/>
                    </a:cxn>
                    <a:cxn ang="0">
                      <a:pos x="168" y="208"/>
                    </a:cxn>
                    <a:cxn ang="0">
                      <a:pos x="150" y="286"/>
                    </a:cxn>
                    <a:cxn ang="0">
                      <a:pos x="132" y="270"/>
                    </a:cxn>
                    <a:cxn ang="0">
                      <a:pos x="114" y="264"/>
                    </a:cxn>
                  </a:cxnLst>
                  <a:rect l="0" t="0" r="r" b="b"/>
                  <a:pathLst>
                    <a:path w="640" h="298">
                      <a:moveTo>
                        <a:pt x="108" y="262"/>
                      </a:moveTo>
                      <a:lnTo>
                        <a:pt x="94" y="260"/>
                      </a:lnTo>
                      <a:lnTo>
                        <a:pt x="78" y="248"/>
                      </a:lnTo>
                      <a:lnTo>
                        <a:pt x="66" y="234"/>
                      </a:lnTo>
                      <a:lnTo>
                        <a:pt x="58" y="224"/>
                      </a:lnTo>
                      <a:lnTo>
                        <a:pt x="64" y="220"/>
                      </a:lnTo>
                      <a:lnTo>
                        <a:pt x="78" y="222"/>
                      </a:lnTo>
                      <a:lnTo>
                        <a:pt x="76" y="210"/>
                      </a:lnTo>
                      <a:lnTo>
                        <a:pt x="82" y="206"/>
                      </a:lnTo>
                      <a:lnTo>
                        <a:pt x="94" y="208"/>
                      </a:lnTo>
                      <a:lnTo>
                        <a:pt x="104" y="210"/>
                      </a:lnTo>
                      <a:lnTo>
                        <a:pt x="108" y="196"/>
                      </a:lnTo>
                      <a:lnTo>
                        <a:pt x="100" y="176"/>
                      </a:lnTo>
                      <a:lnTo>
                        <a:pt x="82" y="176"/>
                      </a:lnTo>
                      <a:lnTo>
                        <a:pt x="64" y="178"/>
                      </a:lnTo>
                      <a:lnTo>
                        <a:pt x="40" y="188"/>
                      </a:lnTo>
                      <a:lnTo>
                        <a:pt x="36" y="174"/>
                      </a:lnTo>
                      <a:lnTo>
                        <a:pt x="24" y="158"/>
                      </a:lnTo>
                      <a:lnTo>
                        <a:pt x="10" y="154"/>
                      </a:lnTo>
                      <a:lnTo>
                        <a:pt x="0" y="140"/>
                      </a:lnTo>
                      <a:lnTo>
                        <a:pt x="6" y="116"/>
                      </a:lnTo>
                      <a:lnTo>
                        <a:pt x="18" y="102"/>
                      </a:lnTo>
                      <a:lnTo>
                        <a:pt x="26" y="118"/>
                      </a:lnTo>
                      <a:lnTo>
                        <a:pt x="34" y="114"/>
                      </a:lnTo>
                      <a:lnTo>
                        <a:pt x="36" y="102"/>
                      </a:lnTo>
                      <a:lnTo>
                        <a:pt x="60" y="84"/>
                      </a:lnTo>
                      <a:lnTo>
                        <a:pt x="76" y="78"/>
                      </a:lnTo>
                      <a:lnTo>
                        <a:pt x="112" y="84"/>
                      </a:lnTo>
                      <a:lnTo>
                        <a:pt x="136" y="98"/>
                      </a:lnTo>
                      <a:lnTo>
                        <a:pt x="150" y="100"/>
                      </a:lnTo>
                      <a:lnTo>
                        <a:pt x="172" y="90"/>
                      </a:lnTo>
                      <a:lnTo>
                        <a:pt x="190" y="90"/>
                      </a:lnTo>
                      <a:lnTo>
                        <a:pt x="200" y="100"/>
                      </a:lnTo>
                      <a:lnTo>
                        <a:pt x="226" y="98"/>
                      </a:lnTo>
                      <a:lnTo>
                        <a:pt x="238" y="88"/>
                      </a:lnTo>
                      <a:lnTo>
                        <a:pt x="228" y="80"/>
                      </a:lnTo>
                      <a:lnTo>
                        <a:pt x="214" y="76"/>
                      </a:lnTo>
                      <a:lnTo>
                        <a:pt x="220" y="68"/>
                      </a:lnTo>
                      <a:lnTo>
                        <a:pt x="226" y="62"/>
                      </a:lnTo>
                      <a:lnTo>
                        <a:pt x="228" y="52"/>
                      </a:lnTo>
                      <a:lnTo>
                        <a:pt x="240" y="48"/>
                      </a:lnTo>
                      <a:lnTo>
                        <a:pt x="236" y="40"/>
                      </a:lnTo>
                      <a:lnTo>
                        <a:pt x="232" y="30"/>
                      </a:lnTo>
                      <a:lnTo>
                        <a:pt x="254" y="28"/>
                      </a:lnTo>
                      <a:lnTo>
                        <a:pt x="280" y="20"/>
                      </a:lnTo>
                      <a:lnTo>
                        <a:pt x="316" y="10"/>
                      </a:lnTo>
                      <a:lnTo>
                        <a:pt x="346" y="4"/>
                      </a:lnTo>
                      <a:lnTo>
                        <a:pt x="364" y="0"/>
                      </a:lnTo>
                      <a:lnTo>
                        <a:pt x="384" y="2"/>
                      </a:lnTo>
                      <a:lnTo>
                        <a:pt x="388" y="16"/>
                      </a:lnTo>
                      <a:lnTo>
                        <a:pt x="398" y="22"/>
                      </a:lnTo>
                      <a:lnTo>
                        <a:pt x="418" y="28"/>
                      </a:lnTo>
                      <a:lnTo>
                        <a:pt x="438" y="38"/>
                      </a:lnTo>
                      <a:lnTo>
                        <a:pt x="456" y="28"/>
                      </a:lnTo>
                      <a:lnTo>
                        <a:pt x="478" y="22"/>
                      </a:lnTo>
                      <a:lnTo>
                        <a:pt x="480" y="32"/>
                      </a:lnTo>
                      <a:lnTo>
                        <a:pt x="498" y="44"/>
                      </a:lnTo>
                      <a:lnTo>
                        <a:pt x="510" y="60"/>
                      </a:lnTo>
                      <a:lnTo>
                        <a:pt x="524" y="84"/>
                      </a:lnTo>
                      <a:lnTo>
                        <a:pt x="528" y="92"/>
                      </a:lnTo>
                      <a:lnTo>
                        <a:pt x="536" y="92"/>
                      </a:lnTo>
                      <a:lnTo>
                        <a:pt x="540" y="84"/>
                      </a:lnTo>
                      <a:lnTo>
                        <a:pt x="550" y="90"/>
                      </a:lnTo>
                      <a:lnTo>
                        <a:pt x="562" y="96"/>
                      </a:lnTo>
                      <a:lnTo>
                        <a:pt x="572" y="94"/>
                      </a:lnTo>
                      <a:lnTo>
                        <a:pt x="590" y="92"/>
                      </a:lnTo>
                      <a:lnTo>
                        <a:pt x="600" y="106"/>
                      </a:lnTo>
                      <a:lnTo>
                        <a:pt x="614" y="116"/>
                      </a:lnTo>
                      <a:lnTo>
                        <a:pt x="636" y="118"/>
                      </a:lnTo>
                      <a:lnTo>
                        <a:pt x="640" y="132"/>
                      </a:lnTo>
                      <a:lnTo>
                        <a:pt x="638" y="142"/>
                      </a:lnTo>
                      <a:lnTo>
                        <a:pt x="626" y="142"/>
                      </a:lnTo>
                      <a:lnTo>
                        <a:pt x="622" y="156"/>
                      </a:lnTo>
                      <a:lnTo>
                        <a:pt x="622" y="170"/>
                      </a:lnTo>
                      <a:lnTo>
                        <a:pt x="612" y="172"/>
                      </a:lnTo>
                      <a:lnTo>
                        <a:pt x="596" y="172"/>
                      </a:lnTo>
                      <a:lnTo>
                        <a:pt x="580" y="170"/>
                      </a:lnTo>
                      <a:lnTo>
                        <a:pt x="570" y="194"/>
                      </a:lnTo>
                      <a:lnTo>
                        <a:pt x="566" y="208"/>
                      </a:lnTo>
                      <a:lnTo>
                        <a:pt x="548" y="208"/>
                      </a:lnTo>
                      <a:lnTo>
                        <a:pt x="536" y="214"/>
                      </a:lnTo>
                      <a:lnTo>
                        <a:pt x="538" y="232"/>
                      </a:lnTo>
                      <a:lnTo>
                        <a:pt x="544" y="248"/>
                      </a:lnTo>
                      <a:lnTo>
                        <a:pt x="536" y="256"/>
                      </a:lnTo>
                      <a:lnTo>
                        <a:pt x="536" y="266"/>
                      </a:lnTo>
                      <a:lnTo>
                        <a:pt x="526" y="262"/>
                      </a:lnTo>
                      <a:lnTo>
                        <a:pt x="518" y="260"/>
                      </a:lnTo>
                      <a:lnTo>
                        <a:pt x="512" y="254"/>
                      </a:lnTo>
                      <a:lnTo>
                        <a:pt x="452" y="256"/>
                      </a:lnTo>
                      <a:lnTo>
                        <a:pt x="450" y="248"/>
                      </a:lnTo>
                      <a:lnTo>
                        <a:pt x="438" y="246"/>
                      </a:lnTo>
                      <a:lnTo>
                        <a:pt x="430" y="250"/>
                      </a:lnTo>
                      <a:lnTo>
                        <a:pt x="428" y="256"/>
                      </a:lnTo>
                      <a:lnTo>
                        <a:pt x="410" y="258"/>
                      </a:lnTo>
                      <a:lnTo>
                        <a:pt x="406" y="254"/>
                      </a:lnTo>
                      <a:lnTo>
                        <a:pt x="394" y="254"/>
                      </a:lnTo>
                      <a:lnTo>
                        <a:pt x="384" y="266"/>
                      </a:lnTo>
                      <a:lnTo>
                        <a:pt x="376" y="270"/>
                      </a:lnTo>
                      <a:lnTo>
                        <a:pt x="352" y="288"/>
                      </a:lnTo>
                      <a:lnTo>
                        <a:pt x="350" y="298"/>
                      </a:lnTo>
                      <a:lnTo>
                        <a:pt x="342" y="298"/>
                      </a:lnTo>
                      <a:lnTo>
                        <a:pt x="342" y="288"/>
                      </a:lnTo>
                      <a:lnTo>
                        <a:pt x="338" y="286"/>
                      </a:lnTo>
                      <a:lnTo>
                        <a:pt x="320" y="288"/>
                      </a:lnTo>
                      <a:lnTo>
                        <a:pt x="318" y="272"/>
                      </a:lnTo>
                      <a:lnTo>
                        <a:pt x="308" y="264"/>
                      </a:lnTo>
                      <a:lnTo>
                        <a:pt x="308" y="256"/>
                      </a:lnTo>
                      <a:lnTo>
                        <a:pt x="290" y="238"/>
                      </a:lnTo>
                      <a:lnTo>
                        <a:pt x="282" y="240"/>
                      </a:lnTo>
                      <a:lnTo>
                        <a:pt x="244" y="242"/>
                      </a:lnTo>
                      <a:lnTo>
                        <a:pt x="230" y="224"/>
                      </a:lnTo>
                      <a:lnTo>
                        <a:pt x="204" y="210"/>
                      </a:lnTo>
                      <a:lnTo>
                        <a:pt x="196" y="204"/>
                      </a:lnTo>
                      <a:lnTo>
                        <a:pt x="168" y="208"/>
                      </a:lnTo>
                      <a:lnTo>
                        <a:pt x="150" y="212"/>
                      </a:lnTo>
                      <a:lnTo>
                        <a:pt x="150" y="286"/>
                      </a:lnTo>
                      <a:lnTo>
                        <a:pt x="140" y="284"/>
                      </a:lnTo>
                      <a:lnTo>
                        <a:pt x="132" y="270"/>
                      </a:lnTo>
                      <a:lnTo>
                        <a:pt x="120" y="262"/>
                      </a:lnTo>
                      <a:lnTo>
                        <a:pt x="114" y="264"/>
                      </a:lnTo>
                      <a:lnTo>
                        <a:pt x="108" y="262"/>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47" name="Freeform 200"/>
                <p:cNvSpPr>
                  <a:spLocks noChangeAspect="1"/>
                </p:cNvSpPr>
                <p:nvPr/>
              </p:nvSpPr>
              <p:spPr bwMode="auto">
                <a:xfrm>
                  <a:off x="3137" y="985"/>
                  <a:ext cx="2580" cy="890"/>
                </a:xfrm>
                <a:custGeom>
                  <a:avLst/>
                  <a:gdLst/>
                  <a:ahLst/>
                  <a:cxnLst>
                    <a:cxn ang="0">
                      <a:pos x="336" y="878"/>
                    </a:cxn>
                    <a:cxn ang="0">
                      <a:pos x="254" y="858"/>
                    </a:cxn>
                    <a:cxn ang="0">
                      <a:pos x="174" y="796"/>
                    </a:cxn>
                    <a:cxn ang="0">
                      <a:pos x="164" y="716"/>
                    </a:cxn>
                    <a:cxn ang="0">
                      <a:pos x="72" y="674"/>
                    </a:cxn>
                    <a:cxn ang="0">
                      <a:pos x="14" y="584"/>
                    </a:cxn>
                    <a:cxn ang="0">
                      <a:pos x="22" y="486"/>
                    </a:cxn>
                    <a:cxn ang="0">
                      <a:pos x="34" y="336"/>
                    </a:cxn>
                    <a:cxn ang="0">
                      <a:pos x="80" y="244"/>
                    </a:cxn>
                    <a:cxn ang="0">
                      <a:pos x="172" y="348"/>
                    </a:cxn>
                    <a:cxn ang="0">
                      <a:pos x="122" y="386"/>
                    </a:cxn>
                    <a:cxn ang="0">
                      <a:pos x="180" y="380"/>
                    </a:cxn>
                    <a:cxn ang="0">
                      <a:pos x="262" y="310"/>
                    </a:cxn>
                    <a:cxn ang="0">
                      <a:pos x="318" y="326"/>
                    </a:cxn>
                    <a:cxn ang="0">
                      <a:pos x="476" y="278"/>
                    </a:cxn>
                    <a:cxn ang="0">
                      <a:pos x="498" y="226"/>
                    </a:cxn>
                    <a:cxn ang="0">
                      <a:pos x="626" y="246"/>
                    </a:cxn>
                    <a:cxn ang="0">
                      <a:pos x="716" y="182"/>
                    </a:cxn>
                    <a:cxn ang="0">
                      <a:pos x="666" y="324"/>
                    </a:cxn>
                    <a:cxn ang="0">
                      <a:pos x="778" y="270"/>
                    </a:cxn>
                    <a:cxn ang="0">
                      <a:pos x="734" y="204"/>
                    </a:cxn>
                    <a:cxn ang="0">
                      <a:pos x="780" y="204"/>
                    </a:cxn>
                    <a:cxn ang="0">
                      <a:pos x="798" y="162"/>
                    </a:cxn>
                    <a:cxn ang="0">
                      <a:pos x="946" y="120"/>
                    </a:cxn>
                    <a:cxn ang="0">
                      <a:pos x="1230" y="2"/>
                    </a:cxn>
                    <a:cxn ang="0">
                      <a:pos x="1326" y="102"/>
                    </a:cxn>
                    <a:cxn ang="0">
                      <a:pos x="1336" y="122"/>
                    </a:cxn>
                    <a:cxn ang="0">
                      <a:pos x="1564" y="138"/>
                    </a:cxn>
                    <a:cxn ang="0">
                      <a:pos x="1720" y="190"/>
                    </a:cxn>
                    <a:cxn ang="0">
                      <a:pos x="1926" y="172"/>
                    </a:cxn>
                    <a:cxn ang="0">
                      <a:pos x="2108" y="246"/>
                    </a:cxn>
                    <a:cxn ang="0">
                      <a:pos x="2274" y="272"/>
                    </a:cxn>
                    <a:cxn ang="0">
                      <a:pos x="2442" y="276"/>
                    </a:cxn>
                    <a:cxn ang="0">
                      <a:pos x="2568" y="332"/>
                    </a:cxn>
                    <a:cxn ang="0">
                      <a:pos x="2446" y="360"/>
                    </a:cxn>
                    <a:cxn ang="0">
                      <a:pos x="2368" y="380"/>
                    </a:cxn>
                    <a:cxn ang="0">
                      <a:pos x="2306" y="464"/>
                    </a:cxn>
                    <a:cxn ang="0">
                      <a:pos x="2136" y="534"/>
                    </a:cxn>
                    <a:cxn ang="0">
                      <a:pos x="2104" y="634"/>
                    </a:cxn>
                    <a:cxn ang="0">
                      <a:pos x="2034" y="582"/>
                    </a:cxn>
                    <a:cxn ang="0">
                      <a:pos x="2166" y="430"/>
                    </a:cxn>
                    <a:cxn ang="0">
                      <a:pos x="2058" y="456"/>
                    </a:cxn>
                    <a:cxn ang="0">
                      <a:pos x="1966" y="504"/>
                    </a:cxn>
                    <a:cxn ang="0">
                      <a:pos x="1734" y="620"/>
                    </a:cxn>
                    <a:cxn ang="0">
                      <a:pos x="1794" y="728"/>
                    </a:cxn>
                    <a:cxn ang="0">
                      <a:pos x="1660" y="810"/>
                    </a:cxn>
                    <a:cxn ang="0">
                      <a:pos x="1666" y="764"/>
                    </a:cxn>
                    <a:cxn ang="0">
                      <a:pos x="1472" y="652"/>
                    </a:cxn>
                    <a:cxn ang="0">
                      <a:pos x="1418" y="718"/>
                    </a:cxn>
                    <a:cxn ang="0">
                      <a:pos x="1276" y="718"/>
                    </a:cxn>
                    <a:cxn ang="0">
                      <a:pos x="1132" y="674"/>
                    </a:cxn>
                    <a:cxn ang="0">
                      <a:pos x="1024" y="700"/>
                    </a:cxn>
                    <a:cxn ang="0">
                      <a:pos x="894" y="696"/>
                    </a:cxn>
                    <a:cxn ang="0">
                      <a:pos x="760" y="632"/>
                    </a:cxn>
                    <a:cxn ang="0">
                      <a:pos x="536" y="634"/>
                    </a:cxn>
                    <a:cxn ang="0">
                      <a:pos x="530" y="702"/>
                    </a:cxn>
                    <a:cxn ang="0">
                      <a:pos x="340" y="706"/>
                    </a:cxn>
                    <a:cxn ang="0">
                      <a:pos x="344" y="792"/>
                    </a:cxn>
                  </a:cxnLst>
                  <a:rect l="0" t="0" r="r" b="b"/>
                  <a:pathLst>
                    <a:path w="2580" h="890">
                      <a:moveTo>
                        <a:pt x="344" y="792"/>
                      </a:moveTo>
                      <a:lnTo>
                        <a:pt x="328" y="804"/>
                      </a:lnTo>
                      <a:lnTo>
                        <a:pt x="318" y="810"/>
                      </a:lnTo>
                      <a:lnTo>
                        <a:pt x="314" y="818"/>
                      </a:lnTo>
                      <a:lnTo>
                        <a:pt x="306" y="828"/>
                      </a:lnTo>
                      <a:lnTo>
                        <a:pt x="314" y="834"/>
                      </a:lnTo>
                      <a:lnTo>
                        <a:pt x="320" y="844"/>
                      </a:lnTo>
                      <a:lnTo>
                        <a:pt x="322" y="862"/>
                      </a:lnTo>
                      <a:lnTo>
                        <a:pt x="336" y="878"/>
                      </a:lnTo>
                      <a:lnTo>
                        <a:pt x="326" y="888"/>
                      </a:lnTo>
                      <a:lnTo>
                        <a:pt x="322" y="890"/>
                      </a:lnTo>
                      <a:lnTo>
                        <a:pt x="306" y="878"/>
                      </a:lnTo>
                      <a:lnTo>
                        <a:pt x="300" y="876"/>
                      </a:lnTo>
                      <a:lnTo>
                        <a:pt x="290" y="866"/>
                      </a:lnTo>
                      <a:lnTo>
                        <a:pt x="280" y="860"/>
                      </a:lnTo>
                      <a:lnTo>
                        <a:pt x="270" y="862"/>
                      </a:lnTo>
                      <a:lnTo>
                        <a:pt x="264" y="862"/>
                      </a:lnTo>
                      <a:lnTo>
                        <a:pt x="254" y="858"/>
                      </a:lnTo>
                      <a:lnTo>
                        <a:pt x="240" y="850"/>
                      </a:lnTo>
                      <a:lnTo>
                        <a:pt x="232" y="850"/>
                      </a:lnTo>
                      <a:lnTo>
                        <a:pt x="222" y="852"/>
                      </a:lnTo>
                      <a:lnTo>
                        <a:pt x="210" y="844"/>
                      </a:lnTo>
                      <a:lnTo>
                        <a:pt x="198" y="846"/>
                      </a:lnTo>
                      <a:lnTo>
                        <a:pt x="172" y="828"/>
                      </a:lnTo>
                      <a:lnTo>
                        <a:pt x="158" y="822"/>
                      </a:lnTo>
                      <a:lnTo>
                        <a:pt x="162" y="808"/>
                      </a:lnTo>
                      <a:lnTo>
                        <a:pt x="174" y="796"/>
                      </a:lnTo>
                      <a:lnTo>
                        <a:pt x="172" y="786"/>
                      </a:lnTo>
                      <a:lnTo>
                        <a:pt x="188" y="776"/>
                      </a:lnTo>
                      <a:lnTo>
                        <a:pt x="170" y="774"/>
                      </a:lnTo>
                      <a:lnTo>
                        <a:pt x="172" y="766"/>
                      </a:lnTo>
                      <a:lnTo>
                        <a:pt x="182" y="762"/>
                      </a:lnTo>
                      <a:lnTo>
                        <a:pt x="198" y="758"/>
                      </a:lnTo>
                      <a:lnTo>
                        <a:pt x="200" y="726"/>
                      </a:lnTo>
                      <a:lnTo>
                        <a:pt x="184" y="716"/>
                      </a:lnTo>
                      <a:lnTo>
                        <a:pt x="164" y="716"/>
                      </a:lnTo>
                      <a:lnTo>
                        <a:pt x="162" y="710"/>
                      </a:lnTo>
                      <a:lnTo>
                        <a:pt x="130" y="708"/>
                      </a:lnTo>
                      <a:lnTo>
                        <a:pt x="126" y="694"/>
                      </a:lnTo>
                      <a:lnTo>
                        <a:pt x="108" y="690"/>
                      </a:lnTo>
                      <a:lnTo>
                        <a:pt x="110" y="678"/>
                      </a:lnTo>
                      <a:lnTo>
                        <a:pt x="106" y="668"/>
                      </a:lnTo>
                      <a:lnTo>
                        <a:pt x="82" y="668"/>
                      </a:lnTo>
                      <a:lnTo>
                        <a:pt x="78" y="672"/>
                      </a:lnTo>
                      <a:lnTo>
                        <a:pt x="72" y="674"/>
                      </a:lnTo>
                      <a:lnTo>
                        <a:pt x="64" y="670"/>
                      </a:lnTo>
                      <a:lnTo>
                        <a:pt x="64" y="650"/>
                      </a:lnTo>
                      <a:lnTo>
                        <a:pt x="82" y="650"/>
                      </a:lnTo>
                      <a:lnTo>
                        <a:pt x="84" y="648"/>
                      </a:lnTo>
                      <a:lnTo>
                        <a:pt x="56" y="618"/>
                      </a:lnTo>
                      <a:lnTo>
                        <a:pt x="52" y="596"/>
                      </a:lnTo>
                      <a:lnTo>
                        <a:pt x="32" y="594"/>
                      </a:lnTo>
                      <a:lnTo>
                        <a:pt x="32" y="588"/>
                      </a:lnTo>
                      <a:lnTo>
                        <a:pt x="14" y="584"/>
                      </a:lnTo>
                      <a:lnTo>
                        <a:pt x="10" y="578"/>
                      </a:lnTo>
                      <a:lnTo>
                        <a:pt x="6" y="562"/>
                      </a:lnTo>
                      <a:lnTo>
                        <a:pt x="0" y="550"/>
                      </a:lnTo>
                      <a:lnTo>
                        <a:pt x="2" y="538"/>
                      </a:lnTo>
                      <a:lnTo>
                        <a:pt x="2" y="522"/>
                      </a:lnTo>
                      <a:lnTo>
                        <a:pt x="8" y="510"/>
                      </a:lnTo>
                      <a:lnTo>
                        <a:pt x="26" y="496"/>
                      </a:lnTo>
                      <a:lnTo>
                        <a:pt x="40" y="494"/>
                      </a:lnTo>
                      <a:lnTo>
                        <a:pt x="22" y="486"/>
                      </a:lnTo>
                      <a:lnTo>
                        <a:pt x="12" y="474"/>
                      </a:lnTo>
                      <a:lnTo>
                        <a:pt x="56" y="438"/>
                      </a:lnTo>
                      <a:lnTo>
                        <a:pt x="64" y="424"/>
                      </a:lnTo>
                      <a:lnTo>
                        <a:pt x="40" y="406"/>
                      </a:lnTo>
                      <a:lnTo>
                        <a:pt x="50" y="396"/>
                      </a:lnTo>
                      <a:lnTo>
                        <a:pt x="42" y="382"/>
                      </a:lnTo>
                      <a:lnTo>
                        <a:pt x="32" y="372"/>
                      </a:lnTo>
                      <a:lnTo>
                        <a:pt x="40" y="352"/>
                      </a:lnTo>
                      <a:lnTo>
                        <a:pt x="34" y="336"/>
                      </a:lnTo>
                      <a:lnTo>
                        <a:pt x="24" y="318"/>
                      </a:lnTo>
                      <a:lnTo>
                        <a:pt x="40" y="302"/>
                      </a:lnTo>
                      <a:lnTo>
                        <a:pt x="16" y="288"/>
                      </a:lnTo>
                      <a:lnTo>
                        <a:pt x="20" y="266"/>
                      </a:lnTo>
                      <a:lnTo>
                        <a:pt x="30" y="256"/>
                      </a:lnTo>
                      <a:lnTo>
                        <a:pt x="40" y="254"/>
                      </a:lnTo>
                      <a:lnTo>
                        <a:pt x="40" y="248"/>
                      </a:lnTo>
                      <a:lnTo>
                        <a:pt x="62" y="244"/>
                      </a:lnTo>
                      <a:lnTo>
                        <a:pt x="80" y="244"/>
                      </a:lnTo>
                      <a:lnTo>
                        <a:pt x="86" y="254"/>
                      </a:lnTo>
                      <a:lnTo>
                        <a:pt x="96" y="258"/>
                      </a:lnTo>
                      <a:lnTo>
                        <a:pt x="134" y="260"/>
                      </a:lnTo>
                      <a:lnTo>
                        <a:pt x="162" y="274"/>
                      </a:lnTo>
                      <a:lnTo>
                        <a:pt x="188" y="290"/>
                      </a:lnTo>
                      <a:lnTo>
                        <a:pt x="218" y="306"/>
                      </a:lnTo>
                      <a:lnTo>
                        <a:pt x="220" y="324"/>
                      </a:lnTo>
                      <a:lnTo>
                        <a:pt x="202" y="340"/>
                      </a:lnTo>
                      <a:lnTo>
                        <a:pt x="172" y="348"/>
                      </a:lnTo>
                      <a:lnTo>
                        <a:pt x="146" y="338"/>
                      </a:lnTo>
                      <a:lnTo>
                        <a:pt x="116" y="332"/>
                      </a:lnTo>
                      <a:lnTo>
                        <a:pt x="94" y="324"/>
                      </a:lnTo>
                      <a:lnTo>
                        <a:pt x="76" y="316"/>
                      </a:lnTo>
                      <a:lnTo>
                        <a:pt x="90" y="334"/>
                      </a:lnTo>
                      <a:lnTo>
                        <a:pt x="106" y="342"/>
                      </a:lnTo>
                      <a:lnTo>
                        <a:pt x="114" y="348"/>
                      </a:lnTo>
                      <a:lnTo>
                        <a:pt x="116" y="360"/>
                      </a:lnTo>
                      <a:lnTo>
                        <a:pt x="122" y="386"/>
                      </a:lnTo>
                      <a:lnTo>
                        <a:pt x="132" y="388"/>
                      </a:lnTo>
                      <a:lnTo>
                        <a:pt x="148" y="402"/>
                      </a:lnTo>
                      <a:lnTo>
                        <a:pt x="168" y="402"/>
                      </a:lnTo>
                      <a:lnTo>
                        <a:pt x="170" y="392"/>
                      </a:lnTo>
                      <a:lnTo>
                        <a:pt x="158" y="388"/>
                      </a:lnTo>
                      <a:lnTo>
                        <a:pt x="148" y="376"/>
                      </a:lnTo>
                      <a:lnTo>
                        <a:pt x="156" y="366"/>
                      </a:lnTo>
                      <a:lnTo>
                        <a:pt x="168" y="376"/>
                      </a:lnTo>
                      <a:lnTo>
                        <a:pt x="180" y="380"/>
                      </a:lnTo>
                      <a:lnTo>
                        <a:pt x="206" y="386"/>
                      </a:lnTo>
                      <a:lnTo>
                        <a:pt x="206" y="376"/>
                      </a:lnTo>
                      <a:lnTo>
                        <a:pt x="196" y="364"/>
                      </a:lnTo>
                      <a:lnTo>
                        <a:pt x="208" y="352"/>
                      </a:lnTo>
                      <a:lnTo>
                        <a:pt x="226" y="342"/>
                      </a:lnTo>
                      <a:lnTo>
                        <a:pt x="236" y="334"/>
                      </a:lnTo>
                      <a:lnTo>
                        <a:pt x="264" y="342"/>
                      </a:lnTo>
                      <a:lnTo>
                        <a:pt x="270" y="318"/>
                      </a:lnTo>
                      <a:lnTo>
                        <a:pt x="262" y="310"/>
                      </a:lnTo>
                      <a:lnTo>
                        <a:pt x="266" y="288"/>
                      </a:lnTo>
                      <a:lnTo>
                        <a:pt x="258" y="280"/>
                      </a:lnTo>
                      <a:lnTo>
                        <a:pt x="292" y="278"/>
                      </a:lnTo>
                      <a:lnTo>
                        <a:pt x="304" y="292"/>
                      </a:lnTo>
                      <a:lnTo>
                        <a:pt x="304" y="300"/>
                      </a:lnTo>
                      <a:lnTo>
                        <a:pt x="288" y="300"/>
                      </a:lnTo>
                      <a:lnTo>
                        <a:pt x="278" y="310"/>
                      </a:lnTo>
                      <a:lnTo>
                        <a:pt x="294" y="324"/>
                      </a:lnTo>
                      <a:lnTo>
                        <a:pt x="318" y="326"/>
                      </a:lnTo>
                      <a:lnTo>
                        <a:pt x="328" y="302"/>
                      </a:lnTo>
                      <a:lnTo>
                        <a:pt x="386" y="280"/>
                      </a:lnTo>
                      <a:lnTo>
                        <a:pt x="396" y="282"/>
                      </a:lnTo>
                      <a:lnTo>
                        <a:pt x="408" y="270"/>
                      </a:lnTo>
                      <a:lnTo>
                        <a:pt x="420" y="266"/>
                      </a:lnTo>
                      <a:lnTo>
                        <a:pt x="416" y="284"/>
                      </a:lnTo>
                      <a:lnTo>
                        <a:pt x="436" y="284"/>
                      </a:lnTo>
                      <a:lnTo>
                        <a:pt x="440" y="276"/>
                      </a:lnTo>
                      <a:lnTo>
                        <a:pt x="476" y="278"/>
                      </a:lnTo>
                      <a:lnTo>
                        <a:pt x="500" y="264"/>
                      </a:lnTo>
                      <a:lnTo>
                        <a:pt x="504" y="274"/>
                      </a:lnTo>
                      <a:lnTo>
                        <a:pt x="502" y="282"/>
                      </a:lnTo>
                      <a:lnTo>
                        <a:pt x="512" y="282"/>
                      </a:lnTo>
                      <a:lnTo>
                        <a:pt x="516" y="274"/>
                      </a:lnTo>
                      <a:lnTo>
                        <a:pt x="532" y="264"/>
                      </a:lnTo>
                      <a:lnTo>
                        <a:pt x="520" y="248"/>
                      </a:lnTo>
                      <a:lnTo>
                        <a:pt x="498" y="240"/>
                      </a:lnTo>
                      <a:lnTo>
                        <a:pt x="498" y="226"/>
                      </a:lnTo>
                      <a:lnTo>
                        <a:pt x="506" y="224"/>
                      </a:lnTo>
                      <a:lnTo>
                        <a:pt x="526" y="242"/>
                      </a:lnTo>
                      <a:lnTo>
                        <a:pt x="558" y="244"/>
                      </a:lnTo>
                      <a:lnTo>
                        <a:pt x="592" y="256"/>
                      </a:lnTo>
                      <a:lnTo>
                        <a:pt x="620" y="268"/>
                      </a:lnTo>
                      <a:lnTo>
                        <a:pt x="650" y="284"/>
                      </a:lnTo>
                      <a:lnTo>
                        <a:pt x="658" y="270"/>
                      </a:lnTo>
                      <a:lnTo>
                        <a:pt x="644" y="256"/>
                      </a:lnTo>
                      <a:lnTo>
                        <a:pt x="626" y="246"/>
                      </a:lnTo>
                      <a:lnTo>
                        <a:pt x="626" y="236"/>
                      </a:lnTo>
                      <a:lnTo>
                        <a:pt x="634" y="216"/>
                      </a:lnTo>
                      <a:lnTo>
                        <a:pt x="624" y="210"/>
                      </a:lnTo>
                      <a:lnTo>
                        <a:pt x="626" y="204"/>
                      </a:lnTo>
                      <a:lnTo>
                        <a:pt x="650" y="186"/>
                      </a:lnTo>
                      <a:lnTo>
                        <a:pt x="666" y="154"/>
                      </a:lnTo>
                      <a:lnTo>
                        <a:pt x="716" y="158"/>
                      </a:lnTo>
                      <a:lnTo>
                        <a:pt x="720" y="164"/>
                      </a:lnTo>
                      <a:lnTo>
                        <a:pt x="716" y="182"/>
                      </a:lnTo>
                      <a:lnTo>
                        <a:pt x="706" y="198"/>
                      </a:lnTo>
                      <a:lnTo>
                        <a:pt x="716" y="206"/>
                      </a:lnTo>
                      <a:lnTo>
                        <a:pt x="720" y="224"/>
                      </a:lnTo>
                      <a:lnTo>
                        <a:pt x="716" y="268"/>
                      </a:lnTo>
                      <a:lnTo>
                        <a:pt x="732" y="280"/>
                      </a:lnTo>
                      <a:lnTo>
                        <a:pt x="724" y="298"/>
                      </a:lnTo>
                      <a:lnTo>
                        <a:pt x="696" y="322"/>
                      </a:lnTo>
                      <a:lnTo>
                        <a:pt x="682" y="328"/>
                      </a:lnTo>
                      <a:lnTo>
                        <a:pt x="666" y="324"/>
                      </a:lnTo>
                      <a:lnTo>
                        <a:pt x="658" y="328"/>
                      </a:lnTo>
                      <a:lnTo>
                        <a:pt x="670" y="336"/>
                      </a:lnTo>
                      <a:lnTo>
                        <a:pt x="688" y="340"/>
                      </a:lnTo>
                      <a:lnTo>
                        <a:pt x="706" y="342"/>
                      </a:lnTo>
                      <a:lnTo>
                        <a:pt x="726" y="326"/>
                      </a:lnTo>
                      <a:lnTo>
                        <a:pt x="754" y="298"/>
                      </a:lnTo>
                      <a:lnTo>
                        <a:pt x="746" y="282"/>
                      </a:lnTo>
                      <a:lnTo>
                        <a:pt x="756" y="266"/>
                      </a:lnTo>
                      <a:lnTo>
                        <a:pt x="778" y="270"/>
                      </a:lnTo>
                      <a:lnTo>
                        <a:pt x="788" y="280"/>
                      </a:lnTo>
                      <a:lnTo>
                        <a:pt x="792" y="296"/>
                      </a:lnTo>
                      <a:lnTo>
                        <a:pt x="806" y="284"/>
                      </a:lnTo>
                      <a:lnTo>
                        <a:pt x="798" y="268"/>
                      </a:lnTo>
                      <a:lnTo>
                        <a:pt x="778" y="262"/>
                      </a:lnTo>
                      <a:lnTo>
                        <a:pt x="736" y="260"/>
                      </a:lnTo>
                      <a:lnTo>
                        <a:pt x="736" y="240"/>
                      </a:lnTo>
                      <a:lnTo>
                        <a:pt x="744" y="220"/>
                      </a:lnTo>
                      <a:lnTo>
                        <a:pt x="734" y="204"/>
                      </a:lnTo>
                      <a:lnTo>
                        <a:pt x="728" y="192"/>
                      </a:lnTo>
                      <a:lnTo>
                        <a:pt x="740" y="180"/>
                      </a:lnTo>
                      <a:lnTo>
                        <a:pt x="754" y="174"/>
                      </a:lnTo>
                      <a:lnTo>
                        <a:pt x="756" y="158"/>
                      </a:lnTo>
                      <a:lnTo>
                        <a:pt x="764" y="158"/>
                      </a:lnTo>
                      <a:lnTo>
                        <a:pt x="766" y="176"/>
                      </a:lnTo>
                      <a:lnTo>
                        <a:pt x="760" y="190"/>
                      </a:lnTo>
                      <a:lnTo>
                        <a:pt x="764" y="200"/>
                      </a:lnTo>
                      <a:lnTo>
                        <a:pt x="780" y="204"/>
                      </a:lnTo>
                      <a:lnTo>
                        <a:pt x="804" y="210"/>
                      </a:lnTo>
                      <a:lnTo>
                        <a:pt x="816" y="210"/>
                      </a:lnTo>
                      <a:lnTo>
                        <a:pt x="802" y="200"/>
                      </a:lnTo>
                      <a:lnTo>
                        <a:pt x="782" y="194"/>
                      </a:lnTo>
                      <a:lnTo>
                        <a:pt x="774" y="182"/>
                      </a:lnTo>
                      <a:lnTo>
                        <a:pt x="786" y="178"/>
                      </a:lnTo>
                      <a:lnTo>
                        <a:pt x="806" y="182"/>
                      </a:lnTo>
                      <a:lnTo>
                        <a:pt x="792" y="166"/>
                      </a:lnTo>
                      <a:lnTo>
                        <a:pt x="798" y="162"/>
                      </a:lnTo>
                      <a:lnTo>
                        <a:pt x="832" y="172"/>
                      </a:lnTo>
                      <a:lnTo>
                        <a:pt x="852" y="188"/>
                      </a:lnTo>
                      <a:lnTo>
                        <a:pt x="880" y="188"/>
                      </a:lnTo>
                      <a:lnTo>
                        <a:pt x="866" y="174"/>
                      </a:lnTo>
                      <a:lnTo>
                        <a:pt x="848" y="160"/>
                      </a:lnTo>
                      <a:lnTo>
                        <a:pt x="842" y="138"/>
                      </a:lnTo>
                      <a:lnTo>
                        <a:pt x="854" y="130"/>
                      </a:lnTo>
                      <a:lnTo>
                        <a:pt x="900" y="128"/>
                      </a:lnTo>
                      <a:lnTo>
                        <a:pt x="946" y="120"/>
                      </a:lnTo>
                      <a:lnTo>
                        <a:pt x="934" y="98"/>
                      </a:lnTo>
                      <a:lnTo>
                        <a:pt x="972" y="80"/>
                      </a:lnTo>
                      <a:lnTo>
                        <a:pt x="1056" y="52"/>
                      </a:lnTo>
                      <a:lnTo>
                        <a:pt x="1092" y="48"/>
                      </a:lnTo>
                      <a:lnTo>
                        <a:pt x="1126" y="52"/>
                      </a:lnTo>
                      <a:lnTo>
                        <a:pt x="1176" y="36"/>
                      </a:lnTo>
                      <a:lnTo>
                        <a:pt x="1172" y="20"/>
                      </a:lnTo>
                      <a:lnTo>
                        <a:pt x="1196" y="0"/>
                      </a:lnTo>
                      <a:lnTo>
                        <a:pt x="1230" y="2"/>
                      </a:lnTo>
                      <a:lnTo>
                        <a:pt x="1248" y="8"/>
                      </a:lnTo>
                      <a:lnTo>
                        <a:pt x="1226" y="20"/>
                      </a:lnTo>
                      <a:lnTo>
                        <a:pt x="1268" y="22"/>
                      </a:lnTo>
                      <a:lnTo>
                        <a:pt x="1260" y="36"/>
                      </a:lnTo>
                      <a:lnTo>
                        <a:pt x="1336" y="34"/>
                      </a:lnTo>
                      <a:lnTo>
                        <a:pt x="1364" y="52"/>
                      </a:lnTo>
                      <a:lnTo>
                        <a:pt x="1368" y="64"/>
                      </a:lnTo>
                      <a:lnTo>
                        <a:pt x="1360" y="84"/>
                      </a:lnTo>
                      <a:lnTo>
                        <a:pt x="1326" y="102"/>
                      </a:lnTo>
                      <a:lnTo>
                        <a:pt x="1290" y="122"/>
                      </a:lnTo>
                      <a:lnTo>
                        <a:pt x="1240" y="150"/>
                      </a:lnTo>
                      <a:lnTo>
                        <a:pt x="1244" y="154"/>
                      </a:lnTo>
                      <a:lnTo>
                        <a:pt x="1266" y="146"/>
                      </a:lnTo>
                      <a:lnTo>
                        <a:pt x="1308" y="134"/>
                      </a:lnTo>
                      <a:lnTo>
                        <a:pt x="1306" y="126"/>
                      </a:lnTo>
                      <a:lnTo>
                        <a:pt x="1316" y="116"/>
                      </a:lnTo>
                      <a:lnTo>
                        <a:pt x="1332" y="112"/>
                      </a:lnTo>
                      <a:lnTo>
                        <a:pt x="1336" y="122"/>
                      </a:lnTo>
                      <a:lnTo>
                        <a:pt x="1348" y="126"/>
                      </a:lnTo>
                      <a:lnTo>
                        <a:pt x="1366" y="138"/>
                      </a:lnTo>
                      <a:lnTo>
                        <a:pt x="1376" y="132"/>
                      </a:lnTo>
                      <a:lnTo>
                        <a:pt x="1450" y="134"/>
                      </a:lnTo>
                      <a:lnTo>
                        <a:pt x="1450" y="144"/>
                      </a:lnTo>
                      <a:lnTo>
                        <a:pt x="1522" y="152"/>
                      </a:lnTo>
                      <a:lnTo>
                        <a:pt x="1530" y="126"/>
                      </a:lnTo>
                      <a:lnTo>
                        <a:pt x="1544" y="128"/>
                      </a:lnTo>
                      <a:lnTo>
                        <a:pt x="1564" y="138"/>
                      </a:lnTo>
                      <a:lnTo>
                        <a:pt x="1596" y="136"/>
                      </a:lnTo>
                      <a:lnTo>
                        <a:pt x="1614" y="156"/>
                      </a:lnTo>
                      <a:lnTo>
                        <a:pt x="1618" y="174"/>
                      </a:lnTo>
                      <a:lnTo>
                        <a:pt x="1606" y="182"/>
                      </a:lnTo>
                      <a:lnTo>
                        <a:pt x="1628" y="208"/>
                      </a:lnTo>
                      <a:lnTo>
                        <a:pt x="1650" y="214"/>
                      </a:lnTo>
                      <a:lnTo>
                        <a:pt x="1670" y="184"/>
                      </a:lnTo>
                      <a:lnTo>
                        <a:pt x="1696" y="198"/>
                      </a:lnTo>
                      <a:lnTo>
                        <a:pt x="1720" y="190"/>
                      </a:lnTo>
                      <a:lnTo>
                        <a:pt x="1746" y="200"/>
                      </a:lnTo>
                      <a:lnTo>
                        <a:pt x="1768" y="192"/>
                      </a:lnTo>
                      <a:lnTo>
                        <a:pt x="1784" y="184"/>
                      </a:lnTo>
                      <a:lnTo>
                        <a:pt x="1782" y="166"/>
                      </a:lnTo>
                      <a:lnTo>
                        <a:pt x="1804" y="158"/>
                      </a:lnTo>
                      <a:lnTo>
                        <a:pt x="1872" y="162"/>
                      </a:lnTo>
                      <a:lnTo>
                        <a:pt x="1884" y="172"/>
                      </a:lnTo>
                      <a:lnTo>
                        <a:pt x="1890" y="176"/>
                      </a:lnTo>
                      <a:lnTo>
                        <a:pt x="1926" y="172"/>
                      </a:lnTo>
                      <a:lnTo>
                        <a:pt x="1942" y="180"/>
                      </a:lnTo>
                      <a:lnTo>
                        <a:pt x="1934" y="190"/>
                      </a:lnTo>
                      <a:lnTo>
                        <a:pt x="1948" y="196"/>
                      </a:lnTo>
                      <a:lnTo>
                        <a:pt x="1978" y="208"/>
                      </a:lnTo>
                      <a:lnTo>
                        <a:pt x="2030" y="210"/>
                      </a:lnTo>
                      <a:lnTo>
                        <a:pt x="2084" y="212"/>
                      </a:lnTo>
                      <a:lnTo>
                        <a:pt x="2106" y="224"/>
                      </a:lnTo>
                      <a:lnTo>
                        <a:pt x="2104" y="238"/>
                      </a:lnTo>
                      <a:lnTo>
                        <a:pt x="2108" y="246"/>
                      </a:lnTo>
                      <a:lnTo>
                        <a:pt x="2126" y="252"/>
                      </a:lnTo>
                      <a:lnTo>
                        <a:pt x="2140" y="246"/>
                      </a:lnTo>
                      <a:lnTo>
                        <a:pt x="2206" y="250"/>
                      </a:lnTo>
                      <a:lnTo>
                        <a:pt x="2214" y="250"/>
                      </a:lnTo>
                      <a:lnTo>
                        <a:pt x="2230" y="242"/>
                      </a:lnTo>
                      <a:lnTo>
                        <a:pt x="2236" y="244"/>
                      </a:lnTo>
                      <a:lnTo>
                        <a:pt x="2236" y="256"/>
                      </a:lnTo>
                      <a:lnTo>
                        <a:pt x="2254" y="270"/>
                      </a:lnTo>
                      <a:lnTo>
                        <a:pt x="2274" y="272"/>
                      </a:lnTo>
                      <a:lnTo>
                        <a:pt x="2280" y="264"/>
                      </a:lnTo>
                      <a:lnTo>
                        <a:pt x="2274" y="252"/>
                      </a:lnTo>
                      <a:lnTo>
                        <a:pt x="2272" y="234"/>
                      </a:lnTo>
                      <a:lnTo>
                        <a:pt x="2284" y="232"/>
                      </a:lnTo>
                      <a:lnTo>
                        <a:pt x="2302" y="240"/>
                      </a:lnTo>
                      <a:lnTo>
                        <a:pt x="2334" y="240"/>
                      </a:lnTo>
                      <a:lnTo>
                        <a:pt x="2372" y="246"/>
                      </a:lnTo>
                      <a:lnTo>
                        <a:pt x="2416" y="262"/>
                      </a:lnTo>
                      <a:lnTo>
                        <a:pt x="2442" y="276"/>
                      </a:lnTo>
                      <a:lnTo>
                        <a:pt x="2488" y="296"/>
                      </a:lnTo>
                      <a:lnTo>
                        <a:pt x="2496" y="308"/>
                      </a:lnTo>
                      <a:lnTo>
                        <a:pt x="2502" y="320"/>
                      </a:lnTo>
                      <a:lnTo>
                        <a:pt x="2512" y="336"/>
                      </a:lnTo>
                      <a:lnTo>
                        <a:pt x="2520" y="332"/>
                      </a:lnTo>
                      <a:lnTo>
                        <a:pt x="2514" y="314"/>
                      </a:lnTo>
                      <a:lnTo>
                        <a:pt x="2530" y="316"/>
                      </a:lnTo>
                      <a:lnTo>
                        <a:pt x="2550" y="320"/>
                      </a:lnTo>
                      <a:lnTo>
                        <a:pt x="2568" y="332"/>
                      </a:lnTo>
                      <a:lnTo>
                        <a:pt x="2580" y="344"/>
                      </a:lnTo>
                      <a:lnTo>
                        <a:pt x="2568" y="356"/>
                      </a:lnTo>
                      <a:lnTo>
                        <a:pt x="2542" y="362"/>
                      </a:lnTo>
                      <a:lnTo>
                        <a:pt x="2538" y="376"/>
                      </a:lnTo>
                      <a:lnTo>
                        <a:pt x="2530" y="394"/>
                      </a:lnTo>
                      <a:lnTo>
                        <a:pt x="2502" y="380"/>
                      </a:lnTo>
                      <a:lnTo>
                        <a:pt x="2486" y="374"/>
                      </a:lnTo>
                      <a:lnTo>
                        <a:pt x="2488" y="358"/>
                      </a:lnTo>
                      <a:lnTo>
                        <a:pt x="2446" y="360"/>
                      </a:lnTo>
                      <a:lnTo>
                        <a:pt x="2440" y="340"/>
                      </a:lnTo>
                      <a:lnTo>
                        <a:pt x="2426" y="342"/>
                      </a:lnTo>
                      <a:lnTo>
                        <a:pt x="2424" y="356"/>
                      </a:lnTo>
                      <a:lnTo>
                        <a:pt x="2430" y="362"/>
                      </a:lnTo>
                      <a:lnTo>
                        <a:pt x="2412" y="378"/>
                      </a:lnTo>
                      <a:lnTo>
                        <a:pt x="2392" y="380"/>
                      </a:lnTo>
                      <a:lnTo>
                        <a:pt x="2378" y="378"/>
                      </a:lnTo>
                      <a:lnTo>
                        <a:pt x="2370" y="372"/>
                      </a:lnTo>
                      <a:lnTo>
                        <a:pt x="2368" y="380"/>
                      </a:lnTo>
                      <a:lnTo>
                        <a:pt x="2382" y="386"/>
                      </a:lnTo>
                      <a:lnTo>
                        <a:pt x="2396" y="394"/>
                      </a:lnTo>
                      <a:lnTo>
                        <a:pt x="2402" y="412"/>
                      </a:lnTo>
                      <a:lnTo>
                        <a:pt x="2414" y="430"/>
                      </a:lnTo>
                      <a:lnTo>
                        <a:pt x="2400" y="438"/>
                      </a:lnTo>
                      <a:lnTo>
                        <a:pt x="2374" y="428"/>
                      </a:lnTo>
                      <a:lnTo>
                        <a:pt x="2362" y="438"/>
                      </a:lnTo>
                      <a:lnTo>
                        <a:pt x="2326" y="454"/>
                      </a:lnTo>
                      <a:lnTo>
                        <a:pt x="2306" y="464"/>
                      </a:lnTo>
                      <a:lnTo>
                        <a:pt x="2266" y="496"/>
                      </a:lnTo>
                      <a:lnTo>
                        <a:pt x="2252" y="484"/>
                      </a:lnTo>
                      <a:lnTo>
                        <a:pt x="2222" y="484"/>
                      </a:lnTo>
                      <a:lnTo>
                        <a:pt x="2206" y="500"/>
                      </a:lnTo>
                      <a:lnTo>
                        <a:pt x="2202" y="484"/>
                      </a:lnTo>
                      <a:lnTo>
                        <a:pt x="2192" y="484"/>
                      </a:lnTo>
                      <a:lnTo>
                        <a:pt x="2188" y="496"/>
                      </a:lnTo>
                      <a:lnTo>
                        <a:pt x="2160" y="496"/>
                      </a:lnTo>
                      <a:lnTo>
                        <a:pt x="2136" y="534"/>
                      </a:lnTo>
                      <a:lnTo>
                        <a:pt x="2136" y="546"/>
                      </a:lnTo>
                      <a:lnTo>
                        <a:pt x="2152" y="546"/>
                      </a:lnTo>
                      <a:lnTo>
                        <a:pt x="2148" y="564"/>
                      </a:lnTo>
                      <a:lnTo>
                        <a:pt x="2154" y="580"/>
                      </a:lnTo>
                      <a:lnTo>
                        <a:pt x="2136" y="586"/>
                      </a:lnTo>
                      <a:lnTo>
                        <a:pt x="2130" y="600"/>
                      </a:lnTo>
                      <a:lnTo>
                        <a:pt x="2136" y="618"/>
                      </a:lnTo>
                      <a:lnTo>
                        <a:pt x="2112" y="626"/>
                      </a:lnTo>
                      <a:lnTo>
                        <a:pt x="2104" y="634"/>
                      </a:lnTo>
                      <a:lnTo>
                        <a:pt x="2104" y="640"/>
                      </a:lnTo>
                      <a:lnTo>
                        <a:pt x="2106" y="644"/>
                      </a:lnTo>
                      <a:lnTo>
                        <a:pt x="2104" y="648"/>
                      </a:lnTo>
                      <a:lnTo>
                        <a:pt x="2080" y="656"/>
                      </a:lnTo>
                      <a:lnTo>
                        <a:pt x="2080" y="670"/>
                      </a:lnTo>
                      <a:lnTo>
                        <a:pt x="2050" y="700"/>
                      </a:lnTo>
                      <a:lnTo>
                        <a:pt x="2046" y="668"/>
                      </a:lnTo>
                      <a:lnTo>
                        <a:pt x="2034" y="618"/>
                      </a:lnTo>
                      <a:lnTo>
                        <a:pt x="2034" y="582"/>
                      </a:lnTo>
                      <a:lnTo>
                        <a:pt x="2046" y="568"/>
                      </a:lnTo>
                      <a:lnTo>
                        <a:pt x="2058" y="546"/>
                      </a:lnTo>
                      <a:lnTo>
                        <a:pt x="2074" y="542"/>
                      </a:lnTo>
                      <a:lnTo>
                        <a:pt x="2116" y="502"/>
                      </a:lnTo>
                      <a:lnTo>
                        <a:pt x="2148" y="480"/>
                      </a:lnTo>
                      <a:lnTo>
                        <a:pt x="2158" y="476"/>
                      </a:lnTo>
                      <a:lnTo>
                        <a:pt x="2174" y="440"/>
                      </a:lnTo>
                      <a:lnTo>
                        <a:pt x="2182" y="436"/>
                      </a:lnTo>
                      <a:lnTo>
                        <a:pt x="2166" y="430"/>
                      </a:lnTo>
                      <a:lnTo>
                        <a:pt x="2160" y="432"/>
                      </a:lnTo>
                      <a:lnTo>
                        <a:pt x="2154" y="438"/>
                      </a:lnTo>
                      <a:lnTo>
                        <a:pt x="2154" y="456"/>
                      </a:lnTo>
                      <a:lnTo>
                        <a:pt x="2140" y="456"/>
                      </a:lnTo>
                      <a:lnTo>
                        <a:pt x="2108" y="476"/>
                      </a:lnTo>
                      <a:lnTo>
                        <a:pt x="2100" y="468"/>
                      </a:lnTo>
                      <a:lnTo>
                        <a:pt x="2108" y="452"/>
                      </a:lnTo>
                      <a:lnTo>
                        <a:pt x="2098" y="456"/>
                      </a:lnTo>
                      <a:lnTo>
                        <a:pt x="2058" y="456"/>
                      </a:lnTo>
                      <a:lnTo>
                        <a:pt x="2020" y="486"/>
                      </a:lnTo>
                      <a:lnTo>
                        <a:pt x="2012" y="502"/>
                      </a:lnTo>
                      <a:lnTo>
                        <a:pt x="2016" y="506"/>
                      </a:lnTo>
                      <a:lnTo>
                        <a:pt x="2026" y="516"/>
                      </a:lnTo>
                      <a:lnTo>
                        <a:pt x="2010" y="516"/>
                      </a:lnTo>
                      <a:lnTo>
                        <a:pt x="1994" y="518"/>
                      </a:lnTo>
                      <a:lnTo>
                        <a:pt x="1964" y="520"/>
                      </a:lnTo>
                      <a:lnTo>
                        <a:pt x="1972" y="512"/>
                      </a:lnTo>
                      <a:lnTo>
                        <a:pt x="1966" y="504"/>
                      </a:lnTo>
                      <a:lnTo>
                        <a:pt x="1944" y="502"/>
                      </a:lnTo>
                      <a:lnTo>
                        <a:pt x="1930" y="504"/>
                      </a:lnTo>
                      <a:lnTo>
                        <a:pt x="1924" y="512"/>
                      </a:lnTo>
                      <a:lnTo>
                        <a:pt x="1894" y="510"/>
                      </a:lnTo>
                      <a:lnTo>
                        <a:pt x="1880" y="512"/>
                      </a:lnTo>
                      <a:lnTo>
                        <a:pt x="1828" y="512"/>
                      </a:lnTo>
                      <a:lnTo>
                        <a:pt x="1712" y="612"/>
                      </a:lnTo>
                      <a:lnTo>
                        <a:pt x="1714" y="622"/>
                      </a:lnTo>
                      <a:lnTo>
                        <a:pt x="1734" y="620"/>
                      </a:lnTo>
                      <a:lnTo>
                        <a:pt x="1736" y="636"/>
                      </a:lnTo>
                      <a:lnTo>
                        <a:pt x="1746" y="624"/>
                      </a:lnTo>
                      <a:lnTo>
                        <a:pt x="1756" y="640"/>
                      </a:lnTo>
                      <a:lnTo>
                        <a:pt x="1770" y="628"/>
                      </a:lnTo>
                      <a:lnTo>
                        <a:pt x="1792" y="632"/>
                      </a:lnTo>
                      <a:lnTo>
                        <a:pt x="1808" y="652"/>
                      </a:lnTo>
                      <a:lnTo>
                        <a:pt x="1804" y="674"/>
                      </a:lnTo>
                      <a:lnTo>
                        <a:pt x="1796" y="696"/>
                      </a:lnTo>
                      <a:lnTo>
                        <a:pt x="1794" y="728"/>
                      </a:lnTo>
                      <a:lnTo>
                        <a:pt x="1788" y="746"/>
                      </a:lnTo>
                      <a:lnTo>
                        <a:pt x="1728" y="820"/>
                      </a:lnTo>
                      <a:lnTo>
                        <a:pt x="1710" y="842"/>
                      </a:lnTo>
                      <a:lnTo>
                        <a:pt x="1696" y="852"/>
                      </a:lnTo>
                      <a:lnTo>
                        <a:pt x="1678" y="860"/>
                      </a:lnTo>
                      <a:lnTo>
                        <a:pt x="1664" y="852"/>
                      </a:lnTo>
                      <a:lnTo>
                        <a:pt x="1646" y="856"/>
                      </a:lnTo>
                      <a:lnTo>
                        <a:pt x="1646" y="820"/>
                      </a:lnTo>
                      <a:lnTo>
                        <a:pt x="1660" y="810"/>
                      </a:lnTo>
                      <a:lnTo>
                        <a:pt x="1666" y="816"/>
                      </a:lnTo>
                      <a:lnTo>
                        <a:pt x="1678" y="814"/>
                      </a:lnTo>
                      <a:lnTo>
                        <a:pt x="1690" y="792"/>
                      </a:lnTo>
                      <a:lnTo>
                        <a:pt x="1696" y="770"/>
                      </a:lnTo>
                      <a:lnTo>
                        <a:pt x="1704" y="766"/>
                      </a:lnTo>
                      <a:lnTo>
                        <a:pt x="1702" y="752"/>
                      </a:lnTo>
                      <a:lnTo>
                        <a:pt x="1686" y="754"/>
                      </a:lnTo>
                      <a:lnTo>
                        <a:pt x="1672" y="756"/>
                      </a:lnTo>
                      <a:lnTo>
                        <a:pt x="1666" y="764"/>
                      </a:lnTo>
                      <a:lnTo>
                        <a:pt x="1644" y="762"/>
                      </a:lnTo>
                      <a:lnTo>
                        <a:pt x="1640" y="742"/>
                      </a:lnTo>
                      <a:lnTo>
                        <a:pt x="1610" y="726"/>
                      </a:lnTo>
                      <a:lnTo>
                        <a:pt x="1594" y="726"/>
                      </a:lnTo>
                      <a:lnTo>
                        <a:pt x="1572" y="674"/>
                      </a:lnTo>
                      <a:lnTo>
                        <a:pt x="1560" y="654"/>
                      </a:lnTo>
                      <a:lnTo>
                        <a:pt x="1530" y="642"/>
                      </a:lnTo>
                      <a:lnTo>
                        <a:pt x="1486" y="646"/>
                      </a:lnTo>
                      <a:lnTo>
                        <a:pt x="1472" y="652"/>
                      </a:lnTo>
                      <a:lnTo>
                        <a:pt x="1470" y="660"/>
                      </a:lnTo>
                      <a:lnTo>
                        <a:pt x="1482" y="662"/>
                      </a:lnTo>
                      <a:lnTo>
                        <a:pt x="1482" y="676"/>
                      </a:lnTo>
                      <a:lnTo>
                        <a:pt x="1472" y="682"/>
                      </a:lnTo>
                      <a:lnTo>
                        <a:pt x="1462" y="700"/>
                      </a:lnTo>
                      <a:lnTo>
                        <a:pt x="1458" y="716"/>
                      </a:lnTo>
                      <a:lnTo>
                        <a:pt x="1446" y="718"/>
                      </a:lnTo>
                      <a:lnTo>
                        <a:pt x="1436" y="728"/>
                      </a:lnTo>
                      <a:lnTo>
                        <a:pt x="1418" y="718"/>
                      </a:lnTo>
                      <a:lnTo>
                        <a:pt x="1394" y="716"/>
                      </a:lnTo>
                      <a:lnTo>
                        <a:pt x="1386" y="710"/>
                      </a:lnTo>
                      <a:lnTo>
                        <a:pt x="1376" y="712"/>
                      </a:lnTo>
                      <a:lnTo>
                        <a:pt x="1358" y="726"/>
                      </a:lnTo>
                      <a:lnTo>
                        <a:pt x="1328" y="732"/>
                      </a:lnTo>
                      <a:lnTo>
                        <a:pt x="1310" y="734"/>
                      </a:lnTo>
                      <a:lnTo>
                        <a:pt x="1288" y="732"/>
                      </a:lnTo>
                      <a:lnTo>
                        <a:pt x="1282" y="726"/>
                      </a:lnTo>
                      <a:lnTo>
                        <a:pt x="1276" y="718"/>
                      </a:lnTo>
                      <a:lnTo>
                        <a:pt x="1266" y="716"/>
                      </a:lnTo>
                      <a:lnTo>
                        <a:pt x="1260" y="710"/>
                      </a:lnTo>
                      <a:lnTo>
                        <a:pt x="1236" y="706"/>
                      </a:lnTo>
                      <a:lnTo>
                        <a:pt x="1222" y="714"/>
                      </a:lnTo>
                      <a:lnTo>
                        <a:pt x="1196" y="710"/>
                      </a:lnTo>
                      <a:lnTo>
                        <a:pt x="1186" y="698"/>
                      </a:lnTo>
                      <a:lnTo>
                        <a:pt x="1184" y="688"/>
                      </a:lnTo>
                      <a:lnTo>
                        <a:pt x="1160" y="680"/>
                      </a:lnTo>
                      <a:lnTo>
                        <a:pt x="1132" y="674"/>
                      </a:lnTo>
                      <a:lnTo>
                        <a:pt x="1114" y="692"/>
                      </a:lnTo>
                      <a:lnTo>
                        <a:pt x="1126" y="706"/>
                      </a:lnTo>
                      <a:lnTo>
                        <a:pt x="1124" y="714"/>
                      </a:lnTo>
                      <a:lnTo>
                        <a:pt x="1112" y="724"/>
                      </a:lnTo>
                      <a:lnTo>
                        <a:pt x="1104" y="718"/>
                      </a:lnTo>
                      <a:lnTo>
                        <a:pt x="1072" y="718"/>
                      </a:lnTo>
                      <a:lnTo>
                        <a:pt x="1062" y="706"/>
                      </a:lnTo>
                      <a:lnTo>
                        <a:pt x="1042" y="702"/>
                      </a:lnTo>
                      <a:lnTo>
                        <a:pt x="1024" y="700"/>
                      </a:lnTo>
                      <a:lnTo>
                        <a:pt x="990" y="718"/>
                      </a:lnTo>
                      <a:lnTo>
                        <a:pt x="982" y="726"/>
                      </a:lnTo>
                      <a:lnTo>
                        <a:pt x="968" y="728"/>
                      </a:lnTo>
                      <a:lnTo>
                        <a:pt x="960" y="736"/>
                      </a:lnTo>
                      <a:lnTo>
                        <a:pt x="944" y="736"/>
                      </a:lnTo>
                      <a:lnTo>
                        <a:pt x="940" y="722"/>
                      </a:lnTo>
                      <a:lnTo>
                        <a:pt x="918" y="720"/>
                      </a:lnTo>
                      <a:lnTo>
                        <a:pt x="904" y="710"/>
                      </a:lnTo>
                      <a:lnTo>
                        <a:pt x="894" y="696"/>
                      </a:lnTo>
                      <a:lnTo>
                        <a:pt x="866" y="700"/>
                      </a:lnTo>
                      <a:lnTo>
                        <a:pt x="844" y="688"/>
                      </a:lnTo>
                      <a:lnTo>
                        <a:pt x="840" y="696"/>
                      </a:lnTo>
                      <a:lnTo>
                        <a:pt x="832" y="696"/>
                      </a:lnTo>
                      <a:lnTo>
                        <a:pt x="818" y="672"/>
                      </a:lnTo>
                      <a:lnTo>
                        <a:pt x="802" y="648"/>
                      </a:lnTo>
                      <a:lnTo>
                        <a:pt x="784" y="636"/>
                      </a:lnTo>
                      <a:lnTo>
                        <a:pt x="782" y="626"/>
                      </a:lnTo>
                      <a:lnTo>
                        <a:pt x="760" y="632"/>
                      </a:lnTo>
                      <a:lnTo>
                        <a:pt x="742" y="642"/>
                      </a:lnTo>
                      <a:lnTo>
                        <a:pt x="722" y="632"/>
                      </a:lnTo>
                      <a:lnTo>
                        <a:pt x="702" y="626"/>
                      </a:lnTo>
                      <a:lnTo>
                        <a:pt x="692" y="620"/>
                      </a:lnTo>
                      <a:lnTo>
                        <a:pt x="688" y="606"/>
                      </a:lnTo>
                      <a:lnTo>
                        <a:pt x="668" y="604"/>
                      </a:lnTo>
                      <a:lnTo>
                        <a:pt x="646" y="608"/>
                      </a:lnTo>
                      <a:lnTo>
                        <a:pt x="558" y="632"/>
                      </a:lnTo>
                      <a:lnTo>
                        <a:pt x="536" y="634"/>
                      </a:lnTo>
                      <a:lnTo>
                        <a:pt x="540" y="644"/>
                      </a:lnTo>
                      <a:lnTo>
                        <a:pt x="544" y="652"/>
                      </a:lnTo>
                      <a:lnTo>
                        <a:pt x="532" y="656"/>
                      </a:lnTo>
                      <a:lnTo>
                        <a:pt x="530" y="666"/>
                      </a:lnTo>
                      <a:lnTo>
                        <a:pt x="524" y="672"/>
                      </a:lnTo>
                      <a:lnTo>
                        <a:pt x="518" y="680"/>
                      </a:lnTo>
                      <a:lnTo>
                        <a:pt x="532" y="684"/>
                      </a:lnTo>
                      <a:lnTo>
                        <a:pt x="540" y="692"/>
                      </a:lnTo>
                      <a:lnTo>
                        <a:pt x="530" y="702"/>
                      </a:lnTo>
                      <a:lnTo>
                        <a:pt x="504" y="704"/>
                      </a:lnTo>
                      <a:lnTo>
                        <a:pt x="494" y="694"/>
                      </a:lnTo>
                      <a:lnTo>
                        <a:pt x="476" y="694"/>
                      </a:lnTo>
                      <a:lnTo>
                        <a:pt x="454" y="704"/>
                      </a:lnTo>
                      <a:lnTo>
                        <a:pt x="438" y="702"/>
                      </a:lnTo>
                      <a:lnTo>
                        <a:pt x="416" y="688"/>
                      </a:lnTo>
                      <a:lnTo>
                        <a:pt x="380" y="682"/>
                      </a:lnTo>
                      <a:lnTo>
                        <a:pt x="364" y="688"/>
                      </a:lnTo>
                      <a:lnTo>
                        <a:pt x="340" y="706"/>
                      </a:lnTo>
                      <a:lnTo>
                        <a:pt x="338" y="718"/>
                      </a:lnTo>
                      <a:lnTo>
                        <a:pt x="330" y="722"/>
                      </a:lnTo>
                      <a:lnTo>
                        <a:pt x="322" y="706"/>
                      </a:lnTo>
                      <a:lnTo>
                        <a:pt x="310" y="720"/>
                      </a:lnTo>
                      <a:lnTo>
                        <a:pt x="304" y="744"/>
                      </a:lnTo>
                      <a:lnTo>
                        <a:pt x="314" y="758"/>
                      </a:lnTo>
                      <a:lnTo>
                        <a:pt x="328" y="762"/>
                      </a:lnTo>
                      <a:lnTo>
                        <a:pt x="340" y="778"/>
                      </a:lnTo>
                      <a:lnTo>
                        <a:pt x="344" y="792"/>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48" name="Freeform 201"/>
                <p:cNvSpPr>
                  <a:spLocks noChangeAspect="1"/>
                </p:cNvSpPr>
                <p:nvPr/>
              </p:nvSpPr>
              <p:spPr bwMode="auto">
                <a:xfrm>
                  <a:off x="3519" y="1007"/>
                  <a:ext cx="276" cy="196"/>
                </a:xfrm>
                <a:custGeom>
                  <a:avLst/>
                  <a:gdLst/>
                  <a:ahLst/>
                  <a:cxnLst>
                    <a:cxn ang="0">
                      <a:pos x="88" y="196"/>
                    </a:cxn>
                    <a:cxn ang="0">
                      <a:pos x="36" y="194"/>
                    </a:cxn>
                    <a:cxn ang="0">
                      <a:pos x="36" y="182"/>
                    </a:cxn>
                    <a:cxn ang="0">
                      <a:pos x="30" y="176"/>
                    </a:cxn>
                    <a:cxn ang="0">
                      <a:pos x="20" y="182"/>
                    </a:cxn>
                    <a:cxn ang="0">
                      <a:pos x="10" y="176"/>
                    </a:cxn>
                    <a:cxn ang="0">
                      <a:pos x="0" y="166"/>
                    </a:cxn>
                    <a:cxn ang="0">
                      <a:pos x="0" y="154"/>
                    </a:cxn>
                    <a:cxn ang="0">
                      <a:pos x="12" y="150"/>
                    </a:cxn>
                    <a:cxn ang="0">
                      <a:pos x="20" y="142"/>
                    </a:cxn>
                    <a:cxn ang="0">
                      <a:pos x="20" y="132"/>
                    </a:cxn>
                    <a:cxn ang="0">
                      <a:pos x="34" y="118"/>
                    </a:cxn>
                    <a:cxn ang="0">
                      <a:pos x="44" y="116"/>
                    </a:cxn>
                    <a:cxn ang="0">
                      <a:pos x="48" y="108"/>
                    </a:cxn>
                    <a:cxn ang="0">
                      <a:pos x="38" y="106"/>
                    </a:cxn>
                    <a:cxn ang="0">
                      <a:pos x="64" y="84"/>
                    </a:cxn>
                    <a:cxn ang="0">
                      <a:pos x="76" y="66"/>
                    </a:cxn>
                    <a:cxn ang="0">
                      <a:pos x="110" y="40"/>
                    </a:cxn>
                    <a:cxn ang="0">
                      <a:pos x="132" y="36"/>
                    </a:cxn>
                    <a:cxn ang="0">
                      <a:pos x="140" y="28"/>
                    </a:cxn>
                    <a:cxn ang="0">
                      <a:pos x="176" y="24"/>
                    </a:cxn>
                    <a:cxn ang="0">
                      <a:pos x="210" y="20"/>
                    </a:cxn>
                    <a:cxn ang="0">
                      <a:pos x="230" y="8"/>
                    </a:cxn>
                    <a:cxn ang="0">
                      <a:pos x="250" y="0"/>
                    </a:cxn>
                    <a:cxn ang="0">
                      <a:pos x="266" y="0"/>
                    </a:cxn>
                    <a:cxn ang="0">
                      <a:pos x="276" y="6"/>
                    </a:cxn>
                    <a:cxn ang="0">
                      <a:pos x="272" y="18"/>
                    </a:cxn>
                    <a:cxn ang="0">
                      <a:pos x="254" y="30"/>
                    </a:cxn>
                    <a:cxn ang="0">
                      <a:pos x="222" y="40"/>
                    </a:cxn>
                    <a:cxn ang="0">
                      <a:pos x="166" y="50"/>
                    </a:cxn>
                    <a:cxn ang="0">
                      <a:pos x="136" y="74"/>
                    </a:cxn>
                    <a:cxn ang="0">
                      <a:pos x="122" y="80"/>
                    </a:cxn>
                    <a:cxn ang="0">
                      <a:pos x="110" y="82"/>
                    </a:cxn>
                    <a:cxn ang="0">
                      <a:pos x="110" y="94"/>
                    </a:cxn>
                    <a:cxn ang="0">
                      <a:pos x="96" y="102"/>
                    </a:cxn>
                    <a:cxn ang="0">
                      <a:pos x="86" y="116"/>
                    </a:cxn>
                    <a:cxn ang="0">
                      <a:pos x="64" y="140"/>
                    </a:cxn>
                    <a:cxn ang="0">
                      <a:pos x="62" y="166"/>
                    </a:cxn>
                    <a:cxn ang="0">
                      <a:pos x="72" y="174"/>
                    </a:cxn>
                    <a:cxn ang="0">
                      <a:pos x="74" y="184"/>
                    </a:cxn>
                    <a:cxn ang="0">
                      <a:pos x="88" y="196"/>
                    </a:cxn>
                  </a:cxnLst>
                  <a:rect l="0" t="0" r="r" b="b"/>
                  <a:pathLst>
                    <a:path w="276" h="196">
                      <a:moveTo>
                        <a:pt x="88" y="196"/>
                      </a:moveTo>
                      <a:lnTo>
                        <a:pt x="36" y="194"/>
                      </a:lnTo>
                      <a:lnTo>
                        <a:pt x="36" y="182"/>
                      </a:lnTo>
                      <a:lnTo>
                        <a:pt x="30" y="176"/>
                      </a:lnTo>
                      <a:lnTo>
                        <a:pt x="20" y="182"/>
                      </a:lnTo>
                      <a:lnTo>
                        <a:pt x="10" y="176"/>
                      </a:lnTo>
                      <a:lnTo>
                        <a:pt x="0" y="166"/>
                      </a:lnTo>
                      <a:lnTo>
                        <a:pt x="0" y="154"/>
                      </a:lnTo>
                      <a:lnTo>
                        <a:pt x="12" y="150"/>
                      </a:lnTo>
                      <a:lnTo>
                        <a:pt x="20" y="142"/>
                      </a:lnTo>
                      <a:lnTo>
                        <a:pt x="20" y="132"/>
                      </a:lnTo>
                      <a:lnTo>
                        <a:pt x="34" y="118"/>
                      </a:lnTo>
                      <a:lnTo>
                        <a:pt x="44" y="116"/>
                      </a:lnTo>
                      <a:lnTo>
                        <a:pt x="48" y="108"/>
                      </a:lnTo>
                      <a:lnTo>
                        <a:pt x="38" y="106"/>
                      </a:lnTo>
                      <a:lnTo>
                        <a:pt x="64" y="84"/>
                      </a:lnTo>
                      <a:lnTo>
                        <a:pt x="76" y="66"/>
                      </a:lnTo>
                      <a:lnTo>
                        <a:pt x="110" y="40"/>
                      </a:lnTo>
                      <a:lnTo>
                        <a:pt x="132" y="36"/>
                      </a:lnTo>
                      <a:lnTo>
                        <a:pt x="140" y="28"/>
                      </a:lnTo>
                      <a:lnTo>
                        <a:pt x="176" y="24"/>
                      </a:lnTo>
                      <a:lnTo>
                        <a:pt x="210" y="20"/>
                      </a:lnTo>
                      <a:lnTo>
                        <a:pt x="230" y="8"/>
                      </a:lnTo>
                      <a:lnTo>
                        <a:pt x="250" y="0"/>
                      </a:lnTo>
                      <a:lnTo>
                        <a:pt x="266" y="0"/>
                      </a:lnTo>
                      <a:lnTo>
                        <a:pt x="276" y="6"/>
                      </a:lnTo>
                      <a:lnTo>
                        <a:pt x="272" y="18"/>
                      </a:lnTo>
                      <a:lnTo>
                        <a:pt x="254" y="30"/>
                      </a:lnTo>
                      <a:lnTo>
                        <a:pt x="222" y="40"/>
                      </a:lnTo>
                      <a:lnTo>
                        <a:pt x="166" y="50"/>
                      </a:lnTo>
                      <a:lnTo>
                        <a:pt x="136" y="74"/>
                      </a:lnTo>
                      <a:lnTo>
                        <a:pt x="122" y="80"/>
                      </a:lnTo>
                      <a:lnTo>
                        <a:pt x="110" y="82"/>
                      </a:lnTo>
                      <a:lnTo>
                        <a:pt x="110" y="94"/>
                      </a:lnTo>
                      <a:lnTo>
                        <a:pt x="96" y="102"/>
                      </a:lnTo>
                      <a:lnTo>
                        <a:pt x="86" y="116"/>
                      </a:lnTo>
                      <a:lnTo>
                        <a:pt x="64" y="140"/>
                      </a:lnTo>
                      <a:lnTo>
                        <a:pt x="62" y="166"/>
                      </a:lnTo>
                      <a:lnTo>
                        <a:pt x="72" y="174"/>
                      </a:lnTo>
                      <a:lnTo>
                        <a:pt x="74" y="184"/>
                      </a:lnTo>
                      <a:lnTo>
                        <a:pt x="88" y="19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49" name="Freeform 202"/>
                <p:cNvSpPr>
                  <a:spLocks noChangeAspect="1"/>
                </p:cNvSpPr>
                <p:nvPr/>
              </p:nvSpPr>
              <p:spPr bwMode="auto">
                <a:xfrm>
                  <a:off x="4277" y="925"/>
                  <a:ext cx="96" cy="52"/>
                </a:xfrm>
                <a:custGeom>
                  <a:avLst/>
                  <a:gdLst/>
                  <a:ahLst/>
                  <a:cxnLst>
                    <a:cxn ang="0">
                      <a:pos x="0" y="48"/>
                    </a:cxn>
                    <a:cxn ang="0">
                      <a:pos x="16" y="30"/>
                    </a:cxn>
                    <a:cxn ang="0">
                      <a:pos x="28" y="14"/>
                    </a:cxn>
                    <a:cxn ang="0">
                      <a:pos x="40" y="2"/>
                    </a:cxn>
                    <a:cxn ang="0">
                      <a:pos x="58" y="0"/>
                    </a:cxn>
                    <a:cxn ang="0">
                      <a:pos x="54" y="14"/>
                    </a:cxn>
                    <a:cxn ang="0">
                      <a:pos x="70" y="6"/>
                    </a:cxn>
                    <a:cxn ang="0">
                      <a:pos x="82" y="16"/>
                    </a:cxn>
                    <a:cxn ang="0">
                      <a:pos x="96" y="22"/>
                    </a:cxn>
                    <a:cxn ang="0">
                      <a:pos x="94" y="32"/>
                    </a:cxn>
                    <a:cxn ang="0">
                      <a:pos x="86" y="40"/>
                    </a:cxn>
                    <a:cxn ang="0">
                      <a:pos x="58" y="40"/>
                    </a:cxn>
                    <a:cxn ang="0">
                      <a:pos x="26" y="42"/>
                    </a:cxn>
                    <a:cxn ang="0">
                      <a:pos x="20" y="48"/>
                    </a:cxn>
                    <a:cxn ang="0">
                      <a:pos x="8" y="52"/>
                    </a:cxn>
                    <a:cxn ang="0">
                      <a:pos x="0" y="48"/>
                    </a:cxn>
                  </a:cxnLst>
                  <a:rect l="0" t="0" r="r" b="b"/>
                  <a:pathLst>
                    <a:path w="96" h="52">
                      <a:moveTo>
                        <a:pt x="0" y="48"/>
                      </a:moveTo>
                      <a:lnTo>
                        <a:pt x="16" y="30"/>
                      </a:lnTo>
                      <a:lnTo>
                        <a:pt x="28" y="14"/>
                      </a:lnTo>
                      <a:lnTo>
                        <a:pt x="40" y="2"/>
                      </a:lnTo>
                      <a:lnTo>
                        <a:pt x="58" y="0"/>
                      </a:lnTo>
                      <a:lnTo>
                        <a:pt x="54" y="14"/>
                      </a:lnTo>
                      <a:lnTo>
                        <a:pt x="70" y="6"/>
                      </a:lnTo>
                      <a:lnTo>
                        <a:pt x="82" y="16"/>
                      </a:lnTo>
                      <a:lnTo>
                        <a:pt x="96" y="22"/>
                      </a:lnTo>
                      <a:lnTo>
                        <a:pt x="94" y="32"/>
                      </a:lnTo>
                      <a:lnTo>
                        <a:pt x="86" y="40"/>
                      </a:lnTo>
                      <a:lnTo>
                        <a:pt x="58" y="40"/>
                      </a:lnTo>
                      <a:lnTo>
                        <a:pt x="26" y="42"/>
                      </a:lnTo>
                      <a:lnTo>
                        <a:pt x="20" y="48"/>
                      </a:lnTo>
                      <a:lnTo>
                        <a:pt x="8" y="52"/>
                      </a:lnTo>
                      <a:lnTo>
                        <a:pt x="0" y="48"/>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50" name="Freeform 203"/>
                <p:cNvSpPr>
                  <a:spLocks noChangeAspect="1"/>
                </p:cNvSpPr>
                <p:nvPr/>
              </p:nvSpPr>
              <p:spPr bwMode="auto">
                <a:xfrm>
                  <a:off x="4189" y="897"/>
                  <a:ext cx="96" cy="46"/>
                </a:xfrm>
                <a:custGeom>
                  <a:avLst/>
                  <a:gdLst/>
                  <a:ahLst/>
                  <a:cxnLst>
                    <a:cxn ang="0">
                      <a:pos x="0" y="22"/>
                    </a:cxn>
                    <a:cxn ang="0">
                      <a:pos x="16" y="6"/>
                    </a:cxn>
                    <a:cxn ang="0">
                      <a:pos x="46" y="0"/>
                    </a:cxn>
                    <a:cxn ang="0">
                      <a:pos x="64" y="2"/>
                    </a:cxn>
                    <a:cxn ang="0">
                      <a:pos x="64" y="10"/>
                    </a:cxn>
                    <a:cxn ang="0">
                      <a:pos x="76" y="8"/>
                    </a:cxn>
                    <a:cxn ang="0">
                      <a:pos x="88" y="6"/>
                    </a:cxn>
                    <a:cxn ang="0">
                      <a:pos x="96" y="14"/>
                    </a:cxn>
                    <a:cxn ang="0">
                      <a:pos x="96" y="26"/>
                    </a:cxn>
                    <a:cxn ang="0">
                      <a:pos x="84" y="36"/>
                    </a:cxn>
                    <a:cxn ang="0">
                      <a:pos x="92" y="46"/>
                    </a:cxn>
                    <a:cxn ang="0">
                      <a:pos x="54" y="46"/>
                    </a:cxn>
                    <a:cxn ang="0">
                      <a:pos x="40" y="40"/>
                    </a:cxn>
                    <a:cxn ang="0">
                      <a:pos x="16" y="40"/>
                    </a:cxn>
                    <a:cxn ang="0">
                      <a:pos x="8" y="28"/>
                    </a:cxn>
                    <a:cxn ang="0">
                      <a:pos x="0" y="22"/>
                    </a:cxn>
                  </a:cxnLst>
                  <a:rect l="0" t="0" r="r" b="b"/>
                  <a:pathLst>
                    <a:path w="96" h="46">
                      <a:moveTo>
                        <a:pt x="0" y="22"/>
                      </a:moveTo>
                      <a:lnTo>
                        <a:pt x="16" y="6"/>
                      </a:lnTo>
                      <a:lnTo>
                        <a:pt x="46" y="0"/>
                      </a:lnTo>
                      <a:lnTo>
                        <a:pt x="64" y="2"/>
                      </a:lnTo>
                      <a:lnTo>
                        <a:pt x="64" y="10"/>
                      </a:lnTo>
                      <a:lnTo>
                        <a:pt x="76" y="8"/>
                      </a:lnTo>
                      <a:lnTo>
                        <a:pt x="88" y="6"/>
                      </a:lnTo>
                      <a:lnTo>
                        <a:pt x="96" y="14"/>
                      </a:lnTo>
                      <a:lnTo>
                        <a:pt x="96" y="26"/>
                      </a:lnTo>
                      <a:lnTo>
                        <a:pt x="84" y="36"/>
                      </a:lnTo>
                      <a:lnTo>
                        <a:pt x="92" y="46"/>
                      </a:lnTo>
                      <a:lnTo>
                        <a:pt x="54" y="46"/>
                      </a:lnTo>
                      <a:lnTo>
                        <a:pt x="40" y="40"/>
                      </a:lnTo>
                      <a:lnTo>
                        <a:pt x="16" y="40"/>
                      </a:lnTo>
                      <a:lnTo>
                        <a:pt x="8" y="28"/>
                      </a:lnTo>
                      <a:lnTo>
                        <a:pt x="0" y="22"/>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51" name="Freeform 204"/>
                <p:cNvSpPr>
                  <a:spLocks noChangeAspect="1"/>
                </p:cNvSpPr>
                <p:nvPr/>
              </p:nvSpPr>
              <p:spPr bwMode="auto">
                <a:xfrm>
                  <a:off x="4165" y="855"/>
                  <a:ext cx="84" cy="44"/>
                </a:xfrm>
                <a:custGeom>
                  <a:avLst/>
                  <a:gdLst/>
                  <a:ahLst/>
                  <a:cxnLst>
                    <a:cxn ang="0">
                      <a:pos x="0" y="34"/>
                    </a:cxn>
                    <a:cxn ang="0">
                      <a:pos x="22" y="44"/>
                    </a:cxn>
                    <a:cxn ang="0">
                      <a:pos x="36" y="42"/>
                    </a:cxn>
                    <a:cxn ang="0">
                      <a:pos x="56" y="38"/>
                    </a:cxn>
                    <a:cxn ang="0">
                      <a:pos x="74" y="36"/>
                    </a:cxn>
                    <a:cxn ang="0">
                      <a:pos x="76" y="28"/>
                    </a:cxn>
                    <a:cxn ang="0">
                      <a:pos x="84" y="22"/>
                    </a:cxn>
                    <a:cxn ang="0">
                      <a:pos x="72" y="14"/>
                    </a:cxn>
                    <a:cxn ang="0">
                      <a:pos x="60" y="2"/>
                    </a:cxn>
                    <a:cxn ang="0">
                      <a:pos x="44" y="0"/>
                    </a:cxn>
                    <a:cxn ang="0">
                      <a:pos x="40" y="10"/>
                    </a:cxn>
                    <a:cxn ang="0">
                      <a:pos x="16" y="12"/>
                    </a:cxn>
                    <a:cxn ang="0">
                      <a:pos x="12" y="18"/>
                    </a:cxn>
                    <a:cxn ang="0">
                      <a:pos x="10" y="28"/>
                    </a:cxn>
                    <a:cxn ang="0">
                      <a:pos x="0" y="34"/>
                    </a:cxn>
                  </a:cxnLst>
                  <a:rect l="0" t="0" r="r" b="b"/>
                  <a:pathLst>
                    <a:path w="84" h="44">
                      <a:moveTo>
                        <a:pt x="0" y="34"/>
                      </a:moveTo>
                      <a:lnTo>
                        <a:pt x="22" y="44"/>
                      </a:lnTo>
                      <a:lnTo>
                        <a:pt x="36" y="42"/>
                      </a:lnTo>
                      <a:lnTo>
                        <a:pt x="56" y="38"/>
                      </a:lnTo>
                      <a:lnTo>
                        <a:pt x="74" y="36"/>
                      </a:lnTo>
                      <a:lnTo>
                        <a:pt x="76" y="28"/>
                      </a:lnTo>
                      <a:lnTo>
                        <a:pt x="84" y="22"/>
                      </a:lnTo>
                      <a:lnTo>
                        <a:pt x="72" y="14"/>
                      </a:lnTo>
                      <a:lnTo>
                        <a:pt x="60" y="2"/>
                      </a:lnTo>
                      <a:lnTo>
                        <a:pt x="44" y="0"/>
                      </a:lnTo>
                      <a:lnTo>
                        <a:pt x="40" y="10"/>
                      </a:lnTo>
                      <a:lnTo>
                        <a:pt x="16" y="12"/>
                      </a:lnTo>
                      <a:lnTo>
                        <a:pt x="12" y="18"/>
                      </a:lnTo>
                      <a:lnTo>
                        <a:pt x="10" y="28"/>
                      </a:lnTo>
                      <a:lnTo>
                        <a:pt x="0" y="3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52" name="Freeform 205"/>
                <p:cNvSpPr>
                  <a:spLocks noChangeAspect="1"/>
                </p:cNvSpPr>
                <p:nvPr/>
              </p:nvSpPr>
              <p:spPr bwMode="auto">
                <a:xfrm>
                  <a:off x="4877" y="1037"/>
                  <a:ext cx="128" cy="44"/>
                </a:xfrm>
                <a:custGeom>
                  <a:avLst/>
                  <a:gdLst/>
                  <a:ahLst/>
                  <a:cxnLst>
                    <a:cxn ang="0">
                      <a:pos x="38" y="42"/>
                    </a:cxn>
                    <a:cxn ang="0">
                      <a:pos x="26" y="44"/>
                    </a:cxn>
                    <a:cxn ang="0">
                      <a:pos x="2" y="32"/>
                    </a:cxn>
                    <a:cxn ang="0">
                      <a:pos x="0" y="20"/>
                    </a:cxn>
                    <a:cxn ang="0">
                      <a:pos x="6" y="6"/>
                    </a:cxn>
                    <a:cxn ang="0">
                      <a:pos x="18" y="0"/>
                    </a:cxn>
                    <a:cxn ang="0">
                      <a:pos x="30" y="0"/>
                    </a:cxn>
                    <a:cxn ang="0">
                      <a:pos x="46" y="8"/>
                    </a:cxn>
                    <a:cxn ang="0">
                      <a:pos x="58" y="16"/>
                    </a:cxn>
                    <a:cxn ang="0">
                      <a:pos x="64" y="4"/>
                    </a:cxn>
                    <a:cxn ang="0">
                      <a:pos x="76" y="4"/>
                    </a:cxn>
                    <a:cxn ang="0">
                      <a:pos x="86" y="10"/>
                    </a:cxn>
                    <a:cxn ang="0">
                      <a:pos x="100" y="8"/>
                    </a:cxn>
                    <a:cxn ang="0">
                      <a:pos x="120" y="14"/>
                    </a:cxn>
                    <a:cxn ang="0">
                      <a:pos x="128" y="20"/>
                    </a:cxn>
                    <a:cxn ang="0">
                      <a:pos x="120" y="32"/>
                    </a:cxn>
                    <a:cxn ang="0">
                      <a:pos x="104" y="36"/>
                    </a:cxn>
                    <a:cxn ang="0">
                      <a:pos x="92" y="32"/>
                    </a:cxn>
                    <a:cxn ang="0">
                      <a:pos x="86" y="24"/>
                    </a:cxn>
                    <a:cxn ang="0">
                      <a:pos x="90" y="14"/>
                    </a:cxn>
                    <a:cxn ang="0">
                      <a:pos x="78" y="16"/>
                    </a:cxn>
                    <a:cxn ang="0">
                      <a:pos x="80" y="24"/>
                    </a:cxn>
                    <a:cxn ang="0">
                      <a:pos x="84" y="30"/>
                    </a:cxn>
                    <a:cxn ang="0">
                      <a:pos x="88" y="38"/>
                    </a:cxn>
                    <a:cxn ang="0">
                      <a:pos x="78" y="38"/>
                    </a:cxn>
                    <a:cxn ang="0">
                      <a:pos x="62" y="36"/>
                    </a:cxn>
                    <a:cxn ang="0">
                      <a:pos x="48" y="36"/>
                    </a:cxn>
                    <a:cxn ang="0">
                      <a:pos x="38" y="34"/>
                    </a:cxn>
                    <a:cxn ang="0">
                      <a:pos x="38" y="42"/>
                    </a:cxn>
                  </a:cxnLst>
                  <a:rect l="0" t="0" r="r" b="b"/>
                  <a:pathLst>
                    <a:path w="128" h="44">
                      <a:moveTo>
                        <a:pt x="38" y="42"/>
                      </a:moveTo>
                      <a:lnTo>
                        <a:pt x="26" y="44"/>
                      </a:lnTo>
                      <a:lnTo>
                        <a:pt x="2" y="32"/>
                      </a:lnTo>
                      <a:lnTo>
                        <a:pt x="0" y="20"/>
                      </a:lnTo>
                      <a:lnTo>
                        <a:pt x="6" y="6"/>
                      </a:lnTo>
                      <a:lnTo>
                        <a:pt x="18" y="0"/>
                      </a:lnTo>
                      <a:lnTo>
                        <a:pt x="30" y="0"/>
                      </a:lnTo>
                      <a:lnTo>
                        <a:pt x="46" y="8"/>
                      </a:lnTo>
                      <a:lnTo>
                        <a:pt x="58" y="16"/>
                      </a:lnTo>
                      <a:lnTo>
                        <a:pt x="64" y="4"/>
                      </a:lnTo>
                      <a:lnTo>
                        <a:pt x="76" y="4"/>
                      </a:lnTo>
                      <a:lnTo>
                        <a:pt x="86" y="10"/>
                      </a:lnTo>
                      <a:lnTo>
                        <a:pt x="100" y="8"/>
                      </a:lnTo>
                      <a:lnTo>
                        <a:pt x="120" y="14"/>
                      </a:lnTo>
                      <a:lnTo>
                        <a:pt x="128" y="20"/>
                      </a:lnTo>
                      <a:lnTo>
                        <a:pt x="120" y="32"/>
                      </a:lnTo>
                      <a:lnTo>
                        <a:pt x="104" y="36"/>
                      </a:lnTo>
                      <a:lnTo>
                        <a:pt x="92" y="32"/>
                      </a:lnTo>
                      <a:lnTo>
                        <a:pt x="86" y="24"/>
                      </a:lnTo>
                      <a:lnTo>
                        <a:pt x="90" y="14"/>
                      </a:lnTo>
                      <a:lnTo>
                        <a:pt x="78" y="16"/>
                      </a:lnTo>
                      <a:lnTo>
                        <a:pt x="80" y="24"/>
                      </a:lnTo>
                      <a:lnTo>
                        <a:pt x="84" y="30"/>
                      </a:lnTo>
                      <a:lnTo>
                        <a:pt x="88" y="38"/>
                      </a:lnTo>
                      <a:lnTo>
                        <a:pt x="78" y="38"/>
                      </a:lnTo>
                      <a:lnTo>
                        <a:pt x="62" y="36"/>
                      </a:lnTo>
                      <a:lnTo>
                        <a:pt x="48" y="36"/>
                      </a:lnTo>
                      <a:lnTo>
                        <a:pt x="38" y="34"/>
                      </a:lnTo>
                      <a:lnTo>
                        <a:pt x="38" y="42"/>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53" name="Freeform 206"/>
                <p:cNvSpPr>
                  <a:spLocks noChangeAspect="1"/>
                </p:cNvSpPr>
                <p:nvPr/>
              </p:nvSpPr>
              <p:spPr bwMode="auto">
                <a:xfrm>
                  <a:off x="5021" y="1057"/>
                  <a:ext cx="74" cy="24"/>
                </a:xfrm>
                <a:custGeom>
                  <a:avLst/>
                  <a:gdLst/>
                  <a:ahLst/>
                  <a:cxnLst>
                    <a:cxn ang="0">
                      <a:pos x="6" y="0"/>
                    </a:cxn>
                    <a:cxn ang="0">
                      <a:pos x="16" y="4"/>
                    </a:cxn>
                    <a:cxn ang="0">
                      <a:pos x="36" y="4"/>
                    </a:cxn>
                    <a:cxn ang="0">
                      <a:pos x="50" y="8"/>
                    </a:cxn>
                    <a:cxn ang="0">
                      <a:pos x="68" y="10"/>
                    </a:cxn>
                    <a:cxn ang="0">
                      <a:pos x="74" y="14"/>
                    </a:cxn>
                    <a:cxn ang="0">
                      <a:pos x="60" y="20"/>
                    </a:cxn>
                    <a:cxn ang="0">
                      <a:pos x="48" y="24"/>
                    </a:cxn>
                    <a:cxn ang="0">
                      <a:pos x="36" y="24"/>
                    </a:cxn>
                    <a:cxn ang="0">
                      <a:pos x="20" y="20"/>
                    </a:cxn>
                    <a:cxn ang="0">
                      <a:pos x="4" y="16"/>
                    </a:cxn>
                    <a:cxn ang="0">
                      <a:pos x="0" y="8"/>
                    </a:cxn>
                    <a:cxn ang="0">
                      <a:pos x="6" y="0"/>
                    </a:cxn>
                  </a:cxnLst>
                  <a:rect l="0" t="0" r="r" b="b"/>
                  <a:pathLst>
                    <a:path w="74" h="24">
                      <a:moveTo>
                        <a:pt x="6" y="0"/>
                      </a:moveTo>
                      <a:lnTo>
                        <a:pt x="16" y="4"/>
                      </a:lnTo>
                      <a:lnTo>
                        <a:pt x="36" y="4"/>
                      </a:lnTo>
                      <a:lnTo>
                        <a:pt x="50" y="8"/>
                      </a:lnTo>
                      <a:lnTo>
                        <a:pt x="68" y="10"/>
                      </a:lnTo>
                      <a:lnTo>
                        <a:pt x="74" y="14"/>
                      </a:lnTo>
                      <a:lnTo>
                        <a:pt x="60" y="20"/>
                      </a:lnTo>
                      <a:lnTo>
                        <a:pt x="48" y="24"/>
                      </a:lnTo>
                      <a:lnTo>
                        <a:pt x="36" y="24"/>
                      </a:lnTo>
                      <a:lnTo>
                        <a:pt x="20" y="20"/>
                      </a:lnTo>
                      <a:lnTo>
                        <a:pt x="4" y="16"/>
                      </a:lnTo>
                      <a:lnTo>
                        <a:pt x="0" y="8"/>
                      </a:lnTo>
                      <a:lnTo>
                        <a:pt x="6"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54" name="Freeform 207"/>
                <p:cNvSpPr>
                  <a:spLocks noChangeAspect="1"/>
                </p:cNvSpPr>
                <p:nvPr/>
              </p:nvSpPr>
              <p:spPr bwMode="auto">
                <a:xfrm>
                  <a:off x="5537" y="1173"/>
                  <a:ext cx="58" cy="24"/>
                </a:xfrm>
                <a:custGeom>
                  <a:avLst/>
                  <a:gdLst/>
                  <a:ahLst/>
                  <a:cxnLst>
                    <a:cxn ang="0">
                      <a:pos x="0" y="16"/>
                    </a:cxn>
                    <a:cxn ang="0">
                      <a:pos x="2" y="24"/>
                    </a:cxn>
                    <a:cxn ang="0">
                      <a:pos x="10" y="24"/>
                    </a:cxn>
                    <a:cxn ang="0">
                      <a:pos x="24" y="24"/>
                    </a:cxn>
                    <a:cxn ang="0">
                      <a:pos x="46" y="20"/>
                    </a:cxn>
                    <a:cxn ang="0">
                      <a:pos x="58" y="18"/>
                    </a:cxn>
                    <a:cxn ang="0">
                      <a:pos x="58" y="8"/>
                    </a:cxn>
                    <a:cxn ang="0">
                      <a:pos x="48" y="4"/>
                    </a:cxn>
                    <a:cxn ang="0">
                      <a:pos x="36" y="0"/>
                    </a:cxn>
                    <a:cxn ang="0">
                      <a:pos x="22" y="2"/>
                    </a:cxn>
                    <a:cxn ang="0">
                      <a:pos x="14" y="8"/>
                    </a:cxn>
                    <a:cxn ang="0">
                      <a:pos x="0" y="16"/>
                    </a:cxn>
                  </a:cxnLst>
                  <a:rect l="0" t="0" r="r" b="b"/>
                  <a:pathLst>
                    <a:path w="58" h="24">
                      <a:moveTo>
                        <a:pt x="0" y="16"/>
                      </a:moveTo>
                      <a:lnTo>
                        <a:pt x="2" y="24"/>
                      </a:lnTo>
                      <a:lnTo>
                        <a:pt x="10" y="24"/>
                      </a:lnTo>
                      <a:lnTo>
                        <a:pt x="24" y="24"/>
                      </a:lnTo>
                      <a:lnTo>
                        <a:pt x="46" y="20"/>
                      </a:lnTo>
                      <a:lnTo>
                        <a:pt x="58" y="18"/>
                      </a:lnTo>
                      <a:lnTo>
                        <a:pt x="58" y="8"/>
                      </a:lnTo>
                      <a:lnTo>
                        <a:pt x="48" y="4"/>
                      </a:lnTo>
                      <a:lnTo>
                        <a:pt x="36" y="0"/>
                      </a:lnTo>
                      <a:lnTo>
                        <a:pt x="22" y="2"/>
                      </a:lnTo>
                      <a:lnTo>
                        <a:pt x="14" y="8"/>
                      </a:lnTo>
                      <a:lnTo>
                        <a:pt x="0" y="1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55" name="Freeform 208"/>
                <p:cNvSpPr>
                  <a:spLocks noChangeAspect="1"/>
                </p:cNvSpPr>
                <p:nvPr/>
              </p:nvSpPr>
              <p:spPr bwMode="auto">
                <a:xfrm>
                  <a:off x="4951" y="1609"/>
                  <a:ext cx="42" cy="174"/>
                </a:xfrm>
                <a:custGeom>
                  <a:avLst/>
                  <a:gdLst/>
                  <a:ahLst/>
                  <a:cxnLst>
                    <a:cxn ang="0">
                      <a:pos x="0" y="166"/>
                    </a:cxn>
                    <a:cxn ang="0">
                      <a:pos x="6" y="174"/>
                    </a:cxn>
                    <a:cxn ang="0">
                      <a:pos x="10" y="160"/>
                    </a:cxn>
                    <a:cxn ang="0">
                      <a:pos x="18" y="162"/>
                    </a:cxn>
                    <a:cxn ang="0">
                      <a:pos x="24" y="170"/>
                    </a:cxn>
                    <a:cxn ang="0">
                      <a:pos x="26" y="162"/>
                    </a:cxn>
                    <a:cxn ang="0">
                      <a:pos x="22" y="154"/>
                    </a:cxn>
                    <a:cxn ang="0">
                      <a:pos x="14" y="144"/>
                    </a:cxn>
                    <a:cxn ang="0">
                      <a:pos x="10" y="134"/>
                    </a:cxn>
                    <a:cxn ang="0">
                      <a:pos x="14" y="126"/>
                    </a:cxn>
                    <a:cxn ang="0">
                      <a:pos x="18" y="114"/>
                    </a:cxn>
                    <a:cxn ang="0">
                      <a:pos x="22" y="108"/>
                    </a:cxn>
                    <a:cxn ang="0">
                      <a:pos x="30" y="106"/>
                    </a:cxn>
                    <a:cxn ang="0">
                      <a:pos x="42" y="116"/>
                    </a:cxn>
                    <a:cxn ang="0">
                      <a:pos x="42" y="104"/>
                    </a:cxn>
                    <a:cxn ang="0">
                      <a:pos x="32" y="88"/>
                    </a:cxn>
                    <a:cxn ang="0">
                      <a:pos x="28" y="62"/>
                    </a:cxn>
                    <a:cxn ang="0">
                      <a:pos x="24" y="42"/>
                    </a:cxn>
                    <a:cxn ang="0">
                      <a:pos x="22" y="26"/>
                    </a:cxn>
                    <a:cxn ang="0">
                      <a:pos x="20" y="12"/>
                    </a:cxn>
                    <a:cxn ang="0">
                      <a:pos x="16" y="0"/>
                    </a:cxn>
                    <a:cxn ang="0">
                      <a:pos x="12" y="6"/>
                    </a:cxn>
                    <a:cxn ang="0">
                      <a:pos x="12" y="16"/>
                    </a:cxn>
                    <a:cxn ang="0">
                      <a:pos x="2" y="20"/>
                    </a:cxn>
                    <a:cxn ang="0">
                      <a:pos x="2" y="36"/>
                    </a:cxn>
                    <a:cxn ang="0">
                      <a:pos x="2" y="50"/>
                    </a:cxn>
                    <a:cxn ang="0">
                      <a:pos x="2" y="62"/>
                    </a:cxn>
                    <a:cxn ang="0">
                      <a:pos x="8" y="70"/>
                    </a:cxn>
                    <a:cxn ang="0">
                      <a:pos x="6" y="82"/>
                    </a:cxn>
                    <a:cxn ang="0">
                      <a:pos x="6" y="102"/>
                    </a:cxn>
                    <a:cxn ang="0">
                      <a:pos x="6" y="126"/>
                    </a:cxn>
                    <a:cxn ang="0">
                      <a:pos x="6" y="146"/>
                    </a:cxn>
                    <a:cxn ang="0">
                      <a:pos x="6" y="158"/>
                    </a:cxn>
                    <a:cxn ang="0">
                      <a:pos x="0" y="166"/>
                    </a:cxn>
                  </a:cxnLst>
                  <a:rect l="0" t="0" r="r" b="b"/>
                  <a:pathLst>
                    <a:path w="42" h="174">
                      <a:moveTo>
                        <a:pt x="0" y="166"/>
                      </a:moveTo>
                      <a:lnTo>
                        <a:pt x="6" y="174"/>
                      </a:lnTo>
                      <a:lnTo>
                        <a:pt x="10" y="160"/>
                      </a:lnTo>
                      <a:lnTo>
                        <a:pt x="18" y="162"/>
                      </a:lnTo>
                      <a:lnTo>
                        <a:pt x="24" y="170"/>
                      </a:lnTo>
                      <a:lnTo>
                        <a:pt x="26" y="162"/>
                      </a:lnTo>
                      <a:lnTo>
                        <a:pt x="22" y="154"/>
                      </a:lnTo>
                      <a:lnTo>
                        <a:pt x="14" y="144"/>
                      </a:lnTo>
                      <a:lnTo>
                        <a:pt x="10" y="134"/>
                      </a:lnTo>
                      <a:lnTo>
                        <a:pt x="14" y="126"/>
                      </a:lnTo>
                      <a:lnTo>
                        <a:pt x="18" y="114"/>
                      </a:lnTo>
                      <a:lnTo>
                        <a:pt x="22" y="108"/>
                      </a:lnTo>
                      <a:lnTo>
                        <a:pt x="30" y="106"/>
                      </a:lnTo>
                      <a:lnTo>
                        <a:pt x="42" y="116"/>
                      </a:lnTo>
                      <a:lnTo>
                        <a:pt x="42" y="104"/>
                      </a:lnTo>
                      <a:lnTo>
                        <a:pt x="32" y="88"/>
                      </a:lnTo>
                      <a:lnTo>
                        <a:pt x="28" y="62"/>
                      </a:lnTo>
                      <a:lnTo>
                        <a:pt x="24" y="42"/>
                      </a:lnTo>
                      <a:lnTo>
                        <a:pt x="22" y="26"/>
                      </a:lnTo>
                      <a:lnTo>
                        <a:pt x="20" y="12"/>
                      </a:lnTo>
                      <a:lnTo>
                        <a:pt x="16" y="0"/>
                      </a:lnTo>
                      <a:lnTo>
                        <a:pt x="12" y="6"/>
                      </a:lnTo>
                      <a:lnTo>
                        <a:pt x="12" y="16"/>
                      </a:lnTo>
                      <a:lnTo>
                        <a:pt x="2" y="20"/>
                      </a:lnTo>
                      <a:lnTo>
                        <a:pt x="2" y="36"/>
                      </a:lnTo>
                      <a:lnTo>
                        <a:pt x="2" y="50"/>
                      </a:lnTo>
                      <a:lnTo>
                        <a:pt x="2" y="62"/>
                      </a:lnTo>
                      <a:lnTo>
                        <a:pt x="8" y="70"/>
                      </a:lnTo>
                      <a:lnTo>
                        <a:pt x="6" y="82"/>
                      </a:lnTo>
                      <a:lnTo>
                        <a:pt x="6" y="102"/>
                      </a:lnTo>
                      <a:lnTo>
                        <a:pt x="6" y="126"/>
                      </a:lnTo>
                      <a:lnTo>
                        <a:pt x="6" y="146"/>
                      </a:lnTo>
                      <a:lnTo>
                        <a:pt x="6" y="158"/>
                      </a:lnTo>
                      <a:lnTo>
                        <a:pt x="0" y="16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56" name="Freeform 209"/>
                <p:cNvSpPr>
                  <a:spLocks noChangeAspect="1"/>
                </p:cNvSpPr>
                <p:nvPr/>
              </p:nvSpPr>
              <p:spPr bwMode="auto">
                <a:xfrm>
                  <a:off x="3411" y="1901"/>
                  <a:ext cx="24" cy="20"/>
                </a:xfrm>
                <a:custGeom>
                  <a:avLst/>
                  <a:gdLst/>
                  <a:ahLst/>
                  <a:cxnLst>
                    <a:cxn ang="0">
                      <a:pos x="22" y="20"/>
                    </a:cxn>
                    <a:cxn ang="0">
                      <a:pos x="14" y="16"/>
                    </a:cxn>
                    <a:cxn ang="0">
                      <a:pos x="8" y="12"/>
                    </a:cxn>
                    <a:cxn ang="0">
                      <a:pos x="0" y="4"/>
                    </a:cxn>
                    <a:cxn ang="0">
                      <a:pos x="2" y="0"/>
                    </a:cxn>
                    <a:cxn ang="0">
                      <a:pos x="10" y="0"/>
                    </a:cxn>
                    <a:cxn ang="0">
                      <a:pos x="16" y="4"/>
                    </a:cxn>
                    <a:cxn ang="0">
                      <a:pos x="22" y="6"/>
                    </a:cxn>
                    <a:cxn ang="0">
                      <a:pos x="24" y="14"/>
                    </a:cxn>
                    <a:cxn ang="0">
                      <a:pos x="22" y="20"/>
                    </a:cxn>
                  </a:cxnLst>
                  <a:rect l="0" t="0" r="r" b="b"/>
                  <a:pathLst>
                    <a:path w="24" h="20">
                      <a:moveTo>
                        <a:pt x="22" y="20"/>
                      </a:moveTo>
                      <a:lnTo>
                        <a:pt x="14" y="16"/>
                      </a:lnTo>
                      <a:lnTo>
                        <a:pt x="8" y="12"/>
                      </a:lnTo>
                      <a:lnTo>
                        <a:pt x="0" y="4"/>
                      </a:lnTo>
                      <a:lnTo>
                        <a:pt x="2" y="0"/>
                      </a:lnTo>
                      <a:lnTo>
                        <a:pt x="10" y="0"/>
                      </a:lnTo>
                      <a:lnTo>
                        <a:pt x="16" y="4"/>
                      </a:lnTo>
                      <a:lnTo>
                        <a:pt x="22" y="6"/>
                      </a:lnTo>
                      <a:lnTo>
                        <a:pt x="24" y="14"/>
                      </a:lnTo>
                      <a:lnTo>
                        <a:pt x="22" y="2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grpSp>
          <p:grpSp>
            <p:nvGrpSpPr>
              <p:cNvPr id="19" name="Group 210"/>
              <p:cNvGrpSpPr>
                <a:grpSpLocks noChangeAspect="1"/>
              </p:cNvGrpSpPr>
              <p:nvPr/>
            </p:nvGrpSpPr>
            <p:grpSpPr bwMode="auto">
              <a:xfrm>
                <a:off x="4876679" y="3293790"/>
                <a:ext cx="1161281" cy="850134"/>
                <a:chOff x="3119" y="1859"/>
                <a:chExt cx="808" cy="508"/>
              </a:xfrm>
            </p:grpSpPr>
            <p:sp>
              <p:nvSpPr>
                <p:cNvPr id="121" name="Freeform 211"/>
                <p:cNvSpPr>
                  <a:spLocks noChangeAspect="1"/>
                </p:cNvSpPr>
                <p:nvPr/>
              </p:nvSpPr>
              <p:spPr bwMode="auto">
                <a:xfrm>
                  <a:off x="3217" y="1981"/>
                  <a:ext cx="30" cy="16"/>
                </a:xfrm>
                <a:custGeom>
                  <a:avLst/>
                  <a:gdLst/>
                  <a:ahLst/>
                  <a:cxnLst>
                    <a:cxn ang="0">
                      <a:pos x="8" y="6"/>
                    </a:cxn>
                    <a:cxn ang="0">
                      <a:pos x="16" y="4"/>
                    </a:cxn>
                    <a:cxn ang="0">
                      <a:pos x="24" y="4"/>
                    </a:cxn>
                    <a:cxn ang="0">
                      <a:pos x="30" y="0"/>
                    </a:cxn>
                    <a:cxn ang="0">
                      <a:pos x="22" y="8"/>
                    </a:cxn>
                    <a:cxn ang="0">
                      <a:pos x="18" y="12"/>
                    </a:cxn>
                    <a:cxn ang="0">
                      <a:pos x="12" y="16"/>
                    </a:cxn>
                    <a:cxn ang="0">
                      <a:pos x="4" y="16"/>
                    </a:cxn>
                    <a:cxn ang="0">
                      <a:pos x="0" y="12"/>
                    </a:cxn>
                    <a:cxn ang="0">
                      <a:pos x="0" y="6"/>
                    </a:cxn>
                    <a:cxn ang="0">
                      <a:pos x="8" y="6"/>
                    </a:cxn>
                  </a:cxnLst>
                  <a:rect l="0" t="0" r="r" b="b"/>
                  <a:pathLst>
                    <a:path w="30" h="16">
                      <a:moveTo>
                        <a:pt x="8" y="6"/>
                      </a:moveTo>
                      <a:lnTo>
                        <a:pt x="16" y="4"/>
                      </a:lnTo>
                      <a:lnTo>
                        <a:pt x="24" y="4"/>
                      </a:lnTo>
                      <a:lnTo>
                        <a:pt x="30" y="0"/>
                      </a:lnTo>
                      <a:lnTo>
                        <a:pt x="22" y="8"/>
                      </a:lnTo>
                      <a:lnTo>
                        <a:pt x="18" y="12"/>
                      </a:lnTo>
                      <a:lnTo>
                        <a:pt x="12" y="16"/>
                      </a:lnTo>
                      <a:lnTo>
                        <a:pt x="4" y="16"/>
                      </a:lnTo>
                      <a:lnTo>
                        <a:pt x="0" y="12"/>
                      </a:lnTo>
                      <a:lnTo>
                        <a:pt x="0" y="6"/>
                      </a:lnTo>
                      <a:lnTo>
                        <a:pt x="8" y="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22" name="Freeform 212"/>
                <p:cNvSpPr>
                  <a:spLocks noChangeAspect="1"/>
                </p:cNvSpPr>
                <p:nvPr/>
              </p:nvSpPr>
              <p:spPr bwMode="auto">
                <a:xfrm>
                  <a:off x="3119" y="1859"/>
                  <a:ext cx="292" cy="112"/>
                </a:xfrm>
                <a:custGeom>
                  <a:avLst/>
                  <a:gdLst/>
                  <a:ahLst/>
                  <a:cxnLst>
                    <a:cxn ang="0">
                      <a:pos x="0" y="46"/>
                    </a:cxn>
                    <a:cxn ang="0">
                      <a:pos x="6" y="34"/>
                    </a:cxn>
                    <a:cxn ang="0">
                      <a:pos x="26" y="34"/>
                    </a:cxn>
                    <a:cxn ang="0">
                      <a:pos x="46" y="34"/>
                    </a:cxn>
                    <a:cxn ang="0">
                      <a:pos x="52" y="26"/>
                    </a:cxn>
                    <a:cxn ang="0">
                      <a:pos x="52" y="22"/>
                    </a:cxn>
                    <a:cxn ang="0">
                      <a:pos x="46" y="16"/>
                    </a:cxn>
                    <a:cxn ang="0">
                      <a:pos x="82" y="18"/>
                    </a:cxn>
                    <a:cxn ang="0">
                      <a:pos x="110" y="0"/>
                    </a:cxn>
                    <a:cxn ang="0">
                      <a:pos x="146" y="12"/>
                    </a:cxn>
                    <a:cxn ang="0">
                      <a:pos x="160" y="16"/>
                    </a:cxn>
                    <a:cxn ang="0">
                      <a:pos x="182" y="22"/>
                    </a:cxn>
                    <a:cxn ang="0">
                      <a:pos x="218" y="22"/>
                    </a:cxn>
                    <a:cxn ang="0">
                      <a:pos x="242" y="10"/>
                    </a:cxn>
                    <a:cxn ang="0">
                      <a:pos x="252" y="14"/>
                    </a:cxn>
                    <a:cxn ang="0">
                      <a:pos x="262" y="10"/>
                    </a:cxn>
                    <a:cxn ang="0">
                      <a:pos x="274" y="20"/>
                    </a:cxn>
                    <a:cxn ang="0">
                      <a:pos x="274" y="42"/>
                    </a:cxn>
                    <a:cxn ang="0">
                      <a:pos x="292" y="46"/>
                    </a:cxn>
                    <a:cxn ang="0">
                      <a:pos x="282" y="52"/>
                    </a:cxn>
                    <a:cxn ang="0">
                      <a:pos x="286" y="68"/>
                    </a:cxn>
                    <a:cxn ang="0">
                      <a:pos x="292" y="88"/>
                    </a:cxn>
                    <a:cxn ang="0">
                      <a:pos x="282" y="90"/>
                    </a:cxn>
                    <a:cxn ang="0">
                      <a:pos x="252" y="92"/>
                    </a:cxn>
                    <a:cxn ang="0">
                      <a:pos x="214" y="100"/>
                    </a:cxn>
                    <a:cxn ang="0">
                      <a:pos x="190" y="96"/>
                    </a:cxn>
                    <a:cxn ang="0">
                      <a:pos x="182" y="100"/>
                    </a:cxn>
                    <a:cxn ang="0">
                      <a:pos x="164" y="96"/>
                    </a:cxn>
                    <a:cxn ang="0">
                      <a:pos x="154" y="112"/>
                    </a:cxn>
                    <a:cxn ang="0">
                      <a:pos x="156" y="96"/>
                    </a:cxn>
                    <a:cxn ang="0">
                      <a:pos x="146" y="100"/>
                    </a:cxn>
                    <a:cxn ang="0">
                      <a:pos x="128" y="100"/>
                    </a:cxn>
                    <a:cxn ang="0">
                      <a:pos x="110" y="110"/>
                    </a:cxn>
                    <a:cxn ang="0">
                      <a:pos x="92" y="104"/>
                    </a:cxn>
                    <a:cxn ang="0">
                      <a:pos x="72" y="96"/>
                    </a:cxn>
                    <a:cxn ang="0">
                      <a:pos x="68" y="104"/>
                    </a:cxn>
                    <a:cxn ang="0">
                      <a:pos x="50" y="108"/>
                    </a:cxn>
                    <a:cxn ang="0">
                      <a:pos x="34" y="96"/>
                    </a:cxn>
                    <a:cxn ang="0">
                      <a:pos x="16" y="84"/>
                    </a:cxn>
                    <a:cxn ang="0">
                      <a:pos x="6" y="74"/>
                    </a:cxn>
                    <a:cxn ang="0">
                      <a:pos x="14" y="62"/>
                    </a:cxn>
                    <a:cxn ang="0">
                      <a:pos x="10" y="48"/>
                    </a:cxn>
                  </a:cxnLst>
                  <a:rect l="0" t="0" r="r" b="b"/>
                  <a:pathLst>
                    <a:path w="292" h="112">
                      <a:moveTo>
                        <a:pt x="10" y="48"/>
                      </a:moveTo>
                      <a:lnTo>
                        <a:pt x="0" y="46"/>
                      </a:lnTo>
                      <a:lnTo>
                        <a:pt x="0" y="42"/>
                      </a:lnTo>
                      <a:lnTo>
                        <a:pt x="6" y="34"/>
                      </a:lnTo>
                      <a:lnTo>
                        <a:pt x="12" y="32"/>
                      </a:lnTo>
                      <a:lnTo>
                        <a:pt x="26" y="34"/>
                      </a:lnTo>
                      <a:lnTo>
                        <a:pt x="38" y="34"/>
                      </a:lnTo>
                      <a:lnTo>
                        <a:pt x="46" y="34"/>
                      </a:lnTo>
                      <a:lnTo>
                        <a:pt x="46" y="28"/>
                      </a:lnTo>
                      <a:lnTo>
                        <a:pt x="52" y="26"/>
                      </a:lnTo>
                      <a:lnTo>
                        <a:pt x="58" y="26"/>
                      </a:lnTo>
                      <a:lnTo>
                        <a:pt x="52" y="22"/>
                      </a:lnTo>
                      <a:lnTo>
                        <a:pt x="46" y="22"/>
                      </a:lnTo>
                      <a:lnTo>
                        <a:pt x="46" y="16"/>
                      </a:lnTo>
                      <a:lnTo>
                        <a:pt x="68" y="18"/>
                      </a:lnTo>
                      <a:lnTo>
                        <a:pt x="82" y="18"/>
                      </a:lnTo>
                      <a:lnTo>
                        <a:pt x="90" y="10"/>
                      </a:lnTo>
                      <a:lnTo>
                        <a:pt x="110" y="0"/>
                      </a:lnTo>
                      <a:lnTo>
                        <a:pt x="140" y="0"/>
                      </a:lnTo>
                      <a:lnTo>
                        <a:pt x="146" y="12"/>
                      </a:lnTo>
                      <a:lnTo>
                        <a:pt x="154" y="10"/>
                      </a:lnTo>
                      <a:lnTo>
                        <a:pt x="160" y="16"/>
                      </a:lnTo>
                      <a:lnTo>
                        <a:pt x="168" y="18"/>
                      </a:lnTo>
                      <a:lnTo>
                        <a:pt x="182" y="22"/>
                      </a:lnTo>
                      <a:lnTo>
                        <a:pt x="200" y="22"/>
                      </a:lnTo>
                      <a:lnTo>
                        <a:pt x="218" y="22"/>
                      </a:lnTo>
                      <a:lnTo>
                        <a:pt x="234" y="18"/>
                      </a:lnTo>
                      <a:lnTo>
                        <a:pt x="242" y="10"/>
                      </a:lnTo>
                      <a:lnTo>
                        <a:pt x="248" y="12"/>
                      </a:lnTo>
                      <a:lnTo>
                        <a:pt x="252" y="14"/>
                      </a:lnTo>
                      <a:lnTo>
                        <a:pt x="254" y="8"/>
                      </a:lnTo>
                      <a:lnTo>
                        <a:pt x="262" y="10"/>
                      </a:lnTo>
                      <a:lnTo>
                        <a:pt x="268" y="16"/>
                      </a:lnTo>
                      <a:lnTo>
                        <a:pt x="274" y="20"/>
                      </a:lnTo>
                      <a:lnTo>
                        <a:pt x="274" y="30"/>
                      </a:lnTo>
                      <a:lnTo>
                        <a:pt x="274" y="42"/>
                      </a:lnTo>
                      <a:lnTo>
                        <a:pt x="286" y="42"/>
                      </a:lnTo>
                      <a:lnTo>
                        <a:pt x="292" y="46"/>
                      </a:lnTo>
                      <a:lnTo>
                        <a:pt x="284" y="48"/>
                      </a:lnTo>
                      <a:lnTo>
                        <a:pt x="282" y="52"/>
                      </a:lnTo>
                      <a:lnTo>
                        <a:pt x="284" y="60"/>
                      </a:lnTo>
                      <a:lnTo>
                        <a:pt x="286" y="68"/>
                      </a:lnTo>
                      <a:lnTo>
                        <a:pt x="288" y="78"/>
                      </a:lnTo>
                      <a:lnTo>
                        <a:pt x="292" y="88"/>
                      </a:lnTo>
                      <a:lnTo>
                        <a:pt x="290" y="92"/>
                      </a:lnTo>
                      <a:lnTo>
                        <a:pt x="282" y="90"/>
                      </a:lnTo>
                      <a:lnTo>
                        <a:pt x="262" y="86"/>
                      </a:lnTo>
                      <a:lnTo>
                        <a:pt x="252" y="92"/>
                      </a:lnTo>
                      <a:lnTo>
                        <a:pt x="226" y="92"/>
                      </a:lnTo>
                      <a:lnTo>
                        <a:pt x="214" y="100"/>
                      </a:lnTo>
                      <a:lnTo>
                        <a:pt x="196" y="102"/>
                      </a:lnTo>
                      <a:lnTo>
                        <a:pt x="190" y="96"/>
                      </a:lnTo>
                      <a:lnTo>
                        <a:pt x="184" y="96"/>
                      </a:lnTo>
                      <a:lnTo>
                        <a:pt x="182" y="100"/>
                      </a:lnTo>
                      <a:lnTo>
                        <a:pt x="170" y="100"/>
                      </a:lnTo>
                      <a:lnTo>
                        <a:pt x="164" y="96"/>
                      </a:lnTo>
                      <a:lnTo>
                        <a:pt x="162" y="104"/>
                      </a:lnTo>
                      <a:lnTo>
                        <a:pt x="154" y="112"/>
                      </a:lnTo>
                      <a:lnTo>
                        <a:pt x="152" y="104"/>
                      </a:lnTo>
                      <a:lnTo>
                        <a:pt x="156" y="96"/>
                      </a:lnTo>
                      <a:lnTo>
                        <a:pt x="150" y="96"/>
                      </a:lnTo>
                      <a:lnTo>
                        <a:pt x="146" y="100"/>
                      </a:lnTo>
                      <a:lnTo>
                        <a:pt x="132" y="98"/>
                      </a:lnTo>
                      <a:lnTo>
                        <a:pt x="128" y="100"/>
                      </a:lnTo>
                      <a:lnTo>
                        <a:pt x="120" y="108"/>
                      </a:lnTo>
                      <a:lnTo>
                        <a:pt x="110" y="110"/>
                      </a:lnTo>
                      <a:lnTo>
                        <a:pt x="100" y="110"/>
                      </a:lnTo>
                      <a:lnTo>
                        <a:pt x="92" y="104"/>
                      </a:lnTo>
                      <a:lnTo>
                        <a:pt x="80" y="100"/>
                      </a:lnTo>
                      <a:lnTo>
                        <a:pt x="72" y="96"/>
                      </a:lnTo>
                      <a:lnTo>
                        <a:pt x="66" y="98"/>
                      </a:lnTo>
                      <a:lnTo>
                        <a:pt x="68" y="104"/>
                      </a:lnTo>
                      <a:lnTo>
                        <a:pt x="66" y="108"/>
                      </a:lnTo>
                      <a:lnTo>
                        <a:pt x="50" y="108"/>
                      </a:lnTo>
                      <a:lnTo>
                        <a:pt x="40" y="100"/>
                      </a:lnTo>
                      <a:lnTo>
                        <a:pt x="34" y="96"/>
                      </a:lnTo>
                      <a:lnTo>
                        <a:pt x="20" y="92"/>
                      </a:lnTo>
                      <a:lnTo>
                        <a:pt x="16" y="84"/>
                      </a:lnTo>
                      <a:lnTo>
                        <a:pt x="16" y="78"/>
                      </a:lnTo>
                      <a:lnTo>
                        <a:pt x="6" y="74"/>
                      </a:lnTo>
                      <a:lnTo>
                        <a:pt x="10" y="68"/>
                      </a:lnTo>
                      <a:lnTo>
                        <a:pt x="14" y="62"/>
                      </a:lnTo>
                      <a:lnTo>
                        <a:pt x="12" y="54"/>
                      </a:lnTo>
                      <a:lnTo>
                        <a:pt x="10" y="48"/>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23" name="Freeform 213"/>
                <p:cNvSpPr>
                  <a:spLocks noChangeAspect="1"/>
                </p:cNvSpPr>
                <p:nvPr/>
              </p:nvSpPr>
              <p:spPr bwMode="auto">
                <a:xfrm>
                  <a:off x="3257" y="1997"/>
                  <a:ext cx="28" cy="28"/>
                </a:xfrm>
                <a:custGeom>
                  <a:avLst/>
                  <a:gdLst/>
                  <a:ahLst/>
                  <a:cxnLst>
                    <a:cxn ang="0">
                      <a:pos x="16" y="2"/>
                    </a:cxn>
                    <a:cxn ang="0">
                      <a:pos x="24" y="0"/>
                    </a:cxn>
                    <a:cxn ang="0">
                      <a:pos x="28" y="4"/>
                    </a:cxn>
                    <a:cxn ang="0">
                      <a:pos x="24" y="10"/>
                    </a:cxn>
                    <a:cxn ang="0">
                      <a:pos x="18" y="14"/>
                    </a:cxn>
                    <a:cxn ang="0">
                      <a:pos x="16" y="20"/>
                    </a:cxn>
                    <a:cxn ang="0">
                      <a:pos x="10" y="24"/>
                    </a:cxn>
                    <a:cxn ang="0">
                      <a:pos x="6" y="28"/>
                    </a:cxn>
                    <a:cxn ang="0">
                      <a:pos x="0" y="26"/>
                    </a:cxn>
                    <a:cxn ang="0">
                      <a:pos x="6" y="18"/>
                    </a:cxn>
                    <a:cxn ang="0">
                      <a:pos x="12" y="8"/>
                    </a:cxn>
                    <a:cxn ang="0">
                      <a:pos x="16" y="2"/>
                    </a:cxn>
                  </a:cxnLst>
                  <a:rect l="0" t="0" r="r" b="b"/>
                  <a:pathLst>
                    <a:path w="28" h="28">
                      <a:moveTo>
                        <a:pt x="16" y="2"/>
                      </a:moveTo>
                      <a:lnTo>
                        <a:pt x="24" y="0"/>
                      </a:lnTo>
                      <a:lnTo>
                        <a:pt x="28" y="4"/>
                      </a:lnTo>
                      <a:lnTo>
                        <a:pt x="24" y="10"/>
                      </a:lnTo>
                      <a:lnTo>
                        <a:pt x="18" y="14"/>
                      </a:lnTo>
                      <a:lnTo>
                        <a:pt x="16" y="20"/>
                      </a:lnTo>
                      <a:lnTo>
                        <a:pt x="10" y="24"/>
                      </a:lnTo>
                      <a:lnTo>
                        <a:pt x="6" y="28"/>
                      </a:lnTo>
                      <a:lnTo>
                        <a:pt x="0" y="26"/>
                      </a:lnTo>
                      <a:lnTo>
                        <a:pt x="6" y="18"/>
                      </a:lnTo>
                      <a:lnTo>
                        <a:pt x="12" y="8"/>
                      </a:lnTo>
                      <a:lnTo>
                        <a:pt x="16" y="2"/>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24" name="Freeform 214"/>
                <p:cNvSpPr>
                  <a:spLocks noChangeAspect="1"/>
                </p:cNvSpPr>
                <p:nvPr/>
              </p:nvSpPr>
              <p:spPr bwMode="auto">
                <a:xfrm>
                  <a:off x="3263" y="1951"/>
                  <a:ext cx="108" cy="86"/>
                </a:xfrm>
                <a:custGeom>
                  <a:avLst/>
                  <a:gdLst/>
                  <a:ahLst/>
                  <a:cxnLst>
                    <a:cxn ang="0">
                      <a:pos x="10" y="48"/>
                    </a:cxn>
                    <a:cxn ang="0">
                      <a:pos x="8" y="32"/>
                    </a:cxn>
                    <a:cxn ang="0">
                      <a:pos x="8" y="24"/>
                    </a:cxn>
                    <a:cxn ang="0">
                      <a:pos x="10" y="20"/>
                    </a:cxn>
                    <a:cxn ang="0">
                      <a:pos x="18" y="12"/>
                    </a:cxn>
                    <a:cxn ang="0">
                      <a:pos x="20" y="4"/>
                    </a:cxn>
                    <a:cxn ang="0">
                      <a:pos x="26" y="8"/>
                    </a:cxn>
                    <a:cxn ang="0">
                      <a:pos x="38" y="8"/>
                    </a:cxn>
                    <a:cxn ang="0">
                      <a:pos x="40" y="4"/>
                    </a:cxn>
                    <a:cxn ang="0">
                      <a:pos x="46" y="4"/>
                    </a:cxn>
                    <a:cxn ang="0">
                      <a:pos x="52" y="10"/>
                    </a:cxn>
                    <a:cxn ang="0">
                      <a:pos x="70" y="8"/>
                    </a:cxn>
                    <a:cxn ang="0">
                      <a:pos x="82" y="0"/>
                    </a:cxn>
                    <a:cxn ang="0">
                      <a:pos x="108" y="0"/>
                    </a:cxn>
                    <a:cxn ang="0">
                      <a:pos x="108" y="4"/>
                    </a:cxn>
                    <a:cxn ang="0">
                      <a:pos x="94" y="14"/>
                    </a:cxn>
                    <a:cxn ang="0">
                      <a:pos x="90" y="46"/>
                    </a:cxn>
                    <a:cxn ang="0">
                      <a:pos x="54" y="68"/>
                    </a:cxn>
                    <a:cxn ang="0">
                      <a:pos x="28" y="84"/>
                    </a:cxn>
                    <a:cxn ang="0">
                      <a:pos x="20" y="86"/>
                    </a:cxn>
                    <a:cxn ang="0">
                      <a:pos x="12" y="82"/>
                    </a:cxn>
                    <a:cxn ang="0">
                      <a:pos x="6" y="80"/>
                    </a:cxn>
                    <a:cxn ang="0">
                      <a:pos x="2" y="78"/>
                    </a:cxn>
                    <a:cxn ang="0">
                      <a:pos x="0" y="74"/>
                    </a:cxn>
                    <a:cxn ang="0">
                      <a:pos x="10" y="66"/>
                    </a:cxn>
                    <a:cxn ang="0">
                      <a:pos x="12" y="60"/>
                    </a:cxn>
                    <a:cxn ang="0">
                      <a:pos x="18" y="56"/>
                    </a:cxn>
                    <a:cxn ang="0">
                      <a:pos x="22" y="50"/>
                    </a:cxn>
                    <a:cxn ang="0">
                      <a:pos x="18" y="46"/>
                    </a:cxn>
                    <a:cxn ang="0">
                      <a:pos x="10" y="48"/>
                    </a:cxn>
                  </a:cxnLst>
                  <a:rect l="0" t="0" r="r" b="b"/>
                  <a:pathLst>
                    <a:path w="108" h="86">
                      <a:moveTo>
                        <a:pt x="10" y="48"/>
                      </a:moveTo>
                      <a:lnTo>
                        <a:pt x="8" y="32"/>
                      </a:lnTo>
                      <a:lnTo>
                        <a:pt x="8" y="24"/>
                      </a:lnTo>
                      <a:lnTo>
                        <a:pt x="10" y="20"/>
                      </a:lnTo>
                      <a:lnTo>
                        <a:pt x="18" y="12"/>
                      </a:lnTo>
                      <a:lnTo>
                        <a:pt x="20" y="4"/>
                      </a:lnTo>
                      <a:lnTo>
                        <a:pt x="26" y="8"/>
                      </a:lnTo>
                      <a:lnTo>
                        <a:pt x="38" y="8"/>
                      </a:lnTo>
                      <a:lnTo>
                        <a:pt x="40" y="4"/>
                      </a:lnTo>
                      <a:lnTo>
                        <a:pt x="46" y="4"/>
                      </a:lnTo>
                      <a:lnTo>
                        <a:pt x="52" y="10"/>
                      </a:lnTo>
                      <a:lnTo>
                        <a:pt x="70" y="8"/>
                      </a:lnTo>
                      <a:lnTo>
                        <a:pt x="82" y="0"/>
                      </a:lnTo>
                      <a:lnTo>
                        <a:pt x="108" y="0"/>
                      </a:lnTo>
                      <a:lnTo>
                        <a:pt x="108" y="4"/>
                      </a:lnTo>
                      <a:lnTo>
                        <a:pt x="94" y="14"/>
                      </a:lnTo>
                      <a:lnTo>
                        <a:pt x="90" y="46"/>
                      </a:lnTo>
                      <a:lnTo>
                        <a:pt x="54" y="68"/>
                      </a:lnTo>
                      <a:lnTo>
                        <a:pt x="28" y="84"/>
                      </a:lnTo>
                      <a:lnTo>
                        <a:pt x="20" y="86"/>
                      </a:lnTo>
                      <a:lnTo>
                        <a:pt x="12" y="82"/>
                      </a:lnTo>
                      <a:lnTo>
                        <a:pt x="6" y="80"/>
                      </a:lnTo>
                      <a:lnTo>
                        <a:pt x="2" y="78"/>
                      </a:lnTo>
                      <a:lnTo>
                        <a:pt x="0" y="74"/>
                      </a:lnTo>
                      <a:lnTo>
                        <a:pt x="10" y="66"/>
                      </a:lnTo>
                      <a:lnTo>
                        <a:pt x="12" y="60"/>
                      </a:lnTo>
                      <a:lnTo>
                        <a:pt x="18" y="56"/>
                      </a:lnTo>
                      <a:lnTo>
                        <a:pt x="22" y="50"/>
                      </a:lnTo>
                      <a:lnTo>
                        <a:pt x="18" y="46"/>
                      </a:lnTo>
                      <a:lnTo>
                        <a:pt x="10" y="48"/>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25" name="Freeform 215"/>
                <p:cNvSpPr>
                  <a:spLocks noChangeAspect="1"/>
                </p:cNvSpPr>
                <p:nvPr/>
              </p:nvSpPr>
              <p:spPr bwMode="auto">
                <a:xfrm>
                  <a:off x="3243" y="2023"/>
                  <a:ext cx="24" cy="64"/>
                </a:xfrm>
                <a:custGeom>
                  <a:avLst/>
                  <a:gdLst/>
                  <a:ahLst/>
                  <a:cxnLst>
                    <a:cxn ang="0">
                      <a:pos x="16" y="14"/>
                    </a:cxn>
                    <a:cxn ang="0">
                      <a:pos x="22" y="14"/>
                    </a:cxn>
                    <a:cxn ang="0">
                      <a:pos x="24" y="8"/>
                    </a:cxn>
                    <a:cxn ang="0">
                      <a:pos x="22" y="6"/>
                    </a:cxn>
                    <a:cxn ang="0">
                      <a:pos x="20" y="2"/>
                    </a:cxn>
                    <a:cxn ang="0">
                      <a:pos x="14" y="0"/>
                    </a:cxn>
                    <a:cxn ang="0">
                      <a:pos x="14" y="6"/>
                    </a:cxn>
                    <a:cxn ang="0">
                      <a:pos x="12" y="14"/>
                    </a:cxn>
                    <a:cxn ang="0">
                      <a:pos x="10" y="20"/>
                    </a:cxn>
                    <a:cxn ang="0">
                      <a:pos x="6" y="26"/>
                    </a:cxn>
                    <a:cxn ang="0">
                      <a:pos x="4" y="30"/>
                    </a:cxn>
                    <a:cxn ang="0">
                      <a:pos x="0" y="36"/>
                    </a:cxn>
                    <a:cxn ang="0">
                      <a:pos x="2" y="40"/>
                    </a:cxn>
                    <a:cxn ang="0">
                      <a:pos x="6" y="48"/>
                    </a:cxn>
                    <a:cxn ang="0">
                      <a:pos x="10" y="58"/>
                    </a:cxn>
                    <a:cxn ang="0">
                      <a:pos x="12" y="64"/>
                    </a:cxn>
                    <a:cxn ang="0">
                      <a:pos x="18" y="52"/>
                    </a:cxn>
                    <a:cxn ang="0">
                      <a:pos x="20" y="42"/>
                    </a:cxn>
                    <a:cxn ang="0">
                      <a:pos x="20" y="30"/>
                    </a:cxn>
                    <a:cxn ang="0">
                      <a:pos x="16" y="30"/>
                    </a:cxn>
                    <a:cxn ang="0">
                      <a:pos x="14" y="18"/>
                    </a:cxn>
                    <a:cxn ang="0">
                      <a:pos x="16" y="14"/>
                    </a:cxn>
                  </a:cxnLst>
                  <a:rect l="0" t="0" r="r" b="b"/>
                  <a:pathLst>
                    <a:path w="24" h="64">
                      <a:moveTo>
                        <a:pt x="16" y="14"/>
                      </a:moveTo>
                      <a:lnTo>
                        <a:pt x="22" y="14"/>
                      </a:lnTo>
                      <a:lnTo>
                        <a:pt x="24" y="8"/>
                      </a:lnTo>
                      <a:lnTo>
                        <a:pt x="22" y="6"/>
                      </a:lnTo>
                      <a:lnTo>
                        <a:pt x="20" y="2"/>
                      </a:lnTo>
                      <a:lnTo>
                        <a:pt x="14" y="0"/>
                      </a:lnTo>
                      <a:lnTo>
                        <a:pt x="14" y="6"/>
                      </a:lnTo>
                      <a:lnTo>
                        <a:pt x="12" y="14"/>
                      </a:lnTo>
                      <a:lnTo>
                        <a:pt x="10" y="20"/>
                      </a:lnTo>
                      <a:lnTo>
                        <a:pt x="6" y="26"/>
                      </a:lnTo>
                      <a:lnTo>
                        <a:pt x="4" y="30"/>
                      </a:lnTo>
                      <a:lnTo>
                        <a:pt x="0" y="36"/>
                      </a:lnTo>
                      <a:lnTo>
                        <a:pt x="2" y="40"/>
                      </a:lnTo>
                      <a:lnTo>
                        <a:pt x="6" y="48"/>
                      </a:lnTo>
                      <a:lnTo>
                        <a:pt x="10" y="58"/>
                      </a:lnTo>
                      <a:lnTo>
                        <a:pt x="12" y="64"/>
                      </a:lnTo>
                      <a:lnTo>
                        <a:pt x="18" y="52"/>
                      </a:lnTo>
                      <a:lnTo>
                        <a:pt x="20" y="42"/>
                      </a:lnTo>
                      <a:lnTo>
                        <a:pt x="20" y="30"/>
                      </a:lnTo>
                      <a:lnTo>
                        <a:pt x="16" y="30"/>
                      </a:lnTo>
                      <a:lnTo>
                        <a:pt x="14" y="18"/>
                      </a:lnTo>
                      <a:lnTo>
                        <a:pt x="16" y="1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26" name="Freeform 216"/>
                <p:cNvSpPr>
                  <a:spLocks noChangeAspect="1"/>
                </p:cNvSpPr>
                <p:nvPr/>
              </p:nvSpPr>
              <p:spPr bwMode="auto">
                <a:xfrm>
                  <a:off x="3321" y="1945"/>
                  <a:ext cx="142" cy="148"/>
                </a:xfrm>
                <a:custGeom>
                  <a:avLst/>
                  <a:gdLst/>
                  <a:ahLst/>
                  <a:cxnLst>
                    <a:cxn ang="0">
                      <a:pos x="90" y="2"/>
                    </a:cxn>
                    <a:cxn ang="0">
                      <a:pos x="94" y="10"/>
                    </a:cxn>
                    <a:cxn ang="0">
                      <a:pos x="106" y="28"/>
                    </a:cxn>
                    <a:cxn ang="0">
                      <a:pos x="114" y="30"/>
                    </a:cxn>
                    <a:cxn ang="0">
                      <a:pos x="110" y="36"/>
                    </a:cxn>
                    <a:cxn ang="0">
                      <a:pos x="112" y="44"/>
                    </a:cxn>
                    <a:cxn ang="0">
                      <a:pos x="106" y="48"/>
                    </a:cxn>
                    <a:cxn ang="0">
                      <a:pos x="100" y="62"/>
                    </a:cxn>
                    <a:cxn ang="0">
                      <a:pos x="112" y="74"/>
                    </a:cxn>
                    <a:cxn ang="0">
                      <a:pos x="118" y="84"/>
                    </a:cxn>
                    <a:cxn ang="0">
                      <a:pos x="132" y="90"/>
                    </a:cxn>
                    <a:cxn ang="0">
                      <a:pos x="140" y="98"/>
                    </a:cxn>
                    <a:cxn ang="0">
                      <a:pos x="136" y="112"/>
                    </a:cxn>
                    <a:cxn ang="0">
                      <a:pos x="142" y="124"/>
                    </a:cxn>
                    <a:cxn ang="0">
                      <a:pos x="140" y="130"/>
                    </a:cxn>
                    <a:cxn ang="0">
                      <a:pos x="132" y="132"/>
                    </a:cxn>
                    <a:cxn ang="0">
                      <a:pos x="122" y="140"/>
                    </a:cxn>
                    <a:cxn ang="0">
                      <a:pos x="122" y="148"/>
                    </a:cxn>
                    <a:cxn ang="0">
                      <a:pos x="90" y="148"/>
                    </a:cxn>
                    <a:cxn ang="0">
                      <a:pos x="76" y="136"/>
                    </a:cxn>
                    <a:cxn ang="0">
                      <a:pos x="68" y="136"/>
                    </a:cxn>
                    <a:cxn ang="0">
                      <a:pos x="58" y="120"/>
                    </a:cxn>
                    <a:cxn ang="0">
                      <a:pos x="22" y="100"/>
                    </a:cxn>
                    <a:cxn ang="0">
                      <a:pos x="2" y="96"/>
                    </a:cxn>
                    <a:cxn ang="0">
                      <a:pos x="0" y="72"/>
                    </a:cxn>
                    <a:cxn ang="0">
                      <a:pos x="32" y="52"/>
                    </a:cxn>
                    <a:cxn ang="0">
                      <a:pos x="36" y="20"/>
                    </a:cxn>
                    <a:cxn ang="0">
                      <a:pos x="50" y="10"/>
                    </a:cxn>
                    <a:cxn ang="0">
                      <a:pos x="50" y="6"/>
                    </a:cxn>
                    <a:cxn ang="0">
                      <a:pos x="60" y="0"/>
                    </a:cxn>
                    <a:cxn ang="0">
                      <a:pos x="88" y="6"/>
                    </a:cxn>
                    <a:cxn ang="0">
                      <a:pos x="90" y="2"/>
                    </a:cxn>
                  </a:cxnLst>
                  <a:rect l="0" t="0" r="r" b="b"/>
                  <a:pathLst>
                    <a:path w="142" h="148">
                      <a:moveTo>
                        <a:pt x="90" y="2"/>
                      </a:moveTo>
                      <a:lnTo>
                        <a:pt x="94" y="10"/>
                      </a:lnTo>
                      <a:lnTo>
                        <a:pt x="106" y="28"/>
                      </a:lnTo>
                      <a:lnTo>
                        <a:pt x="114" y="30"/>
                      </a:lnTo>
                      <a:lnTo>
                        <a:pt x="110" y="36"/>
                      </a:lnTo>
                      <a:lnTo>
                        <a:pt x="112" y="44"/>
                      </a:lnTo>
                      <a:lnTo>
                        <a:pt x="106" y="48"/>
                      </a:lnTo>
                      <a:lnTo>
                        <a:pt x="100" y="62"/>
                      </a:lnTo>
                      <a:lnTo>
                        <a:pt x="112" y="74"/>
                      </a:lnTo>
                      <a:lnTo>
                        <a:pt x="118" y="84"/>
                      </a:lnTo>
                      <a:lnTo>
                        <a:pt x="132" y="90"/>
                      </a:lnTo>
                      <a:lnTo>
                        <a:pt x="140" y="98"/>
                      </a:lnTo>
                      <a:lnTo>
                        <a:pt x="136" y="112"/>
                      </a:lnTo>
                      <a:lnTo>
                        <a:pt x="142" y="124"/>
                      </a:lnTo>
                      <a:lnTo>
                        <a:pt x="140" y="130"/>
                      </a:lnTo>
                      <a:lnTo>
                        <a:pt x="132" y="132"/>
                      </a:lnTo>
                      <a:lnTo>
                        <a:pt x="122" y="140"/>
                      </a:lnTo>
                      <a:lnTo>
                        <a:pt x="122" y="148"/>
                      </a:lnTo>
                      <a:lnTo>
                        <a:pt x="90" y="148"/>
                      </a:lnTo>
                      <a:lnTo>
                        <a:pt x="76" y="136"/>
                      </a:lnTo>
                      <a:lnTo>
                        <a:pt x="68" y="136"/>
                      </a:lnTo>
                      <a:lnTo>
                        <a:pt x="58" y="120"/>
                      </a:lnTo>
                      <a:lnTo>
                        <a:pt x="22" y="100"/>
                      </a:lnTo>
                      <a:lnTo>
                        <a:pt x="2" y="96"/>
                      </a:lnTo>
                      <a:lnTo>
                        <a:pt x="0" y="72"/>
                      </a:lnTo>
                      <a:lnTo>
                        <a:pt x="32" y="52"/>
                      </a:lnTo>
                      <a:lnTo>
                        <a:pt x="36" y="20"/>
                      </a:lnTo>
                      <a:lnTo>
                        <a:pt x="50" y="10"/>
                      </a:lnTo>
                      <a:lnTo>
                        <a:pt x="50" y="6"/>
                      </a:lnTo>
                      <a:lnTo>
                        <a:pt x="60" y="0"/>
                      </a:lnTo>
                      <a:lnTo>
                        <a:pt x="88" y="6"/>
                      </a:lnTo>
                      <a:lnTo>
                        <a:pt x="90" y="2"/>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27" name="Freeform 217"/>
                <p:cNvSpPr>
                  <a:spLocks noChangeAspect="1"/>
                </p:cNvSpPr>
                <p:nvPr/>
              </p:nvSpPr>
              <p:spPr bwMode="auto">
                <a:xfrm>
                  <a:off x="3443" y="2075"/>
                  <a:ext cx="28" cy="28"/>
                </a:xfrm>
                <a:custGeom>
                  <a:avLst/>
                  <a:gdLst/>
                  <a:ahLst/>
                  <a:cxnLst>
                    <a:cxn ang="0">
                      <a:pos x="28" y="4"/>
                    </a:cxn>
                    <a:cxn ang="0">
                      <a:pos x="18" y="0"/>
                    </a:cxn>
                    <a:cxn ang="0">
                      <a:pos x="14" y="0"/>
                    </a:cxn>
                    <a:cxn ang="0">
                      <a:pos x="10" y="2"/>
                    </a:cxn>
                    <a:cxn ang="0">
                      <a:pos x="0" y="10"/>
                    </a:cxn>
                    <a:cxn ang="0">
                      <a:pos x="0" y="18"/>
                    </a:cxn>
                    <a:cxn ang="0">
                      <a:pos x="10" y="20"/>
                    </a:cxn>
                    <a:cxn ang="0">
                      <a:pos x="18" y="28"/>
                    </a:cxn>
                    <a:cxn ang="0">
                      <a:pos x="26" y="28"/>
                    </a:cxn>
                    <a:cxn ang="0">
                      <a:pos x="22" y="18"/>
                    </a:cxn>
                    <a:cxn ang="0">
                      <a:pos x="22" y="12"/>
                    </a:cxn>
                    <a:cxn ang="0">
                      <a:pos x="28" y="4"/>
                    </a:cxn>
                  </a:cxnLst>
                  <a:rect l="0" t="0" r="r" b="b"/>
                  <a:pathLst>
                    <a:path w="28" h="28">
                      <a:moveTo>
                        <a:pt x="28" y="4"/>
                      </a:moveTo>
                      <a:lnTo>
                        <a:pt x="18" y="0"/>
                      </a:lnTo>
                      <a:lnTo>
                        <a:pt x="14" y="0"/>
                      </a:lnTo>
                      <a:lnTo>
                        <a:pt x="10" y="2"/>
                      </a:lnTo>
                      <a:lnTo>
                        <a:pt x="0" y="10"/>
                      </a:lnTo>
                      <a:lnTo>
                        <a:pt x="0" y="18"/>
                      </a:lnTo>
                      <a:lnTo>
                        <a:pt x="10" y="20"/>
                      </a:lnTo>
                      <a:lnTo>
                        <a:pt x="18" y="28"/>
                      </a:lnTo>
                      <a:lnTo>
                        <a:pt x="26" y="28"/>
                      </a:lnTo>
                      <a:lnTo>
                        <a:pt x="22" y="18"/>
                      </a:lnTo>
                      <a:lnTo>
                        <a:pt x="22" y="12"/>
                      </a:lnTo>
                      <a:lnTo>
                        <a:pt x="28" y="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28" name="Freeform 218"/>
                <p:cNvSpPr>
                  <a:spLocks noChangeAspect="1"/>
                </p:cNvSpPr>
                <p:nvPr/>
              </p:nvSpPr>
              <p:spPr bwMode="auto">
                <a:xfrm>
                  <a:off x="3513" y="2149"/>
                  <a:ext cx="84" cy="56"/>
                </a:xfrm>
                <a:custGeom>
                  <a:avLst/>
                  <a:gdLst/>
                  <a:ahLst/>
                  <a:cxnLst>
                    <a:cxn ang="0">
                      <a:pos x="0" y="24"/>
                    </a:cxn>
                    <a:cxn ang="0">
                      <a:pos x="8" y="34"/>
                    </a:cxn>
                    <a:cxn ang="0">
                      <a:pos x="22" y="50"/>
                    </a:cxn>
                    <a:cxn ang="0">
                      <a:pos x="48" y="56"/>
                    </a:cxn>
                    <a:cxn ang="0">
                      <a:pos x="66" y="56"/>
                    </a:cxn>
                    <a:cxn ang="0">
                      <a:pos x="84" y="24"/>
                    </a:cxn>
                    <a:cxn ang="0">
                      <a:pos x="82" y="10"/>
                    </a:cxn>
                    <a:cxn ang="0">
                      <a:pos x="80" y="2"/>
                    </a:cxn>
                    <a:cxn ang="0">
                      <a:pos x="76" y="0"/>
                    </a:cxn>
                    <a:cxn ang="0">
                      <a:pos x="68" y="10"/>
                    </a:cxn>
                    <a:cxn ang="0">
                      <a:pos x="58" y="18"/>
                    </a:cxn>
                    <a:cxn ang="0">
                      <a:pos x="50" y="28"/>
                    </a:cxn>
                    <a:cxn ang="0">
                      <a:pos x="42" y="30"/>
                    </a:cxn>
                    <a:cxn ang="0">
                      <a:pos x="32" y="26"/>
                    </a:cxn>
                    <a:cxn ang="0">
                      <a:pos x="26" y="30"/>
                    </a:cxn>
                    <a:cxn ang="0">
                      <a:pos x="22" y="32"/>
                    </a:cxn>
                    <a:cxn ang="0">
                      <a:pos x="14" y="30"/>
                    </a:cxn>
                    <a:cxn ang="0">
                      <a:pos x="8" y="24"/>
                    </a:cxn>
                    <a:cxn ang="0">
                      <a:pos x="4" y="20"/>
                    </a:cxn>
                    <a:cxn ang="0">
                      <a:pos x="0" y="24"/>
                    </a:cxn>
                  </a:cxnLst>
                  <a:rect l="0" t="0" r="r" b="b"/>
                  <a:pathLst>
                    <a:path w="84" h="56">
                      <a:moveTo>
                        <a:pt x="0" y="24"/>
                      </a:moveTo>
                      <a:lnTo>
                        <a:pt x="8" y="34"/>
                      </a:lnTo>
                      <a:lnTo>
                        <a:pt x="22" y="50"/>
                      </a:lnTo>
                      <a:lnTo>
                        <a:pt x="48" y="56"/>
                      </a:lnTo>
                      <a:lnTo>
                        <a:pt x="66" y="56"/>
                      </a:lnTo>
                      <a:lnTo>
                        <a:pt x="84" y="24"/>
                      </a:lnTo>
                      <a:lnTo>
                        <a:pt x="82" y="10"/>
                      </a:lnTo>
                      <a:lnTo>
                        <a:pt x="80" y="2"/>
                      </a:lnTo>
                      <a:lnTo>
                        <a:pt x="76" y="0"/>
                      </a:lnTo>
                      <a:lnTo>
                        <a:pt x="68" y="10"/>
                      </a:lnTo>
                      <a:lnTo>
                        <a:pt x="58" y="18"/>
                      </a:lnTo>
                      <a:lnTo>
                        <a:pt x="50" y="28"/>
                      </a:lnTo>
                      <a:lnTo>
                        <a:pt x="42" y="30"/>
                      </a:lnTo>
                      <a:lnTo>
                        <a:pt x="32" y="26"/>
                      </a:lnTo>
                      <a:lnTo>
                        <a:pt x="26" y="30"/>
                      </a:lnTo>
                      <a:lnTo>
                        <a:pt x="22" y="32"/>
                      </a:lnTo>
                      <a:lnTo>
                        <a:pt x="14" y="30"/>
                      </a:lnTo>
                      <a:lnTo>
                        <a:pt x="8" y="24"/>
                      </a:lnTo>
                      <a:lnTo>
                        <a:pt x="4" y="20"/>
                      </a:lnTo>
                      <a:lnTo>
                        <a:pt x="0" y="2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29" name="Freeform 219"/>
                <p:cNvSpPr>
                  <a:spLocks noChangeAspect="1"/>
                </p:cNvSpPr>
                <p:nvPr/>
              </p:nvSpPr>
              <p:spPr bwMode="auto">
                <a:xfrm>
                  <a:off x="3527" y="2173"/>
                  <a:ext cx="124" cy="130"/>
                </a:xfrm>
                <a:custGeom>
                  <a:avLst/>
                  <a:gdLst/>
                  <a:ahLst/>
                  <a:cxnLst>
                    <a:cxn ang="0">
                      <a:pos x="52" y="30"/>
                    </a:cxn>
                    <a:cxn ang="0">
                      <a:pos x="70" y="0"/>
                    </a:cxn>
                    <a:cxn ang="0">
                      <a:pos x="82" y="8"/>
                    </a:cxn>
                    <a:cxn ang="0">
                      <a:pos x="90" y="14"/>
                    </a:cxn>
                    <a:cxn ang="0">
                      <a:pos x="102" y="16"/>
                    </a:cxn>
                    <a:cxn ang="0">
                      <a:pos x="124" y="36"/>
                    </a:cxn>
                    <a:cxn ang="0">
                      <a:pos x="116" y="50"/>
                    </a:cxn>
                    <a:cxn ang="0">
                      <a:pos x="104" y="64"/>
                    </a:cxn>
                    <a:cxn ang="0">
                      <a:pos x="98" y="66"/>
                    </a:cxn>
                    <a:cxn ang="0">
                      <a:pos x="86" y="70"/>
                    </a:cxn>
                    <a:cxn ang="0">
                      <a:pos x="88" y="80"/>
                    </a:cxn>
                    <a:cxn ang="0">
                      <a:pos x="90" y="90"/>
                    </a:cxn>
                    <a:cxn ang="0">
                      <a:pos x="80" y="92"/>
                    </a:cxn>
                    <a:cxn ang="0">
                      <a:pos x="72" y="98"/>
                    </a:cxn>
                    <a:cxn ang="0">
                      <a:pos x="68" y="104"/>
                    </a:cxn>
                    <a:cxn ang="0">
                      <a:pos x="68" y="110"/>
                    </a:cxn>
                    <a:cxn ang="0">
                      <a:pos x="54" y="112"/>
                    </a:cxn>
                    <a:cxn ang="0">
                      <a:pos x="52" y="118"/>
                    </a:cxn>
                    <a:cxn ang="0">
                      <a:pos x="46" y="128"/>
                    </a:cxn>
                    <a:cxn ang="0">
                      <a:pos x="26" y="126"/>
                    </a:cxn>
                    <a:cxn ang="0">
                      <a:pos x="16" y="130"/>
                    </a:cxn>
                    <a:cxn ang="0">
                      <a:pos x="0" y="94"/>
                    </a:cxn>
                    <a:cxn ang="0">
                      <a:pos x="12" y="84"/>
                    </a:cxn>
                    <a:cxn ang="0">
                      <a:pos x="48" y="72"/>
                    </a:cxn>
                    <a:cxn ang="0">
                      <a:pos x="56" y="54"/>
                    </a:cxn>
                    <a:cxn ang="0">
                      <a:pos x="56" y="40"/>
                    </a:cxn>
                    <a:cxn ang="0">
                      <a:pos x="52" y="30"/>
                    </a:cxn>
                  </a:cxnLst>
                  <a:rect l="0" t="0" r="r" b="b"/>
                  <a:pathLst>
                    <a:path w="124" h="130">
                      <a:moveTo>
                        <a:pt x="52" y="30"/>
                      </a:moveTo>
                      <a:lnTo>
                        <a:pt x="70" y="0"/>
                      </a:lnTo>
                      <a:lnTo>
                        <a:pt x="82" y="8"/>
                      </a:lnTo>
                      <a:lnTo>
                        <a:pt x="90" y="14"/>
                      </a:lnTo>
                      <a:lnTo>
                        <a:pt x="102" y="16"/>
                      </a:lnTo>
                      <a:lnTo>
                        <a:pt x="124" y="36"/>
                      </a:lnTo>
                      <a:lnTo>
                        <a:pt x="116" y="50"/>
                      </a:lnTo>
                      <a:lnTo>
                        <a:pt x="104" y="64"/>
                      </a:lnTo>
                      <a:lnTo>
                        <a:pt x="98" y="66"/>
                      </a:lnTo>
                      <a:lnTo>
                        <a:pt x="86" y="70"/>
                      </a:lnTo>
                      <a:lnTo>
                        <a:pt x="88" y="80"/>
                      </a:lnTo>
                      <a:lnTo>
                        <a:pt x="90" y="90"/>
                      </a:lnTo>
                      <a:lnTo>
                        <a:pt x="80" y="92"/>
                      </a:lnTo>
                      <a:lnTo>
                        <a:pt x="72" y="98"/>
                      </a:lnTo>
                      <a:lnTo>
                        <a:pt x="68" y="104"/>
                      </a:lnTo>
                      <a:lnTo>
                        <a:pt x="68" y="110"/>
                      </a:lnTo>
                      <a:lnTo>
                        <a:pt x="54" y="112"/>
                      </a:lnTo>
                      <a:lnTo>
                        <a:pt x="52" y="118"/>
                      </a:lnTo>
                      <a:lnTo>
                        <a:pt x="46" y="128"/>
                      </a:lnTo>
                      <a:lnTo>
                        <a:pt x="26" y="126"/>
                      </a:lnTo>
                      <a:lnTo>
                        <a:pt x="16" y="130"/>
                      </a:lnTo>
                      <a:lnTo>
                        <a:pt x="0" y="94"/>
                      </a:lnTo>
                      <a:lnTo>
                        <a:pt x="12" y="84"/>
                      </a:lnTo>
                      <a:lnTo>
                        <a:pt x="48" y="72"/>
                      </a:lnTo>
                      <a:lnTo>
                        <a:pt x="56" y="54"/>
                      </a:lnTo>
                      <a:lnTo>
                        <a:pt x="56" y="40"/>
                      </a:lnTo>
                      <a:lnTo>
                        <a:pt x="52" y="3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30" name="Freeform 220"/>
                <p:cNvSpPr>
                  <a:spLocks noChangeAspect="1"/>
                </p:cNvSpPr>
                <p:nvPr/>
              </p:nvSpPr>
              <p:spPr bwMode="auto">
                <a:xfrm>
                  <a:off x="3381" y="2267"/>
                  <a:ext cx="162" cy="100"/>
                </a:xfrm>
                <a:custGeom>
                  <a:avLst/>
                  <a:gdLst/>
                  <a:ahLst/>
                  <a:cxnLst>
                    <a:cxn ang="0">
                      <a:pos x="50" y="86"/>
                    </a:cxn>
                    <a:cxn ang="0">
                      <a:pos x="42" y="92"/>
                    </a:cxn>
                    <a:cxn ang="0">
                      <a:pos x="36" y="100"/>
                    </a:cxn>
                    <a:cxn ang="0">
                      <a:pos x="16" y="100"/>
                    </a:cxn>
                    <a:cxn ang="0">
                      <a:pos x="8" y="96"/>
                    </a:cxn>
                    <a:cxn ang="0">
                      <a:pos x="0" y="66"/>
                    </a:cxn>
                    <a:cxn ang="0">
                      <a:pos x="0" y="42"/>
                    </a:cxn>
                    <a:cxn ang="0">
                      <a:pos x="8" y="24"/>
                    </a:cxn>
                    <a:cxn ang="0">
                      <a:pos x="42" y="22"/>
                    </a:cxn>
                    <a:cxn ang="0">
                      <a:pos x="72" y="28"/>
                    </a:cxn>
                    <a:cxn ang="0">
                      <a:pos x="98" y="4"/>
                    </a:cxn>
                    <a:cxn ang="0">
                      <a:pos x="128" y="0"/>
                    </a:cxn>
                    <a:cxn ang="0">
                      <a:pos x="146" y="0"/>
                    </a:cxn>
                    <a:cxn ang="0">
                      <a:pos x="162" y="36"/>
                    </a:cxn>
                    <a:cxn ang="0">
                      <a:pos x="150" y="42"/>
                    </a:cxn>
                    <a:cxn ang="0">
                      <a:pos x="142" y="48"/>
                    </a:cxn>
                    <a:cxn ang="0">
                      <a:pos x="142" y="56"/>
                    </a:cxn>
                    <a:cxn ang="0">
                      <a:pos x="136" y="60"/>
                    </a:cxn>
                    <a:cxn ang="0">
                      <a:pos x="114" y="66"/>
                    </a:cxn>
                    <a:cxn ang="0">
                      <a:pos x="104" y="68"/>
                    </a:cxn>
                    <a:cxn ang="0">
                      <a:pos x="96" y="80"/>
                    </a:cxn>
                    <a:cxn ang="0">
                      <a:pos x="78" y="78"/>
                    </a:cxn>
                    <a:cxn ang="0">
                      <a:pos x="70" y="88"/>
                    </a:cxn>
                    <a:cxn ang="0">
                      <a:pos x="56" y="88"/>
                    </a:cxn>
                    <a:cxn ang="0">
                      <a:pos x="50" y="86"/>
                    </a:cxn>
                  </a:cxnLst>
                  <a:rect l="0" t="0" r="r" b="b"/>
                  <a:pathLst>
                    <a:path w="162" h="100">
                      <a:moveTo>
                        <a:pt x="50" y="86"/>
                      </a:moveTo>
                      <a:lnTo>
                        <a:pt x="42" y="92"/>
                      </a:lnTo>
                      <a:lnTo>
                        <a:pt x="36" y="100"/>
                      </a:lnTo>
                      <a:lnTo>
                        <a:pt x="16" y="100"/>
                      </a:lnTo>
                      <a:lnTo>
                        <a:pt x="8" y="96"/>
                      </a:lnTo>
                      <a:lnTo>
                        <a:pt x="0" y="66"/>
                      </a:lnTo>
                      <a:lnTo>
                        <a:pt x="0" y="42"/>
                      </a:lnTo>
                      <a:lnTo>
                        <a:pt x="8" y="24"/>
                      </a:lnTo>
                      <a:lnTo>
                        <a:pt x="42" y="22"/>
                      </a:lnTo>
                      <a:lnTo>
                        <a:pt x="72" y="28"/>
                      </a:lnTo>
                      <a:lnTo>
                        <a:pt x="98" y="4"/>
                      </a:lnTo>
                      <a:lnTo>
                        <a:pt x="128" y="0"/>
                      </a:lnTo>
                      <a:lnTo>
                        <a:pt x="146" y="0"/>
                      </a:lnTo>
                      <a:lnTo>
                        <a:pt x="162" y="36"/>
                      </a:lnTo>
                      <a:lnTo>
                        <a:pt x="150" y="42"/>
                      </a:lnTo>
                      <a:lnTo>
                        <a:pt x="142" y="48"/>
                      </a:lnTo>
                      <a:lnTo>
                        <a:pt x="142" y="56"/>
                      </a:lnTo>
                      <a:lnTo>
                        <a:pt x="136" y="60"/>
                      </a:lnTo>
                      <a:lnTo>
                        <a:pt x="114" y="66"/>
                      </a:lnTo>
                      <a:lnTo>
                        <a:pt x="104" y="68"/>
                      </a:lnTo>
                      <a:lnTo>
                        <a:pt x="96" y="80"/>
                      </a:lnTo>
                      <a:lnTo>
                        <a:pt x="78" y="78"/>
                      </a:lnTo>
                      <a:lnTo>
                        <a:pt x="70" y="88"/>
                      </a:lnTo>
                      <a:lnTo>
                        <a:pt x="56" y="88"/>
                      </a:lnTo>
                      <a:lnTo>
                        <a:pt x="50" y="8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31" name="Freeform 221"/>
                <p:cNvSpPr>
                  <a:spLocks noChangeAspect="1"/>
                </p:cNvSpPr>
                <p:nvPr/>
              </p:nvSpPr>
              <p:spPr bwMode="auto">
                <a:xfrm>
                  <a:off x="3401" y="1903"/>
                  <a:ext cx="306" cy="258"/>
                </a:xfrm>
                <a:custGeom>
                  <a:avLst/>
                  <a:gdLst/>
                  <a:ahLst/>
                  <a:cxnLst>
                    <a:cxn ang="0">
                      <a:pos x="80" y="38"/>
                    </a:cxn>
                    <a:cxn ang="0">
                      <a:pos x="112" y="56"/>
                    </a:cxn>
                    <a:cxn ang="0">
                      <a:pos x="156" y="48"/>
                    </a:cxn>
                    <a:cxn ang="0">
                      <a:pos x="204" y="28"/>
                    </a:cxn>
                    <a:cxn ang="0">
                      <a:pos x="256" y="52"/>
                    </a:cxn>
                    <a:cxn ang="0">
                      <a:pos x="274" y="78"/>
                    </a:cxn>
                    <a:cxn ang="0">
                      <a:pos x="262" y="126"/>
                    </a:cxn>
                    <a:cxn ang="0">
                      <a:pos x="282" y="150"/>
                    </a:cxn>
                    <a:cxn ang="0">
                      <a:pos x="266" y="176"/>
                    </a:cxn>
                    <a:cxn ang="0">
                      <a:pos x="286" y="202"/>
                    </a:cxn>
                    <a:cxn ang="0">
                      <a:pos x="298" y="224"/>
                    </a:cxn>
                    <a:cxn ang="0">
                      <a:pos x="306" y="232"/>
                    </a:cxn>
                    <a:cxn ang="0">
                      <a:pos x="278" y="242"/>
                    </a:cxn>
                    <a:cxn ang="0">
                      <a:pos x="236" y="254"/>
                    </a:cxn>
                    <a:cxn ang="0">
                      <a:pos x="206" y="230"/>
                    </a:cxn>
                    <a:cxn ang="0">
                      <a:pos x="188" y="224"/>
                    </a:cxn>
                    <a:cxn ang="0">
                      <a:pos x="164" y="234"/>
                    </a:cxn>
                    <a:cxn ang="0">
                      <a:pos x="118" y="206"/>
                    </a:cxn>
                    <a:cxn ang="0">
                      <a:pos x="98" y="176"/>
                    </a:cxn>
                    <a:cxn ang="0">
                      <a:pos x="70" y="176"/>
                    </a:cxn>
                    <a:cxn ang="0">
                      <a:pos x="62" y="166"/>
                    </a:cxn>
                    <a:cxn ang="0">
                      <a:pos x="60" y="140"/>
                    </a:cxn>
                    <a:cxn ang="0">
                      <a:pos x="38" y="126"/>
                    </a:cxn>
                    <a:cxn ang="0">
                      <a:pos x="26" y="90"/>
                    </a:cxn>
                    <a:cxn ang="0">
                      <a:pos x="30" y="78"/>
                    </a:cxn>
                    <a:cxn ang="0">
                      <a:pos x="26" y="70"/>
                    </a:cxn>
                    <a:cxn ang="0">
                      <a:pos x="10" y="44"/>
                    </a:cxn>
                    <a:cxn ang="0">
                      <a:pos x="4" y="24"/>
                    </a:cxn>
                    <a:cxn ang="0">
                      <a:pos x="0" y="8"/>
                    </a:cxn>
                    <a:cxn ang="0">
                      <a:pos x="10" y="2"/>
                    </a:cxn>
                    <a:cxn ang="0">
                      <a:pos x="32" y="18"/>
                    </a:cxn>
                    <a:cxn ang="0">
                      <a:pos x="42" y="14"/>
                    </a:cxn>
                    <a:cxn ang="0">
                      <a:pos x="60" y="0"/>
                    </a:cxn>
                    <a:cxn ang="0">
                      <a:pos x="64" y="10"/>
                    </a:cxn>
                    <a:cxn ang="0">
                      <a:pos x="62" y="18"/>
                    </a:cxn>
                    <a:cxn ang="0">
                      <a:pos x="76" y="24"/>
                    </a:cxn>
                  </a:cxnLst>
                  <a:rect l="0" t="0" r="r" b="b"/>
                  <a:pathLst>
                    <a:path w="306" h="258">
                      <a:moveTo>
                        <a:pt x="76" y="24"/>
                      </a:moveTo>
                      <a:lnTo>
                        <a:pt x="80" y="38"/>
                      </a:lnTo>
                      <a:lnTo>
                        <a:pt x="100" y="48"/>
                      </a:lnTo>
                      <a:lnTo>
                        <a:pt x="112" y="56"/>
                      </a:lnTo>
                      <a:lnTo>
                        <a:pt x="142" y="56"/>
                      </a:lnTo>
                      <a:lnTo>
                        <a:pt x="156" y="48"/>
                      </a:lnTo>
                      <a:lnTo>
                        <a:pt x="178" y="32"/>
                      </a:lnTo>
                      <a:lnTo>
                        <a:pt x="204" y="28"/>
                      </a:lnTo>
                      <a:lnTo>
                        <a:pt x="226" y="36"/>
                      </a:lnTo>
                      <a:lnTo>
                        <a:pt x="256" y="52"/>
                      </a:lnTo>
                      <a:lnTo>
                        <a:pt x="272" y="56"/>
                      </a:lnTo>
                      <a:lnTo>
                        <a:pt x="274" y="78"/>
                      </a:lnTo>
                      <a:lnTo>
                        <a:pt x="264" y="98"/>
                      </a:lnTo>
                      <a:lnTo>
                        <a:pt x="262" y="126"/>
                      </a:lnTo>
                      <a:lnTo>
                        <a:pt x="268" y="150"/>
                      </a:lnTo>
                      <a:lnTo>
                        <a:pt x="282" y="150"/>
                      </a:lnTo>
                      <a:lnTo>
                        <a:pt x="280" y="162"/>
                      </a:lnTo>
                      <a:lnTo>
                        <a:pt x="266" y="176"/>
                      </a:lnTo>
                      <a:lnTo>
                        <a:pt x="272" y="186"/>
                      </a:lnTo>
                      <a:lnTo>
                        <a:pt x="286" y="202"/>
                      </a:lnTo>
                      <a:lnTo>
                        <a:pt x="298" y="212"/>
                      </a:lnTo>
                      <a:lnTo>
                        <a:pt x="298" y="224"/>
                      </a:lnTo>
                      <a:lnTo>
                        <a:pt x="306" y="224"/>
                      </a:lnTo>
                      <a:lnTo>
                        <a:pt x="306" y="232"/>
                      </a:lnTo>
                      <a:lnTo>
                        <a:pt x="292" y="234"/>
                      </a:lnTo>
                      <a:lnTo>
                        <a:pt x="278" y="242"/>
                      </a:lnTo>
                      <a:lnTo>
                        <a:pt x="278" y="258"/>
                      </a:lnTo>
                      <a:lnTo>
                        <a:pt x="236" y="254"/>
                      </a:lnTo>
                      <a:lnTo>
                        <a:pt x="208" y="246"/>
                      </a:lnTo>
                      <a:lnTo>
                        <a:pt x="206" y="230"/>
                      </a:lnTo>
                      <a:lnTo>
                        <a:pt x="196" y="222"/>
                      </a:lnTo>
                      <a:lnTo>
                        <a:pt x="188" y="224"/>
                      </a:lnTo>
                      <a:lnTo>
                        <a:pt x="178" y="232"/>
                      </a:lnTo>
                      <a:lnTo>
                        <a:pt x="164" y="234"/>
                      </a:lnTo>
                      <a:lnTo>
                        <a:pt x="138" y="224"/>
                      </a:lnTo>
                      <a:lnTo>
                        <a:pt x="118" y="206"/>
                      </a:lnTo>
                      <a:lnTo>
                        <a:pt x="104" y="188"/>
                      </a:lnTo>
                      <a:lnTo>
                        <a:pt x="98" y="176"/>
                      </a:lnTo>
                      <a:lnTo>
                        <a:pt x="80" y="172"/>
                      </a:lnTo>
                      <a:lnTo>
                        <a:pt x="70" y="176"/>
                      </a:lnTo>
                      <a:lnTo>
                        <a:pt x="60" y="172"/>
                      </a:lnTo>
                      <a:lnTo>
                        <a:pt x="62" y="166"/>
                      </a:lnTo>
                      <a:lnTo>
                        <a:pt x="56" y="154"/>
                      </a:lnTo>
                      <a:lnTo>
                        <a:pt x="60" y="140"/>
                      </a:lnTo>
                      <a:lnTo>
                        <a:pt x="48" y="130"/>
                      </a:lnTo>
                      <a:lnTo>
                        <a:pt x="38" y="126"/>
                      </a:lnTo>
                      <a:lnTo>
                        <a:pt x="20" y="104"/>
                      </a:lnTo>
                      <a:lnTo>
                        <a:pt x="26" y="90"/>
                      </a:lnTo>
                      <a:lnTo>
                        <a:pt x="32" y="86"/>
                      </a:lnTo>
                      <a:lnTo>
                        <a:pt x="30" y="78"/>
                      </a:lnTo>
                      <a:lnTo>
                        <a:pt x="34" y="72"/>
                      </a:lnTo>
                      <a:lnTo>
                        <a:pt x="26" y="70"/>
                      </a:lnTo>
                      <a:lnTo>
                        <a:pt x="16" y="54"/>
                      </a:lnTo>
                      <a:lnTo>
                        <a:pt x="10" y="44"/>
                      </a:lnTo>
                      <a:lnTo>
                        <a:pt x="6" y="34"/>
                      </a:lnTo>
                      <a:lnTo>
                        <a:pt x="4" y="24"/>
                      </a:lnTo>
                      <a:lnTo>
                        <a:pt x="2" y="16"/>
                      </a:lnTo>
                      <a:lnTo>
                        <a:pt x="0" y="8"/>
                      </a:lnTo>
                      <a:lnTo>
                        <a:pt x="2" y="4"/>
                      </a:lnTo>
                      <a:lnTo>
                        <a:pt x="10" y="2"/>
                      </a:lnTo>
                      <a:lnTo>
                        <a:pt x="24" y="14"/>
                      </a:lnTo>
                      <a:lnTo>
                        <a:pt x="32" y="18"/>
                      </a:lnTo>
                      <a:lnTo>
                        <a:pt x="34" y="12"/>
                      </a:lnTo>
                      <a:lnTo>
                        <a:pt x="42" y="14"/>
                      </a:lnTo>
                      <a:lnTo>
                        <a:pt x="48" y="10"/>
                      </a:lnTo>
                      <a:lnTo>
                        <a:pt x="60" y="0"/>
                      </a:lnTo>
                      <a:lnTo>
                        <a:pt x="64" y="2"/>
                      </a:lnTo>
                      <a:lnTo>
                        <a:pt x="64" y="10"/>
                      </a:lnTo>
                      <a:lnTo>
                        <a:pt x="68" y="16"/>
                      </a:lnTo>
                      <a:lnTo>
                        <a:pt x="62" y="18"/>
                      </a:lnTo>
                      <a:lnTo>
                        <a:pt x="68" y="24"/>
                      </a:lnTo>
                      <a:lnTo>
                        <a:pt x="76" y="2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32" name="Freeform 222"/>
                <p:cNvSpPr>
                  <a:spLocks noChangeAspect="1"/>
                </p:cNvSpPr>
                <p:nvPr/>
              </p:nvSpPr>
              <p:spPr bwMode="auto">
                <a:xfrm>
                  <a:off x="3663" y="1925"/>
                  <a:ext cx="226" cy="162"/>
                </a:xfrm>
                <a:custGeom>
                  <a:avLst/>
                  <a:gdLst/>
                  <a:ahLst/>
                  <a:cxnLst>
                    <a:cxn ang="0">
                      <a:pos x="12" y="56"/>
                    </a:cxn>
                    <a:cxn ang="0">
                      <a:pos x="24" y="56"/>
                    </a:cxn>
                    <a:cxn ang="0">
                      <a:pos x="34" y="60"/>
                    </a:cxn>
                    <a:cxn ang="0">
                      <a:pos x="44" y="48"/>
                    </a:cxn>
                    <a:cxn ang="0">
                      <a:pos x="56" y="44"/>
                    </a:cxn>
                    <a:cxn ang="0">
                      <a:pos x="68" y="26"/>
                    </a:cxn>
                    <a:cxn ang="0">
                      <a:pos x="84" y="20"/>
                    </a:cxn>
                    <a:cxn ang="0">
                      <a:pos x="96" y="20"/>
                    </a:cxn>
                    <a:cxn ang="0">
                      <a:pos x="116" y="26"/>
                    </a:cxn>
                    <a:cxn ang="0">
                      <a:pos x="126" y="30"/>
                    </a:cxn>
                    <a:cxn ang="0">
                      <a:pos x="146" y="18"/>
                    </a:cxn>
                    <a:cxn ang="0">
                      <a:pos x="154" y="16"/>
                    </a:cxn>
                    <a:cxn ang="0">
                      <a:pos x="164" y="0"/>
                    </a:cxn>
                    <a:cxn ang="0">
                      <a:pos x="172" y="6"/>
                    </a:cxn>
                    <a:cxn ang="0">
                      <a:pos x="174" y="18"/>
                    </a:cxn>
                    <a:cxn ang="0">
                      <a:pos x="172" y="26"/>
                    </a:cxn>
                    <a:cxn ang="0">
                      <a:pos x="172" y="32"/>
                    </a:cxn>
                    <a:cxn ang="0">
                      <a:pos x="182" y="30"/>
                    </a:cxn>
                    <a:cxn ang="0">
                      <a:pos x="190" y="26"/>
                    </a:cxn>
                    <a:cxn ang="0">
                      <a:pos x="198" y="20"/>
                    </a:cxn>
                    <a:cxn ang="0">
                      <a:pos x="226" y="20"/>
                    </a:cxn>
                    <a:cxn ang="0">
                      <a:pos x="226" y="28"/>
                    </a:cxn>
                    <a:cxn ang="0">
                      <a:pos x="214" y="30"/>
                    </a:cxn>
                    <a:cxn ang="0">
                      <a:pos x="198" y="30"/>
                    </a:cxn>
                    <a:cxn ang="0">
                      <a:pos x="190" y="30"/>
                    </a:cxn>
                    <a:cxn ang="0">
                      <a:pos x="186" y="32"/>
                    </a:cxn>
                    <a:cxn ang="0">
                      <a:pos x="174" y="40"/>
                    </a:cxn>
                    <a:cxn ang="0">
                      <a:pos x="168" y="46"/>
                    </a:cxn>
                    <a:cxn ang="0">
                      <a:pos x="172" y="52"/>
                    </a:cxn>
                    <a:cxn ang="0">
                      <a:pos x="174" y="58"/>
                    </a:cxn>
                    <a:cxn ang="0">
                      <a:pos x="172" y="68"/>
                    </a:cxn>
                    <a:cxn ang="0">
                      <a:pos x="168" y="78"/>
                    </a:cxn>
                    <a:cxn ang="0">
                      <a:pos x="152" y="84"/>
                    </a:cxn>
                    <a:cxn ang="0">
                      <a:pos x="148" y="96"/>
                    </a:cxn>
                    <a:cxn ang="0">
                      <a:pos x="142" y="100"/>
                    </a:cxn>
                    <a:cxn ang="0">
                      <a:pos x="138" y="110"/>
                    </a:cxn>
                    <a:cxn ang="0">
                      <a:pos x="138" y="124"/>
                    </a:cxn>
                    <a:cxn ang="0">
                      <a:pos x="114" y="124"/>
                    </a:cxn>
                    <a:cxn ang="0">
                      <a:pos x="110" y="132"/>
                    </a:cxn>
                    <a:cxn ang="0">
                      <a:pos x="94" y="132"/>
                    </a:cxn>
                    <a:cxn ang="0">
                      <a:pos x="90" y="138"/>
                    </a:cxn>
                    <a:cxn ang="0">
                      <a:pos x="88" y="156"/>
                    </a:cxn>
                    <a:cxn ang="0">
                      <a:pos x="78" y="158"/>
                    </a:cxn>
                    <a:cxn ang="0">
                      <a:pos x="42" y="162"/>
                    </a:cxn>
                    <a:cxn ang="0">
                      <a:pos x="24" y="162"/>
                    </a:cxn>
                    <a:cxn ang="0">
                      <a:pos x="18" y="156"/>
                    </a:cxn>
                    <a:cxn ang="0">
                      <a:pos x="8" y="160"/>
                    </a:cxn>
                    <a:cxn ang="0">
                      <a:pos x="4" y="154"/>
                    </a:cxn>
                    <a:cxn ang="0">
                      <a:pos x="18" y="140"/>
                    </a:cxn>
                    <a:cxn ang="0">
                      <a:pos x="20" y="128"/>
                    </a:cxn>
                    <a:cxn ang="0">
                      <a:pos x="6" y="128"/>
                    </a:cxn>
                    <a:cxn ang="0">
                      <a:pos x="4" y="114"/>
                    </a:cxn>
                    <a:cxn ang="0">
                      <a:pos x="0" y="104"/>
                    </a:cxn>
                    <a:cxn ang="0">
                      <a:pos x="2" y="76"/>
                    </a:cxn>
                    <a:cxn ang="0">
                      <a:pos x="12" y="56"/>
                    </a:cxn>
                  </a:cxnLst>
                  <a:rect l="0" t="0" r="r" b="b"/>
                  <a:pathLst>
                    <a:path w="226" h="162">
                      <a:moveTo>
                        <a:pt x="12" y="56"/>
                      </a:moveTo>
                      <a:lnTo>
                        <a:pt x="24" y="56"/>
                      </a:lnTo>
                      <a:lnTo>
                        <a:pt x="34" y="60"/>
                      </a:lnTo>
                      <a:lnTo>
                        <a:pt x="44" y="48"/>
                      </a:lnTo>
                      <a:lnTo>
                        <a:pt x="56" y="44"/>
                      </a:lnTo>
                      <a:lnTo>
                        <a:pt x="68" y="26"/>
                      </a:lnTo>
                      <a:lnTo>
                        <a:pt x="84" y="20"/>
                      </a:lnTo>
                      <a:lnTo>
                        <a:pt x="96" y="20"/>
                      </a:lnTo>
                      <a:lnTo>
                        <a:pt x="116" y="26"/>
                      </a:lnTo>
                      <a:lnTo>
                        <a:pt x="126" y="30"/>
                      </a:lnTo>
                      <a:lnTo>
                        <a:pt x="146" y="18"/>
                      </a:lnTo>
                      <a:lnTo>
                        <a:pt x="154" y="16"/>
                      </a:lnTo>
                      <a:lnTo>
                        <a:pt x="164" y="0"/>
                      </a:lnTo>
                      <a:lnTo>
                        <a:pt x="172" y="6"/>
                      </a:lnTo>
                      <a:lnTo>
                        <a:pt x="174" y="18"/>
                      </a:lnTo>
                      <a:lnTo>
                        <a:pt x="172" y="26"/>
                      </a:lnTo>
                      <a:lnTo>
                        <a:pt x="172" y="32"/>
                      </a:lnTo>
                      <a:lnTo>
                        <a:pt x="182" y="30"/>
                      </a:lnTo>
                      <a:lnTo>
                        <a:pt x="190" y="26"/>
                      </a:lnTo>
                      <a:lnTo>
                        <a:pt x="198" y="20"/>
                      </a:lnTo>
                      <a:lnTo>
                        <a:pt x="226" y="20"/>
                      </a:lnTo>
                      <a:lnTo>
                        <a:pt x="226" y="28"/>
                      </a:lnTo>
                      <a:lnTo>
                        <a:pt x="214" y="30"/>
                      </a:lnTo>
                      <a:lnTo>
                        <a:pt x="198" y="30"/>
                      </a:lnTo>
                      <a:lnTo>
                        <a:pt x="190" y="30"/>
                      </a:lnTo>
                      <a:lnTo>
                        <a:pt x="186" y="32"/>
                      </a:lnTo>
                      <a:lnTo>
                        <a:pt x="174" y="40"/>
                      </a:lnTo>
                      <a:lnTo>
                        <a:pt x="168" y="46"/>
                      </a:lnTo>
                      <a:lnTo>
                        <a:pt x="172" y="52"/>
                      </a:lnTo>
                      <a:lnTo>
                        <a:pt x="174" y="58"/>
                      </a:lnTo>
                      <a:lnTo>
                        <a:pt x="172" y="68"/>
                      </a:lnTo>
                      <a:lnTo>
                        <a:pt x="168" y="78"/>
                      </a:lnTo>
                      <a:lnTo>
                        <a:pt x="152" y="84"/>
                      </a:lnTo>
                      <a:lnTo>
                        <a:pt x="148" y="96"/>
                      </a:lnTo>
                      <a:lnTo>
                        <a:pt x="142" y="100"/>
                      </a:lnTo>
                      <a:lnTo>
                        <a:pt x="138" y="110"/>
                      </a:lnTo>
                      <a:lnTo>
                        <a:pt x="138" y="124"/>
                      </a:lnTo>
                      <a:lnTo>
                        <a:pt x="114" y="124"/>
                      </a:lnTo>
                      <a:lnTo>
                        <a:pt x="110" y="132"/>
                      </a:lnTo>
                      <a:lnTo>
                        <a:pt x="94" y="132"/>
                      </a:lnTo>
                      <a:lnTo>
                        <a:pt x="90" y="138"/>
                      </a:lnTo>
                      <a:lnTo>
                        <a:pt x="88" y="156"/>
                      </a:lnTo>
                      <a:lnTo>
                        <a:pt x="78" y="158"/>
                      </a:lnTo>
                      <a:lnTo>
                        <a:pt x="42" y="162"/>
                      </a:lnTo>
                      <a:lnTo>
                        <a:pt x="24" y="162"/>
                      </a:lnTo>
                      <a:lnTo>
                        <a:pt x="18" y="156"/>
                      </a:lnTo>
                      <a:lnTo>
                        <a:pt x="8" y="160"/>
                      </a:lnTo>
                      <a:lnTo>
                        <a:pt x="4" y="154"/>
                      </a:lnTo>
                      <a:lnTo>
                        <a:pt x="18" y="140"/>
                      </a:lnTo>
                      <a:lnTo>
                        <a:pt x="20" y="128"/>
                      </a:lnTo>
                      <a:lnTo>
                        <a:pt x="6" y="128"/>
                      </a:lnTo>
                      <a:lnTo>
                        <a:pt x="4" y="114"/>
                      </a:lnTo>
                      <a:lnTo>
                        <a:pt x="0" y="104"/>
                      </a:lnTo>
                      <a:lnTo>
                        <a:pt x="2" y="76"/>
                      </a:lnTo>
                      <a:lnTo>
                        <a:pt x="12" y="5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33" name="Freeform 223"/>
                <p:cNvSpPr>
                  <a:spLocks noChangeAspect="1"/>
                </p:cNvSpPr>
                <p:nvPr/>
              </p:nvSpPr>
              <p:spPr bwMode="auto">
                <a:xfrm>
                  <a:off x="3671" y="1953"/>
                  <a:ext cx="256" cy="232"/>
                </a:xfrm>
                <a:custGeom>
                  <a:avLst/>
                  <a:gdLst/>
                  <a:ahLst/>
                  <a:cxnLst>
                    <a:cxn ang="0">
                      <a:pos x="8" y="192"/>
                    </a:cxn>
                    <a:cxn ang="0">
                      <a:pos x="36" y="182"/>
                    </a:cxn>
                    <a:cxn ang="0">
                      <a:pos x="28" y="174"/>
                    </a:cxn>
                    <a:cxn ang="0">
                      <a:pos x="16" y="152"/>
                    </a:cxn>
                    <a:cxn ang="0">
                      <a:pos x="10" y="128"/>
                    </a:cxn>
                    <a:cxn ang="0">
                      <a:pos x="34" y="134"/>
                    </a:cxn>
                    <a:cxn ang="0">
                      <a:pos x="70" y="130"/>
                    </a:cxn>
                    <a:cxn ang="0">
                      <a:pos x="82" y="110"/>
                    </a:cxn>
                    <a:cxn ang="0">
                      <a:pos x="102" y="104"/>
                    </a:cxn>
                    <a:cxn ang="0">
                      <a:pos x="130" y="96"/>
                    </a:cxn>
                    <a:cxn ang="0">
                      <a:pos x="134" y="72"/>
                    </a:cxn>
                    <a:cxn ang="0">
                      <a:pos x="144" y="56"/>
                    </a:cxn>
                    <a:cxn ang="0">
                      <a:pos x="166" y="30"/>
                    </a:cxn>
                    <a:cxn ang="0">
                      <a:pos x="166" y="12"/>
                    </a:cxn>
                    <a:cxn ang="0">
                      <a:pos x="190" y="2"/>
                    </a:cxn>
                    <a:cxn ang="0">
                      <a:pos x="218" y="0"/>
                    </a:cxn>
                    <a:cxn ang="0">
                      <a:pos x="236" y="6"/>
                    </a:cxn>
                    <a:cxn ang="0">
                      <a:pos x="256" y="24"/>
                    </a:cxn>
                    <a:cxn ang="0">
                      <a:pos x="250" y="42"/>
                    </a:cxn>
                    <a:cxn ang="0">
                      <a:pos x="204" y="42"/>
                    </a:cxn>
                    <a:cxn ang="0">
                      <a:pos x="214" y="78"/>
                    </a:cxn>
                    <a:cxn ang="0">
                      <a:pos x="216" y="92"/>
                    </a:cxn>
                    <a:cxn ang="0">
                      <a:pos x="172" y="160"/>
                    </a:cxn>
                    <a:cxn ang="0">
                      <a:pos x="150" y="160"/>
                    </a:cxn>
                    <a:cxn ang="0">
                      <a:pos x="132" y="172"/>
                    </a:cxn>
                    <a:cxn ang="0">
                      <a:pos x="140" y="182"/>
                    </a:cxn>
                    <a:cxn ang="0">
                      <a:pos x="150" y="202"/>
                    </a:cxn>
                    <a:cxn ang="0">
                      <a:pos x="156" y="220"/>
                    </a:cxn>
                    <a:cxn ang="0">
                      <a:pos x="138" y="226"/>
                    </a:cxn>
                    <a:cxn ang="0">
                      <a:pos x="122" y="220"/>
                    </a:cxn>
                    <a:cxn ang="0">
                      <a:pos x="104" y="228"/>
                    </a:cxn>
                    <a:cxn ang="0">
                      <a:pos x="86" y="200"/>
                    </a:cxn>
                    <a:cxn ang="0">
                      <a:pos x="34" y="210"/>
                    </a:cxn>
                  </a:cxnLst>
                  <a:rect l="0" t="0" r="r" b="b"/>
                  <a:pathLst>
                    <a:path w="256" h="232">
                      <a:moveTo>
                        <a:pt x="8" y="208"/>
                      </a:moveTo>
                      <a:lnTo>
                        <a:pt x="8" y="192"/>
                      </a:lnTo>
                      <a:lnTo>
                        <a:pt x="22" y="184"/>
                      </a:lnTo>
                      <a:lnTo>
                        <a:pt x="36" y="182"/>
                      </a:lnTo>
                      <a:lnTo>
                        <a:pt x="36" y="174"/>
                      </a:lnTo>
                      <a:lnTo>
                        <a:pt x="28" y="174"/>
                      </a:lnTo>
                      <a:lnTo>
                        <a:pt x="28" y="162"/>
                      </a:lnTo>
                      <a:lnTo>
                        <a:pt x="16" y="152"/>
                      </a:lnTo>
                      <a:lnTo>
                        <a:pt x="0" y="132"/>
                      </a:lnTo>
                      <a:lnTo>
                        <a:pt x="10" y="128"/>
                      </a:lnTo>
                      <a:lnTo>
                        <a:pt x="16" y="134"/>
                      </a:lnTo>
                      <a:lnTo>
                        <a:pt x="34" y="134"/>
                      </a:lnTo>
                      <a:lnTo>
                        <a:pt x="54" y="132"/>
                      </a:lnTo>
                      <a:lnTo>
                        <a:pt x="70" y="130"/>
                      </a:lnTo>
                      <a:lnTo>
                        <a:pt x="80" y="128"/>
                      </a:lnTo>
                      <a:lnTo>
                        <a:pt x="82" y="110"/>
                      </a:lnTo>
                      <a:lnTo>
                        <a:pt x="86" y="104"/>
                      </a:lnTo>
                      <a:lnTo>
                        <a:pt x="102" y="104"/>
                      </a:lnTo>
                      <a:lnTo>
                        <a:pt x="106" y="96"/>
                      </a:lnTo>
                      <a:lnTo>
                        <a:pt x="130" y="96"/>
                      </a:lnTo>
                      <a:lnTo>
                        <a:pt x="130" y="82"/>
                      </a:lnTo>
                      <a:lnTo>
                        <a:pt x="134" y="72"/>
                      </a:lnTo>
                      <a:lnTo>
                        <a:pt x="140" y="68"/>
                      </a:lnTo>
                      <a:lnTo>
                        <a:pt x="144" y="56"/>
                      </a:lnTo>
                      <a:lnTo>
                        <a:pt x="160" y="50"/>
                      </a:lnTo>
                      <a:lnTo>
                        <a:pt x="166" y="30"/>
                      </a:lnTo>
                      <a:lnTo>
                        <a:pt x="160" y="18"/>
                      </a:lnTo>
                      <a:lnTo>
                        <a:pt x="166" y="12"/>
                      </a:lnTo>
                      <a:lnTo>
                        <a:pt x="182" y="2"/>
                      </a:lnTo>
                      <a:lnTo>
                        <a:pt x="190" y="2"/>
                      </a:lnTo>
                      <a:lnTo>
                        <a:pt x="206" y="2"/>
                      </a:lnTo>
                      <a:lnTo>
                        <a:pt x="218" y="0"/>
                      </a:lnTo>
                      <a:lnTo>
                        <a:pt x="224" y="2"/>
                      </a:lnTo>
                      <a:lnTo>
                        <a:pt x="236" y="6"/>
                      </a:lnTo>
                      <a:lnTo>
                        <a:pt x="236" y="16"/>
                      </a:lnTo>
                      <a:lnTo>
                        <a:pt x="256" y="24"/>
                      </a:lnTo>
                      <a:lnTo>
                        <a:pt x="254" y="30"/>
                      </a:lnTo>
                      <a:lnTo>
                        <a:pt x="250" y="42"/>
                      </a:lnTo>
                      <a:lnTo>
                        <a:pt x="234" y="46"/>
                      </a:lnTo>
                      <a:lnTo>
                        <a:pt x="204" y="42"/>
                      </a:lnTo>
                      <a:lnTo>
                        <a:pt x="206" y="72"/>
                      </a:lnTo>
                      <a:lnTo>
                        <a:pt x="214" y="78"/>
                      </a:lnTo>
                      <a:lnTo>
                        <a:pt x="222" y="86"/>
                      </a:lnTo>
                      <a:lnTo>
                        <a:pt x="216" y="92"/>
                      </a:lnTo>
                      <a:lnTo>
                        <a:pt x="214" y="106"/>
                      </a:lnTo>
                      <a:lnTo>
                        <a:pt x="172" y="160"/>
                      </a:lnTo>
                      <a:lnTo>
                        <a:pt x="158" y="164"/>
                      </a:lnTo>
                      <a:lnTo>
                        <a:pt x="150" y="160"/>
                      </a:lnTo>
                      <a:lnTo>
                        <a:pt x="142" y="160"/>
                      </a:lnTo>
                      <a:lnTo>
                        <a:pt x="132" y="172"/>
                      </a:lnTo>
                      <a:lnTo>
                        <a:pt x="132" y="182"/>
                      </a:lnTo>
                      <a:lnTo>
                        <a:pt x="140" y="182"/>
                      </a:lnTo>
                      <a:lnTo>
                        <a:pt x="144" y="196"/>
                      </a:lnTo>
                      <a:lnTo>
                        <a:pt x="150" y="202"/>
                      </a:lnTo>
                      <a:lnTo>
                        <a:pt x="156" y="210"/>
                      </a:lnTo>
                      <a:lnTo>
                        <a:pt x="156" y="220"/>
                      </a:lnTo>
                      <a:lnTo>
                        <a:pt x="142" y="220"/>
                      </a:lnTo>
                      <a:lnTo>
                        <a:pt x="138" y="226"/>
                      </a:lnTo>
                      <a:lnTo>
                        <a:pt x="130" y="220"/>
                      </a:lnTo>
                      <a:lnTo>
                        <a:pt x="122" y="220"/>
                      </a:lnTo>
                      <a:lnTo>
                        <a:pt x="116" y="232"/>
                      </a:lnTo>
                      <a:lnTo>
                        <a:pt x="104" y="228"/>
                      </a:lnTo>
                      <a:lnTo>
                        <a:pt x="86" y="204"/>
                      </a:lnTo>
                      <a:lnTo>
                        <a:pt x="86" y="200"/>
                      </a:lnTo>
                      <a:lnTo>
                        <a:pt x="38" y="204"/>
                      </a:lnTo>
                      <a:lnTo>
                        <a:pt x="34" y="210"/>
                      </a:lnTo>
                      <a:lnTo>
                        <a:pt x="8" y="208"/>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34" name="Freeform 224"/>
                <p:cNvSpPr>
                  <a:spLocks noChangeAspect="1"/>
                </p:cNvSpPr>
                <p:nvPr/>
              </p:nvSpPr>
              <p:spPr bwMode="auto">
                <a:xfrm>
                  <a:off x="3255" y="2017"/>
                  <a:ext cx="68" cy="76"/>
                </a:xfrm>
                <a:custGeom>
                  <a:avLst/>
                  <a:gdLst/>
                  <a:ahLst/>
                  <a:cxnLst>
                    <a:cxn ang="0">
                      <a:pos x="66" y="0"/>
                    </a:cxn>
                    <a:cxn ang="0">
                      <a:pos x="68" y="24"/>
                    </a:cxn>
                    <a:cxn ang="0">
                      <a:pos x="66" y="30"/>
                    </a:cxn>
                    <a:cxn ang="0">
                      <a:pos x="38" y="34"/>
                    </a:cxn>
                    <a:cxn ang="0">
                      <a:pos x="50" y="50"/>
                    </a:cxn>
                    <a:cxn ang="0">
                      <a:pos x="44" y="56"/>
                    </a:cxn>
                    <a:cxn ang="0">
                      <a:pos x="42" y="62"/>
                    </a:cxn>
                    <a:cxn ang="0">
                      <a:pos x="30" y="64"/>
                    </a:cxn>
                    <a:cxn ang="0">
                      <a:pos x="24" y="72"/>
                    </a:cxn>
                    <a:cxn ang="0">
                      <a:pos x="20" y="76"/>
                    </a:cxn>
                    <a:cxn ang="0">
                      <a:pos x="0" y="70"/>
                    </a:cxn>
                    <a:cxn ang="0">
                      <a:pos x="6" y="58"/>
                    </a:cxn>
                    <a:cxn ang="0">
                      <a:pos x="8" y="48"/>
                    </a:cxn>
                    <a:cxn ang="0">
                      <a:pos x="8" y="36"/>
                    </a:cxn>
                    <a:cxn ang="0">
                      <a:pos x="10" y="28"/>
                    </a:cxn>
                    <a:cxn ang="0">
                      <a:pos x="10" y="20"/>
                    </a:cxn>
                    <a:cxn ang="0">
                      <a:pos x="12" y="14"/>
                    </a:cxn>
                    <a:cxn ang="0">
                      <a:pos x="16" y="16"/>
                    </a:cxn>
                    <a:cxn ang="0">
                      <a:pos x="20" y="16"/>
                    </a:cxn>
                    <a:cxn ang="0">
                      <a:pos x="28" y="20"/>
                    </a:cxn>
                    <a:cxn ang="0">
                      <a:pos x="36" y="18"/>
                    </a:cxn>
                    <a:cxn ang="0">
                      <a:pos x="66" y="0"/>
                    </a:cxn>
                  </a:cxnLst>
                  <a:rect l="0" t="0" r="r" b="b"/>
                  <a:pathLst>
                    <a:path w="68" h="76">
                      <a:moveTo>
                        <a:pt x="66" y="0"/>
                      </a:moveTo>
                      <a:lnTo>
                        <a:pt x="68" y="24"/>
                      </a:lnTo>
                      <a:lnTo>
                        <a:pt x="66" y="30"/>
                      </a:lnTo>
                      <a:lnTo>
                        <a:pt x="38" y="34"/>
                      </a:lnTo>
                      <a:lnTo>
                        <a:pt x="50" y="50"/>
                      </a:lnTo>
                      <a:lnTo>
                        <a:pt x="44" y="56"/>
                      </a:lnTo>
                      <a:lnTo>
                        <a:pt x="42" y="62"/>
                      </a:lnTo>
                      <a:lnTo>
                        <a:pt x="30" y="64"/>
                      </a:lnTo>
                      <a:lnTo>
                        <a:pt x="24" y="72"/>
                      </a:lnTo>
                      <a:lnTo>
                        <a:pt x="20" y="76"/>
                      </a:lnTo>
                      <a:lnTo>
                        <a:pt x="0" y="70"/>
                      </a:lnTo>
                      <a:lnTo>
                        <a:pt x="6" y="58"/>
                      </a:lnTo>
                      <a:lnTo>
                        <a:pt x="8" y="48"/>
                      </a:lnTo>
                      <a:lnTo>
                        <a:pt x="8" y="36"/>
                      </a:lnTo>
                      <a:lnTo>
                        <a:pt x="10" y="28"/>
                      </a:lnTo>
                      <a:lnTo>
                        <a:pt x="10" y="20"/>
                      </a:lnTo>
                      <a:lnTo>
                        <a:pt x="12" y="14"/>
                      </a:lnTo>
                      <a:lnTo>
                        <a:pt x="16" y="16"/>
                      </a:lnTo>
                      <a:lnTo>
                        <a:pt x="20" y="16"/>
                      </a:lnTo>
                      <a:lnTo>
                        <a:pt x="28" y="20"/>
                      </a:lnTo>
                      <a:lnTo>
                        <a:pt x="36" y="18"/>
                      </a:lnTo>
                      <a:lnTo>
                        <a:pt x="66"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35" name="Freeform 225"/>
                <p:cNvSpPr>
                  <a:spLocks noChangeAspect="1"/>
                </p:cNvSpPr>
                <p:nvPr/>
              </p:nvSpPr>
              <p:spPr bwMode="auto">
                <a:xfrm>
                  <a:off x="3253" y="2041"/>
                  <a:ext cx="330" cy="268"/>
                </a:xfrm>
                <a:custGeom>
                  <a:avLst/>
                  <a:gdLst/>
                  <a:ahLst/>
                  <a:cxnLst>
                    <a:cxn ang="0">
                      <a:pos x="0" y="68"/>
                    </a:cxn>
                    <a:cxn ang="0">
                      <a:pos x="4" y="46"/>
                    </a:cxn>
                    <a:cxn ang="0">
                      <a:pos x="22" y="52"/>
                    </a:cxn>
                    <a:cxn ang="0">
                      <a:pos x="26" y="48"/>
                    </a:cxn>
                    <a:cxn ang="0">
                      <a:pos x="32" y="40"/>
                    </a:cxn>
                    <a:cxn ang="0">
                      <a:pos x="44" y="38"/>
                    </a:cxn>
                    <a:cxn ang="0">
                      <a:pos x="46" y="32"/>
                    </a:cxn>
                    <a:cxn ang="0">
                      <a:pos x="52" y="26"/>
                    </a:cxn>
                    <a:cxn ang="0">
                      <a:pos x="40" y="10"/>
                    </a:cxn>
                    <a:cxn ang="0">
                      <a:pos x="68" y="6"/>
                    </a:cxn>
                    <a:cxn ang="0">
                      <a:pos x="70" y="0"/>
                    </a:cxn>
                    <a:cxn ang="0">
                      <a:pos x="90" y="4"/>
                    </a:cxn>
                    <a:cxn ang="0">
                      <a:pos x="126" y="24"/>
                    </a:cxn>
                    <a:cxn ang="0">
                      <a:pos x="134" y="36"/>
                    </a:cxn>
                    <a:cxn ang="0">
                      <a:pos x="136" y="40"/>
                    </a:cxn>
                    <a:cxn ang="0">
                      <a:pos x="144" y="42"/>
                    </a:cxn>
                    <a:cxn ang="0">
                      <a:pos x="158" y="52"/>
                    </a:cxn>
                    <a:cxn ang="0">
                      <a:pos x="174" y="52"/>
                    </a:cxn>
                    <a:cxn ang="0">
                      <a:pos x="190" y="52"/>
                    </a:cxn>
                    <a:cxn ang="0">
                      <a:pos x="200" y="54"/>
                    </a:cxn>
                    <a:cxn ang="0">
                      <a:pos x="208" y="62"/>
                    </a:cxn>
                    <a:cxn ang="0">
                      <a:pos x="216" y="62"/>
                    </a:cxn>
                    <a:cxn ang="0">
                      <a:pos x="226" y="82"/>
                    </a:cxn>
                    <a:cxn ang="0">
                      <a:pos x="234" y="88"/>
                    </a:cxn>
                    <a:cxn ang="0">
                      <a:pos x="242" y="96"/>
                    </a:cxn>
                    <a:cxn ang="0">
                      <a:pos x="244" y="110"/>
                    </a:cxn>
                    <a:cxn ang="0">
                      <a:pos x="248" y="118"/>
                    </a:cxn>
                    <a:cxn ang="0">
                      <a:pos x="256" y="128"/>
                    </a:cxn>
                    <a:cxn ang="0">
                      <a:pos x="260" y="132"/>
                    </a:cxn>
                    <a:cxn ang="0">
                      <a:pos x="282" y="158"/>
                    </a:cxn>
                    <a:cxn ang="0">
                      <a:pos x="290" y="160"/>
                    </a:cxn>
                    <a:cxn ang="0">
                      <a:pos x="302" y="164"/>
                    </a:cxn>
                    <a:cxn ang="0">
                      <a:pos x="308" y="166"/>
                    </a:cxn>
                    <a:cxn ang="0">
                      <a:pos x="326" y="164"/>
                    </a:cxn>
                    <a:cxn ang="0">
                      <a:pos x="330" y="172"/>
                    </a:cxn>
                    <a:cxn ang="0">
                      <a:pos x="330" y="186"/>
                    </a:cxn>
                    <a:cxn ang="0">
                      <a:pos x="322" y="204"/>
                    </a:cxn>
                    <a:cxn ang="0">
                      <a:pos x="306" y="208"/>
                    </a:cxn>
                    <a:cxn ang="0">
                      <a:pos x="290" y="216"/>
                    </a:cxn>
                    <a:cxn ang="0">
                      <a:pos x="274" y="226"/>
                    </a:cxn>
                    <a:cxn ang="0">
                      <a:pos x="258" y="224"/>
                    </a:cxn>
                    <a:cxn ang="0">
                      <a:pos x="226" y="230"/>
                    </a:cxn>
                    <a:cxn ang="0">
                      <a:pos x="200" y="254"/>
                    </a:cxn>
                    <a:cxn ang="0">
                      <a:pos x="170" y="248"/>
                    </a:cxn>
                    <a:cxn ang="0">
                      <a:pos x="136" y="250"/>
                    </a:cxn>
                    <a:cxn ang="0">
                      <a:pos x="128" y="268"/>
                    </a:cxn>
                    <a:cxn ang="0">
                      <a:pos x="120" y="250"/>
                    </a:cxn>
                    <a:cxn ang="0">
                      <a:pos x="106" y="232"/>
                    </a:cxn>
                    <a:cxn ang="0">
                      <a:pos x="96" y="212"/>
                    </a:cxn>
                    <a:cxn ang="0">
                      <a:pos x="88" y="202"/>
                    </a:cxn>
                    <a:cxn ang="0">
                      <a:pos x="76" y="200"/>
                    </a:cxn>
                    <a:cxn ang="0">
                      <a:pos x="68" y="184"/>
                    </a:cxn>
                    <a:cxn ang="0">
                      <a:pos x="68" y="160"/>
                    </a:cxn>
                    <a:cxn ang="0">
                      <a:pos x="56" y="142"/>
                    </a:cxn>
                    <a:cxn ang="0">
                      <a:pos x="42" y="136"/>
                    </a:cxn>
                    <a:cxn ang="0">
                      <a:pos x="38" y="126"/>
                    </a:cxn>
                    <a:cxn ang="0">
                      <a:pos x="38" y="114"/>
                    </a:cxn>
                    <a:cxn ang="0">
                      <a:pos x="18" y="90"/>
                    </a:cxn>
                    <a:cxn ang="0">
                      <a:pos x="8" y="70"/>
                    </a:cxn>
                    <a:cxn ang="0">
                      <a:pos x="0" y="68"/>
                    </a:cxn>
                  </a:cxnLst>
                  <a:rect l="0" t="0" r="r" b="b"/>
                  <a:pathLst>
                    <a:path w="330" h="268">
                      <a:moveTo>
                        <a:pt x="0" y="68"/>
                      </a:moveTo>
                      <a:lnTo>
                        <a:pt x="4" y="46"/>
                      </a:lnTo>
                      <a:lnTo>
                        <a:pt x="22" y="52"/>
                      </a:lnTo>
                      <a:lnTo>
                        <a:pt x="26" y="48"/>
                      </a:lnTo>
                      <a:lnTo>
                        <a:pt x="32" y="40"/>
                      </a:lnTo>
                      <a:lnTo>
                        <a:pt x="44" y="38"/>
                      </a:lnTo>
                      <a:lnTo>
                        <a:pt x="46" y="32"/>
                      </a:lnTo>
                      <a:lnTo>
                        <a:pt x="52" y="26"/>
                      </a:lnTo>
                      <a:lnTo>
                        <a:pt x="40" y="10"/>
                      </a:lnTo>
                      <a:lnTo>
                        <a:pt x="68" y="6"/>
                      </a:lnTo>
                      <a:lnTo>
                        <a:pt x="70" y="0"/>
                      </a:lnTo>
                      <a:lnTo>
                        <a:pt x="90" y="4"/>
                      </a:lnTo>
                      <a:lnTo>
                        <a:pt x="126" y="24"/>
                      </a:lnTo>
                      <a:lnTo>
                        <a:pt x="134" y="36"/>
                      </a:lnTo>
                      <a:lnTo>
                        <a:pt x="136" y="40"/>
                      </a:lnTo>
                      <a:lnTo>
                        <a:pt x="144" y="42"/>
                      </a:lnTo>
                      <a:lnTo>
                        <a:pt x="158" y="52"/>
                      </a:lnTo>
                      <a:lnTo>
                        <a:pt x="174" y="52"/>
                      </a:lnTo>
                      <a:lnTo>
                        <a:pt x="190" y="52"/>
                      </a:lnTo>
                      <a:lnTo>
                        <a:pt x="200" y="54"/>
                      </a:lnTo>
                      <a:lnTo>
                        <a:pt x="208" y="62"/>
                      </a:lnTo>
                      <a:lnTo>
                        <a:pt x="216" y="62"/>
                      </a:lnTo>
                      <a:lnTo>
                        <a:pt x="226" y="82"/>
                      </a:lnTo>
                      <a:lnTo>
                        <a:pt x="234" y="88"/>
                      </a:lnTo>
                      <a:lnTo>
                        <a:pt x="242" y="96"/>
                      </a:lnTo>
                      <a:lnTo>
                        <a:pt x="244" y="110"/>
                      </a:lnTo>
                      <a:lnTo>
                        <a:pt x="248" y="118"/>
                      </a:lnTo>
                      <a:lnTo>
                        <a:pt x="256" y="128"/>
                      </a:lnTo>
                      <a:lnTo>
                        <a:pt x="260" y="132"/>
                      </a:lnTo>
                      <a:lnTo>
                        <a:pt x="282" y="158"/>
                      </a:lnTo>
                      <a:lnTo>
                        <a:pt x="290" y="160"/>
                      </a:lnTo>
                      <a:lnTo>
                        <a:pt x="302" y="164"/>
                      </a:lnTo>
                      <a:lnTo>
                        <a:pt x="308" y="166"/>
                      </a:lnTo>
                      <a:lnTo>
                        <a:pt x="326" y="164"/>
                      </a:lnTo>
                      <a:lnTo>
                        <a:pt x="330" y="172"/>
                      </a:lnTo>
                      <a:lnTo>
                        <a:pt x="330" y="186"/>
                      </a:lnTo>
                      <a:lnTo>
                        <a:pt x="322" y="204"/>
                      </a:lnTo>
                      <a:lnTo>
                        <a:pt x="306" y="208"/>
                      </a:lnTo>
                      <a:lnTo>
                        <a:pt x="290" y="216"/>
                      </a:lnTo>
                      <a:lnTo>
                        <a:pt x="274" y="226"/>
                      </a:lnTo>
                      <a:lnTo>
                        <a:pt x="258" y="224"/>
                      </a:lnTo>
                      <a:lnTo>
                        <a:pt x="226" y="230"/>
                      </a:lnTo>
                      <a:lnTo>
                        <a:pt x="200" y="254"/>
                      </a:lnTo>
                      <a:lnTo>
                        <a:pt x="170" y="248"/>
                      </a:lnTo>
                      <a:lnTo>
                        <a:pt x="136" y="250"/>
                      </a:lnTo>
                      <a:lnTo>
                        <a:pt x="128" y="268"/>
                      </a:lnTo>
                      <a:lnTo>
                        <a:pt x="120" y="250"/>
                      </a:lnTo>
                      <a:lnTo>
                        <a:pt x="106" y="232"/>
                      </a:lnTo>
                      <a:lnTo>
                        <a:pt x="96" y="212"/>
                      </a:lnTo>
                      <a:lnTo>
                        <a:pt x="88" y="202"/>
                      </a:lnTo>
                      <a:lnTo>
                        <a:pt x="76" y="200"/>
                      </a:lnTo>
                      <a:lnTo>
                        <a:pt x="68" y="184"/>
                      </a:lnTo>
                      <a:lnTo>
                        <a:pt x="68" y="160"/>
                      </a:lnTo>
                      <a:lnTo>
                        <a:pt x="56" y="142"/>
                      </a:lnTo>
                      <a:lnTo>
                        <a:pt x="42" y="136"/>
                      </a:lnTo>
                      <a:lnTo>
                        <a:pt x="38" y="126"/>
                      </a:lnTo>
                      <a:lnTo>
                        <a:pt x="38" y="114"/>
                      </a:lnTo>
                      <a:lnTo>
                        <a:pt x="18" y="90"/>
                      </a:lnTo>
                      <a:lnTo>
                        <a:pt x="8" y="70"/>
                      </a:lnTo>
                      <a:lnTo>
                        <a:pt x="0" y="68"/>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36" name="Freeform 226"/>
                <p:cNvSpPr>
                  <a:spLocks noChangeAspect="1"/>
                </p:cNvSpPr>
                <p:nvPr/>
              </p:nvSpPr>
              <p:spPr bwMode="auto">
                <a:xfrm>
                  <a:off x="3257" y="2037"/>
                  <a:ext cx="8" cy="16"/>
                </a:xfrm>
                <a:custGeom>
                  <a:avLst/>
                  <a:gdLst/>
                  <a:ahLst/>
                  <a:cxnLst>
                    <a:cxn ang="0">
                      <a:pos x="8" y="0"/>
                    </a:cxn>
                    <a:cxn ang="0">
                      <a:pos x="2" y="0"/>
                    </a:cxn>
                    <a:cxn ang="0">
                      <a:pos x="0" y="4"/>
                    </a:cxn>
                    <a:cxn ang="0">
                      <a:pos x="0" y="10"/>
                    </a:cxn>
                    <a:cxn ang="0">
                      <a:pos x="2" y="16"/>
                    </a:cxn>
                    <a:cxn ang="0">
                      <a:pos x="6" y="16"/>
                    </a:cxn>
                    <a:cxn ang="0">
                      <a:pos x="8" y="8"/>
                    </a:cxn>
                    <a:cxn ang="0">
                      <a:pos x="8" y="2"/>
                    </a:cxn>
                    <a:cxn ang="0">
                      <a:pos x="8" y="0"/>
                    </a:cxn>
                  </a:cxnLst>
                  <a:rect l="0" t="0" r="r" b="b"/>
                  <a:pathLst>
                    <a:path w="8" h="16">
                      <a:moveTo>
                        <a:pt x="8" y="0"/>
                      </a:moveTo>
                      <a:lnTo>
                        <a:pt x="2" y="0"/>
                      </a:lnTo>
                      <a:lnTo>
                        <a:pt x="0" y="4"/>
                      </a:lnTo>
                      <a:lnTo>
                        <a:pt x="0" y="10"/>
                      </a:lnTo>
                      <a:lnTo>
                        <a:pt x="2" y="16"/>
                      </a:lnTo>
                      <a:lnTo>
                        <a:pt x="6" y="16"/>
                      </a:lnTo>
                      <a:lnTo>
                        <a:pt x="8" y="8"/>
                      </a:lnTo>
                      <a:lnTo>
                        <a:pt x="8" y="2"/>
                      </a:lnTo>
                      <a:lnTo>
                        <a:pt x="8"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37" name="Freeform 227"/>
                <p:cNvSpPr>
                  <a:spLocks noChangeAspect="1"/>
                </p:cNvSpPr>
                <p:nvPr/>
              </p:nvSpPr>
              <p:spPr bwMode="auto">
                <a:xfrm>
                  <a:off x="3509" y="2147"/>
                  <a:ext cx="10" cy="26"/>
                </a:xfrm>
                <a:custGeom>
                  <a:avLst/>
                  <a:gdLst/>
                  <a:ahLst/>
                  <a:cxnLst>
                    <a:cxn ang="0">
                      <a:pos x="0" y="22"/>
                    </a:cxn>
                    <a:cxn ang="0">
                      <a:pos x="0" y="10"/>
                    </a:cxn>
                    <a:cxn ang="0">
                      <a:pos x="4" y="0"/>
                    </a:cxn>
                    <a:cxn ang="0">
                      <a:pos x="8" y="0"/>
                    </a:cxn>
                    <a:cxn ang="0">
                      <a:pos x="10" y="8"/>
                    </a:cxn>
                    <a:cxn ang="0">
                      <a:pos x="10" y="14"/>
                    </a:cxn>
                    <a:cxn ang="0">
                      <a:pos x="8" y="22"/>
                    </a:cxn>
                    <a:cxn ang="0">
                      <a:pos x="4" y="26"/>
                    </a:cxn>
                    <a:cxn ang="0">
                      <a:pos x="0" y="22"/>
                    </a:cxn>
                  </a:cxnLst>
                  <a:rect l="0" t="0" r="r" b="b"/>
                  <a:pathLst>
                    <a:path w="10" h="26">
                      <a:moveTo>
                        <a:pt x="0" y="22"/>
                      </a:moveTo>
                      <a:lnTo>
                        <a:pt x="0" y="10"/>
                      </a:lnTo>
                      <a:lnTo>
                        <a:pt x="4" y="0"/>
                      </a:lnTo>
                      <a:lnTo>
                        <a:pt x="8" y="0"/>
                      </a:lnTo>
                      <a:lnTo>
                        <a:pt x="10" y="8"/>
                      </a:lnTo>
                      <a:lnTo>
                        <a:pt x="10" y="14"/>
                      </a:lnTo>
                      <a:lnTo>
                        <a:pt x="8" y="22"/>
                      </a:lnTo>
                      <a:lnTo>
                        <a:pt x="4" y="26"/>
                      </a:lnTo>
                      <a:lnTo>
                        <a:pt x="0" y="22"/>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38" name="Freeform 228"/>
                <p:cNvSpPr>
                  <a:spLocks noChangeAspect="1"/>
                </p:cNvSpPr>
                <p:nvPr/>
              </p:nvSpPr>
              <p:spPr bwMode="auto">
                <a:xfrm>
                  <a:off x="3501" y="2139"/>
                  <a:ext cx="8" cy="12"/>
                </a:xfrm>
                <a:custGeom>
                  <a:avLst/>
                  <a:gdLst/>
                  <a:ahLst/>
                  <a:cxnLst>
                    <a:cxn ang="0">
                      <a:pos x="0" y="0"/>
                    </a:cxn>
                    <a:cxn ang="0">
                      <a:pos x="8" y="2"/>
                    </a:cxn>
                    <a:cxn ang="0">
                      <a:pos x="4" y="12"/>
                    </a:cxn>
                    <a:cxn ang="0">
                      <a:pos x="0" y="0"/>
                    </a:cxn>
                  </a:cxnLst>
                  <a:rect l="0" t="0" r="r" b="b"/>
                  <a:pathLst>
                    <a:path w="8" h="12">
                      <a:moveTo>
                        <a:pt x="0" y="0"/>
                      </a:moveTo>
                      <a:lnTo>
                        <a:pt x="8" y="2"/>
                      </a:lnTo>
                      <a:lnTo>
                        <a:pt x="4" y="12"/>
                      </a:lnTo>
                      <a:lnTo>
                        <a:pt x="0"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grpSp>
          <p:grpSp>
            <p:nvGrpSpPr>
              <p:cNvPr id="20" name="Group 229"/>
              <p:cNvGrpSpPr>
                <a:grpSpLocks noChangeAspect="1"/>
              </p:cNvGrpSpPr>
              <p:nvPr/>
            </p:nvGrpSpPr>
            <p:grpSpPr bwMode="auto">
              <a:xfrm>
                <a:off x="5836748" y="2905540"/>
                <a:ext cx="2509402" cy="2911876"/>
                <a:chOff x="3787" y="1627"/>
                <a:chExt cx="1746" cy="1740"/>
              </a:xfrm>
            </p:grpSpPr>
            <p:sp>
              <p:nvSpPr>
                <p:cNvPr id="65" name="Freeform 230"/>
                <p:cNvSpPr>
                  <a:spLocks noChangeAspect="1"/>
                </p:cNvSpPr>
                <p:nvPr/>
              </p:nvSpPr>
              <p:spPr bwMode="auto">
                <a:xfrm>
                  <a:off x="4327" y="2335"/>
                  <a:ext cx="80" cy="68"/>
                </a:xfrm>
                <a:custGeom>
                  <a:avLst/>
                  <a:gdLst/>
                  <a:ahLst/>
                  <a:cxnLst>
                    <a:cxn ang="0">
                      <a:pos x="40" y="66"/>
                    </a:cxn>
                    <a:cxn ang="0">
                      <a:pos x="34" y="66"/>
                    </a:cxn>
                    <a:cxn ang="0">
                      <a:pos x="32" y="68"/>
                    </a:cxn>
                    <a:cxn ang="0">
                      <a:pos x="18" y="64"/>
                    </a:cxn>
                    <a:cxn ang="0">
                      <a:pos x="12" y="54"/>
                    </a:cxn>
                    <a:cxn ang="0">
                      <a:pos x="8" y="44"/>
                    </a:cxn>
                    <a:cxn ang="0">
                      <a:pos x="0" y="24"/>
                    </a:cxn>
                    <a:cxn ang="0">
                      <a:pos x="0" y="18"/>
                    </a:cxn>
                    <a:cxn ang="0">
                      <a:pos x="8" y="4"/>
                    </a:cxn>
                    <a:cxn ang="0">
                      <a:pos x="48" y="2"/>
                    </a:cxn>
                    <a:cxn ang="0">
                      <a:pos x="48" y="8"/>
                    </a:cxn>
                    <a:cxn ang="0">
                      <a:pos x="58" y="8"/>
                    </a:cxn>
                    <a:cxn ang="0">
                      <a:pos x="62" y="0"/>
                    </a:cxn>
                    <a:cxn ang="0">
                      <a:pos x="66" y="2"/>
                    </a:cxn>
                    <a:cxn ang="0">
                      <a:pos x="68" y="6"/>
                    </a:cxn>
                    <a:cxn ang="0">
                      <a:pos x="80" y="6"/>
                    </a:cxn>
                    <a:cxn ang="0">
                      <a:pos x="80" y="16"/>
                    </a:cxn>
                    <a:cxn ang="0">
                      <a:pos x="76" y="26"/>
                    </a:cxn>
                    <a:cxn ang="0">
                      <a:pos x="70" y="38"/>
                    </a:cxn>
                    <a:cxn ang="0">
                      <a:pos x="64" y="46"/>
                    </a:cxn>
                    <a:cxn ang="0">
                      <a:pos x="54" y="50"/>
                    </a:cxn>
                    <a:cxn ang="0">
                      <a:pos x="54" y="58"/>
                    </a:cxn>
                    <a:cxn ang="0">
                      <a:pos x="44" y="62"/>
                    </a:cxn>
                    <a:cxn ang="0">
                      <a:pos x="40" y="66"/>
                    </a:cxn>
                  </a:cxnLst>
                  <a:rect l="0" t="0" r="r" b="b"/>
                  <a:pathLst>
                    <a:path w="80" h="68">
                      <a:moveTo>
                        <a:pt x="40" y="66"/>
                      </a:moveTo>
                      <a:lnTo>
                        <a:pt x="34" y="66"/>
                      </a:lnTo>
                      <a:lnTo>
                        <a:pt x="32" y="68"/>
                      </a:lnTo>
                      <a:lnTo>
                        <a:pt x="18" y="64"/>
                      </a:lnTo>
                      <a:lnTo>
                        <a:pt x="12" y="54"/>
                      </a:lnTo>
                      <a:lnTo>
                        <a:pt x="8" y="44"/>
                      </a:lnTo>
                      <a:lnTo>
                        <a:pt x="0" y="24"/>
                      </a:lnTo>
                      <a:lnTo>
                        <a:pt x="0" y="18"/>
                      </a:lnTo>
                      <a:lnTo>
                        <a:pt x="8" y="4"/>
                      </a:lnTo>
                      <a:lnTo>
                        <a:pt x="48" y="2"/>
                      </a:lnTo>
                      <a:lnTo>
                        <a:pt x="48" y="8"/>
                      </a:lnTo>
                      <a:lnTo>
                        <a:pt x="58" y="8"/>
                      </a:lnTo>
                      <a:lnTo>
                        <a:pt x="62" y="0"/>
                      </a:lnTo>
                      <a:lnTo>
                        <a:pt x="66" y="2"/>
                      </a:lnTo>
                      <a:lnTo>
                        <a:pt x="68" y="6"/>
                      </a:lnTo>
                      <a:lnTo>
                        <a:pt x="80" y="6"/>
                      </a:lnTo>
                      <a:lnTo>
                        <a:pt x="80" y="16"/>
                      </a:lnTo>
                      <a:lnTo>
                        <a:pt x="76" y="26"/>
                      </a:lnTo>
                      <a:lnTo>
                        <a:pt x="70" y="38"/>
                      </a:lnTo>
                      <a:lnTo>
                        <a:pt x="64" y="46"/>
                      </a:lnTo>
                      <a:lnTo>
                        <a:pt x="54" y="50"/>
                      </a:lnTo>
                      <a:lnTo>
                        <a:pt x="54" y="58"/>
                      </a:lnTo>
                      <a:lnTo>
                        <a:pt x="44" y="62"/>
                      </a:lnTo>
                      <a:lnTo>
                        <a:pt x="40" y="6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66" name="Freeform 231"/>
                <p:cNvSpPr>
                  <a:spLocks noChangeAspect="1"/>
                </p:cNvSpPr>
                <p:nvPr/>
              </p:nvSpPr>
              <p:spPr bwMode="auto">
                <a:xfrm>
                  <a:off x="4325" y="2197"/>
                  <a:ext cx="112" cy="234"/>
                </a:xfrm>
                <a:custGeom>
                  <a:avLst/>
                  <a:gdLst/>
                  <a:ahLst/>
                  <a:cxnLst>
                    <a:cxn ang="0">
                      <a:pos x="42" y="204"/>
                    </a:cxn>
                    <a:cxn ang="0">
                      <a:pos x="44" y="206"/>
                    </a:cxn>
                    <a:cxn ang="0">
                      <a:pos x="44" y="208"/>
                    </a:cxn>
                    <a:cxn ang="0">
                      <a:pos x="44" y="214"/>
                    </a:cxn>
                    <a:cxn ang="0">
                      <a:pos x="42" y="214"/>
                    </a:cxn>
                    <a:cxn ang="0">
                      <a:pos x="40" y="234"/>
                    </a:cxn>
                    <a:cxn ang="0">
                      <a:pos x="52" y="226"/>
                    </a:cxn>
                    <a:cxn ang="0">
                      <a:pos x="66" y="218"/>
                    </a:cxn>
                    <a:cxn ang="0">
                      <a:pos x="66" y="210"/>
                    </a:cxn>
                    <a:cxn ang="0">
                      <a:pos x="70" y="204"/>
                    </a:cxn>
                    <a:cxn ang="0">
                      <a:pos x="82" y="206"/>
                    </a:cxn>
                    <a:cxn ang="0">
                      <a:pos x="94" y="202"/>
                    </a:cxn>
                    <a:cxn ang="0">
                      <a:pos x="108" y="190"/>
                    </a:cxn>
                    <a:cxn ang="0">
                      <a:pos x="112" y="172"/>
                    </a:cxn>
                    <a:cxn ang="0">
                      <a:pos x="108" y="152"/>
                    </a:cxn>
                    <a:cxn ang="0">
                      <a:pos x="104" y="138"/>
                    </a:cxn>
                    <a:cxn ang="0">
                      <a:pos x="100" y="122"/>
                    </a:cxn>
                    <a:cxn ang="0">
                      <a:pos x="60" y="78"/>
                    </a:cxn>
                    <a:cxn ang="0">
                      <a:pos x="54" y="70"/>
                    </a:cxn>
                    <a:cxn ang="0">
                      <a:pos x="62" y="50"/>
                    </a:cxn>
                    <a:cxn ang="0">
                      <a:pos x="74" y="34"/>
                    </a:cxn>
                    <a:cxn ang="0">
                      <a:pos x="82" y="32"/>
                    </a:cxn>
                    <a:cxn ang="0">
                      <a:pos x="80" y="24"/>
                    </a:cxn>
                    <a:cxn ang="0">
                      <a:pos x="70" y="20"/>
                    </a:cxn>
                    <a:cxn ang="0">
                      <a:pos x="68" y="6"/>
                    </a:cxn>
                    <a:cxn ang="0">
                      <a:pos x="58" y="4"/>
                    </a:cxn>
                    <a:cxn ang="0">
                      <a:pos x="50" y="0"/>
                    </a:cxn>
                    <a:cxn ang="0">
                      <a:pos x="44" y="0"/>
                    </a:cxn>
                    <a:cxn ang="0">
                      <a:pos x="34" y="6"/>
                    </a:cxn>
                    <a:cxn ang="0">
                      <a:pos x="2" y="8"/>
                    </a:cxn>
                    <a:cxn ang="0">
                      <a:pos x="0" y="14"/>
                    </a:cxn>
                    <a:cxn ang="0">
                      <a:pos x="10" y="24"/>
                    </a:cxn>
                    <a:cxn ang="0">
                      <a:pos x="12" y="38"/>
                    </a:cxn>
                    <a:cxn ang="0">
                      <a:pos x="34" y="36"/>
                    </a:cxn>
                    <a:cxn ang="0">
                      <a:pos x="40" y="46"/>
                    </a:cxn>
                    <a:cxn ang="0">
                      <a:pos x="42" y="56"/>
                    </a:cxn>
                    <a:cxn ang="0">
                      <a:pos x="28" y="56"/>
                    </a:cxn>
                    <a:cxn ang="0">
                      <a:pos x="26" y="66"/>
                    </a:cxn>
                    <a:cxn ang="0">
                      <a:pos x="34" y="70"/>
                    </a:cxn>
                    <a:cxn ang="0">
                      <a:pos x="62" y="96"/>
                    </a:cxn>
                    <a:cxn ang="0">
                      <a:pos x="80" y="116"/>
                    </a:cxn>
                    <a:cxn ang="0">
                      <a:pos x="84" y="130"/>
                    </a:cxn>
                    <a:cxn ang="0">
                      <a:pos x="82" y="144"/>
                    </a:cxn>
                    <a:cxn ang="0">
                      <a:pos x="82" y="152"/>
                    </a:cxn>
                    <a:cxn ang="0">
                      <a:pos x="78" y="164"/>
                    </a:cxn>
                    <a:cxn ang="0">
                      <a:pos x="72" y="176"/>
                    </a:cxn>
                    <a:cxn ang="0">
                      <a:pos x="66" y="184"/>
                    </a:cxn>
                    <a:cxn ang="0">
                      <a:pos x="56" y="188"/>
                    </a:cxn>
                    <a:cxn ang="0">
                      <a:pos x="56" y="196"/>
                    </a:cxn>
                    <a:cxn ang="0">
                      <a:pos x="46" y="200"/>
                    </a:cxn>
                    <a:cxn ang="0">
                      <a:pos x="42" y="204"/>
                    </a:cxn>
                  </a:cxnLst>
                  <a:rect l="0" t="0" r="r" b="b"/>
                  <a:pathLst>
                    <a:path w="112" h="234">
                      <a:moveTo>
                        <a:pt x="42" y="204"/>
                      </a:moveTo>
                      <a:lnTo>
                        <a:pt x="44" y="206"/>
                      </a:lnTo>
                      <a:lnTo>
                        <a:pt x="44" y="208"/>
                      </a:lnTo>
                      <a:lnTo>
                        <a:pt x="44" y="214"/>
                      </a:lnTo>
                      <a:lnTo>
                        <a:pt x="42" y="214"/>
                      </a:lnTo>
                      <a:lnTo>
                        <a:pt x="40" y="234"/>
                      </a:lnTo>
                      <a:lnTo>
                        <a:pt x="52" y="226"/>
                      </a:lnTo>
                      <a:lnTo>
                        <a:pt x="66" y="218"/>
                      </a:lnTo>
                      <a:lnTo>
                        <a:pt x="66" y="210"/>
                      </a:lnTo>
                      <a:lnTo>
                        <a:pt x="70" y="204"/>
                      </a:lnTo>
                      <a:lnTo>
                        <a:pt x="82" y="206"/>
                      </a:lnTo>
                      <a:lnTo>
                        <a:pt x="94" y="202"/>
                      </a:lnTo>
                      <a:lnTo>
                        <a:pt x="108" y="190"/>
                      </a:lnTo>
                      <a:lnTo>
                        <a:pt x="112" y="172"/>
                      </a:lnTo>
                      <a:lnTo>
                        <a:pt x="108" y="152"/>
                      </a:lnTo>
                      <a:lnTo>
                        <a:pt x="104" y="138"/>
                      </a:lnTo>
                      <a:lnTo>
                        <a:pt x="100" y="122"/>
                      </a:lnTo>
                      <a:lnTo>
                        <a:pt x="60" y="78"/>
                      </a:lnTo>
                      <a:lnTo>
                        <a:pt x="54" y="70"/>
                      </a:lnTo>
                      <a:lnTo>
                        <a:pt x="62" y="50"/>
                      </a:lnTo>
                      <a:lnTo>
                        <a:pt x="74" y="34"/>
                      </a:lnTo>
                      <a:lnTo>
                        <a:pt x="82" y="32"/>
                      </a:lnTo>
                      <a:lnTo>
                        <a:pt x="80" y="24"/>
                      </a:lnTo>
                      <a:lnTo>
                        <a:pt x="70" y="20"/>
                      </a:lnTo>
                      <a:lnTo>
                        <a:pt x="68" y="6"/>
                      </a:lnTo>
                      <a:lnTo>
                        <a:pt x="58" y="4"/>
                      </a:lnTo>
                      <a:lnTo>
                        <a:pt x="50" y="0"/>
                      </a:lnTo>
                      <a:lnTo>
                        <a:pt x="44" y="0"/>
                      </a:lnTo>
                      <a:lnTo>
                        <a:pt x="34" y="6"/>
                      </a:lnTo>
                      <a:lnTo>
                        <a:pt x="2" y="8"/>
                      </a:lnTo>
                      <a:lnTo>
                        <a:pt x="0" y="14"/>
                      </a:lnTo>
                      <a:lnTo>
                        <a:pt x="10" y="24"/>
                      </a:lnTo>
                      <a:lnTo>
                        <a:pt x="12" y="38"/>
                      </a:lnTo>
                      <a:lnTo>
                        <a:pt x="34" y="36"/>
                      </a:lnTo>
                      <a:lnTo>
                        <a:pt x="40" y="46"/>
                      </a:lnTo>
                      <a:lnTo>
                        <a:pt x="42" y="56"/>
                      </a:lnTo>
                      <a:lnTo>
                        <a:pt x="28" y="56"/>
                      </a:lnTo>
                      <a:lnTo>
                        <a:pt x="26" y="66"/>
                      </a:lnTo>
                      <a:lnTo>
                        <a:pt x="34" y="70"/>
                      </a:lnTo>
                      <a:lnTo>
                        <a:pt x="62" y="96"/>
                      </a:lnTo>
                      <a:lnTo>
                        <a:pt x="80" y="116"/>
                      </a:lnTo>
                      <a:lnTo>
                        <a:pt x="84" y="130"/>
                      </a:lnTo>
                      <a:lnTo>
                        <a:pt x="82" y="144"/>
                      </a:lnTo>
                      <a:lnTo>
                        <a:pt x="82" y="152"/>
                      </a:lnTo>
                      <a:lnTo>
                        <a:pt x="78" y="164"/>
                      </a:lnTo>
                      <a:lnTo>
                        <a:pt x="72" y="176"/>
                      </a:lnTo>
                      <a:lnTo>
                        <a:pt x="66" y="184"/>
                      </a:lnTo>
                      <a:lnTo>
                        <a:pt x="56" y="188"/>
                      </a:lnTo>
                      <a:lnTo>
                        <a:pt x="56" y="196"/>
                      </a:lnTo>
                      <a:lnTo>
                        <a:pt x="46" y="200"/>
                      </a:lnTo>
                      <a:lnTo>
                        <a:pt x="42" y="20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67" name="Freeform 232"/>
                <p:cNvSpPr>
                  <a:spLocks noChangeAspect="1"/>
                </p:cNvSpPr>
                <p:nvPr/>
              </p:nvSpPr>
              <p:spPr bwMode="auto">
                <a:xfrm>
                  <a:off x="3939" y="1971"/>
                  <a:ext cx="38" cy="36"/>
                </a:xfrm>
                <a:custGeom>
                  <a:avLst/>
                  <a:gdLst/>
                  <a:ahLst/>
                  <a:cxnLst>
                    <a:cxn ang="0">
                      <a:pos x="14" y="36"/>
                    </a:cxn>
                    <a:cxn ang="0">
                      <a:pos x="12" y="28"/>
                    </a:cxn>
                    <a:cxn ang="0">
                      <a:pos x="2" y="22"/>
                    </a:cxn>
                    <a:cxn ang="0">
                      <a:pos x="0" y="8"/>
                    </a:cxn>
                    <a:cxn ang="0">
                      <a:pos x="6" y="4"/>
                    </a:cxn>
                    <a:cxn ang="0">
                      <a:pos x="20" y="0"/>
                    </a:cxn>
                    <a:cxn ang="0">
                      <a:pos x="28" y="6"/>
                    </a:cxn>
                    <a:cxn ang="0">
                      <a:pos x="38" y="12"/>
                    </a:cxn>
                    <a:cxn ang="0">
                      <a:pos x="38" y="20"/>
                    </a:cxn>
                    <a:cxn ang="0">
                      <a:pos x="32" y="26"/>
                    </a:cxn>
                    <a:cxn ang="0">
                      <a:pos x="24" y="30"/>
                    </a:cxn>
                    <a:cxn ang="0">
                      <a:pos x="14" y="36"/>
                    </a:cxn>
                  </a:cxnLst>
                  <a:rect l="0" t="0" r="r" b="b"/>
                  <a:pathLst>
                    <a:path w="38" h="36">
                      <a:moveTo>
                        <a:pt x="14" y="36"/>
                      </a:moveTo>
                      <a:lnTo>
                        <a:pt x="12" y="28"/>
                      </a:lnTo>
                      <a:lnTo>
                        <a:pt x="2" y="22"/>
                      </a:lnTo>
                      <a:lnTo>
                        <a:pt x="0" y="8"/>
                      </a:lnTo>
                      <a:lnTo>
                        <a:pt x="6" y="4"/>
                      </a:lnTo>
                      <a:lnTo>
                        <a:pt x="20" y="0"/>
                      </a:lnTo>
                      <a:lnTo>
                        <a:pt x="28" y="6"/>
                      </a:lnTo>
                      <a:lnTo>
                        <a:pt x="38" y="12"/>
                      </a:lnTo>
                      <a:lnTo>
                        <a:pt x="38" y="20"/>
                      </a:lnTo>
                      <a:lnTo>
                        <a:pt x="32" y="26"/>
                      </a:lnTo>
                      <a:lnTo>
                        <a:pt x="24" y="30"/>
                      </a:lnTo>
                      <a:lnTo>
                        <a:pt x="14" y="3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68" name="Freeform 233"/>
                <p:cNvSpPr>
                  <a:spLocks noChangeAspect="1"/>
                </p:cNvSpPr>
                <p:nvPr/>
              </p:nvSpPr>
              <p:spPr bwMode="auto">
                <a:xfrm>
                  <a:off x="3971" y="2069"/>
                  <a:ext cx="130" cy="72"/>
                </a:xfrm>
                <a:custGeom>
                  <a:avLst/>
                  <a:gdLst/>
                  <a:ahLst/>
                  <a:cxnLst>
                    <a:cxn ang="0">
                      <a:pos x="16" y="6"/>
                    </a:cxn>
                    <a:cxn ang="0">
                      <a:pos x="30" y="0"/>
                    </a:cxn>
                    <a:cxn ang="0">
                      <a:pos x="44" y="14"/>
                    </a:cxn>
                    <a:cxn ang="0">
                      <a:pos x="60" y="22"/>
                    </a:cxn>
                    <a:cxn ang="0">
                      <a:pos x="72" y="30"/>
                    </a:cxn>
                    <a:cxn ang="0">
                      <a:pos x="88" y="40"/>
                    </a:cxn>
                    <a:cxn ang="0">
                      <a:pos x="104" y="44"/>
                    </a:cxn>
                    <a:cxn ang="0">
                      <a:pos x="128" y="46"/>
                    </a:cxn>
                    <a:cxn ang="0">
                      <a:pos x="128" y="58"/>
                    </a:cxn>
                    <a:cxn ang="0">
                      <a:pos x="130" y="70"/>
                    </a:cxn>
                    <a:cxn ang="0">
                      <a:pos x="102" y="72"/>
                    </a:cxn>
                    <a:cxn ang="0">
                      <a:pos x="88" y="66"/>
                    </a:cxn>
                    <a:cxn ang="0">
                      <a:pos x="72" y="54"/>
                    </a:cxn>
                    <a:cxn ang="0">
                      <a:pos x="48" y="52"/>
                    </a:cxn>
                    <a:cxn ang="0">
                      <a:pos x="34" y="46"/>
                    </a:cxn>
                    <a:cxn ang="0">
                      <a:pos x="20" y="36"/>
                    </a:cxn>
                    <a:cxn ang="0">
                      <a:pos x="0" y="30"/>
                    </a:cxn>
                    <a:cxn ang="0">
                      <a:pos x="4" y="14"/>
                    </a:cxn>
                    <a:cxn ang="0">
                      <a:pos x="16" y="6"/>
                    </a:cxn>
                  </a:cxnLst>
                  <a:rect l="0" t="0" r="r" b="b"/>
                  <a:pathLst>
                    <a:path w="130" h="72">
                      <a:moveTo>
                        <a:pt x="16" y="6"/>
                      </a:moveTo>
                      <a:lnTo>
                        <a:pt x="30" y="0"/>
                      </a:lnTo>
                      <a:lnTo>
                        <a:pt x="44" y="14"/>
                      </a:lnTo>
                      <a:lnTo>
                        <a:pt x="60" y="22"/>
                      </a:lnTo>
                      <a:lnTo>
                        <a:pt x="72" y="30"/>
                      </a:lnTo>
                      <a:lnTo>
                        <a:pt x="88" y="40"/>
                      </a:lnTo>
                      <a:lnTo>
                        <a:pt x="104" y="44"/>
                      </a:lnTo>
                      <a:lnTo>
                        <a:pt x="128" y="46"/>
                      </a:lnTo>
                      <a:lnTo>
                        <a:pt x="128" y="58"/>
                      </a:lnTo>
                      <a:lnTo>
                        <a:pt x="130" y="70"/>
                      </a:lnTo>
                      <a:lnTo>
                        <a:pt x="102" y="72"/>
                      </a:lnTo>
                      <a:lnTo>
                        <a:pt x="88" y="66"/>
                      </a:lnTo>
                      <a:lnTo>
                        <a:pt x="72" y="54"/>
                      </a:lnTo>
                      <a:lnTo>
                        <a:pt x="48" y="52"/>
                      </a:lnTo>
                      <a:lnTo>
                        <a:pt x="34" y="46"/>
                      </a:lnTo>
                      <a:lnTo>
                        <a:pt x="20" y="36"/>
                      </a:lnTo>
                      <a:lnTo>
                        <a:pt x="0" y="30"/>
                      </a:lnTo>
                      <a:lnTo>
                        <a:pt x="4" y="14"/>
                      </a:lnTo>
                      <a:lnTo>
                        <a:pt x="16" y="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69" name="Freeform 234"/>
                <p:cNvSpPr>
                  <a:spLocks noChangeAspect="1"/>
                </p:cNvSpPr>
                <p:nvPr/>
              </p:nvSpPr>
              <p:spPr bwMode="auto">
                <a:xfrm>
                  <a:off x="4115" y="2109"/>
                  <a:ext cx="50" cy="26"/>
                </a:xfrm>
                <a:custGeom>
                  <a:avLst/>
                  <a:gdLst/>
                  <a:ahLst/>
                  <a:cxnLst>
                    <a:cxn ang="0">
                      <a:pos x="10" y="0"/>
                    </a:cxn>
                    <a:cxn ang="0">
                      <a:pos x="4" y="6"/>
                    </a:cxn>
                    <a:cxn ang="0">
                      <a:pos x="2" y="6"/>
                    </a:cxn>
                    <a:cxn ang="0">
                      <a:pos x="0" y="14"/>
                    </a:cxn>
                    <a:cxn ang="0">
                      <a:pos x="2" y="20"/>
                    </a:cxn>
                    <a:cxn ang="0">
                      <a:pos x="8" y="24"/>
                    </a:cxn>
                    <a:cxn ang="0">
                      <a:pos x="16" y="26"/>
                    </a:cxn>
                    <a:cxn ang="0">
                      <a:pos x="32" y="24"/>
                    </a:cxn>
                    <a:cxn ang="0">
                      <a:pos x="46" y="22"/>
                    </a:cxn>
                    <a:cxn ang="0">
                      <a:pos x="50" y="16"/>
                    </a:cxn>
                    <a:cxn ang="0">
                      <a:pos x="46" y="6"/>
                    </a:cxn>
                    <a:cxn ang="0">
                      <a:pos x="32" y="4"/>
                    </a:cxn>
                    <a:cxn ang="0">
                      <a:pos x="20" y="0"/>
                    </a:cxn>
                    <a:cxn ang="0">
                      <a:pos x="10" y="0"/>
                    </a:cxn>
                  </a:cxnLst>
                  <a:rect l="0" t="0" r="r" b="b"/>
                  <a:pathLst>
                    <a:path w="50" h="26">
                      <a:moveTo>
                        <a:pt x="10" y="0"/>
                      </a:moveTo>
                      <a:lnTo>
                        <a:pt x="4" y="6"/>
                      </a:lnTo>
                      <a:lnTo>
                        <a:pt x="2" y="6"/>
                      </a:lnTo>
                      <a:lnTo>
                        <a:pt x="0" y="14"/>
                      </a:lnTo>
                      <a:lnTo>
                        <a:pt x="2" y="20"/>
                      </a:lnTo>
                      <a:lnTo>
                        <a:pt x="8" y="24"/>
                      </a:lnTo>
                      <a:lnTo>
                        <a:pt x="16" y="26"/>
                      </a:lnTo>
                      <a:lnTo>
                        <a:pt x="32" y="24"/>
                      </a:lnTo>
                      <a:lnTo>
                        <a:pt x="46" y="22"/>
                      </a:lnTo>
                      <a:lnTo>
                        <a:pt x="50" y="16"/>
                      </a:lnTo>
                      <a:lnTo>
                        <a:pt x="46" y="6"/>
                      </a:lnTo>
                      <a:lnTo>
                        <a:pt x="32" y="4"/>
                      </a:lnTo>
                      <a:lnTo>
                        <a:pt x="20" y="0"/>
                      </a:lnTo>
                      <a:lnTo>
                        <a:pt x="10"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70" name="Freeform 235"/>
                <p:cNvSpPr>
                  <a:spLocks noChangeAspect="1"/>
                </p:cNvSpPr>
                <p:nvPr/>
              </p:nvSpPr>
              <p:spPr bwMode="auto">
                <a:xfrm>
                  <a:off x="4101" y="2139"/>
                  <a:ext cx="70" cy="90"/>
                </a:xfrm>
                <a:custGeom>
                  <a:avLst/>
                  <a:gdLst/>
                  <a:ahLst/>
                  <a:cxnLst>
                    <a:cxn ang="0">
                      <a:pos x="14" y="74"/>
                    </a:cxn>
                    <a:cxn ang="0">
                      <a:pos x="10" y="50"/>
                    </a:cxn>
                    <a:cxn ang="0">
                      <a:pos x="8" y="38"/>
                    </a:cxn>
                    <a:cxn ang="0">
                      <a:pos x="2" y="34"/>
                    </a:cxn>
                    <a:cxn ang="0">
                      <a:pos x="0" y="26"/>
                    </a:cxn>
                    <a:cxn ang="0">
                      <a:pos x="12" y="20"/>
                    </a:cxn>
                    <a:cxn ang="0">
                      <a:pos x="4" y="12"/>
                    </a:cxn>
                    <a:cxn ang="0">
                      <a:pos x="4" y="6"/>
                    </a:cxn>
                    <a:cxn ang="0">
                      <a:pos x="10" y="0"/>
                    </a:cxn>
                    <a:cxn ang="0">
                      <a:pos x="14" y="6"/>
                    </a:cxn>
                    <a:cxn ang="0">
                      <a:pos x="24" y="10"/>
                    </a:cxn>
                    <a:cxn ang="0">
                      <a:pos x="30" y="22"/>
                    </a:cxn>
                    <a:cxn ang="0">
                      <a:pos x="64" y="22"/>
                    </a:cxn>
                    <a:cxn ang="0">
                      <a:pos x="64" y="34"/>
                    </a:cxn>
                    <a:cxn ang="0">
                      <a:pos x="56" y="38"/>
                    </a:cxn>
                    <a:cxn ang="0">
                      <a:pos x="52" y="40"/>
                    </a:cxn>
                    <a:cxn ang="0">
                      <a:pos x="48" y="46"/>
                    </a:cxn>
                    <a:cxn ang="0">
                      <a:pos x="48" y="50"/>
                    </a:cxn>
                    <a:cxn ang="0">
                      <a:pos x="48" y="54"/>
                    </a:cxn>
                    <a:cxn ang="0">
                      <a:pos x="56" y="58"/>
                    </a:cxn>
                    <a:cxn ang="0">
                      <a:pos x="60" y="46"/>
                    </a:cxn>
                    <a:cxn ang="0">
                      <a:pos x="70" y="48"/>
                    </a:cxn>
                    <a:cxn ang="0">
                      <a:pos x="68" y="60"/>
                    </a:cxn>
                    <a:cxn ang="0">
                      <a:pos x="68" y="70"/>
                    </a:cxn>
                    <a:cxn ang="0">
                      <a:pos x="70" y="76"/>
                    </a:cxn>
                    <a:cxn ang="0">
                      <a:pos x="70" y="86"/>
                    </a:cxn>
                    <a:cxn ang="0">
                      <a:pos x="64" y="90"/>
                    </a:cxn>
                    <a:cxn ang="0">
                      <a:pos x="60" y="82"/>
                    </a:cxn>
                    <a:cxn ang="0">
                      <a:pos x="58" y="68"/>
                    </a:cxn>
                    <a:cxn ang="0">
                      <a:pos x="54" y="64"/>
                    </a:cxn>
                    <a:cxn ang="0">
                      <a:pos x="48" y="62"/>
                    </a:cxn>
                    <a:cxn ang="0">
                      <a:pos x="40" y="56"/>
                    </a:cxn>
                    <a:cxn ang="0">
                      <a:pos x="36" y="62"/>
                    </a:cxn>
                    <a:cxn ang="0">
                      <a:pos x="36" y="74"/>
                    </a:cxn>
                    <a:cxn ang="0">
                      <a:pos x="26" y="74"/>
                    </a:cxn>
                    <a:cxn ang="0">
                      <a:pos x="14" y="74"/>
                    </a:cxn>
                  </a:cxnLst>
                  <a:rect l="0" t="0" r="r" b="b"/>
                  <a:pathLst>
                    <a:path w="70" h="90">
                      <a:moveTo>
                        <a:pt x="14" y="74"/>
                      </a:moveTo>
                      <a:lnTo>
                        <a:pt x="10" y="50"/>
                      </a:lnTo>
                      <a:lnTo>
                        <a:pt x="8" y="38"/>
                      </a:lnTo>
                      <a:lnTo>
                        <a:pt x="2" y="34"/>
                      </a:lnTo>
                      <a:lnTo>
                        <a:pt x="0" y="26"/>
                      </a:lnTo>
                      <a:lnTo>
                        <a:pt x="12" y="20"/>
                      </a:lnTo>
                      <a:lnTo>
                        <a:pt x="4" y="12"/>
                      </a:lnTo>
                      <a:lnTo>
                        <a:pt x="4" y="6"/>
                      </a:lnTo>
                      <a:lnTo>
                        <a:pt x="10" y="0"/>
                      </a:lnTo>
                      <a:lnTo>
                        <a:pt x="14" y="6"/>
                      </a:lnTo>
                      <a:lnTo>
                        <a:pt x="24" y="10"/>
                      </a:lnTo>
                      <a:lnTo>
                        <a:pt x="30" y="22"/>
                      </a:lnTo>
                      <a:lnTo>
                        <a:pt x="64" y="22"/>
                      </a:lnTo>
                      <a:lnTo>
                        <a:pt x="64" y="34"/>
                      </a:lnTo>
                      <a:lnTo>
                        <a:pt x="56" y="38"/>
                      </a:lnTo>
                      <a:lnTo>
                        <a:pt x="52" y="40"/>
                      </a:lnTo>
                      <a:lnTo>
                        <a:pt x="48" y="46"/>
                      </a:lnTo>
                      <a:lnTo>
                        <a:pt x="48" y="50"/>
                      </a:lnTo>
                      <a:lnTo>
                        <a:pt x="48" y="54"/>
                      </a:lnTo>
                      <a:lnTo>
                        <a:pt x="56" y="58"/>
                      </a:lnTo>
                      <a:lnTo>
                        <a:pt x="60" y="46"/>
                      </a:lnTo>
                      <a:lnTo>
                        <a:pt x="70" y="48"/>
                      </a:lnTo>
                      <a:lnTo>
                        <a:pt x="68" y="60"/>
                      </a:lnTo>
                      <a:lnTo>
                        <a:pt x="68" y="70"/>
                      </a:lnTo>
                      <a:lnTo>
                        <a:pt x="70" y="76"/>
                      </a:lnTo>
                      <a:lnTo>
                        <a:pt x="70" y="86"/>
                      </a:lnTo>
                      <a:lnTo>
                        <a:pt x="64" y="90"/>
                      </a:lnTo>
                      <a:lnTo>
                        <a:pt x="60" y="82"/>
                      </a:lnTo>
                      <a:lnTo>
                        <a:pt x="58" y="68"/>
                      </a:lnTo>
                      <a:lnTo>
                        <a:pt x="54" y="64"/>
                      </a:lnTo>
                      <a:lnTo>
                        <a:pt x="48" y="62"/>
                      </a:lnTo>
                      <a:lnTo>
                        <a:pt x="40" y="56"/>
                      </a:lnTo>
                      <a:lnTo>
                        <a:pt x="36" y="62"/>
                      </a:lnTo>
                      <a:lnTo>
                        <a:pt x="36" y="74"/>
                      </a:lnTo>
                      <a:lnTo>
                        <a:pt x="26" y="74"/>
                      </a:lnTo>
                      <a:lnTo>
                        <a:pt x="14" y="7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71" name="Freeform 236"/>
                <p:cNvSpPr>
                  <a:spLocks noChangeAspect="1"/>
                </p:cNvSpPr>
                <p:nvPr/>
              </p:nvSpPr>
              <p:spPr bwMode="auto">
                <a:xfrm>
                  <a:off x="3969" y="2413"/>
                  <a:ext cx="32" cy="58"/>
                </a:xfrm>
                <a:custGeom>
                  <a:avLst/>
                  <a:gdLst/>
                  <a:ahLst/>
                  <a:cxnLst>
                    <a:cxn ang="0">
                      <a:pos x="6" y="0"/>
                    </a:cxn>
                    <a:cxn ang="0">
                      <a:pos x="16" y="12"/>
                    </a:cxn>
                    <a:cxn ang="0">
                      <a:pos x="26" y="26"/>
                    </a:cxn>
                    <a:cxn ang="0">
                      <a:pos x="32" y="40"/>
                    </a:cxn>
                    <a:cxn ang="0">
                      <a:pos x="26" y="56"/>
                    </a:cxn>
                    <a:cxn ang="0">
                      <a:pos x="16" y="58"/>
                    </a:cxn>
                    <a:cxn ang="0">
                      <a:pos x="6" y="56"/>
                    </a:cxn>
                    <a:cxn ang="0">
                      <a:pos x="0" y="44"/>
                    </a:cxn>
                    <a:cxn ang="0">
                      <a:pos x="0" y="26"/>
                    </a:cxn>
                    <a:cxn ang="0">
                      <a:pos x="4" y="12"/>
                    </a:cxn>
                    <a:cxn ang="0">
                      <a:pos x="6" y="0"/>
                    </a:cxn>
                  </a:cxnLst>
                  <a:rect l="0" t="0" r="r" b="b"/>
                  <a:pathLst>
                    <a:path w="32" h="58">
                      <a:moveTo>
                        <a:pt x="6" y="0"/>
                      </a:moveTo>
                      <a:lnTo>
                        <a:pt x="16" y="12"/>
                      </a:lnTo>
                      <a:lnTo>
                        <a:pt x="26" y="26"/>
                      </a:lnTo>
                      <a:lnTo>
                        <a:pt x="32" y="40"/>
                      </a:lnTo>
                      <a:lnTo>
                        <a:pt x="26" y="56"/>
                      </a:lnTo>
                      <a:lnTo>
                        <a:pt x="16" y="58"/>
                      </a:lnTo>
                      <a:lnTo>
                        <a:pt x="6" y="56"/>
                      </a:lnTo>
                      <a:lnTo>
                        <a:pt x="0" y="44"/>
                      </a:lnTo>
                      <a:lnTo>
                        <a:pt x="0" y="26"/>
                      </a:lnTo>
                      <a:lnTo>
                        <a:pt x="4" y="12"/>
                      </a:lnTo>
                      <a:lnTo>
                        <a:pt x="6"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72" name="Freeform 237"/>
                <p:cNvSpPr>
                  <a:spLocks noChangeAspect="1"/>
                </p:cNvSpPr>
                <p:nvPr/>
              </p:nvSpPr>
              <p:spPr bwMode="auto">
                <a:xfrm>
                  <a:off x="3787" y="1977"/>
                  <a:ext cx="460" cy="464"/>
                </a:xfrm>
                <a:custGeom>
                  <a:avLst/>
                  <a:gdLst/>
                  <a:ahLst/>
                  <a:cxnLst>
                    <a:cxn ang="0">
                      <a:pos x="14" y="196"/>
                    </a:cxn>
                    <a:cxn ang="0">
                      <a:pos x="40" y="196"/>
                    </a:cxn>
                    <a:cxn ang="0">
                      <a:pos x="24" y="158"/>
                    </a:cxn>
                    <a:cxn ang="0">
                      <a:pos x="26" y="136"/>
                    </a:cxn>
                    <a:cxn ang="0">
                      <a:pos x="54" y="138"/>
                    </a:cxn>
                    <a:cxn ang="0">
                      <a:pos x="106" y="62"/>
                    </a:cxn>
                    <a:cxn ang="0">
                      <a:pos x="118" y="22"/>
                    </a:cxn>
                    <a:cxn ang="0">
                      <a:pos x="152" y="2"/>
                    </a:cxn>
                    <a:cxn ang="0">
                      <a:pos x="166" y="30"/>
                    </a:cxn>
                    <a:cxn ang="0">
                      <a:pos x="176" y="56"/>
                    </a:cxn>
                    <a:cxn ang="0">
                      <a:pos x="162" y="76"/>
                    </a:cxn>
                    <a:cxn ang="0">
                      <a:pos x="188" y="106"/>
                    </a:cxn>
                    <a:cxn ang="0">
                      <a:pos x="232" y="144"/>
                    </a:cxn>
                    <a:cxn ang="0">
                      <a:pos x="286" y="164"/>
                    </a:cxn>
                    <a:cxn ang="0">
                      <a:pos x="328" y="138"/>
                    </a:cxn>
                    <a:cxn ang="0">
                      <a:pos x="336" y="156"/>
                    </a:cxn>
                    <a:cxn ang="0">
                      <a:pos x="378" y="148"/>
                    </a:cxn>
                    <a:cxn ang="0">
                      <a:pos x="394" y="122"/>
                    </a:cxn>
                    <a:cxn ang="0">
                      <a:pos x="434" y="114"/>
                    </a:cxn>
                    <a:cxn ang="0">
                      <a:pos x="460" y="128"/>
                    </a:cxn>
                    <a:cxn ang="0">
                      <a:pos x="440" y="148"/>
                    </a:cxn>
                    <a:cxn ang="0">
                      <a:pos x="414" y="182"/>
                    </a:cxn>
                    <a:cxn ang="0">
                      <a:pos x="390" y="232"/>
                    </a:cxn>
                    <a:cxn ang="0">
                      <a:pos x="382" y="222"/>
                    </a:cxn>
                    <a:cxn ang="0">
                      <a:pos x="370" y="220"/>
                    </a:cxn>
                    <a:cxn ang="0">
                      <a:pos x="366" y="202"/>
                    </a:cxn>
                    <a:cxn ang="0">
                      <a:pos x="378" y="184"/>
                    </a:cxn>
                    <a:cxn ang="0">
                      <a:pos x="328" y="168"/>
                    </a:cxn>
                    <a:cxn ang="0">
                      <a:pos x="318" y="174"/>
                    </a:cxn>
                    <a:cxn ang="0">
                      <a:pos x="316" y="196"/>
                    </a:cxn>
                    <a:cxn ang="0">
                      <a:pos x="328" y="236"/>
                    </a:cxn>
                    <a:cxn ang="0">
                      <a:pos x="290" y="262"/>
                    </a:cxn>
                    <a:cxn ang="0">
                      <a:pos x="258" y="290"/>
                    </a:cxn>
                    <a:cxn ang="0">
                      <a:pos x="218" y="320"/>
                    </a:cxn>
                    <a:cxn ang="0">
                      <a:pos x="202" y="340"/>
                    </a:cxn>
                    <a:cxn ang="0">
                      <a:pos x="188" y="368"/>
                    </a:cxn>
                    <a:cxn ang="0">
                      <a:pos x="180" y="404"/>
                    </a:cxn>
                    <a:cxn ang="0">
                      <a:pos x="170" y="446"/>
                    </a:cxn>
                    <a:cxn ang="0">
                      <a:pos x="148" y="464"/>
                    </a:cxn>
                    <a:cxn ang="0">
                      <a:pos x="126" y="428"/>
                    </a:cxn>
                    <a:cxn ang="0">
                      <a:pos x="80" y="330"/>
                    </a:cxn>
                    <a:cxn ang="0">
                      <a:pos x="74" y="254"/>
                    </a:cxn>
                    <a:cxn ang="0">
                      <a:pos x="60" y="234"/>
                    </a:cxn>
                    <a:cxn ang="0">
                      <a:pos x="38" y="260"/>
                    </a:cxn>
                    <a:cxn ang="0">
                      <a:pos x="10" y="232"/>
                    </a:cxn>
                    <a:cxn ang="0">
                      <a:pos x="24" y="222"/>
                    </a:cxn>
                    <a:cxn ang="0">
                      <a:pos x="0" y="208"/>
                    </a:cxn>
                  </a:cxnLst>
                  <a:rect l="0" t="0" r="r" b="b"/>
                  <a:pathLst>
                    <a:path w="460" h="464">
                      <a:moveTo>
                        <a:pt x="0" y="208"/>
                      </a:moveTo>
                      <a:lnTo>
                        <a:pt x="6" y="196"/>
                      </a:lnTo>
                      <a:lnTo>
                        <a:pt x="14" y="196"/>
                      </a:lnTo>
                      <a:lnTo>
                        <a:pt x="22" y="202"/>
                      </a:lnTo>
                      <a:lnTo>
                        <a:pt x="26" y="196"/>
                      </a:lnTo>
                      <a:lnTo>
                        <a:pt x="40" y="196"/>
                      </a:lnTo>
                      <a:lnTo>
                        <a:pt x="40" y="186"/>
                      </a:lnTo>
                      <a:lnTo>
                        <a:pt x="28" y="172"/>
                      </a:lnTo>
                      <a:lnTo>
                        <a:pt x="24" y="158"/>
                      </a:lnTo>
                      <a:lnTo>
                        <a:pt x="16" y="158"/>
                      </a:lnTo>
                      <a:lnTo>
                        <a:pt x="16" y="148"/>
                      </a:lnTo>
                      <a:lnTo>
                        <a:pt x="26" y="136"/>
                      </a:lnTo>
                      <a:lnTo>
                        <a:pt x="34" y="136"/>
                      </a:lnTo>
                      <a:lnTo>
                        <a:pt x="42" y="140"/>
                      </a:lnTo>
                      <a:lnTo>
                        <a:pt x="54" y="138"/>
                      </a:lnTo>
                      <a:lnTo>
                        <a:pt x="98" y="82"/>
                      </a:lnTo>
                      <a:lnTo>
                        <a:pt x="100" y="68"/>
                      </a:lnTo>
                      <a:lnTo>
                        <a:pt x="106" y="62"/>
                      </a:lnTo>
                      <a:lnTo>
                        <a:pt x="90" y="48"/>
                      </a:lnTo>
                      <a:lnTo>
                        <a:pt x="88" y="18"/>
                      </a:lnTo>
                      <a:lnTo>
                        <a:pt x="118" y="22"/>
                      </a:lnTo>
                      <a:lnTo>
                        <a:pt x="134" y="18"/>
                      </a:lnTo>
                      <a:lnTo>
                        <a:pt x="140" y="0"/>
                      </a:lnTo>
                      <a:lnTo>
                        <a:pt x="152" y="2"/>
                      </a:lnTo>
                      <a:lnTo>
                        <a:pt x="154" y="16"/>
                      </a:lnTo>
                      <a:lnTo>
                        <a:pt x="164" y="22"/>
                      </a:lnTo>
                      <a:lnTo>
                        <a:pt x="166" y="30"/>
                      </a:lnTo>
                      <a:lnTo>
                        <a:pt x="166" y="40"/>
                      </a:lnTo>
                      <a:lnTo>
                        <a:pt x="178" y="48"/>
                      </a:lnTo>
                      <a:lnTo>
                        <a:pt x="176" y="56"/>
                      </a:lnTo>
                      <a:lnTo>
                        <a:pt x="166" y="58"/>
                      </a:lnTo>
                      <a:lnTo>
                        <a:pt x="162" y="68"/>
                      </a:lnTo>
                      <a:lnTo>
                        <a:pt x="162" y="76"/>
                      </a:lnTo>
                      <a:lnTo>
                        <a:pt x="188" y="88"/>
                      </a:lnTo>
                      <a:lnTo>
                        <a:pt x="200" y="98"/>
                      </a:lnTo>
                      <a:lnTo>
                        <a:pt x="188" y="106"/>
                      </a:lnTo>
                      <a:lnTo>
                        <a:pt x="184" y="122"/>
                      </a:lnTo>
                      <a:lnTo>
                        <a:pt x="204" y="128"/>
                      </a:lnTo>
                      <a:lnTo>
                        <a:pt x="232" y="144"/>
                      </a:lnTo>
                      <a:lnTo>
                        <a:pt x="256" y="146"/>
                      </a:lnTo>
                      <a:lnTo>
                        <a:pt x="272" y="158"/>
                      </a:lnTo>
                      <a:lnTo>
                        <a:pt x="286" y="164"/>
                      </a:lnTo>
                      <a:lnTo>
                        <a:pt x="314" y="162"/>
                      </a:lnTo>
                      <a:lnTo>
                        <a:pt x="312" y="138"/>
                      </a:lnTo>
                      <a:lnTo>
                        <a:pt x="328" y="138"/>
                      </a:lnTo>
                      <a:lnTo>
                        <a:pt x="328" y="146"/>
                      </a:lnTo>
                      <a:lnTo>
                        <a:pt x="330" y="152"/>
                      </a:lnTo>
                      <a:lnTo>
                        <a:pt x="336" y="156"/>
                      </a:lnTo>
                      <a:lnTo>
                        <a:pt x="344" y="158"/>
                      </a:lnTo>
                      <a:lnTo>
                        <a:pt x="374" y="154"/>
                      </a:lnTo>
                      <a:lnTo>
                        <a:pt x="378" y="148"/>
                      </a:lnTo>
                      <a:lnTo>
                        <a:pt x="374" y="138"/>
                      </a:lnTo>
                      <a:lnTo>
                        <a:pt x="384" y="136"/>
                      </a:lnTo>
                      <a:lnTo>
                        <a:pt x="394" y="122"/>
                      </a:lnTo>
                      <a:lnTo>
                        <a:pt x="406" y="122"/>
                      </a:lnTo>
                      <a:lnTo>
                        <a:pt x="412" y="114"/>
                      </a:lnTo>
                      <a:lnTo>
                        <a:pt x="434" y="114"/>
                      </a:lnTo>
                      <a:lnTo>
                        <a:pt x="444" y="112"/>
                      </a:lnTo>
                      <a:lnTo>
                        <a:pt x="444" y="126"/>
                      </a:lnTo>
                      <a:lnTo>
                        <a:pt x="460" y="128"/>
                      </a:lnTo>
                      <a:lnTo>
                        <a:pt x="454" y="138"/>
                      </a:lnTo>
                      <a:lnTo>
                        <a:pt x="454" y="148"/>
                      </a:lnTo>
                      <a:lnTo>
                        <a:pt x="440" y="148"/>
                      </a:lnTo>
                      <a:lnTo>
                        <a:pt x="424" y="162"/>
                      </a:lnTo>
                      <a:lnTo>
                        <a:pt x="422" y="174"/>
                      </a:lnTo>
                      <a:lnTo>
                        <a:pt x="414" y="182"/>
                      </a:lnTo>
                      <a:lnTo>
                        <a:pt x="410" y="202"/>
                      </a:lnTo>
                      <a:lnTo>
                        <a:pt x="396" y="204"/>
                      </a:lnTo>
                      <a:lnTo>
                        <a:pt x="390" y="232"/>
                      </a:lnTo>
                      <a:lnTo>
                        <a:pt x="384" y="238"/>
                      </a:lnTo>
                      <a:lnTo>
                        <a:pt x="382" y="232"/>
                      </a:lnTo>
                      <a:lnTo>
                        <a:pt x="382" y="222"/>
                      </a:lnTo>
                      <a:lnTo>
                        <a:pt x="384" y="210"/>
                      </a:lnTo>
                      <a:lnTo>
                        <a:pt x="374" y="208"/>
                      </a:lnTo>
                      <a:lnTo>
                        <a:pt x="370" y="220"/>
                      </a:lnTo>
                      <a:lnTo>
                        <a:pt x="362" y="216"/>
                      </a:lnTo>
                      <a:lnTo>
                        <a:pt x="362" y="208"/>
                      </a:lnTo>
                      <a:lnTo>
                        <a:pt x="366" y="202"/>
                      </a:lnTo>
                      <a:lnTo>
                        <a:pt x="370" y="200"/>
                      </a:lnTo>
                      <a:lnTo>
                        <a:pt x="378" y="196"/>
                      </a:lnTo>
                      <a:lnTo>
                        <a:pt x="378" y="184"/>
                      </a:lnTo>
                      <a:lnTo>
                        <a:pt x="344" y="184"/>
                      </a:lnTo>
                      <a:lnTo>
                        <a:pt x="338" y="172"/>
                      </a:lnTo>
                      <a:lnTo>
                        <a:pt x="328" y="168"/>
                      </a:lnTo>
                      <a:lnTo>
                        <a:pt x="324" y="162"/>
                      </a:lnTo>
                      <a:lnTo>
                        <a:pt x="318" y="168"/>
                      </a:lnTo>
                      <a:lnTo>
                        <a:pt x="318" y="174"/>
                      </a:lnTo>
                      <a:lnTo>
                        <a:pt x="326" y="182"/>
                      </a:lnTo>
                      <a:lnTo>
                        <a:pt x="314" y="188"/>
                      </a:lnTo>
                      <a:lnTo>
                        <a:pt x="316" y="196"/>
                      </a:lnTo>
                      <a:lnTo>
                        <a:pt x="322" y="200"/>
                      </a:lnTo>
                      <a:lnTo>
                        <a:pt x="324" y="214"/>
                      </a:lnTo>
                      <a:lnTo>
                        <a:pt x="328" y="236"/>
                      </a:lnTo>
                      <a:lnTo>
                        <a:pt x="318" y="242"/>
                      </a:lnTo>
                      <a:lnTo>
                        <a:pt x="296" y="246"/>
                      </a:lnTo>
                      <a:lnTo>
                        <a:pt x="290" y="262"/>
                      </a:lnTo>
                      <a:lnTo>
                        <a:pt x="276" y="274"/>
                      </a:lnTo>
                      <a:lnTo>
                        <a:pt x="262" y="278"/>
                      </a:lnTo>
                      <a:lnTo>
                        <a:pt x="258" y="290"/>
                      </a:lnTo>
                      <a:lnTo>
                        <a:pt x="234" y="312"/>
                      </a:lnTo>
                      <a:lnTo>
                        <a:pt x="222" y="314"/>
                      </a:lnTo>
                      <a:lnTo>
                        <a:pt x="218" y="320"/>
                      </a:lnTo>
                      <a:lnTo>
                        <a:pt x="216" y="328"/>
                      </a:lnTo>
                      <a:lnTo>
                        <a:pt x="204" y="332"/>
                      </a:lnTo>
                      <a:lnTo>
                        <a:pt x="202" y="340"/>
                      </a:lnTo>
                      <a:lnTo>
                        <a:pt x="190" y="342"/>
                      </a:lnTo>
                      <a:lnTo>
                        <a:pt x="182" y="350"/>
                      </a:lnTo>
                      <a:lnTo>
                        <a:pt x="188" y="368"/>
                      </a:lnTo>
                      <a:lnTo>
                        <a:pt x="186" y="376"/>
                      </a:lnTo>
                      <a:lnTo>
                        <a:pt x="188" y="388"/>
                      </a:lnTo>
                      <a:lnTo>
                        <a:pt x="180" y="404"/>
                      </a:lnTo>
                      <a:lnTo>
                        <a:pt x="180" y="424"/>
                      </a:lnTo>
                      <a:lnTo>
                        <a:pt x="166" y="436"/>
                      </a:lnTo>
                      <a:lnTo>
                        <a:pt x="170" y="446"/>
                      </a:lnTo>
                      <a:lnTo>
                        <a:pt x="160" y="446"/>
                      </a:lnTo>
                      <a:lnTo>
                        <a:pt x="156" y="452"/>
                      </a:lnTo>
                      <a:lnTo>
                        <a:pt x="148" y="464"/>
                      </a:lnTo>
                      <a:lnTo>
                        <a:pt x="136" y="460"/>
                      </a:lnTo>
                      <a:lnTo>
                        <a:pt x="124" y="440"/>
                      </a:lnTo>
                      <a:lnTo>
                        <a:pt x="126" y="428"/>
                      </a:lnTo>
                      <a:lnTo>
                        <a:pt x="104" y="390"/>
                      </a:lnTo>
                      <a:lnTo>
                        <a:pt x="102" y="374"/>
                      </a:lnTo>
                      <a:lnTo>
                        <a:pt x="80" y="330"/>
                      </a:lnTo>
                      <a:lnTo>
                        <a:pt x="74" y="278"/>
                      </a:lnTo>
                      <a:lnTo>
                        <a:pt x="68" y="262"/>
                      </a:lnTo>
                      <a:lnTo>
                        <a:pt x="74" y="254"/>
                      </a:lnTo>
                      <a:lnTo>
                        <a:pt x="72" y="246"/>
                      </a:lnTo>
                      <a:lnTo>
                        <a:pt x="68" y="234"/>
                      </a:lnTo>
                      <a:lnTo>
                        <a:pt x="60" y="234"/>
                      </a:lnTo>
                      <a:lnTo>
                        <a:pt x="58" y="246"/>
                      </a:lnTo>
                      <a:lnTo>
                        <a:pt x="46" y="258"/>
                      </a:lnTo>
                      <a:lnTo>
                        <a:pt x="38" y="260"/>
                      </a:lnTo>
                      <a:lnTo>
                        <a:pt x="24" y="252"/>
                      </a:lnTo>
                      <a:lnTo>
                        <a:pt x="20" y="244"/>
                      </a:lnTo>
                      <a:lnTo>
                        <a:pt x="10" y="232"/>
                      </a:lnTo>
                      <a:lnTo>
                        <a:pt x="26" y="232"/>
                      </a:lnTo>
                      <a:lnTo>
                        <a:pt x="32" y="224"/>
                      </a:lnTo>
                      <a:lnTo>
                        <a:pt x="24" y="222"/>
                      </a:lnTo>
                      <a:lnTo>
                        <a:pt x="10" y="222"/>
                      </a:lnTo>
                      <a:lnTo>
                        <a:pt x="4" y="216"/>
                      </a:lnTo>
                      <a:lnTo>
                        <a:pt x="0" y="208"/>
                      </a:lnTo>
                      <a:close/>
                    </a:path>
                  </a:pathLst>
                </a:custGeom>
                <a:solidFill>
                  <a:schemeClr val="accent3"/>
                </a:solidFill>
                <a:ln w="7938">
                  <a:solidFill>
                    <a:schemeClr val="bg1"/>
                  </a:solidFill>
                  <a:prstDash val="solid"/>
                  <a:round/>
                  <a:headEnd/>
                  <a:tailEnd/>
                </a:ln>
              </p:spPr>
              <p:txBody>
                <a:bodyPr/>
                <a:lstStyle/>
                <a:p>
                  <a:endParaRPr lang="en-US" dirty="0">
                    <a:solidFill>
                      <a:srgbClr val="0F245F"/>
                    </a:solidFill>
                  </a:endParaRPr>
                </a:p>
              </p:txBody>
            </p:sp>
            <p:sp>
              <p:nvSpPr>
                <p:cNvPr id="73" name="Freeform 238"/>
                <p:cNvSpPr>
                  <a:spLocks noChangeAspect="1"/>
                </p:cNvSpPr>
                <p:nvPr/>
              </p:nvSpPr>
              <p:spPr bwMode="auto">
                <a:xfrm>
                  <a:off x="4165" y="2105"/>
                  <a:ext cx="134" cy="296"/>
                </a:xfrm>
                <a:custGeom>
                  <a:avLst/>
                  <a:gdLst/>
                  <a:ahLst/>
                  <a:cxnLst>
                    <a:cxn ang="0">
                      <a:pos x="6" y="120"/>
                    </a:cxn>
                    <a:cxn ang="0">
                      <a:pos x="12" y="104"/>
                    </a:cxn>
                    <a:cxn ang="0">
                      <a:pos x="32" y="74"/>
                    </a:cxn>
                    <a:cxn ang="0">
                      <a:pos x="44" y="46"/>
                    </a:cxn>
                    <a:cxn ang="0">
                      <a:pos x="62" y="20"/>
                    </a:cxn>
                    <a:cxn ang="0">
                      <a:pos x="76" y="10"/>
                    </a:cxn>
                    <a:cxn ang="0">
                      <a:pos x="90" y="2"/>
                    </a:cxn>
                    <a:cxn ang="0">
                      <a:pos x="104" y="18"/>
                    </a:cxn>
                    <a:cxn ang="0">
                      <a:pos x="94" y="52"/>
                    </a:cxn>
                    <a:cxn ang="0">
                      <a:pos x="86" y="68"/>
                    </a:cxn>
                    <a:cxn ang="0">
                      <a:pos x="106" y="88"/>
                    </a:cxn>
                    <a:cxn ang="0">
                      <a:pos x="116" y="108"/>
                    </a:cxn>
                    <a:cxn ang="0">
                      <a:pos x="124" y="116"/>
                    </a:cxn>
                    <a:cxn ang="0">
                      <a:pos x="134" y="126"/>
                    </a:cxn>
                    <a:cxn ang="0">
                      <a:pos x="106" y="144"/>
                    </a:cxn>
                    <a:cxn ang="0">
                      <a:pos x="88" y="158"/>
                    </a:cxn>
                    <a:cxn ang="0">
                      <a:pos x="84" y="168"/>
                    </a:cxn>
                    <a:cxn ang="0">
                      <a:pos x="88" y="184"/>
                    </a:cxn>
                    <a:cxn ang="0">
                      <a:pos x="104" y="208"/>
                    </a:cxn>
                    <a:cxn ang="0">
                      <a:pos x="96" y="228"/>
                    </a:cxn>
                    <a:cxn ang="0">
                      <a:pos x="110" y="248"/>
                    </a:cxn>
                    <a:cxn ang="0">
                      <a:pos x="116" y="274"/>
                    </a:cxn>
                    <a:cxn ang="0">
                      <a:pos x="100" y="296"/>
                    </a:cxn>
                    <a:cxn ang="0">
                      <a:pos x="100" y="280"/>
                    </a:cxn>
                    <a:cxn ang="0">
                      <a:pos x="100" y="256"/>
                    </a:cxn>
                    <a:cxn ang="0">
                      <a:pos x="90" y="230"/>
                    </a:cxn>
                    <a:cxn ang="0">
                      <a:pos x="84" y="200"/>
                    </a:cxn>
                    <a:cxn ang="0">
                      <a:pos x="68" y="200"/>
                    </a:cxn>
                    <a:cxn ang="0">
                      <a:pos x="54" y="212"/>
                    </a:cxn>
                    <a:cxn ang="0">
                      <a:pos x="36" y="204"/>
                    </a:cxn>
                    <a:cxn ang="0">
                      <a:pos x="38" y="176"/>
                    </a:cxn>
                    <a:cxn ang="0">
                      <a:pos x="26" y="158"/>
                    </a:cxn>
                    <a:cxn ang="0">
                      <a:pos x="0" y="124"/>
                    </a:cxn>
                  </a:cxnLst>
                  <a:rect l="0" t="0" r="r" b="b"/>
                  <a:pathLst>
                    <a:path w="134" h="296">
                      <a:moveTo>
                        <a:pt x="0" y="124"/>
                      </a:moveTo>
                      <a:lnTo>
                        <a:pt x="6" y="120"/>
                      </a:lnTo>
                      <a:lnTo>
                        <a:pt x="6" y="110"/>
                      </a:lnTo>
                      <a:lnTo>
                        <a:pt x="12" y="104"/>
                      </a:lnTo>
                      <a:lnTo>
                        <a:pt x="18" y="76"/>
                      </a:lnTo>
                      <a:lnTo>
                        <a:pt x="32" y="74"/>
                      </a:lnTo>
                      <a:lnTo>
                        <a:pt x="36" y="54"/>
                      </a:lnTo>
                      <a:lnTo>
                        <a:pt x="44" y="46"/>
                      </a:lnTo>
                      <a:lnTo>
                        <a:pt x="46" y="34"/>
                      </a:lnTo>
                      <a:lnTo>
                        <a:pt x="62" y="20"/>
                      </a:lnTo>
                      <a:lnTo>
                        <a:pt x="76" y="20"/>
                      </a:lnTo>
                      <a:lnTo>
                        <a:pt x="76" y="10"/>
                      </a:lnTo>
                      <a:lnTo>
                        <a:pt x="82" y="0"/>
                      </a:lnTo>
                      <a:lnTo>
                        <a:pt x="90" y="2"/>
                      </a:lnTo>
                      <a:lnTo>
                        <a:pt x="96" y="12"/>
                      </a:lnTo>
                      <a:lnTo>
                        <a:pt x="104" y="18"/>
                      </a:lnTo>
                      <a:lnTo>
                        <a:pt x="102" y="42"/>
                      </a:lnTo>
                      <a:lnTo>
                        <a:pt x="94" y="52"/>
                      </a:lnTo>
                      <a:lnTo>
                        <a:pt x="86" y="64"/>
                      </a:lnTo>
                      <a:lnTo>
                        <a:pt x="86" y="68"/>
                      </a:lnTo>
                      <a:lnTo>
                        <a:pt x="106" y="74"/>
                      </a:lnTo>
                      <a:lnTo>
                        <a:pt x="106" y="88"/>
                      </a:lnTo>
                      <a:lnTo>
                        <a:pt x="116" y="92"/>
                      </a:lnTo>
                      <a:lnTo>
                        <a:pt x="116" y="108"/>
                      </a:lnTo>
                      <a:lnTo>
                        <a:pt x="124" y="110"/>
                      </a:lnTo>
                      <a:lnTo>
                        <a:pt x="124" y="116"/>
                      </a:lnTo>
                      <a:lnTo>
                        <a:pt x="132" y="116"/>
                      </a:lnTo>
                      <a:lnTo>
                        <a:pt x="134" y="126"/>
                      </a:lnTo>
                      <a:lnTo>
                        <a:pt x="116" y="136"/>
                      </a:lnTo>
                      <a:lnTo>
                        <a:pt x="106" y="144"/>
                      </a:lnTo>
                      <a:lnTo>
                        <a:pt x="88" y="146"/>
                      </a:lnTo>
                      <a:lnTo>
                        <a:pt x="88" y="158"/>
                      </a:lnTo>
                      <a:lnTo>
                        <a:pt x="86" y="162"/>
                      </a:lnTo>
                      <a:lnTo>
                        <a:pt x="84" y="168"/>
                      </a:lnTo>
                      <a:lnTo>
                        <a:pt x="86" y="178"/>
                      </a:lnTo>
                      <a:lnTo>
                        <a:pt x="88" y="184"/>
                      </a:lnTo>
                      <a:lnTo>
                        <a:pt x="98" y="192"/>
                      </a:lnTo>
                      <a:lnTo>
                        <a:pt x="104" y="208"/>
                      </a:lnTo>
                      <a:lnTo>
                        <a:pt x="100" y="218"/>
                      </a:lnTo>
                      <a:lnTo>
                        <a:pt x="96" y="228"/>
                      </a:lnTo>
                      <a:lnTo>
                        <a:pt x="102" y="236"/>
                      </a:lnTo>
                      <a:lnTo>
                        <a:pt x="110" y="248"/>
                      </a:lnTo>
                      <a:lnTo>
                        <a:pt x="110" y="264"/>
                      </a:lnTo>
                      <a:lnTo>
                        <a:pt x="116" y="274"/>
                      </a:lnTo>
                      <a:lnTo>
                        <a:pt x="112" y="286"/>
                      </a:lnTo>
                      <a:lnTo>
                        <a:pt x="100" y="296"/>
                      </a:lnTo>
                      <a:lnTo>
                        <a:pt x="98" y="288"/>
                      </a:lnTo>
                      <a:lnTo>
                        <a:pt x="100" y="280"/>
                      </a:lnTo>
                      <a:lnTo>
                        <a:pt x="100" y="270"/>
                      </a:lnTo>
                      <a:lnTo>
                        <a:pt x="100" y="256"/>
                      </a:lnTo>
                      <a:lnTo>
                        <a:pt x="98" y="250"/>
                      </a:lnTo>
                      <a:lnTo>
                        <a:pt x="90" y="230"/>
                      </a:lnTo>
                      <a:lnTo>
                        <a:pt x="90" y="214"/>
                      </a:lnTo>
                      <a:lnTo>
                        <a:pt x="84" y="200"/>
                      </a:lnTo>
                      <a:lnTo>
                        <a:pt x="74" y="188"/>
                      </a:lnTo>
                      <a:lnTo>
                        <a:pt x="68" y="200"/>
                      </a:lnTo>
                      <a:lnTo>
                        <a:pt x="56" y="204"/>
                      </a:lnTo>
                      <a:lnTo>
                        <a:pt x="54" y="212"/>
                      </a:lnTo>
                      <a:lnTo>
                        <a:pt x="42" y="212"/>
                      </a:lnTo>
                      <a:lnTo>
                        <a:pt x="36" y="204"/>
                      </a:lnTo>
                      <a:lnTo>
                        <a:pt x="36" y="190"/>
                      </a:lnTo>
                      <a:lnTo>
                        <a:pt x="38" y="176"/>
                      </a:lnTo>
                      <a:lnTo>
                        <a:pt x="34" y="166"/>
                      </a:lnTo>
                      <a:lnTo>
                        <a:pt x="26" y="158"/>
                      </a:lnTo>
                      <a:lnTo>
                        <a:pt x="14" y="138"/>
                      </a:lnTo>
                      <a:lnTo>
                        <a:pt x="0" y="12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74" name="Freeform 239"/>
                <p:cNvSpPr>
                  <a:spLocks noChangeAspect="1"/>
                </p:cNvSpPr>
                <p:nvPr/>
              </p:nvSpPr>
              <p:spPr bwMode="auto">
                <a:xfrm>
                  <a:off x="4249" y="2239"/>
                  <a:ext cx="130" cy="240"/>
                </a:xfrm>
                <a:custGeom>
                  <a:avLst/>
                  <a:gdLst/>
                  <a:ahLst/>
                  <a:cxnLst>
                    <a:cxn ang="0">
                      <a:pos x="20" y="198"/>
                    </a:cxn>
                    <a:cxn ang="0">
                      <a:pos x="14" y="174"/>
                    </a:cxn>
                    <a:cxn ang="0">
                      <a:pos x="28" y="152"/>
                    </a:cxn>
                    <a:cxn ang="0">
                      <a:pos x="26" y="130"/>
                    </a:cxn>
                    <a:cxn ang="0">
                      <a:pos x="18" y="102"/>
                    </a:cxn>
                    <a:cxn ang="0">
                      <a:pos x="20" y="74"/>
                    </a:cxn>
                    <a:cxn ang="0">
                      <a:pos x="4" y="50"/>
                    </a:cxn>
                    <a:cxn ang="0">
                      <a:pos x="4" y="24"/>
                    </a:cxn>
                    <a:cxn ang="0">
                      <a:pos x="22" y="10"/>
                    </a:cxn>
                    <a:cxn ang="0">
                      <a:pos x="48" y="6"/>
                    </a:cxn>
                    <a:cxn ang="0">
                      <a:pos x="56" y="16"/>
                    </a:cxn>
                    <a:cxn ang="0">
                      <a:pos x="56" y="34"/>
                    </a:cxn>
                    <a:cxn ang="0">
                      <a:pos x="68" y="42"/>
                    </a:cxn>
                    <a:cxn ang="0">
                      <a:pos x="88" y="40"/>
                    </a:cxn>
                    <a:cxn ang="0">
                      <a:pos x="116" y="50"/>
                    </a:cxn>
                    <a:cxn ang="0">
                      <a:pos x="130" y="76"/>
                    </a:cxn>
                    <a:cxn ang="0">
                      <a:pos x="126" y="98"/>
                    </a:cxn>
                    <a:cxn ang="0">
                      <a:pos x="78" y="112"/>
                    </a:cxn>
                    <a:cxn ang="0">
                      <a:pos x="82" y="130"/>
                    </a:cxn>
                    <a:cxn ang="0">
                      <a:pos x="84" y="144"/>
                    </a:cxn>
                    <a:cxn ang="0">
                      <a:pos x="56" y="126"/>
                    </a:cxn>
                    <a:cxn ang="0">
                      <a:pos x="44" y="116"/>
                    </a:cxn>
                    <a:cxn ang="0">
                      <a:pos x="40" y="132"/>
                    </a:cxn>
                    <a:cxn ang="0">
                      <a:pos x="32" y="154"/>
                    </a:cxn>
                    <a:cxn ang="0">
                      <a:pos x="24" y="178"/>
                    </a:cxn>
                    <a:cxn ang="0">
                      <a:pos x="40" y="186"/>
                    </a:cxn>
                    <a:cxn ang="0">
                      <a:pos x="46" y="210"/>
                    </a:cxn>
                    <a:cxn ang="0">
                      <a:pos x="64" y="222"/>
                    </a:cxn>
                    <a:cxn ang="0">
                      <a:pos x="68" y="234"/>
                    </a:cxn>
                    <a:cxn ang="0">
                      <a:pos x="56" y="238"/>
                    </a:cxn>
                    <a:cxn ang="0">
                      <a:pos x="52" y="226"/>
                    </a:cxn>
                    <a:cxn ang="0">
                      <a:pos x="34" y="214"/>
                    </a:cxn>
                  </a:cxnLst>
                  <a:rect l="0" t="0" r="r" b="b"/>
                  <a:pathLst>
                    <a:path w="130" h="240">
                      <a:moveTo>
                        <a:pt x="34" y="214"/>
                      </a:moveTo>
                      <a:lnTo>
                        <a:pt x="20" y="198"/>
                      </a:lnTo>
                      <a:lnTo>
                        <a:pt x="12" y="194"/>
                      </a:lnTo>
                      <a:lnTo>
                        <a:pt x="14" y="174"/>
                      </a:lnTo>
                      <a:lnTo>
                        <a:pt x="16" y="162"/>
                      </a:lnTo>
                      <a:lnTo>
                        <a:pt x="28" y="152"/>
                      </a:lnTo>
                      <a:lnTo>
                        <a:pt x="32" y="140"/>
                      </a:lnTo>
                      <a:lnTo>
                        <a:pt x="26" y="130"/>
                      </a:lnTo>
                      <a:lnTo>
                        <a:pt x="26" y="114"/>
                      </a:lnTo>
                      <a:lnTo>
                        <a:pt x="18" y="102"/>
                      </a:lnTo>
                      <a:lnTo>
                        <a:pt x="12" y="94"/>
                      </a:lnTo>
                      <a:lnTo>
                        <a:pt x="20" y="74"/>
                      </a:lnTo>
                      <a:lnTo>
                        <a:pt x="14" y="58"/>
                      </a:lnTo>
                      <a:lnTo>
                        <a:pt x="4" y="50"/>
                      </a:lnTo>
                      <a:lnTo>
                        <a:pt x="0" y="30"/>
                      </a:lnTo>
                      <a:lnTo>
                        <a:pt x="4" y="24"/>
                      </a:lnTo>
                      <a:lnTo>
                        <a:pt x="4" y="12"/>
                      </a:lnTo>
                      <a:lnTo>
                        <a:pt x="22" y="10"/>
                      </a:lnTo>
                      <a:lnTo>
                        <a:pt x="36" y="0"/>
                      </a:lnTo>
                      <a:lnTo>
                        <a:pt x="48" y="6"/>
                      </a:lnTo>
                      <a:lnTo>
                        <a:pt x="48" y="14"/>
                      </a:lnTo>
                      <a:lnTo>
                        <a:pt x="56" y="16"/>
                      </a:lnTo>
                      <a:lnTo>
                        <a:pt x="60" y="30"/>
                      </a:lnTo>
                      <a:lnTo>
                        <a:pt x="56" y="34"/>
                      </a:lnTo>
                      <a:lnTo>
                        <a:pt x="56" y="48"/>
                      </a:lnTo>
                      <a:lnTo>
                        <a:pt x="68" y="42"/>
                      </a:lnTo>
                      <a:lnTo>
                        <a:pt x="76" y="36"/>
                      </a:lnTo>
                      <a:lnTo>
                        <a:pt x="88" y="40"/>
                      </a:lnTo>
                      <a:lnTo>
                        <a:pt x="100" y="32"/>
                      </a:lnTo>
                      <a:lnTo>
                        <a:pt x="116" y="50"/>
                      </a:lnTo>
                      <a:lnTo>
                        <a:pt x="120" y="66"/>
                      </a:lnTo>
                      <a:lnTo>
                        <a:pt x="130" y="76"/>
                      </a:lnTo>
                      <a:lnTo>
                        <a:pt x="130" y="86"/>
                      </a:lnTo>
                      <a:lnTo>
                        <a:pt x="126" y="98"/>
                      </a:lnTo>
                      <a:lnTo>
                        <a:pt x="86" y="100"/>
                      </a:lnTo>
                      <a:lnTo>
                        <a:pt x="78" y="112"/>
                      </a:lnTo>
                      <a:lnTo>
                        <a:pt x="78" y="120"/>
                      </a:lnTo>
                      <a:lnTo>
                        <a:pt x="82" y="130"/>
                      </a:lnTo>
                      <a:lnTo>
                        <a:pt x="86" y="140"/>
                      </a:lnTo>
                      <a:lnTo>
                        <a:pt x="84" y="144"/>
                      </a:lnTo>
                      <a:lnTo>
                        <a:pt x="72" y="128"/>
                      </a:lnTo>
                      <a:lnTo>
                        <a:pt x="56" y="126"/>
                      </a:lnTo>
                      <a:lnTo>
                        <a:pt x="56" y="116"/>
                      </a:lnTo>
                      <a:lnTo>
                        <a:pt x="44" y="116"/>
                      </a:lnTo>
                      <a:lnTo>
                        <a:pt x="40" y="120"/>
                      </a:lnTo>
                      <a:lnTo>
                        <a:pt x="40" y="132"/>
                      </a:lnTo>
                      <a:lnTo>
                        <a:pt x="38" y="140"/>
                      </a:lnTo>
                      <a:lnTo>
                        <a:pt x="32" y="154"/>
                      </a:lnTo>
                      <a:lnTo>
                        <a:pt x="28" y="162"/>
                      </a:lnTo>
                      <a:lnTo>
                        <a:pt x="24" y="178"/>
                      </a:lnTo>
                      <a:lnTo>
                        <a:pt x="30" y="182"/>
                      </a:lnTo>
                      <a:lnTo>
                        <a:pt x="40" y="186"/>
                      </a:lnTo>
                      <a:lnTo>
                        <a:pt x="42" y="192"/>
                      </a:lnTo>
                      <a:lnTo>
                        <a:pt x="46" y="210"/>
                      </a:lnTo>
                      <a:lnTo>
                        <a:pt x="52" y="218"/>
                      </a:lnTo>
                      <a:lnTo>
                        <a:pt x="64" y="222"/>
                      </a:lnTo>
                      <a:lnTo>
                        <a:pt x="72" y="230"/>
                      </a:lnTo>
                      <a:lnTo>
                        <a:pt x="68" y="234"/>
                      </a:lnTo>
                      <a:lnTo>
                        <a:pt x="66" y="240"/>
                      </a:lnTo>
                      <a:lnTo>
                        <a:pt x="56" y="238"/>
                      </a:lnTo>
                      <a:lnTo>
                        <a:pt x="58" y="230"/>
                      </a:lnTo>
                      <a:lnTo>
                        <a:pt x="52" y="226"/>
                      </a:lnTo>
                      <a:lnTo>
                        <a:pt x="42" y="224"/>
                      </a:lnTo>
                      <a:lnTo>
                        <a:pt x="34" y="214"/>
                      </a:lnTo>
                      <a:close/>
                    </a:path>
                  </a:pathLst>
                </a:custGeom>
                <a:solidFill>
                  <a:schemeClr val="accent3"/>
                </a:solidFill>
                <a:ln w="7938">
                  <a:solidFill>
                    <a:schemeClr val="bg1"/>
                  </a:solidFill>
                  <a:prstDash val="solid"/>
                  <a:round/>
                  <a:headEnd/>
                  <a:tailEnd/>
                </a:ln>
              </p:spPr>
              <p:txBody>
                <a:bodyPr/>
                <a:lstStyle/>
                <a:p>
                  <a:endParaRPr lang="en-US" dirty="0">
                    <a:solidFill>
                      <a:srgbClr val="0F245F"/>
                    </a:solidFill>
                  </a:endParaRPr>
                </a:p>
              </p:txBody>
            </p:sp>
            <p:sp>
              <p:nvSpPr>
                <p:cNvPr id="75" name="Freeform 240"/>
                <p:cNvSpPr>
                  <a:spLocks noChangeAspect="1"/>
                </p:cNvSpPr>
                <p:nvPr/>
              </p:nvSpPr>
              <p:spPr bwMode="auto">
                <a:xfrm>
                  <a:off x="4291" y="2463"/>
                  <a:ext cx="64" cy="82"/>
                </a:xfrm>
                <a:custGeom>
                  <a:avLst/>
                  <a:gdLst/>
                  <a:ahLst/>
                  <a:cxnLst>
                    <a:cxn ang="0">
                      <a:pos x="0" y="0"/>
                    </a:cxn>
                    <a:cxn ang="0">
                      <a:pos x="10" y="2"/>
                    </a:cxn>
                    <a:cxn ang="0">
                      <a:pos x="16" y="6"/>
                    </a:cxn>
                    <a:cxn ang="0">
                      <a:pos x="14" y="14"/>
                    </a:cxn>
                    <a:cxn ang="0">
                      <a:pos x="24" y="16"/>
                    </a:cxn>
                    <a:cxn ang="0">
                      <a:pos x="26" y="10"/>
                    </a:cxn>
                    <a:cxn ang="0">
                      <a:pos x="30" y="6"/>
                    </a:cxn>
                    <a:cxn ang="0">
                      <a:pos x="40" y="14"/>
                    </a:cxn>
                    <a:cxn ang="0">
                      <a:pos x="52" y="30"/>
                    </a:cxn>
                    <a:cxn ang="0">
                      <a:pos x="52" y="40"/>
                    </a:cxn>
                    <a:cxn ang="0">
                      <a:pos x="54" y="62"/>
                    </a:cxn>
                    <a:cxn ang="0">
                      <a:pos x="60" y="70"/>
                    </a:cxn>
                    <a:cxn ang="0">
                      <a:pos x="64" y="78"/>
                    </a:cxn>
                    <a:cxn ang="0">
                      <a:pos x="64" y="82"/>
                    </a:cxn>
                    <a:cxn ang="0">
                      <a:pos x="54" y="82"/>
                    </a:cxn>
                    <a:cxn ang="0">
                      <a:pos x="36" y="72"/>
                    </a:cxn>
                    <a:cxn ang="0">
                      <a:pos x="16" y="60"/>
                    </a:cxn>
                    <a:cxn ang="0">
                      <a:pos x="18" y="52"/>
                    </a:cxn>
                    <a:cxn ang="0">
                      <a:pos x="10" y="42"/>
                    </a:cxn>
                    <a:cxn ang="0">
                      <a:pos x="4" y="26"/>
                    </a:cxn>
                    <a:cxn ang="0">
                      <a:pos x="4" y="10"/>
                    </a:cxn>
                    <a:cxn ang="0">
                      <a:pos x="0" y="0"/>
                    </a:cxn>
                  </a:cxnLst>
                  <a:rect l="0" t="0" r="r" b="b"/>
                  <a:pathLst>
                    <a:path w="64" h="82">
                      <a:moveTo>
                        <a:pt x="0" y="0"/>
                      </a:moveTo>
                      <a:lnTo>
                        <a:pt x="10" y="2"/>
                      </a:lnTo>
                      <a:lnTo>
                        <a:pt x="16" y="6"/>
                      </a:lnTo>
                      <a:lnTo>
                        <a:pt x="14" y="14"/>
                      </a:lnTo>
                      <a:lnTo>
                        <a:pt x="24" y="16"/>
                      </a:lnTo>
                      <a:lnTo>
                        <a:pt x="26" y="10"/>
                      </a:lnTo>
                      <a:lnTo>
                        <a:pt x="30" y="6"/>
                      </a:lnTo>
                      <a:lnTo>
                        <a:pt x="40" y="14"/>
                      </a:lnTo>
                      <a:lnTo>
                        <a:pt x="52" y="30"/>
                      </a:lnTo>
                      <a:lnTo>
                        <a:pt x="52" y="40"/>
                      </a:lnTo>
                      <a:lnTo>
                        <a:pt x="54" y="62"/>
                      </a:lnTo>
                      <a:lnTo>
                        <a:pt x="60" y="70"/>
                      </a:lnTo>
                      <a:lnTo>
                        <a:pt x="64" y="78"/>
                      </a:lnTo>
                      <a:lnTo>
                        <a:pt x="64" y="82"/>
                      </a:lnTo>
                      <a:lnTo>
                        <a:pt x="54" y="82"/>
                      </a:lnTo>
                      <a:lnTo>
                        <a:pt x="36" y="72"/>
                      </a:lnTo>
                      <a:lnTo>
                        <a:pt x="16" y="60"/>
                      </a:lnTo>
                      <a:lnTo>
                        <a:pt x="18" y="52"/>
                      </a:lnTo>
                      <a:lnTo>
                        <a:pt x="10" y="42"/>
                      </a:lnTo>
                      <a:lnTo>
                        <a:pt x="4" y="26"/>
                      </a:lnTo>
                      <a:lnTo>
                        <a:pt x="4" y="10"/>
                      </a:lnTo>
                      <a:lnTo>
                        <a:pt x="0" y="0"/>
                      </a:lnTo>
                      <a:close/>
                    </a:path>
                  </a:pathLst>
                </a:custGeom>
                <a:solidFill>
                  <a:schemeClr val="accent3"/>
                </a:solidFill>
                <a:ln w="7938">
                  <a:solidFill>
                    <a:schemeClr val="bg1"/>
                  </a:solidFill>
                  <a:prstDash val="solid"/>
                  <a:round/>
                  <a:headEnd/>
                  <a:tailEnd/>
                </a:ln>
              </p:spPr>
              <p:txBody>
                <a:bodyPr/>
                <a:lstStyle/>
                <a:p>
                  <a:endParaRPr lang="en-US" dirty="0">
                    <a:solidFill>
                      <a:srgbClr val="0F245F"/>
                    </a:solidFill>
                  </a:endParaRPr>
                </a:p>
              </p:txBody>
            </p:sp>
            <p:sp>
              <p:nvSpPr>
                <p:cNvPr id="76" name="Freeform 241"/>
                <p:cNvSpPr>
                  <a:spLocks noChangeAspect="1"/>
                </p:cNvSpPr>
                <p:nvPr/>
              </p:nvSpPr>
              <p:spPr bwMode="auto">
                <a:xfrm>
                  <a:off x="4443" y="2459"/>
                  <a:ext cx="154" cy="94"/>
                </a:xfrm>
                <a:custGeom>
                  <a:avLst/>
                  <a:gdLst/>
                  <a:ahLst/>
                  <a:cxnLst>
                    <a:cxn ang="0">
                      <a:pos x="0" y="84"/>
                    </a:cxn>
                    <a:cxn ang="0">
                      <a:pos x="10" y="94"/>
                    </a:cxn>
                    <a:cxn ang="0">
                      <a:pos x="22" y="94"/>
                    </a:cxn>
                    <a:cxn ang="0">
                      <a:pos x="30" y="92"/>
                    </a:cxn>
                    <a:cxn ang="0">
                      <a:pos x="44" y="86"/>
                    </a:cxn>
                    <a:cxn ang="0">
                      <a:pos x="52" y="84"/>
                    </a:cxn>
                    <a:cxn ang="0">
                      <a:pos x="60" y="92"/>
                    </a:cxn>
                    <a:cxn ang="0">
                      <a:pos x="72" y="86"/>
                    </a:cxn>
                    <a:cxn ang="0">
                      <a:pos x="84" y="74"/>
                    </a:cxn>
                    <a:cxn ang="0">
                      <a:pos x="94" y="56"/>
                    </a:cxn>
                    <a:cxn ang="0">
                      <a:pos x="96" y="44"/>
                    </a:cxn>
                    <a:cxn ang="0">
                      <a:pos x="102" y="40"/>
                    </a:cxn>
                    <a:cxn ang="0">
                      <a:pos x="118" y="38"/>
                    </a:cxn>
                    <a:cxn ang="0">
                      <a:pos x="126" y="44"/>
                    </a:cxn>
                    <a:cxn ang="0">
                      <a:pos x="138" y="44"/>
                    </a:cxn>
                    <a:cxn ang="0">
                      <a:pos x="142" y="40"/>
                    </a:cxn>
                    <a:cxn ang="0">
                      <a:pos x="134" y="34"/>
                    </a:cxn>
                    <a:cxn ang="0">
                      <a:pos x="140" y="30"/>
                    </a:cxn>
                    <a:cxn ang="0">
                      <a:pos x="148" y="30"/>
                    </a:cxn>
                    <a:cxn ang="0">
                      <a:pos x="154" y="28"/>
                    </a:cxn>
                    <a:cxn ang="0">
                      <a:pos x="140" y="20"/>
                    </a:cxn>
                    <a:cxn ang="0">
                      <a:pos x="132" y="16"/>
                    </a:cxn>
                    <a:cxn ang="0">
                      <a:pos x="124" y="8"/>
                    </a:cxn>
                    <a:cxn ang="0">
                      <a:pos x="120" y="2"/>
                    </a:cxn>
                    <a:cxn ang="0">
                      <a:pos x="110" y="0"/>
                    </a:cxn>
                    <a:cxn ang="0">
                      <a:pos x="102" y="10"/>
                    </a:cxn>
                    <a:cxn ang="0">
                      <a:pos x="96" y="18"/>
                    </a:cxn>
                    <a:cxn ang="0">
                      <a:pos x="92" y="22"/>
                    </a:cxn>
                    <a:cxn ang="0">
                      <a:pos x="88" y="28"/>
                    </a:cxn>
                    <a:cxn ang="0">
                      <a:pos x="98" y="36"/>
                    </a:cxn>
                    <a:cxn ang="0">
                      <a:pos x="94" y="40"/>
                    </a:cxn>
                    <a:cxn ang="0">
                      <a:pos x="88" y="36"/>
                    </a:cxn>
                    <a:cxn ang="0">
                      <a:pos x="84" y="38"/>
                    </a:cxn>
                    <a:cxn ang="0">
                      <a:pos x="82" y="46"/>
                    </a:cxn>
                    <a:cxn ang="0">
                      <a:pos x="76" y="46"/>
                    </a:cxn>
                    <a:cxn ang="0">
                      <a:pos x="68" y="40"/>
                    </a:cxn>
                    <a:cxn ang="0">
                      <a:pos x="60" y="54"/>
                    </a:cxn>
                    <a:cxn ang="0">
                      <a:pos x="52" y="64"/>
                    </a:cxn>
                    <a:cxn ang="0">
                      <a:pos x="40" y="62"/>
                    </a:cxn>
                    <a:cxn ang="0">
                      <a:pos x="28" y="66"/>
                    </a:cxn>
                    <a:cxn ang="0">
                      <a:pos x="22" y="78"/>
                    </a:cxn>
                    <a:cxn ang="0">
                      <a:pos x="26" y="84"/>
                    </a:cxn>
                    <a:cxn ang="0">
                      <a:pos x="28" y="88"/>
                    </a:cxn>
                    <a:cxn ang="0">
                      <a:pos x="20" y="92"/>
                    </a:cxn>
                    <a:cxn ang="0">
                      <a:pos x="14" y="84"/>
                    </a:cxn>
                    <a:cxn ang="0">
                      <a:pos x="10" y="80"/>
                    </a:cxn>
                    <a:cxn ang="0">
                      <a:pos x="0" y="84"/>
                    </a:cxn>
                  </a:cxnLst>
                  <a:rect l="0" t="0" r="r" b="b"/>
                  <a:pathLst>
                    <a:path w="154" h="94">
                      <a:moveTo>
                        <a:pt x="0" y="84"/>
                      </a:moveTo>
                      <a:lnTo>
                        <a:pt x="10" y="94"/>
                      </a:lnTo>
                      <a:lnTo>
                        <a:pt x="22" y="94"/>
                      </a:lnTo>
                      <a:lnTo>
                        <a:pt x="30" y="92"/>
                      </a:lnTo>
                      <a:lnTo>
                        <a:pt x="44" y="86"/>
                      </a:lnTo>
                      <a:lnTo>
                        <a:pt x="52" y="84"/>
                      </a:lnTo>
                      <a:lnTo>
                        <a:pt x="60" y="92"/>
                      </a:lnTo>
                      <a:lnTo>
                        <a:pt x="72" y="86"/>
                      </a:lnTo>
                      <a:lnTo>
                        <a:pt x="84" y="74"/>
                      </a:lnTo>
                      <a:lnTo>
                        <a:pt x="94" y="56"/>
                      </a:lnTo>
                      <a:lnTo>
                        <a:pt x="96" y="44"/>
                      </a:lnTo>
                      <a:lnTo>
                        <a:pt x="102" y="40"/>
                      </a:lnTo>
                      <a:lnTo>
                        <a:pt x="118" y="38"/>
                      </a:lnTo>
                      <a:lnTo>
                        <a:pt x="126" y="44"/>
                      </a:lnTo>
                      <a:lnTo>
                        <a:pt x="138" y="44"/>
                      </a:lnTo>
                      <a:lnTo>
                        <a:pt x="142" y="40"/>
                      </a:lnTo>
                      <a:lnTo>
                        <a:pt x="134" y="34"/>
                      </a:lnTo>
                      <a:lnTo>
                        <a:pt x="140" y="30"/>
                      </a:lnTo>
                      <a:lnTo>
                        <a:pt x="148" y="30"/>
                      </a:lnTo>
                      <a:lnTo>
                        <a:pt x="154" y="28"/>
                      </a:lnTo>
                      <a:lnTo>
                        <a:pt x="140" y="20"/>
                      </a:lnTo>
                      <a:lnTo>
                        <a:pt x="132" y="16"/>
                      </a:lnTo>
                      <a:lnTo>
                        <a:pt x="124" y="8"/>
                      </a:lnTo>
                      <a:lnTo>
                        <a:pt x="120" y="2"/>
                      </a:lnTo>
                      <a:lnTo>
                        <a:pt x="110" y="0"/>
                      </a:lnTo>
                      <a:lnTo>
                        <a:pt x="102" y="10"/>
                      </a:lnTo>
                      <a:lnTo>
                        <a:pt x="96" y="18"/>
                      </a:lnTo>
                      <a:lnTo>
                        <a:pt x="92" y="22"/>
                      </a:lnTo>
                      <a:lnTo>
                        <a:pt x="88" y="28"/>
                      </a:lnTo>
                      <a:lnTo>
                        <a:pt x="98" y="36"/>
                      </a:lnTo>
                      <a:lnTo>
                        <a:pt x="94" y="40"/>
                      </a:lnTo>
                      <a:lnTo>
                        <a:pt x="88" y="36"/>
                      </a:lnTo>
                      <a:lnTo>
                        <a:pt x="84" y="38"/>
                      </a:lnTo>
                      <a:lnTo>
                        <a:pt x="82" y="46"/>
                      </a:lnTo>
                      <a:lnTo>
                        <a:pt x="76" y="46"/>
                      </a:lnTo>
                      <a:lnTo>
                        <a:pt x="68" y="40"/>
                      </a:lnTo>
                      <a:lnTo>
                        <a:pt x="60" y="54"/>
                      </a:lnTo>
                      <a:lnTo>
                        <a:pt x="52" y="64"/>
                      </a:lnTo>
                      <a:lnTo>
                        <a:pt x="40" y="62"/>
                      </a:lnTo>
                      <a:lnTo>
                        <a:pt x="28" y="66"/>
                      </a:lnTo>
                      <a:lnTo>
                        <a:pt x="22" y="78"/>
                      </a:lnTo>
                      <a:lnTo>
                        <a:pt x="26" y="84"/>
                      </a:lnTo>
                      <a:lnTo>
                        <a:pt x="28" y="88"/>
                      </a:lnTo>
                      <a:lnTo>
                        <a:pt x="20" y="92"/>
                      </a:lnTo>
                      <a:lnTo>
                        <a:pt x="14" y="84"/>
                      </a:lnTo>
                      <a:lnTo>
                        <a:pt x="10" y="80"/>
                      </a:lnTo>
                      <a:lnTo>
                        <a:pt x="0" y="8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77" name="Freeform 242"/>
                <p:cNvSpPr>
                  <a:spLocks noChangeAspect="1"/>
                </p:cNvSpPr>
                <p:nvPr/>
              </p:nvSpPr>
              <p:spPr bwMode="auto">
                <a:xfrm>
                  <a:off x="4429" y="2497"/>
                  <a:ext cx="160" cy="134"/>
                </a:xfrm>
                <a:custGeom>
                  <a:avLst/>
                  <a:gdLst/>
                  <a:ahLst/>
                  <a:cxnLst>
                    <a:cxn ang="0">
                      <a:pos x="14" y="46"/>
                    </a:cxn>
                    <a:cxn ang="0">
                      <a:pos x="24" y="56"/>
                    </a:cxn>
                    <a:cxn ang="0">
                      <a:pos x="36" y="56"/>
                    </a:cxn>
                    <a:cxn ang="0">
                      <a:pos x="44" y="54"/>
                    </a:cxn>
                    <a:cxn ang="0">
                      <a:pos x="66" y="46"/>
                    </a:cxn>
                    <a:cxn ang="0">
                      <a:pos x="74" y="54"/>
                    </a:cxn>
                    <a:cxn ang="0">
                      <a:pos x="86" y="48"/>
                    </a:cxn>
                    <a:cxn ang="0">
                      <a:pos x="98" y="36"/>
                    </a:cxn>
                    <a:cxn ang="0">
                      <a:pos x="108" y="18"/>
                    </a:cxn>
                    <a:cxn ang="0">
                      <a:pos x="110" y="6"/>
                    </a:cxn>
                    <a:cxn ang="0">
                      <a:pos x="116" y="2"/>
                    </a:cxn>
                    <a:cxn ang="0">
                      <a:pos x="132" y="0"/>
                    </a:cxn>
                    <a:cxn ang="0">
                      <a:pos x="140" y="6"/>
                    </a:cxn>
                    <a:cxn ang="0">
                      <a:pos x="138" y="14"/>
                    </a:cxn>
                    <a:cxn ang="0">
                      <a:pos x="132" y="16"/>
                    </a:cxn>
                    <a:cxn ang="0">
                      <a:pos x="140" y="26"/>
                    </a:cxn>
                    <a:cxn ang="0">
                      <a:pos x="146" y="42"/>
                    </a:cxn>
                    <a:cxn ang="0">
                      <a:pos x="150" y="48"/>
                    </a:cxn>
                    <a:cxn ang="0">
                      <a:pos x="160" y="56"/>
                    </a:cxn>
                    <a:cxn ang="0">
                      <a:pos x="156" y="60"/>
                    </a:cxn>
                    <a:cxn ang="0">
                      <a:pos x="144" y="58"/>
                    </a:cxn>
                    <a:cxn ang="0">
                      <a:pos x="138" y="64"/>
                    </a:cxn>
                    <a:cxn ang="0">
                      <a:pos x="136" y="84"/>
                    </a:cxn>
                    <a:cxn ang="0">
                      <a:pos x="120" y="96"/>
                    </a:cxn>
                    <a:cxn ang="0">
                      <a:pos x="122" y="112"/>
                    </a:cxn>
                    <a:cxn ang="0">
                      <a:pos x="120" y="118"/>
                    </a:cxn>
                    <a:cxn ang="0">
                      <a:pos x="118" y="134"/>
                    </a:cxn>
                    <a:cxn ang="0">
                      <a:pos x="94" y="132"/>
                    </a:cxn>
                    <a:cxn ang="0">
                      <a:pos x="92" y="124"/>
                    </a:cxn>
                    <a:cxn ang="0">
                      <a:pos x="64" y="120"/>
                    </a:cxn>
                    <a:cxn ang="0">
                      <a:pos x="60" y="126"/>
                    </a:cxn>
                    <a:cxn ang="0">
                      <a:pos x="46" y="124"/>
                    </a:cxn>
                    <a:cxn ang="0">
                      <a:pos x="44" y="116"/>
                    </a:cxn>
                    <a:cxn ang="0">
                      <a:pos x="24" y="116"/>
                    </a:cxn>
                    <a:cxn ang="0">
                      <a:pos x="20" y="96"/>
                    </a:cxn>
                    <a:cxn ang="0">
                      <a:pos x="12" y="86"/>
                    </a:cxn>
                    <a:cxn ang="0">
                      <a:pos x="2" y="66"/>
                    </a:cxn>
                    <a:cxn ang="0">
                      <a:pos x="0" y="54"/>
                    </a:cxn>
                    <a:cxn ang="0">
                      <a:pos x="6" y="46"/>
                    </a:cxn>
                    <a:cxn ang="0">
                      <a:pos x="14" y="46"/>
                    </a:cxn>
                  </a:cxnLst>
                  <a:rect l="0" t="0" r="r" b="b"/>
                  <a:pathLst>
                    <a:path w="160" h="134">
                      <a:moveTo>
                        <a:pt x="14" y="46"/>
                      </a:moveTo>
                      <a:lnTo>
                        <a:pt x="24" y="56"/>
                      </a:lnTo>
                      <a:lnTo>
                        <a:pt x="36" y="56"/>
                      </a:lnTo>
                      <a:lnTo>
                        <a:pt x="44" y="54"/>
                      </a:lnTo>
                      <a:lnTo>
                        <a:pt x="66" y="46"/>
                      </a:lnTo>
                      <a:lnTo>
                        <a:pt x="74" y="54"/>
                      </a:lnTo>
                      <a:lnTo>
                        <a:pt x="86" y="48"/>
                      </a:lnTo>
                      <a:lnTo>
                        <a:pt x="98" y="36"/>
                      </a:lnTo>
                      <a:lnTo>
                        <a:pt x="108" y="18"/>
                      </a:lnTo>
                      <a:lnTo>
                        <a:pt x="110" y="6"/>
                      </a:lnTo>
                      <a:lnTo>
                        <a:pt x="116" y="2"/>
                      </a:lnTo>
                      <a:lnTo>
                        <a:pt x="132" y="0"/>
                      </a:lnTo>
                      <a:lnTo>
                        <a:pt x="140" y="6"/>
                      </a:lnTo>
                      <a:lnTo>
                        <a:pt x="138" y="14"/>
                      </a:lnTo>
                      <a:lnTo>
                        <a:pt x="132" y="16"/>
                      </a:lnTo>
                      <a:lnTo>
                        <a:pt x="140" y="26"/>
                      </a:lnTo>
                      <a:lnTo>
                        <a:pt x="146" y="42"/>
                      </a:lnTo>
                      <a:lnTo>
                        <a:pt x="150" y="48"/>
                      </a:lnTo>
                      <a:lnTo>
                        <a:pt x="160" y="56"/>
                      </a:lnTo>
                      <a:lnTo>
                        <a:pt x="156" y="60"/>
                      </a:lnTo>
                      <a:lnTo>
                        <a:pt x="144" y="58"/>
                      </a:lnTo>
                      <a:lnTo>
                        <a:pt x="138" y="64"/>
                      </a:lnTo>
                      <a:lnTo>
                        <a:pt x="136" y="84"/>
                      </a:lnTo>
                      <a:lnTo>
                        <a:pt x="120" y="96"/>
                      </a:lnTo>
                      <a:lnTo>
                        <a:pt x="122" y="112"/>
                      </a:lnTo>
                      <a:lnTo>
                        <a:pt x="120" y="118"/>
                      </a:lnTo>
                      <a:lnTo>
                        <a:pt x="118" y="134"/>
                      </a:lnTo>
                      <a:lnTo>
                        <a:pt x="94" y="132"/>
                      </a:lnTo>
                      <a:lnTo>
                        <a:pt x="92" y="124"/>
                      </a:lnTo>
                      <a:lnTo>
                        <a:pt x="64" y="120"/>
                      </a:lnTo>
                      <a:lnTo>
                        <a:pt x="60" y="126"/>
                      </a:lnTo>
                      <a:lnTo>
                        <a:pt x="46" y="124"/>
                      </a:lnTo>
                      <a:lnTo>
                        <a:pt x="44" y="116"/>
                      </a:lnTo>
                      <a:lnTo>
                        <a:pt x="24" y="116"/>
                      </a:lnTo>
                      <a:lnTo>
                        <a:pt x="20" y="96"/>
                      </a:lnTo>
                      <a:lnTo>
                        <a:pt x="12" y="86"/>
                      </a:lnTo>
                      <a:lnTo>
                        <a:pt x="2" y="66"/>
                      </a:lnTo>
                      <a:lnTo>
                        <a:pt x="0" y="54"/>
                      </a:lnTo>
                      <a:lnTo>
                        <a:pt x="6" y="46"/>
                      </a:lnTo>
                      <a:lnTo>
                        <a:pt x="14" y="4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78" name="Freeform 243"/>
                <p:cNvSpPr>
                  <a:spLocks noChangeAspect="1"/>
                </p:cNvSpPr>
                <p:nvPr/>
              </p:nvSpPr>
              <p:spPr bwMode="auto">
                <a:xfrm>
                  <a:off x="4211" y="2483"/>
                  <a:ext cx="172" cy="176"/>
                </a:xfrm>
                <a:custGeom>
                  <a:avLst/>
                  <a:gdLst/>
                  <a:ahLst/>
                  <a:cxnLst>
                    <a:cxn ang="0">
                      <a:pos x="0" y="0"/>
                    </a:cxn>
                    <a:cxn ang="0">
                      <a:pos x="20" y="2"/>
                    </a:cxn>
                    <a:cxn ang="0">
                      <a:pos x="38" y="4"/>
                    </a:cxn>
                    <a:cxn ang="0">
                      <a:pos x="48" y="18"/>
                    </a:cxn>
                    <a:cxn ang="0">
                      <a:pos x="60" y="28"/>
                    </a:cxn>
                    <a:cxn ang="0">
                      <a:pos x="72" y="36"/>
                    </a:cxn>
                    <a:cxn ang="0">
                      <a:pos x="84" y="50"/>
                    </a:cxn>
                    <a:cxn ang="0">
                      <a:pos x="96" y="54"/>
                    </a:cxn>
                    <a:cxn ang="0">
                      <a:pos x="108" y="64"/>
                    </a:cxn>
                    <a:cxn ang="0">
                      <a:pos x="122" y="78"/>
                    </a:cxn>
                    <a:cxn ang="0">
                      <a:pos x="134" y="84"/>
                    </a:cxn>
                    <a:cxn ang="0">
                      <a:pos x="134" y="96"/>
                    </a:cxn>
                    <a:cxn ang="0">
                      <a:pos x="136" y="102"/>
                    </a:cxn>
                    <a:cxn ang="0">
                      <a:pos x="144" y="104"/>
                    </a:cxn>
                    <a:cxn ang="0">
                      <a:pos x="152" y="116"/>
                    </a:cxn>
                    <a:cxn ang="0">
                      <a:pos x="152" y="124"/>
                    </a:cxn>
                    <a:cxn ang="0">
                      <a:pos x="150" y="130"/>
                    </a:cxn>
                    <a:cxn ang="0">
                      <a:pos x="160" y="124"/>
                    </a:cxn>
                    <a:cxn ang="0">
                      <a:pos x="172" y="130"/>
                    </a:cxn>
                    <a:cxn ang="0">
                      <a:pos x="172" y="156"/>
                    </a:cxn>
                    <a:cxn ang="0">
                      <a:pos x="170" y="176"/>
                    </a:cxn>
                    <a:cxn ang="0">
                      <a:pos x="160" y="174"/>
                    </a:cxn>
                    <a:cxn ang="0">
                      <a:pos x="152" y="176"/>
                    </a:cxn>
                    <a:cxn ang="0">
                      <a:pos x="142" y="174"/>
                    </a:cxn>
                    <a:cxn ang="0">
                      <a:pos x="96" y="128"/>
                    </a:cxn>
                    <a:cxn ang="0">
                      <a:pos x="90" y="120"/>
                    </a:cxn>
                    <a:cxn ang="0">
                      <a:pos x="86" y="106"/>
                    </a:cxn>
                    <a:cxn ang="0">
                      <a:pos x="64" y="80"/>
                    </a:cxn>
                    <a:cxn ang="0">
                      <a:pos x="60" y="70"/>
                    </a:cxn>
                    <a:cxn ang="0">
                      <a:pos x="60" y="62"/>
                    </a:cxn>
                    <a:cxn ang="0">
                      <a:pos x="46" y="50"/>
                    </a:cxn>
                    <a:cxn ang="0">
                      <a:pos x="38" y="50"/>
                    </a:cxn>
                    <a:cxn ang="0">
                      <a:pos x="38" y="42"/>
                    </a:cxn>
                    <a:cxn ang="0">
                      <a:pos x="20" y="22"/>
                    </a:cxn>
                    <a:cxn ang="0">
                      <a:pos x="4" y="10"/>
                    </a:cxn>
                    <a:cxn ang="0">
                      <a:pos x="0" y="0"/>
                    </a:cxn>
                  </a:cxnLst>
                  <a:rect l="0" t="0" r="r" b="b"/>
                  <a:pathLst>
                    <a:path w="172" h="176">
                      <a:moveTo>
                        <a:pt x="0" y="0"/>
                      </a:moveTo>
                      <a:lnTo>
                        <a:pt x="20" y="2"/>
                      </a:lnTo>
                      <a:lnTo>
                        <a:pt x="38" y="4"/>
                      </a:lnTo>
                      <a:lnTo>
                        <a:pt x="48" y="18"/>
                      </a:lnTo>
                      <a:lnTo>
                        <a:pt x="60" y="28"/>
                      </a:lnTo>
                      <a:lnTo>
                        <a:pt x="72" y="36"/>
                      </a:lnTo>
                      <a:lnTo>
                        <a:pt x="84" y="50"/>
                      </a:lnTo>
                      <a:lnTo>
                        <a:pt x="96" y="54"/>
                      </a:lnTo>
                      <a:lnTo>
                        <a:pt x="108" y="64"/>
                      </a:lnTo>
                      <a:lnTo>
                        <a:pt x="122" y="78"/>
                      </a:lnTo>
                      <a:lnTo>
                        <a:pt x="134" y="84"/>
                      </a:lnTo>
                      <a:lnTo>
                        <a:pt x="134" y="96"/>
                      </a:lnTo>
                      <a:lnTo>
                        <a:pt x="136" y="102"/>
                      </a:lnTo>
                      <a:lnTo>
                        <a:pt x="144" y="104"/>
                      </a:lnTo>
                      <a:lnTo>
                        <a:pt x="152" y="116"/>
                      </a:lnTo>
                      <a:lnTo>
                        <a:pt x="152" y="124"/>
                      </a:lnTo>
                      <a:lnTo>
                        <a:pt x="150" y="130"/>
                      </a:lnTo>
                      <a:lnTo>
                        <a:pt x="160" y="124"/>
                      </a:lnTo>
                      <a:lnTo>
                        <a:pt x="172" y="130"/>
                      </a:lnTo>
                      <a:lnTo>
                        <a:pt x="172" y="156"/>
                      </a:lnTo>
                      <a:lnTo>
                        <a:pt x="170" y="176"/>
                      </a:lnTo>
                      <a:lnTo>
                        <a:pt x="160" y="174"/>
                      </a:lnTo>
                      <a:lnTo>
                        <a:pt x="152" y="176"/>
                      </a:lnTo>
                      <a:lnTo>
                        <a:pt x="142" y="174"/>
                      </a:lnTo>
                      <a:lnTo>
                        <a:pt x="96" y="128"/>
                      </a:lnTo>
                      <a:lnTo>
                        <a:pt x="90" y="120"/>
                      </a:lnTo>
                      <a:lnTo>
                        <a:pt x="86" y="106"/>
                      </a:lnTo>
                      <a:lnTo>
                        <a:pt x="64" y="80"/>
                      </a:lnTo>
                      <a:lnTo>
                        <a:pt x="60" y="70"/>
                      </a:lnTo>
                      <a:lnTo>
                        <a:pt x="60" y="62"/>
                      </a:lnTo>
                      <a:lnTo>
                        <a:pt x="46" y="50"/>
                      </a:lnTo>
                      <a:lnTo>
                        <a:pt x="38" y="50"/>
                      </a:lnTo>
                      <a:lnTo>
                        <a:pt x="38" y="42"/>
                      </a:lnTo>
                      <a:lnTo>
                        <a:pt x="20" y="22"/>
                      </a:lnTo>
                      <a:lnTo>
                        <a:pt x="4" y="10"/>
                      </a:lnTo>
                      <a:lnTo>
                        <a:pt x="0"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79" name="Freeform 244"/>
                <p:cNvSpPr>
                  <a:spLocks noChangeAspect="1"/>
                </p:cNvSpPr>
                <p:nvPr/>
              </p:nvSpPr>
              <p:spPr bwMode="auto">
                <a:xfrm>
                  <a:off x="4407" y="2609"/>
                  <a:ext cx="16" cy="14"/>
                </a:xfrm>
                <a:custGeom>
                  <a:avLst/>
                  <a:gdLst/>
                  <a:ahLst/>
                  <a:cxnLst>
                    <a:cxn ang="0">
                      <a:pos x="0" y="6"/>
                    </a:cxn>
                    <a:cxn ang="0">
                      <a:pos x="6" y="0"/>
                    </a:cxn>
                    <a:cxn ang="0">
                      <a:pos x="16" y="4"/>
                    </a:cxn>
                    <a:cxn ang="0">
                      <a:pos x="14" y="12"/>
                    </a:cxn>
                    <a:cxn ang="0">
                      <a:pos x="6" y="14"/>
                    </a:cxn>
                    <a:cxn ang="0">
                      <a:pos x="0" y="6"/>
                    </a:cxn>
                  </a:cxnLst>
                  <a:rect l="0" t="0" r="r" b="b"/>
                  <a:pathLst>
                    <a:path w="16" h="14">
                      <a:moveTo>
                        <a:pt x="0" y="6"/>
                      </a:moveTo>
                      <a:lnTo>
                        <a:pt x="6" y="0"/>
                      </a:lnTo>
                      <a:lnTo>
                        <a:pt x="16" y="4"/>
                      </a:lnTo>
                      <a:lnTo>
                        <a:pt x="14" y="12"/>
                      </a:lnTo>
                      <a:lnTo>
                        <a:pt x="6" y="14"/>
                      </a:lnTo>
                      <a:lnTo>
                        <a:pt x="0" y="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80" name="Freeform 245"/>
                <p:cNvSpPr>
                  <a:spLocks noChangeAspect="1"/>
                </p:cNvSpPr>
                <p:nvPr/>
              </p:nvSpPr>
              <p:spPr bwMode="auto">
                <a:xfrm>
                  <a:off x="4373" y="2593"/>
                  <a:ext cx="26" cy="28"/>
                </a:xfrm>
                <a:custGeom>
                  <a:avLst/>
                  <a:gdLst/>
                  <a:ahLst/>
                  <a:cxnLst>
                    <a:cxn ang="0">
                      <a:pos x="0" y="0"/>
                    </a:cxn>
                    <a:cxn ang="0">
                      <a:pos x="12" y="0"/>
                    </a:cxn>
                    <a:cxn ang="0">
                      <a:pos x="14" y="10"/>
                    </a:cxn>
                    <a:cxn ang="0">
                      <a:pos x="18" y="16"/>
                    </a:cxn>
                    <a:cxn ang="0">
                      <a:pos x="24" y="18"/>
                    </a:cxn>
                    <a:cxn ang="0">
                      <a:pos x="26" y="26"/>
                    </a:cxn>
                    <a:cxn ang="0">
                      <a:pos x="20" y="28"/>
                    </a:cxn>
                    <a:cxn ang="0">
                      <a:pos x="14" y="24"/>
                    </a:cxn>
                    <a:cxn ang="0">
                      <a:pos x="12" y="16"/>
                    </a:cxn>
                    <a:cxn ang="0">
                      <a:pos x="6" y="10"/>
                    </a:cxn>
                    <a:cxn ang="0">
                      <a:pos x="0" y="8"/>
                    </a:cxn>
                    <a:cxn ang="0">
                      <a:pos x="0" y="0"/>
                    </a:cxn>
                  </a:cxnLst>
                  <a:rect l="0" t="0" r="r" b="b"/>
                  <a:pathLst>
                    <a:path w="26" h="28">
                      <a:moveTo>
                        <a:pt x="0" y="0"/>
                      </a:moveTo>
                      <a:lnTo>
                        <a:pt x="12" y="0"/>
                      </a:lnTo>
                      <a:lnTo>
                        <a:pt x="14" y="10"/>
                      </a:lnTo>
                      <a:lnTo>
                        <a:pt x="18" y="16"/>
                      </a:lnTo>
                      <a:lnTo>
                        <a:pt x="24" y="18"/>
                      </a:lnTo>
                      <a:lnTo>
                        <a:pt x="26" y="26"/>
                      </a:lnTo>
                      <a:lnTo>
                        <a:pt x="20" y="28"/>
                      </a:lnTo>
                      <a:lnTo>
                        <a:pt x="14" y="24"/>
                      </a:lnTo>
                      <a:lnTo>
                        <a:pt x="12" y="16"/>
                      </a:lnTo>
                      <a:lnTo>
                        <a:pt x="6" y="10"/>
                      </a:lnTo>
                      <a:lnTo>
                        <a:pt x="0" y="8"/>
                      </a:lnTo>
                      <a:lnTo>
                        <a:pt x="0"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81" name="Freeform 246"/>
                <p:cNvSpPr>
                  <a:spLocks noChangeAspect="1"/>
                </p:cNvSpPr>
                <p:nvPr/>
              </p:nvSpPr>
              <p:spPr bwMode="auto">
                <a:xfrm>
                  <a:off x="4377" y="2665"/>
                  <a:ext cx="158" cy="44"/>
                </a:xfrm>
                <a:custGeom>
                  <a:avLst/>
                  <a:gdLst/>
                  <a:ahLst/>
                  <a:cxnLst>
                    <a:cxn ang="0">
                      <a:pos x="8" y="2"/>
                    </a:cxn>
                    <a:cxn ang="0">
                      <a:pos x="28" y="0"/>
                    </a:cxn>
                    <a:cxn ang="0">
                      <a:pos x="46" y="10"/>
                    </a:cxn>
                    <a:cxn ang="0">
                      <a:pos x="56" y="14"/>
                    </a:cxn>
                    <a:cxn ang="0">
                      <a:pos x="74" y="14"/>
                    </a:cxn>
                    <a:cxn ang="0">
                      <a:pos x="84" y="10"/>
                    </a:cxn>
                    <a:cxn ang="0">
                      <a:pos x="100" y="10"/>
                    </a:cxn>
                    <a:cxn ang="0">
                      <a:pos x="112" y="18"/>
                    </a:cxn>
                    <a:cxn ang="0">
                      <a:pos x="114" y="24"/>
                    </a:cxn>
                    <a:cxn ang="0">
                      <a:pos x="134" y="26"/>
                    </a:cxn>
                    <a:cxn ang="0">
                      <a:pos x="142" y="26"/>
                    </a:cxn>
                    <a:cxn ang="0">
                      <a:pos x="144" y="32"/>
                    </a:cxn>
                    <a:cxn ang="0">
                      <a:pos x="154" y="36"/>
                    </a:cxn>
                    <a:cxn ang="0">
                      <a:pos x="158" y="42"/>
                    </a:cxn>
                    <a:cxn ang="0">
                      <a:pos x="144" y="44"/>
                    </a:cxn>
                    <a:cxn ang="0">
                      <a:pos x="126" y="40"/>
                    </a:cxn>
                    <a:cxn ang="0">
                      <a:pos x="116" y="38"/>
                    </a:cxn>
                    <a:cxn ang="0">
                      <a:pos x="108" y="38"/>
                    </a:cxn>
                    <a:cxn ang="0">
                      <a:pos x="78" y="36"/>
                    </a:cxn>
                    <a:cxn ang="0">
                      <a:pos x="68" y="28"/>
                    </a:cxn>
                    <a:cxn ang="0">
                      <a:pos x="36" y="28"/>
                    </a:cxn>
                    <a:cxn ang="0">
                      <a:pos x="26" y="24"/>
                    </a:cxn>
                    <a:cxn ang="0">
                      <a:pos x="14" y="20"/>
                    </a:cxn>
                    <a:cxn ang="0">
                      <a:pos x="10" y="16"/>
                    </a:cxn>
                    <a:cxn ang="0">
                      <a:pos x="0" y="10"/>
                    </a:cxn>
                    <a:cxn ang="0">
                      <a:pos x="8" y="2"/>
                    </a:cxn>
                  </a:cxnLst>
                  <a:rect l="0" t="0" r="r" b="b"/>
                  <a:pathLst>
                    <a:path w="158" h="44">
                      <a:moveTo>
                        <a:pt x="8" y="2"/>
                      </a:moveTo>
                      <a:lnTo>
                        <a:pt x="28" y="0"/>
                      </a:lnTo>
                      <a:lnTo>
                        <a:pt x="46" y="10"/>
                      </a:lnTo>
                      <a:lnTo>
                        <a:pt x="56" y="14"/>
                      </a:lnTo>
                      <a:lnTo>
                        <a:pt x="74" y="14"/>
                      </a:lnTo>
                      <a:lnTo>
                        <a:pt x="84" y="10"/>
                      </a:lnTo>
                      <a:lnTo>
                        <a:pt x="100" y="10"/>
                      </a:lnTo>
                      <a:lnTo>
                        <a:pt x="112" y="18"/>
                      </a:lnTo>
                      <a:lnTo>
                        <a:pt x="114" y="24"/>
                      </a:lnTo>
                      <a:lnTo>
                        <a:pt x="134" y="26"/>
                      </a:lnTo>
                      <a:lnTo>
                        <a:pt x="142" y="26"/>
                      </a:lnTo>
                      <a:lnTo>
                        <a:pt x="144" y="32"/>
                      </a:lnTo>
                      <a:lnTo>
                        <a:pt x="154" y="36"/>
                      </a:lnTo>
                      <a:lnTo>
                        <a:pt x="158" y="42"/>
                      </a:lnTo>
                      <a:lnTo>
                        <a:pt x="144" y="44"/>
                      </a:lnTo>
                      <a:lnTo>
                        <a:pt x="126" y="40"/>
                      </a:lnTo>
                      <a:lnTo>
                        <a:pt x="116" y="38"/>
                      </a:lnTo>
                      <a:lnTo>
                        <a:pt x="108" y="38"/>
                      </a:lnTo>
                      <a:lnTo>
                        <a:pt x="78" y="36"/>
                      </a:lnTo>
                      <a:lnTo>
                        <a:pt x="68" y="28"/>
                      </a:lnTo>
                      <a:lnTo>
                        <a:pt x="36" y="28"/>
                      </a:lnTo>
                      <a:lnTo>
                        <a:pt x="26" y="24"/>
                      </a:lnTo>
                      <a:lnTo>
                        <a:pt x="14" y="20"/>
                      </a:lnTo>
                      <a:lnTo>
                        <a:pt x="10" y="16"/>
                      </a:lnTo>
                      <a:lnTo>
                        <a:pt x="0" y="10"/>
                      </a:lnTo>
                      <a:lnTo>
                        <a:pt x="8" y="2"/>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82" name="Freeform 247"/>
                <p:cNvSpPr>
                  <a:spLocks noChangeAspect="1"/>
                </p:cNvSpPr>
                <p:nvPr/>
              </p:nvSpPr>
              <p:spPr bwMode="auto">
                <a:xfrm>
                  <a:off x="4665" y="2699"/>
                  <a:ext cx="56" cy="36"/>
                </a:xfrm>
                <a:custGeom>
                  <a:avLst/>
                  <a:gdLst/>
                  <a:ahLst/>
                  <a:cxnLst>
                    <a:cxn ang="0">
                      <a:pos x="0" y="36"/>
                    </a:cxn>
                    <a:cxn ang="0">
                      <a:pos x="18" y="28"/>
                    </a:cxn>
                    <a:cxn ang="0">
                      <a:pos x="30" y="18"/>
                    </a:cxn>
                    <a:cxn ang="0">
                      <a:pos x="54" y="8"/>
                    </a:cxn>
                    <a:cxn ang="0">
                      <a:pos x="56" y="2"/>
                    </a:cxn>
                    <a:cxn ang="0">
                      <a:pos x="38" y="0"/>
                    </a:cxn>
                    <a:cxn ang="0">
                      <a:pos x="24" y="8"/>
                    </a:cxn>
                    <a:cxn ang="0">
                      <a:pos x="14" y="16"/>
                    </a:cxn>
                    <a:cxn ang="0">
                      <a:pos x="8" y="18"/>
                    </a:cxn>
                    <a:cxn ang="0">
                      <a:pos x="2" y="22"/>
                    </a:cxn>
                    <a:cxn ang="0">
                      <a:pos x="0" y="36"/>
                    </a:cxn>
                  </a:cxnLst>
                  <a:rect l="0" t="0" r="r" b="b"/>
                  <a:pathLst>
                    <a:path w="56" h="36">
                      <a:moveTo>
                        <a:pt x="0" y="36"/>
                      </a:moveTo>
                      <a:lnTo>
                        <a:pt x="18" y="28"/>
                      </a:lnTo>
                      <a:lnTo>
                        <a:pt x="30" y="18"/>
                      </a:lnTo>
                      <a:lnTo>
                        <a:pt x="54" y="8"/>
                      </a:lnTo>
                      <a:lnTo>
                        <a:pt x="56" y="2"/>
                      </a:lnTo>
                      <a:lnTo>
                        <a:pt x="38" y="0"/>
                      </a:lnTo>
                      <a:lnTo>
                        <a:pt x="24" y="8"/>
                      </a:lnTo>
                      <a:lnTo>
                        <a:pt x="14" y="16"/>
                      </a:lnTo>
                      <a:lnTo>
                        <a:pt x="8" y="18"/>
                      </a:lnTo>
                      <a:lnTo>
                        <a:pt x="2" y="22"/>
                      </a:lnTo>
                      <a:lnTo>
                        <a:pt x="0" y="3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83" name="Freeform 248"/>
                <p:cNvSpPr>
                  <a:spLocks noChangeAspect="1"/>
                </p:cNvSpPr>
                <p:nvPr/>
              </p:nvSpPr>
              <p:spPr bwMode="auto">
                <a:xfrm>
                  <a:off x="4591" y="2717"/>
                  <a:ext cx="30" cy="16"/>
                </a:xfrm>
                <a:custGeom>
                  <a:avLst/>
                  <a:gdLst/>
                  <a:ahLst/>
                  <a:cxnLst>
                    <a:cxn ang="0">
                      <a:pos x="2" y="0"/>
                    </a:cxn>
                    <a:cxn ang="0">
                      <a:pos x="14" y="0"/>
                    </a:cxn>
                    <a:cxn ang="0">
                      <a:pos x="24" y="6"/>
                    </a:cxn>
                    <a:cxn ang="0">
                      <a:pos x="30" y="12"/>
                    </a:cxn>
                    <a:cxn ang="0">
                      <a:pos x="26" y="16"/>
                    </a:cxn>
                    <a:cxn ang="0">
                      <a:pos x="14" y="14"/>
                    </a:cxn>
                    <a:cxn ang="0">
                      <a:pos x="4" y="8"/>
                    </a:cxn>
                    <a:cxn ang="0">
                      <a:pos x="0" y="4"/>
                    </a:cxn>
                    <a:cxn ang="0">
                      <a:pos x="2" y="0"/>
                    </a:cxn>
                  </a:cxnLst>
                  <a:rect l="0" t="0" r="r" b="b"/>
                  <a:pathLst>
                    <a:path w="30" h="16">
                      <a:moveTo>
                        <a:pt x="2" y="0"/>
                      </a:moveTo>
                      <a:lnTo>
                        <a:pt x="14" y="0"/>
                      </a:lnTo>
                      <a:lnTo>
                        <a:pt x="24" y="6"/>
                      </a:lnTo>
                      <a:lnTo>
                        <a:pt x="30" y="12"/>
                      </a:lnTo>
                      <a:lnTo>
                        <a:pt x="26" y="16"/>
                      </a:lnTo>
                      <a:lnTo>
                        <a:pt x="14" y="14"/>
                      </a:lnTo>
                      <a:lnTo>
                        <a:pt x="4" y="8"/>
                      </a:lnTo>
                      <a:lnTo>
                        <a:pt x="0" y="4"/>
                      </a:lnTo>
                      <a:lnTo>
                        <a:pt x="2"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84" name="Freeform 249"/>
                <p:cNvSpPr>
                  <a:spLocks noChangeAspect="1"/>
                </p:cNvSpPr>
                <p:nvPr/>
              </p:nvSpPr>
              <p:spPr bwMode="auto">
                <a:xfrm>
                  <a:off x="4605" y="2699"/>
                  <a:ext cx="38" cy="10"/>
                </a:xfrm>
                <a:custGeom>
                  <a:avLst/>
                  <a:gdLst/>
                  <a:ahLst/>
                  <a:cxnLst>
                    <a:cxn ang="0">
                      <a:pos x="0" y="10"/>
                    </a:cxn>
                    <a:cxn ang="0">
                      <a:pos x="18" y="10"/>
                    </a:cxn>
                    <a:cxn ang="0">
                      <a:pos x="38" y="10"/>
                    </a:cxn>
                    <a:cxn ang="0">
                      <a:pos x="38" y="4"/>
                    </a:cxn>
                    <a:cxn ang="0">
                      <a:pos x="24" y="4"/>
                    </a:cxn>
                    <a:cxn ang="0">
                      <a:pos x="18" y="2"/>
                    </a:cxn>
                    <a:cxn ang="0">
                      <a:pos x="8" y="0"/>
                    </a:cxn>
                    <a:cxn ang="0">
                      <a:pos x="4" y="2"/>
                    </a:cxn>
                    <a:cxn ang="0">
                      <a:pos x="0" y="10"/>
                    </a:cxn>
                  </a:cxnLst>
                  <a:rect l="0" t="0" r="r" b="b"/>
                  <a:pathLst>
                    <a:path w="38" h="10">
                      <a:moveTo>
                        <a:pt x="0" y="10"/>
                      </a:moveTo>
                      <a:lnTo>
                        <a:pt x="18" y="10"/>
                      </a:lnTo>
                      <a:lnTo>
                        <a:pt x="38" y="10"/>
                      </a:lnTo>
                      <a:lnTo>
                        <a:pt x="38" y="4"/>
                      </a:lnTo>
                      <a:lnTo>
                        <a:pt x="24" y="4"/>
                      </a:lnTo>
                      <a:lnTo>
                        <a:pt x="18" y="2"/>
                      </a:lnTo>
                      <a:lnTo>
                        <a:pt x="8" y="0"/>
                      </a:lnTo>
                      <a:lnTo>
                        <a:pt x="4" y="2"/>
                      </a:lnTo>
                      <a:lnTo>
                        <a:pt x="0" y="1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85" name="Freeform 250"/>
                <p:cNvSpPr>
                  <a:spLocks noChangeAspect="1"/>
                </p:cNvSpPr>
                <p:nvPr/>
              </p:nvSpPr>
              <p:spPr bwMode="auto">
                <a:xfrm>
                  <a:off x="4575" y="2699"/>
                  <a:ext cx="20" cy="10"/>
                </a:xfrm>
                <a:custGeom>
                  <a:avLst/>
                  <a:gdLst/>
                  <a:ahLst/>
                  <a:cxnLst>
                    <a:cxn ang="0">
                      <a:pos x="0" y="2"/>
                    </a:cxn>
                    <a:cxn ang="0">
                      <a:pos x="0" y="10"/>
                    </a:cxn>
                    <a:cxn ang="0">
                      <a:pos x="20" y="10"/>
                    </a:cxn>
                    <a:cxn ang="0">
                      <a:pos x="18" y="2"/>
                    </a:cxn>
                    <a:cxn ang="0">
                      <a:pos x="8" y="0"/>
                    </a:cxn>
                    <a:cxn ang="0">
                      <a:pos x="0" y="2"/>
                    </a:cxn>
                  </a:cxnLst>
                  <a:rect l="0" t="0" r="r" b="b"/>
                  <a:pathLst>
                    <a:path w="20" h="10">
                      <a:moveTo>
                        <a:pt x="0" y="2"/>
                      </a:moveTo>
                      <a:lnTo>
                        <a:pt x="0" y="10"/>
                      </a:lnTo>
                      <a:lnTo>
                        <a:pt x="20" y="10"/>
                      </a:lnTo>
                      <a:lnTo>
                        <a:pt x="18" y="2"/>
                      </a:lnTo>
                      <a:lnTo>
                        <a:pt x="8" y="0"/>
                      </a:lnTo>
                      <a:lnTo>
                        <a:pt x="0" y="2"/>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86" name="Freeform 251"/>
                <p:cNvSpPr>
                  <a:spLocks noChangeAspect="1"/>
                </p:cNvSpPr>
                <p:nvPr/>
              </p:nvSpPr>
              <p:spPr bwMode="auto">
                <a:xfrm>
                  <a:off x="4543" y="2699"/>
                  <a:ext cx="26" cy="18"/>
                </a:xfrm>
                <a:custGeom>
                  <a:avLst/>
                  <a:gdLst/>
                  <a:ahLst/>
                  <a:cxnLst>
                    <a:cxn ang="0">
                      <a:pos x="2" y="0"/>
                    </a:cxn>
                    <a:cxn ang="0">
                      <a:pos x="14" y="2"/>
                    </a:cxn>
                    <a:cxn ang="0">
                      <a:pos x="26" y="4"/>
                    </a:cxn>
                    <a:cxn ang="0">
                      <a:pos x="26" y="10"/>
                    </a:cxn>
                    <a:cxn ang="0">
                      <a:pos x="24" y="18"/>
                    </a:cxn>
                    <a:cxn ang="0">
                      <a:pos x="12" y="14"/>
                    </a:cxn>
                    <a:cxn ang="0">
                      <a:pos x="0" y="10"/>
                    </a:cxn>
                    <a:cxn ang="0">
                      <a:pos x="2" y="0"/>
                    </a:cxn>
                  </a:cxnLst>
                  <a:rect l="0" t="0" r="r" b="b"/>
                  <a:pathLst>
                    <a:path w="26" h="18">
                      <a:moveTo>
                        <a:pt x="2" y="0"/>
                      </a:moveTo>
                      <a:lnTo>
                        <a:pt x="14" y="2"/>
                      </a:lnTo>
                      <a:lnTo>
                        <a:pt x="26" y="4"/>
                      </a:lnTo>
                      <a:lnTo>
                        <a:pt x="26" y="10"/>
                      </a:lnTo>
                      <a:lnTo>
                        <a:pt x="24" y="18"/>
                      </a:lnTo>
                      <a:lnTo>
                        <a:pt x="12" y="14"/>
                      </a:lnTo>
                      <a:lnTo>
                        <a:pt x="0" y="10"/>
                      </a:lnTo>
                      <a:lnTo>
                        <a:pt x="2"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87" name="Freeform 252"/>
                <p:cNvSpPr>
                  <a:spLocks noChangeAspect="1"/>
                </p:cNvSpPr>
                <p:nvPr/>
              </p:nvSpPr>
              <p:spPr bwMode="auto">
                <a:xfrm>
                  <a:off x="4589" y="2541"/>
                  <a:ext cx="98" cy="118"/>
                </a:xfrm>
                <a:custGeom>
                  <a:avLst/>
                  <a:gdLst/>
                  <a:ahLst/>
                  <a:cxnLst>
                    <a:cxn ang="0">
                      <a:pos x="12" y="36"/>
                    </a:cxn>
                    <a:cxn ang="0">
                      <a:pos x="12" y="26"/>
                    </a:cxn>
                    <a:cxn ang="0">
                      <a:pos x="20" y="14"/>
                    </a:cxn>
                    <a:cxn ang="0">
                      <a:pos x="32" y="8"/>
                    </a:cxn>
                    <a:cxn ang="0">
                      <a:pos x="48" y="10"/>
                    </a:cxn>
                    <a:cxn ang="0">
                      <a:pos x="58" y="14"/>
                    </a:cxn>
                    <a:cxn ang="0">
                      <a:pos x="74" y="14"/>
                    </a:cxn>
                    <a:cxn ang="0">
                      <a:pos x="84" y="12"/>
                    </a:cxn>
                    <a:cxn ang="0">
                      <a:pos x="90" y="8"/>
                    </a:cxn>
                    <a:cxn ang="0">
                      <a:pos x="98" y="0"/>
                    </a:cxn>
                    <a:cxn ang="0">
                      <a:pos x="98" y="8"/>
                    </a:cxn>
                    <a:cxn ang="0">
                      <a:pos x="88" y="20"/>
                    </a:cxn>
                    <a:cxn ang="0">
                      <a:pos x="80" y="26"/>
                    </a:cxn>
                    <a:cxn ang="0">
                      <a:pos x="56" y="22"/>
                    </a:cxn>
                    <a:cxn ang="0">
                      <a:pos x="42" y="20"/>
                    </a:cxn>
                    <a:cxn ang="0">
                      <a:pos x="30" y="20"/>
                    </a:cxn>
                    <a:cxn ang="0">
                      <a:pos x="24" y="20"/>
                    </a:cxn>
                    <a:cxn ang="0">
                      <a:pos x="18" y="26"/>
                    </a:cxn>
                    <a:cxn ang="0">
                      <a:pos x="18" y="36"/>
                    </a:cxn>
                    <a:cxn ang="0">
                      <a:pos x="22" y="42"/>
                    </a:cxn>
                    <a:cxn ang="0">
                      <a:pos x="26" y="46"/>
                    </a:cxn>
                    <a:cxn ang="0">
                      <a:pos x="28" y="50"/>
                    </a:cxn>
                    <a:cxn ang="0">
                      <a:pos x="32" y="52"/>
                    </a:cxn>
                    <a:cxn ang="0">
                      <a:pos x="38" y="44"/>
                    </a:cxn>
                    <a:cxn ang="0">
                      <a:pos x="42" y="42"/>
                    </a:cxn>
                    <a:cxn ang="0">
                      <a:pos x="52" y="44"/>
                    </a:cxn>
                    <a:cxn ang="0">
                      <a:pos x="60" y="40"/>
                    </a:cxn>
                    <a:cxn ang="0">
                      <a:pos x="70" y="40"/>
                    </a:cxn>
                    <a:cxn ang="0">
                      <a:pos x="68" y="46"/>
                    </a:cxn>
                    <a:cxn ang="0">
                      <a:pos x="56" y="48"/>
                    </a:cxn>
                    <a:cxn ang="0">
                      <a:pos x="50" y="54"/>
                    </a:cxn>
                    <a:cxn ang="0">
                      <a:pos x="44" y="60"/>
                    </a:cxn>
                    <a:cxn ang="0">
                      <a:pos x="44" y="62"/>
                    </a:cxn>
                    <a:cxn ang="0">
                      <a:pos x="48" y="68"/>
                    </a:cxn>
                    <a:cxn ang="0">
                      <a:pos x="54" y="80"/>
                    </a:cxn>
                    <a:cxn ang="0">
                      <a:pos x="54" y="84"/>
                    </a:cxn>
                    <a:cxn ang="0">
                      <a:pos x="56" y="92"/>
                    </a:cxn>
                    <a:cxn ang="0">
                      <a:pos x="62" y="96"/>
                    </a:cxn>
                    <a:cxn ang="0">
                      <a:pos x="54" y="100"/>
                    </a:cxn>
                    <a:cxn ang="0">
                      <a:pos x="46" y="98"/>
                    </a:cxn>
                    <a:cxn ang="0">
                      <a:pos x="44" y="104"/>
                    </a:cxn>
                    <a:cxn ang="0">
                      <a:pos x="38" y="94"/>
                    </a:cxn>
                    <a:cxn ang="0">
                      <a:pos x="34" y="84"/>
                    </a:cxn>
                    <a:cxn ang="0">
                      <a:pos x="32" y="70"/>
                    </a:cxn>
                    <a:cxn ang="0">
                      <a:pos x="24" y="70"/>
                    </a:cxn>
                    <a:cxn ang="0">
                      <a:pos x="22" y="76"/>
                    </a:cxn>
                    <a:cxn ang="0">
                      <a:pos x="24" y="92"/>
                    </a:cxn>
                    <a:cxn ang="0">
                      <a:pos x="24" y="98"/>
                    </a:cxn>
                    <a:cxn ang="0">
                      <a:pos x="24" y="112"/>
                    </a:cxn>
                    <a:cxn ang="0">
                      <a:pos x="22" y="118"/>
                    </a:cxn>
                    <a:cxn ang="0">
                      <a:pos x="10" y="116"/>
                    </a:cxn>
                    <a:cxn ang="0">
                      <a:pos x="10" y="102"/>
                    </a:cxn>
                    <a:cxn ang="0">
                      <a:pos x="12" y="90"/>
                    </a:cxn>
                    <a:cxn ang="0">
                      <a:pos x="10" y="84"/>
                    </a:cxn>
                    <a:cxn ang="0">
                      <a:pos x="0" y="80"/>
                    </a:cxn>
                    <a:cxn ang="0">
                      <a:pos x="0" y="68"/>
                    </a:cxn>
                    <a:cxn ang="0">
                      <a:pos x="4" y="58"/>
                    </a:cxn>
                    <a:cxn ang="0">
                      <a:pos x="8" y="42"/>
                    </a:cxn>
                    <a:cxn ang="0">
                      <a:pos x="12" y="36"/>
                    </a:cxn>
                  </a:cxnLst>
                  <a:rect l="0" t="0" r="r" b="b"/>
                  <a:pathLst>
                    <a:path w="98" h="118">
                      <a:moveTo>
                        <a:pt x="12" y="36"/>
                      </a:moveTo>
                      <a:lnTo>
                        <a:pt x="12" y="26"/>
                      </a:lnTo>
                      <a:lnTo>
                        <a:pt x="20" y="14"/>
                      </a:lnTo>
                      <a:lnTo>
                        <a:pt x="32" y="8"/>
                      </a:lnTo>
                      <a:lnTo>
                        <a:pt x="48" y="10"/>
                      </a:lnTo>
                      <a:lnTo>
                        <a:pt x="58" y="14"/>
                      </a:lnTo>
                      <a:lnTo>
                        <a:pt x="74" y="14"/>
                      </a:lnTo>
                      <a:lnTo>
                        <a:pt x="84" y="12"/>
                      </a:lnTo>
                      <a:lnTo>
                        <a:pt x="90" y="8"/>
                      </a:lnTo>
                      <a:lnTo>
                        <a:pt x="98" y="0"/>
                      </a:lnTo>
                      <a:lnTo>
                        <a:pt x="98" y="8"/>
                      </a:lnTo>
                      <a:lnTo>
                        <a:pt x="88" y="20"/>
                      </a:lnTo>
                      <a:lnTo>
                        <a:pt x="80" y="26"/>
                      </a:lnTo>
                      <a:lnTo>
                        <a:pt x="56" y="22"/>
                      </a:lnTo>
                      <a:lnTo>
                        <a:pt x="42" y="20"/>
                      </a:lnTo>
                      <a:lnTo>
                        <a:pt x="30" y="20"/>
                      </a:lnTo>
                      <a:lnTo>
                        <a:pt x="24" y="20"/>
                      </a:lnTo>
                      <a:lnTo>
                        <a:pt x="18" y="26"/>
                      </a:lnTo>
                      <a:lnTo>
                        <a:pt x="18" y="36"/>
                      </a:lnTo>
                      <a:lnTo>
                        <a:pt x="22" y="42"/>
                      </a:lnTo>
                      <a:lnTo>
                        <a:pt x="26" y="46"/>
                      </a:lnTo>
                      <a:lnTo>
                        <a:pt x="28" y="50"/>
                      </a:lnTo>
                      <a:lnTo>
                        <a:pt x="32" y="52"/>
                      </a:lnTo>
                      <a:lnTo>
                        <a:pt x="38" y="44"/>
                      </a:lnTo>
                      <a:lnTo>
                        <a:pt x="42" y="42"/>
                      </a:lnTo>
                      <a:lnTo>
                        <a:pt x="52" y="44"/>
                      </a:lnTo>
                      <a:lnTo>
                        <a:pt x="60" y="40"/>
                      </a:lnTo>
                      <a:lnTo>
                        <a:pt x="70" y="40"/>
                      </a:lnTo>
                      <a:lnTo>
                        <a:pt x="68" y="46"/>
                      </a:lnTo>
                      <a:lnTo>
                        <a:pt x="56" y="48"/>
                      </a:lnTo>
                      <a:lnTo>
                        <a:pt x="50" y="54"/>
                      </a:lnTo>
                      <a:lnTo>
                        <a:pt x="44" y="60"/>
                      </a:lnTo>
                      <a:lnTo>
                        <a:pt x="44" y="62"/>
                      </a:lnTo>
                      <a:lnTo>
                        <a:pt x="48" y="68"/>
                      </a:lnTo>
                      <a:lnTo>
                        <a:pt x="54" y="80"/>
                      </a:lnTo>
                      <a:lnTo>
                        <a:pt x="54" y="84"/>
                      </a:lnTo>
                      <a:lnTo>
                        <a:pt x="56" y="92"/>
                      </a:lnTo>
                      <a:lnTo>
                        <a:pt x="62" y="96"/>
                      </a:lnTo>
                      <a:lnTo>
                        <a:pt x="54" y="100"/>
                      </a:lnTo>
                      <a:lnTo>
                        <a:pt x="46" y="98"/>
                      </a:lnTo>
                      <a:lnTo>
                        <a:pt x="44" y="104"/>
                      </a:lnTo>
                      <a:lnTo>
                        <a:pt x="38" y="94"/>
                      </a:lnTo>
                      <a:lnTo>
                        <a:pt x="34" y="84"/>
                      </a:lnTo>
                      <a:lnTo>
                        <a:pt x="32" y="70"/>
                      </a:lnTo>
                      <a:lnTo>
                        <a:pt x="24" y="70"/>
                      </a:lnTo>
                      <a:lnTo>
                        <a:pt x="22" y="76"/>
                      </a:lnTo>
                      <a:lnTo>
                        <a:pt x="24" y="92"/>
                      </a:lnTo>
                      <a:lnTo>
                        <a:pt x="24" y="98"/>
                      </a:lnTo>
                      <a:lnTo>
                        <a:pt x="24" y="112"/>
                      </a:lnTo>
                      <a:lnTo>
                        <a:pt x="22" y="118"/>
                      </a:lnTo>
                      <a:lnTo>
                        <a:pt x="10" y="116"/>
                      </a:lnTo>
                      <a:lnTo>
                        <a:pt x="10" y="102"/>
                      </a:lnTo>
                      <a:lnTo>
                        <a:pt x="12" y="90"/>
                      </a:lnTo>
                      <a:lnTo>
                        <a:pt x="10" y="84"/>
                      </a:lnTo>
                      <a:lnTo>
                        <a:pt x="0" y="80"/>
                      </a:lnTo>
                      <a:lnTo>
                        <a:pt x="0" y="68"/>
                      </a:lnTo>
                      <a:lnTo>
                        <a:pt x="4" y="58"/>
                      </a:lnTo>
                      <a:lnTo>
                        <a:pt x="8" y="42"/>
                      </a:lnTo>
                      <a:lnTo>
                        <a:pt x="12" y="3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88" name="Freeform 253"/>
                <p:cNvSpPr>
                  <a:spLocks noChangeAspect="1"/>
                </p:cNvSpPr>
                <p:nvPr/>
              </p:nvSpPr>
              <p:spPr bwMode="auto">
                <a:xfrm>
                  <a:off x="4777" y="2577"/>
                  <a:ext cx="162" cy="136"/>
                </a:xfrm>
                <a:custGeom>
                  <a:avLst/>
                  <a:gdLst/>
                  <a:ahLst/>
                  <a:cxnLst>
                    <a:cxn ang="0">
                      <a:pos x="2" y="8"/>
                    </a:cxn>
                    <a:cxn ang="0">
                      <a:pos x="20" y="2"/>
                    </a:cxn>
                    <a:cxn ang="0">
                      <a:pos x="30" y="0"/>
                    </a:cxn>
                    <a:cxn ang="0">
                      <a:pos x="48" y="2"/>
                    </a:cxn>
                    <a:cxn ang="0">
                      <a:pos x="56" y="10"/>
                    </a:cxn>
                    <a:cxn ang="0">
                      <a:pos x="54" y="22"/>
                    </a:cxn>
                    <a:cxn ang="0">
                      <a:pos x="54" y="30"/>
                    </a:cxn>
                    <a:cxn ang="0">
                      <a:pos x="60" y="34"/>
                    </a:cxn>
                    <a:cxn ang="0">
                      <a:pos x="62" y="42"/>
                    </a:cxn>
                    <a:cxn ang="0">
                      <a:pos x="70" y="44"/>
                    </a:cxn>
                    <a:cxn ang="0">
                      <a:pos x="80" y="42"/>
                    </a:cxn>
                    <a:cxn ang="0">
                      <a:pos x="86" y="32"/>
                    </a:cxn>
                    <a:cxn ang="0">
                      <a:pos x="94" y="26"/>
                    </a:cxn>
                    <a:cxn ang="0">
                      <a:pos x="104" y="22"/>
                    </a:cxn>
                    <a:cxn ang="0">
                      <a:pos x="110" y="16"/>
                    </a:cxn>
                    <a:cxn ang="0">
                      <a:pos x="128" y="22"/>
                    </a:cxn>
                    <a:cxn ang="0">
                      <a:pos x="142" y="26"/>
                    </a:cxn>
                    <a:cxn ang="0">
                      <a:pos x="158" y="32"/>
                    </a:cxn>
                    <a:cxn ang="0">
                      <a:pos x="162" y="34"/>
                    </a:cxn>
                    <a:cxn ang="0">
                      <a:pos x="162" y="136"/>
                    </a:cxn>
                    <a:cxn ang="0">
                      <a:pos x="148" y="124"/>
                    </a:cxn>
                    <a:cxn ang="0">
                      <a:pos x="138" y="120"/>
                    </a:cxn>
                    <a:cxn ang="0">
                      <a:pos x="130" y="120"/>
                    </a:cxn>
                    <a:cxn ang="0">
                      <a:pos x="124" y="124"/>
                    </a:cxn>
                    <a:cxn ang="0">
                      <a:pos x="110" y="126"/>
                    </a:cxn>
                    <a:cxn ang="0">
                      <a:pos x="108" y="118"/>
                    </a:cxn>
                    <a:cxn ang="0">
                      <a:pos x="110" y="114"/>
                    </a:cxn>
                    <a:cxn ang="0">
                      <a:pos x="116" y="112"/>
                    </a:cxn>
                    <a:cxn ang="0">
                      <a:pos x="124" y="110"/>
                    </a:cxn>
                    <a:cxn ang="0">
                      <a:pos x="126" y="98"/>
                    </a:cxn>
                    <a:cxn ang="0">
                      <a:pos x="122" y="90"/>
                    </a:cxn>
                    <a:cxn ang="0">
                      <a:pos x="112" y="80"/>
                    </a:cxn>
                    <a:cxn ang="0">
                      <a:pos x="90" y="68"/>
                    </a:cxn>
                    <a:cxn ang="0">
                      <a:pos x="66" y="62"/>
                    </a:cxn>
                    <a:cxn ang="0">
                      <a:pos x="60" y="56"/>
                    </a:cxn>
                    <a:cxn ang="0">
                      <a:pos x="54" y="54"/>
                    </a:cxn>
                    <a:cxn ang="0">
                      <a:pos x="48" y="40"/>
                    </a:cxn>
                    <a:cxn ang="0">
                      <a:pos x="42" y="42"/>
                    </a:cxn>
                    <a:cxn ang="0">
                      <a:pos x="42" y="48"/>
                    </a:cxn>
                    <a:cxn ang="0">
                      <a:pos x="42" y="58"/>
                    </a:cxn>
                    <a:cxn ang="0">
                      <a:pos x="32" y="56"/>
                    </a:cxn>
                    <a:cxn ang="0">
                      <a:pos x="32" y="46"/>
                    </a:cxn>
                    <a:cxn ang="0">
                      <a:pos x="30" y="40"/>
                    </a:cxn>
                    <a:cxn ang="0">
                      <a:pos x="20" y="38"/>
                    </a:cxn>
                    <a:cxn ang="0">
                      <a:pos x="30" y="32"/>
                    </a:cxn>
                    <a:cxn ang="0">
                      <a:pos x="42" y="34"/>
                    </a:cxn>
                    <a:cxn ang="0">
                      <a:pos x="50" y="32"/>
                    </a:cxn>
                    <a:cxn ang="0">
                      <a:pos x="46" y="24"/>
                    </a:cxn>
                    <a:cxn ang="0">
                      <a:pos x="30" y="24"/>
                    </a:cxn>
                    <a:cxn ang="0">
                      <a:pos x="20" y="26"/>
                    </a:cxn>
                    <a:cxn ang="0">
                      <a:pos x="16" y="16"/>
                    </a:cxn>
                    <a:cxn ang="0">
                      <a:pos x="6" y="16"/>
                    </a:cxn>
                    <a:cxn ang="0">
                      <a:pos x="0" y="14"/>
                    </a:cxn>
                    <a:cxn ang="0">
                      <a:pos x="2" y="8"/>
                    </a:cxn>
                  </a:cxnLst>
                  <a:rect l="0" t="0" r="r" b="b"/>
                  <a:pathLst>
                    <a:path w="162" h="136">
                      <a:moveTo>
                        <a:pt x="2" y="8"/>
                      </a:moveTo>
                      <a:lnTo>
                        <a:pt x="20" y="2"/>
                      </a:lnTo>
                      <a:lnTo>
                        <a:pt x="30" y="0"/>
                      </a:lnTo>
                      <a:lnTo>
                        <a:pt x="48" y="2"/>
                      </a:lnTo>
                      <a:lnTo>
                        <a:pt x="56" y="10"/>
                      </a:lnTo>
                      <a:lnTo>
                        <a:pt x="54" y="22"/>
                      </a:lnTo>
                      <a:lnTo>
                        <a:pt x="54" y="30"/>
                      </a:lnTo>
                      <a:lnTo>
                        <a:pt x="60" y="34"/>
                      </a:lnTo>
                      <a:lnTo>
                        <a:pt x="62" y="42"/>
                      </a:lnTo>
                      <a:lnTo>
                        <a:pt x="70" y="44"/>
                      </a:lnTo>
                      <a:lnTo>
                        <a:pt x="80" y="42"/>
                      </a:lnTo>
                      <a:lnTo>
                        <a:pt x="86" y="32"/>
                      </a:lnTo>
                      <a:lnTo>
                        <a:pt x="94" y="26"/>
                      </a:lnTo>
                      <a:lnTo>
                        <a:pt x="104" y="22"/>
                      </a:lnTo>
                      <a:lnTo>
                        <a:pt x="110" y="16"/>
                      </a:lnTo>
                      <a:lnTo>
                        <a:pt x="128" y="22"/>
                      </a:lnTo>
                      <a:lnTo>
                        <a:pt x="142" y="26"/>
                      </a:lnTo>
                      <a:lnTo>
                        <a:pt x="158" y="32"/>
                      </a:lnTo>
                      <a:lnTo>
                        <a:pt x="162" y="34"/>
                      </a:lnTo>
                      <a:lnTo>
                        <a:pt x="162" y="136"/>
                      </a:lnTo>
                      <a:lnTo>
                        <a:pt x="148" y="124"/>
                      </a:lnTo>
                      <a:lnTo>
                        <a:pt x="138" y="120"/>
                      </a:lnTo>
                      <a:lnTo>
                        <a:pt x="130" y="120"/>
                      </a:lnTo>
                      <a:lnTo>
                        <a:pt x="124" y="124"/>
                      </a:lnTo>
                      <a:lnTo>
                        <a:pt x="110" y="126"/>
                      </a:lnTo>
                      <a:lnTo>
                        <a:pt x="108" y="118"/>
                      </a:lnTo>
                      <a:lnTo>
                        <a:pt x="110" y="114"/>
                      </a:lnTo>
                      <a:lnTo>
                        <a:pt x="116" y="112"/>
                      </a:lnTo>
                      <a:lnTo>
                        <a:pt x="124" y="110"/>
                      </a:lnTo>
                      <a:lnTo>
                        <a:pt x="126" y="98"/>
                      </a:lnTo>
                      <a:lnTo>
                        <a:pt x="122" y="90"/>
                      </a:lnTo>
                      <a:lnTo>
                        <a:pt x="112" y="80"/>
                      </a:lnTo>
                      <a:lnTo>
                        <a:pt x="90" y="68"/>
                      </a:lnTo>
                      <a:lnTo>
                        <a:pt x="66" y="62"/>
                      </a:lnTo>
                      <a:lnTo>
                        <a:pt x="60" y="56"/>
                      </a:lnTo>
                      <a:lnTo>
                        <a:pt x="54" y="54"/>
                      </a:lnTo>
                      <a:lnTo>
                        <a:pt x="48" y="40"/>
                      </a:lnTo>
                      <a:lnTo>
                        <a:pt x="42" y="42"/>
                      </a:lnTo>
                      <a:lnTo>
                        <a:pt x="42" y="48"/>
                      </a:lnTo>
                      <a:lnTo>
                        <a:pt x="42" y="58"/>
                      </a:lnTo>
                      <a:lnTo>
                        <a:pt x="32" y="56"/>
                      </a:lnTo>
                      <a:lnTo>
                        <a:pt x="32" y="46"/>
                      </a:lnTo>
                      <a:lnTo>
                        <a:pt x="30" y="40"/>
                      </a:lnTo>
                      <a:lnTo>
                        <a:pt x="20" y="38"/>
                      </a:lnTo>
                      <a:lnTo>
                        <a:pt x="30" y="32"/>
                      </a:lnTo>
                      <a:lnTo>
                        <a:pt x="42" y="34"/>
                      </a:lnTo>
                      <a:lnTo>
                        <a:pt x="50" y="32"/>
                      </a:lnTo>
                      <a:lnTo>
                        <a:pt x="46" y="24"/>
                      </a:lnTo>
                      <a:lnTo>
                        <a:pt x="30" y="24"/>
                      </a:lnTo>
                      <a:lnTo>
                        <a:pt x="20" y="26"/>
                      </a:lnTo>
                      <a:lnTo>
                        <a:pt x="16" y="16"/>
                      </a:lnTo>
                      <a:lnTo>
                        <a:pt x="6" y="16"/>
                      </a:lnTo>
                      <a:lnTo>
                        <a:pt x="0" y="14"/>
                      </a:lnTo>
                      <a:lnTo>
                        <a:pt x="2" y="8"/>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89" name="Freeform 254"/>
                <p:cNvSpPr>
                  <a:spLocks noChangeAspect="1"/>
                </p:cNvSpPr>
                <p:nvPr/>
              </p:nvSpPr>
              <p:spPr bwMode="auto">
                <a:xfrm>
                  <a:off x="4731" y="2613"/>
                  <a:ext cx="48" cy="16"/>
                </a:xfrm>
                <a:custGeom>
                  <a:avLst/>
                  <a:gdLst/>
                  <a:ahLst/>
                  <a:cxnLst>
                    <a:cxn ang="0">
                      <a:pos x="4" y="2"/>
                    </a:cxn>
                    <a:cxn ang="0">
                      <a:pos x="20" y="0"/>
                    </a:cxn>
                    <a:cxn ang="0">
                      <a:pos x="38" y="2"/>
                    </a:cxn>
                    <a:cxn ang="0">
                      <a:pos x="48" y="10"/>
                    </a:cxn>
                    <a:cxn ang="0">
                      <a:pos x="46" y="16"/>
                    </a:cxn>
                    <a:cxn ang="0">
                      <a:pos x="34" y="12"/>
                    </a:cxn>
                    <a:cxn ang="0">
                      <a:pos x="24" y="10"/>
                    </a:cxn>
                    <a:cxn ang="0">
                      <a:pos x="12" y="10"/>
                    </a:cxn>
                    <a:cxn ang="0">
                      <a:pos x="8" y="14"/>
                    </a:cxn>
                    <a:cxn ang="0">
                      <a:pos x="2" y="14"/>
                    </a:cxn>
                    <a:cxn ang="0">
                      <a:pos x="0" y="6"/>
                    </a:cxn>
                    <a:cxn ang="0">
                      <a:pos x="4" y="2"/>
                    </a:cxn>
                  </a:cxnLst>
                  <a:rect l="0" t="0" r="r" b="b"/>
                  <a:pathLst>
                    <a:path w="48" h="16">
                      <a:moveTo>
                        <a:pt x="4" y="2"/>
                      </a:moveTo>
                      <a:lnTo>
                        <a:pt x="20" y="0"/>
                      </a:lnTo>
                      <a:lnTo>
                        <a:pt x="38" y="2"/>
                      </a:lnTo>
                      <a:lnTo>
                        <a:pt x="48" y="10"/>
                      </a:lnTo>
                      <a:lnTo>
                        <a:pt x="46" y="16"/>
                      </a:lnTo>
                      <a:lnTo>
                        <a:pt x="34" y="12"/>
                      </a:lnTo>
                      <a:lnTo>
                        <a:pt x="24" y="10"/>
                      </a:lnTo>
                      <a:lnTo>
                        <a:pt x="12" y="10"/>
                      </a:lnTo>
                      <a:lnTo>
                        <a:pt x="8" y="14"/>
                      </a:lnTo>
                      <a:lnTo>
                        <a:pt x="2" y="14"/>
                      </a:lnTo>
                      <a:lnTo>
                        <a:pt x="0" y="6"/>
                      </a:lnTo>
                      <a:lnTo>
                        <a:pt x="4" y="2"/>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90" name="Freeform 255"/>
                <p:cNvSpPr>
                  <a:spLocks noChangeAspect="1"/>
                </p:cNvSpPr>
                <p:nvPr/>
              </p:nvSpPr>
              <p:spPr bwMode="auto">
                <a:xfrm>
                  <a:off x="4705" y="2619"/>
                  <a:ext cx="18" cy="10"/>
                </a:xfrm>
                <a:custGeom>
                  <a:avLst/>
                  <a:gdLst/>
                  <a:ahLst/>
                  <a:cxnLst>
                    <a:cxn ang="0">
                      <a:pos x="2" y="0"/>
                    </a:cxn>
                    <a:cxn ang="0">
                      <a:pos x="12" y="0"/>
                    </a:cxn>
                    <a:cxn ang="0">
                      <a:pos x="18" y="4"/>
                    </a:cxn>
                    <a:cxn ang="0">
                      <a:pos x="14" y="10"/>
                    </a:cxn>
                    <a:cxn ang="0">
                      <a:pos x="4" y="10"/>
                    </a:cxn>
                    <a:cxn ang="0">
                      <a:pos x="0" y="6"/>
                    </a:cxn>
                    <a:cxn ang="0">
                      <a:pos x="2" y="0"/>
                    </a:cxn>
                  </a:cxnLst>
                  <a:rect l="0" t="0" r="r" b="b"/>
                  <a:pathLst>
                    <a:path w="18" h="10">
                      <a:moveTo>
                        <a:pt x="2" y="0"/>
                      </a:moveTo>
                      <a:lnTo>
                        <a:pt x="12" y="0"/>
                      </a:lnTo>
                      <a:lnTo>
                        <a:pt x="18" y="4"/>
                      </a:lnTo>
                      <a:lnTo>
                        <a:pt x="14" y="10"/>
                      </a:lnTo>
                      <a:lnTo>
                        <a:pt x="4" y="10"/>
                      </a:lnTo>
                      <a:lnTo>
                        <a:pt x="0" y="6"/>
                      </a:lnTo>
                      <a:lnTo>
                        <a:pt x="2"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91" name="Freeform 256"/>
                <p:cNvSpPr>
                  <a:spLocks noChangeAspect="1"/>
                </p:cNvSpPr>
                <p:nvPr/>
              </p:nvSpPr>
              <p:spPr bwMode="auto">
                <a:xfrm>
                  <a:off x="4725" y="2537"/>
                  <a:ext cx="22" cy="50"/>
                </a:xfrm>
                <a:custGeom>
                  <a:avLst/>
                  <a:gdLst/>
                  <a:ahLst/>
                  <a:cxnLst>
                    <a:cxn ang="0">
                      <a:pos x="0" y="0"/>
                    </a:cxn>
                    <a:cxn ang="0">
                      <a:pos x="6" y="2"/>
                    </a:cxn>
                    <a:cxn ang="0">
                      <a:pos x="8" y="10"/>
                    </a:cxn>
                    <a:cxn ang="0">
                      <a:pos x="8" y="14"/>
                    </a:cxn>
                    <a:cxn ang="0">
                      <a:pos x="14" y="6"/>
                    </a:cxn>
                    <a:cxn ang="0">
                      <a:pos x="20" y="4"/>
                    </a:cxn>
                    <a:cxn ang="0">
                      <a:pos x="22" y="14"/>
                    </a:cxn>
                    <a:cxn ang="0">
                      <a:pos x="16" y="16"/>
                    </a:cxn>
                    <a:cxn ang="0">
                      <a:pos x="14" y="20"/>
                    </a:cxn>
                    <a:cxn ang="0">
                      <a:pos x="18" y="22"/>
                    </a:cxn>
                    <a:cxn ang="0">
                      <a:pos x="20" y="26"/>
                    </a:cxn>
                    <a:cxn ang="0">
                      <a:pos x="8" y="26"/>
                    </a:cxn>
                    <a:cxn ang="0">
                      <a:pos x="8" y="30"/>
                    </a:cxn>
                    <a:cxn ang="0">
                      <a:pos x="10" y="38"/>
                    </a:cxn>
                    <a:cxn ang="0">
                      <a:pos x="16" y="44"/>
                    </a:cxn>
                    <a:cxn ang="0">
                      <a:pos x="18" y="46"/>
                    </a:cxn>
                    <a:cxn ang="0">
                      <a:pos x="18" y="48"/>
                    </a:cxn>
                    <a:cxn ang="0">
                      <a:pos x="16" y="50"/>
                    </a:cxn>
                    <a:cxn ang="0">
                      <a:pos x="12" y="50"/>
                    </a:cxn>
                    <a:cxn ang="0">
                      <a:pos x="8" y="48"/>
                    </a:cxn>
                    <a:cxn ang="0">
                      <a:pos x="6" y="46"/>
                    </a:cxn>
                    <a:cxn ang="0">
                      <a:pos x="2" y="32"/>
                    </a:cxn>
                    <a:cxn ang="0">
                      <a:pos x="0" y="22"/>
                    </a:cxn>
                    <a:cxn ang="0">
                      <a:pos x="2" y="12"/>
                    </a:cxn>
                    <a:cxn ang="0">
                      <a:pos x="0" y="0"/>
                    </a:cxn>
                  </a:cxnLst>
                  <a:rect l="0" t="0" r="r" b="b"/>
                  <a:pathLst>
                    <a:path w="22" h="50">
                      <a:moveTo>
                        <a:pt x="0" y="0"/>
                      </a:moveTo>
                      <a:lnTo>
                        <a:pt x="6" y="2"/>
                      </a:lnTo>
                      <a:lnTo>
                        <a:pt x="8" y="10"/>
                      </a:lnTo>
                      <a:lnTo>
                        <a:pt x="8" y="14"/>
                      </a:lnTo>
                      <a:lnTo>
                        <a:pt x="14" y="6"/>
                      </a:lnTo>
                      <a:lnTo>
                        <a:pt x="20" y="4"/>
                      </a:lnTo>
                      <a:lnTo>
                        <a:pt x="22" y="14"/>
                      </a:lnTo>
                      <a:lnTo>
                        <a:pt x="16" y="16"/>
                      </a:lnTo>
                      <a:lnTo>
                        <a:pt x="14" y="20"/>
                      </a:lnTo>
                      <a:lnTo>
                        <a:pt x="18" y="22"/>
                      </a:lnTo>
                      <a:lnTo>
                        <a:pt x="20" y="26"/>
                      </a:lnTo>
                      <a:lnTo>
                        <a:pt x="8" y="26"/>
                      </a:lnTo>
                      <a:lnTo>
                        <a:pt x="8" y="30"/>
                      </a:lnTo>
                      <a:lnTo>
                        <a:pt x="10" y="38"/>
                      </a:lnTo>
                      <a:lnTo>
                        <a:pt x="16" y="44"/>
                      </a:lnTo>
                      <a:lnTo>
                        <a:pt x="18" y="46"/>
                      </a:lnTo>
                      <a:lnTo>
                        <a:pt x="18" y="48"/>
                      </a:lnTo>
                      <a:lnTo>
                        <a:pt x="16" y="50"/>
                      </a:lnTo>
                      <a:lnTo>
                        <a:pt x="12" y="50"/>
                      </a:lnTo>
                      <a:lnTo>
                        <a:pt x="8" y="48"/>
                      </a:lnTo>
                      <a:lnTo>
                        <a:pt x="6" y="46"/>
                      </a:lnTo>
                      <a:lnTo>
                        <a:pt x="2" y="32"/>
                      </a:lnTo>
                      <a:lnTo>
                        <a:pt x="0" y="22"/>
                      </a:lnTo>
                      <a:lnTo>
                        <a:pt x="2" y="12"/>
                      </a:lnTo>
                      <a:lnTo>
                        <a:pt x="0"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92" name="Freeform 257"/>
                <p:cNvSpPr>
                  <a:spLocks noChangeAspect="1"/>
                </p:cNvSpPr>
                <p:nvPr/>
              </p:nvSpPr>
              <p:spPr bwMode="auto">
                <a:xfrm>
                  <a:off x="4939" y="2611"/>
                  <a:ext cx="154" cy="130"/>
                </a:xfrm>
                <a:custGeom>
                  <a:avLst/>
                  <a:gdLst/>
                  <a:ahLst/>
                  <a:cxnLst>
                    <a:cxn ang="0">
                      <a:pos x="0" y="0"/>
                    </a:cxn>
                    <a:cxn ang="0">
                      <a:pos x="14" y="4"/>
                    </a:cxn>
                    <a:cxn ang="0">
                      <a:pos x="32" y="10"/>
                    </a:cxn>
                    <a:cxn ang="0">
                      <a:pos x="50" y="18"/>
                    </a:cxn>
                    <a:cxn ang="0">
                      <a:pos x="66" y="28"/>
                    </a:cxn>
                    <a:cxn ang="0">
                      <a:pos x="74" y="38"/>
                    </a:cxn>
                    <a:cxn ang="0">
                      <a:pos x="84" y="44"/>
                    </a:cxn>
                    <a:cxn ang="0">
                      <a:pos x="100" y="52"/>
                    </a:cxn>
                    <a:cxn ang="0">
                      <a:pos x="108" y="58"/>
                    </a:cxn>
                    <a:cxn ang="0">
                      <a:pos x="108" y="62"/>
                    </a:cxn>
                    <a:cxn ang="0">
                      <a:pos x="110" y="64"/>
                    </a:cxn>
                    <a:cxn ang="0">
                      <a:pos x="108" y="66"/>
                    </a:cxn>
                    <a:cxn ang="0">
                      <a:pos x="94" y="66"/>
                    </a:cxn>
                    <a:cxn ang="0">
                      <a:pos x="100" y="72"/>
                    </a:cxn>
                    <a:cxn ang="0">
                      <a:pos x="110" y="86"/>
                    </a:cxn>
                    <a:cxn ang="0">
                      <a:pos x="124" y="102"/>
                    </a:cxn>
                    <a:cxn ang="0">
                      <a:pos x="130" y="106"/>
                    </a:cxn>
                    <a:cxn ang="0">
                      <a:pos x="138" y="114"/>
                    </a:cxn>
                    <a:cxn ang="0">
                      <a:pos x="154" y="124"/>
                    </a:cxn>
                    <a:cxn ang="0">
                      <a:pos x="152" y="130"/>
                    </a:cxn>
                    <a:cxn ang="0">
                      <a:pos x="136" y="122"/>
                    </a:cxn>
                    <a:cxn ang="0">
                      <a:pos x="124" y="120"/>
                    </a:cxn>
                    <a:cxn ang="0">
                      <a:pos x="104" y="118"/>
                    </a:cxn>
                    <a:cxn ang="0">
                      <a:pos x="94" y="106"/>
                    </a:cxn>
                    <a:cxn ang="0">
                      <a:pos x="84" y="92"/>
                    </a:cxn>
                    <a:cxn ang="0">
                      <a:pos x="72" y="84"/>
                    </a:cxn>
                    <a:cxn ang="0">
                      <a:pos x="60" y="76"/>
                    </a:cxn>
                    <a:cxn ang="0">
                      <a:pos x="46" y="70"/>
                    </a:cxn>
                    <a:cxn ang="0">
                      <a:pos x="46" y="80"/>
                    </a:cxn>
                    <a:cxn ang="0">
                      <a:pos x="42" y="86"/>
                    </a:cxn>
                    <a:cxn ang="0">
                      <a:pos x="28" y="88"/>
                    </a:cxn>
                    <a:cxn ang="0">
                      <a:pos x="30" y="96"/>
                    </a:cxn>
                    <a:cxn ang="0">
                      <a:pos x="38" y="100"/>
                    </a:cxn>
                    <a:cxn ang="0">
                      <a:pos x="32" y="106"/>
                    </a:cxn>
                    <a:cxn ang="0">
                      <a:pos x="18" y="102"/>
                    </a:cxn>
                    <a:cxn ang="0">
                      <a:pos x="8" y="102"/>
                    </a:cxn>
                    <a:cxn ang="0">
                      <a:pos x="0" y="102"/>
                    </a:cxn>
                    <a:cxn ang="0">
                      <a:pos x="0" y="0"/>
                    </a:cxn>
                  </a:cxnLst>
                  <a:rect l="0" t="0" r="r" b="b"/>
                  <a:pathLst>
                    <a:path w="154" h="130">
                      <a:moveTo>
                        <a:pt x="0" y="0"/>
                      </a:moveTo>
                      <a:lnTo>
                        <a:pt x="14" y="4"/>
                      </a:lnTo>
                      <a:lnTo>
                        <a:pt x="32" y="10"/>
                      </a:lnTo>
                      <a:lnTo>
                        <a:pt x="50" y="18"/>
                      </a:lnTo>
                      <a:lnTo>
                        <a:pt x="66" y="28"/>
                      </a:lnTo>
                      <a:lnTo>
                        <a:pt x="74" y="38"/>
                      </a:lnTo>
                      <a:lnTo>
                        <a:pt x="84" y="44"/>
                      </a:lnTo>
                      <a:lnTo>
                        <a:pt x="100" y="52"/>
                      </a:lnTo>
                      <a:lnTo>
                        <a:pt x="108" y="58"/>
                      </a:lnTo>
                      <a:lnTo>
                        <a:pt x="108" y="62"/>
                      </a:lnTo>
                      <a:lnTo>
                        <a:pt x="110" y="64"/>
                      </a:lnTo>
                      <a:lnTo>
                        <a:pt x="108" y="66"/>
                      </a:lnTo>
                      <a:lnTo>
                        <a:pt x="94" y="66"/>
                      </a:lnTo>
                      <a:lnTo>
                        <a:pt x="100" y="72"/>
                      </a:lnTo>
                      <a:lnTo>
                        <a:pt x="110" y="86"/>
                      </a:lnTo>
                      <a:lnTo>
                        <a:pt x="124" y="102"/>
                      </a:lnTo>
                      <a:lnTo>
                        <a:pt x="130" y="106"/>
                      </a:lnTo>
                      <a:lnTo>
                        <a:pt x="138" y="114"/>
                      </a:lnTo>
                      <a:lnTo>
                        <a:pt x="154" y="124"/>
                      </a:lnTo>
                      <a:lnTo>
                        <a:pt x="152" y="130"/>
                      </a:lnTo>
                      <a:lnTo>
                        <a:pt x="136" y="122"/>
                      </a:lnTo>
                      <a:lnTo>
                        <a:pt x="124" y="120"/>
                      </a:lnTo>
                      <a:lnTo>
                        <a:pt x="104" y="118"/>
                      </a:lnTo>
                      <a:lnTo>
                        <a:pt x="94" y="106"/>
                      </a:lnTo>
                      <a:lnTo>
                        <a:pt x="84" y="92"/>
                      </a:lnTo>
                      <a:lnTo>
                        <a:pt x="72" y="84"/>
                      </a:lnTo>
                      <a:lnTo>
                        <a:pt x="60" y="76"/>
                      </a:lnTo>
                      <a:lnTo>
                        <a:pt x="46" y="70"/>
                      </a:lnTo>
                      <a:lnTo>
                        <a:pt x="46" y="80"/>
                      </a:lnTo>
                      <a:lnTo>
                        <a:pt x="42" y="86"/>
                      </a:lnTo>
                      <a:lnTo>
                        <a:pt x="28" y="88"/>
                      </a:lnTo>
                      <a:lnTo>
                        <a:pt x="30" y="96"/>
                      </a:lnTo>
                      <a:lnTo>
                        <a:pt x="38" y="100"/>
                      </a:lnTo>
                      <a:lnTo>
                        <a:pt x="32" y="106"/>
                      </a:lnTo>
                      <a:lnTo>
                        <a:pt x="18" y="102"/>
                      </a:lnTo>
                      <a:lnTo>
                        <a:pt x="8" y="102"/>
                      </a:lnTo>
                      <a:lnTo>
                        <a:pt x="0" y="102"/>
                      </a:lnTo>
                      <a:lnTo>
                        <a:pt x="0"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93" name="Freeform 258"/>
                <p:cNvSpPr>
                  <a:spLocks noChangeAspect="1"/>
                </p:cNvSpPr>
                <p:nvPr/>
              </p:nvSpPr>
              <p:spPr bwMode="auto">
                <a:xfrm>
                  <a:off x="5063" y="2635"/>
                  <a:ext cx="58" cy="36"/>
                </a:xfrm>
                <a:custGeom>
                  <a:avLst/>
                  <a:gdLst/>
                  <a:ahLst/>
                  <a:cxnLst>
                    <a:cxn ang="0">
                      <a:pos x="0" y="22"/>
                    </a:cxn>
                    <a:cxn ang="0">
                      <a:pos x="14" y="22"/>
                    </a:cxn>
                    <a:cxn ang="0">
                      <a:pos x="34" y="22"/>
                    </a:cxn>
                    <a:cxn ang="0">
                      <a:pos x="40" y="16"/>
                    </a:cxn>
                    <a:cxn ang="0">
                      <a:pos x="50" y="6"/>
                    </a:cxn>
                    <a:cxn ang="0">
                      <a:pos x="56" y="0"/>
                    </a:cxn>
                    <a:cxn ang="0">
                      <a:pos x="58" y="10"/>
                    </a:cxn>
                    <a:cxn ang="0">
                      <a:pos x="54" y="18"/>
                    </a:cxn>
                    <a:cxn ang="0">
                      <a:pos x="46" y="22"/>
                    </a:cxn>
                    <a:cxn ang="0">
                      <a:pos x="38" y="28"/>
                    </a:cxn>
                    <a:cxn ang="0">
                      <a:pos x="32" y="34"/>
                    </a:cxn>
                    <a:cxn ang="0">
                      <a:pos x="20" y="36"/>
                    </a:cxn>
                    <a:cxn ang="0">
                      <a:pos x="6" y="32"/>
                    </a:cxn>
                    <a:cxn ang="0">
                      <a:pos x="0" y="28"/>
                    </a:cxn>
                    <a:cxn ang="0">
                      <a:pos x="0" y="22"/>
                    </a:cxn>
                  </a:cxnLst>
                  <a:rect l="0" t="0" r="r" b="b"/>
                  <a:pathLst>
                    <a:path w="58" h="36">
                      <a:moveTo>
                        <a:pt x="0" y="22"/>
                      </a:moveTo>
                      <a:lnTo>
                        <a:pt x="14" y="22"/>
                      </a:lnTo>
                      <a:lnTo>
                        <a:pt x="34" y="22"/>
                      </a:lnTo>
                      <a:lnTo>
                        <a:pt x="40" y="16"/>
                      </a:lnTo>
                      <a:lnTo>
                        <a:pt x="50" y="6"/>
                      </a:lnTo>
                      <a:lnTo>
                        <a:pt x="56" y="0"/>
                      </a:lnTo>
                      <a:lnTo>
                        <a:pt x="58" y="10"/>
                      </a:lnTo>
                      <a:lnTo>
                        <a:pt x="54" y="18"/>
                      </a:lnTo>
                      <a:lnTo>
                        <a:pt x="46" y="22"/>
                      </a:lnTo>
                      <a:lnTo>
                        <a:pt x="38" y="28"/>
                      </a:lnTo>
                      <a:lnTo>
                        <a:pt x="32" y="34"/>
                      </a:lnTo>
                      <a:lnTo>
                        <a:pt x="20" y="36"/>
                      </a:lnTo>
                      <a:lnTo>
                        <a:pt x="6" y="32"/>
                      </a:lnTo>
                      <a:lnTo>
                        <a:pt x="0" y="28"/>
                      </a:lnTo>
                      <a:lnTo>
                        <a:pt x="0" y="22"/>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94" name="Freeform 259"/>
                <p:cNvSpPr>
                  <a:spLocks noChangeAspect="1"/>
                </p:cNvSpPr>
                <p:nvPr/>
              </p:nvSpPr>
              <p:spPr bwMode="auto">
                <a:xfrm>
                  <a:off x="5155" y="2653"/>
                  <a:ext cx="22" cy="28"/>
                </a:xfrm>
                <a:custGeom>
                  <a:avLst/>
                  <a:gdLst/>
                  <a:ahLst/>
                  <a:cxnLst>
                    <a:cxn ang="0">
                      <a:pos x="0" y="0"/>
                    </a:cxn>
                    <a:cxn ang="0">
                      <a:pos x="10" y="6"/>
                    </a:cxn>
                    <a:cxn ang="0">
                      <a:pos x="20" y="16"/>
                    </a:cxn>
                    <a:cxn ang="0">
                      <a:pos x="22" y="28"/>
                    </a:cxn>
                    <a:cxn ang="0">
                      <a:pos x="12" y="22"/>
                    </a:cxn>
                    <a:cxn ang="0">
                      <a:pos x="8" y="14"/>
                    </a:cxn>
                    <a:cxn ang="0">
                      <a:pos x="2" y="8"/>
                    </a:cxn>
                    <a:cxn ang="0">
                      <a:pos x="0" y="0"/>
                    </a:cxn>
                  </a:cxnLst>
                  <a:rect l="0" t="0" r="r" b="b"/>
                  <a:pathLst>
                    <a:path w="22" h="28">
                      <a:moveTo>
                        <a:pt x="0" y="0"/>
                      </a:moveTo>
                      <a:lnTo>
                        <a:pt x="10" y="6"/>
                      </a:lnTo>
                      <a:lnTo>
                        <a:pt x="20" y="16"/>
                      </a:lnTo>
                      <a:lnTo>
                        <a:pt x="22" y="28"/>
                      </a:lnTo>
                      <a:lnTo>
                        <a:pt x="12" y="22"/>
                      </a:lnTo>
                      <a:lnTo>
                        <a:pt x="8" y="14"/>
                      </a:lnTo>
                      <a:lnTo>
                        <a:pt x="2" y="8"/>
                      </a:lnTo>
                      <a:lnTo>
                        <a:pt x="0"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95" name="Freeform 260"/>
                <p:cNvSpPr>
                  <a:spLocks noChangeAspect="1"/>
                </p:cNvSpPr>
                <p:nvPr/>
              </p:nvSpPr>
              <p:spPr bwMode="auto">
                <a:xfrm>
                  <a:off x="5233" y="2717"/>
                  <a:ext cx="20" cy="12"/>
                </a:xfrm>
                <a:custGeom>
                  <a:avLst/>
                  <a:gdLst/>
                  <a:ahLst/>
                  <a:cxnLst>
                    <a:cxn ang="0">
                      <a:pos x="4" y="0"/>
                    </a:cxn>
                    <a:cxn ang="0">
                      <a:pos x="10" y="0"/>
                    </a:cxn>
                    <a:cxn ang="0">
                      <a:pos x="20" y="8"/>
                    </a:cxn>
                    <a:cxn ang="0">
                      <a:pos x="20" y="10"/>
                    </a:cxn>
                    <a:cxn ang="0">
                      <a:pos x="20" y="12"/>
                    </a:cxn>
                    <a:cxn ang="0">
                      <a:pos x="18" y="12"/>
                    </a:cxn>
                    <a:cxn ang="0">
                      <a:pos x="4" y="10"/>
                    </a:cxn>
                    <a:cxn ang="0">
                      <a:pos x="0" y="4"/>
                    </a:cxn>
                    <a:cxn ang="0">
                      <a:pos x="4" y="0"/>
                    </a:cxn>
                  </a:cxnLst>
                  <a:rect l="0" t="0" r="r" b="b"/>
                  <a:pathLst>
                    <a:path w="20" h="12">
                      <a:moveTo>
                        <a:pt x="4" y="0"/>
                      </a:moveTo>
                      <a:lnTo>
                        <a:pt x="10" y="0"/>
                      </a:lnTo>
                      <a:lnTo>
                        <a:pt x="20" y="8"/>
                      </a:lnTo>
                      <a:lnTo>
                        <a:pt x="20" y="10"/>
                      </a:lnTo>
                      <a:lnTo>
                        <a:pt x="20" y="12"/>
                      </a:lnTo>
                      <a:lnTo>
                        <a:pt x="18" y="12"/>
                      </a:lnTo>
                      <a:lnTo>
                        <a:pt x="4" y="10"/>
                      </a:lnTo>
                      <a:lnTo>
                        <a:pt x="0" y="4"/>
                      </a:lnTo>
                      <a:lnTo>
                        <a:pt x="4"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96" name="Freeform 261"/>
                <p:cNvSpPr>
                  <a:spLocks noChangeAspect="1"/>
                </p:cNvSpPr>
                <p:nvPr/>
              </p:nvSpPr>
              <p:spPr bwMode="auto">
                <a:xfrm>
                  <a:off x="5249" y="2701"/>
                  <a:ext cx="16" cy="20"/>
                </a:xfrm>
                <a:custGeom>
                  <a:avLst/>
                  <a:gdLst/>
                  <a:ahLst/>
                  <a:cxnLst>
                    <a:cxn ang="0">
                      <a:pos x="0" y="0"/>
                    </a:cxn>
                    <a:cxn ang="0">
                      <a:pos x="2" y="8"/>
                    </a:cxn>
                    <a:cxn ang="0">
                      <a:pos x="6" y="18"/>
                    </a:cxn>
                    <a:cxn ang="0">
                      <a:pos x="16" y="20"/>
                    </a:cxn>
                    <a:cxn ang="0">
                      <a:pos x="14" y="8"/>
                    </a:cxn>
                    <a:cxn ang="0">
                      <a:pos x="8" y="4"/>
                    </a:cxn>
                    <a:cxn ang="0">
                      <a:pos x="0" y="0"/>
                    </a:cxn>
                  </a:cxnLst>
                  <a:rect l="0" t="0" r="r" b="b"/>
                  <a:pathLst>
                    <a:path w="16" h="20">
                      <a:moveTo>
                        <a:pt x="0" y="0"/>
                      </a:moveTo>
                      <a:lnTo>
                        <a:pt x="2" y="8"/>
                      </a:lnTo>
                      <a:lnTo>
                        <a:pt x="6" y="18"/>
                      </a:lnTo>
                      <a:lnTo>
                        <a:pt x="16" y="20"/>
                      </a:lnTo>
                      <a:lnTo>
                        <a:pt x="14" y="8"/>
                      </a:lnTo>
                      <a:lnTo>
                        <a:pt x="8" y="4"/>
                      </a:lnTo>
                      <a:lnTo>
                        <a:pt x="0"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97" name="Freeform 262"/>
                <p:cNvSpPr>
                  <a:spLocks noChangeAspect="1"/>
                </p:cNvSpPr>
                <p:nvPr/>
              </p:nvSpPr>
              <p:spPr bwMode="auto">
                <a:xfrm>
                  <a:off x="5263" y="2733"/>
                  <a:ext cx="14" cy="10"/>
                </a:xfrm>
                <a:custGeom>
                  <a:avLst/>
                  <a:gdLst/>
                  <a:ahLst/>
                  <a:cxnLst>
                    <a:cxn ang="0">
                      <a:pos x="0" y="2"/>
                    </a:cxn>
                    <a:cxn ang="0">
                      <a:pos x="6" y="0"/>
                    </a:cxn>
                    <a:cxn ang="0">
                      <a:pos x="14" y="4"/>
                    </a:cxn>
                    <a:cxn ang="0">
                      <a:pos x="14" y="10"/>
                    </a:cxn>
                    <a:cxn ang="0">
                      <a:pos x="6" y="8"/>
                    </a:cxn>
                    <a:cxn ang="0">
                      <a:pos x="0" y="2"/>
                    </a:cxn>
                  </a:cxnLst>
                  <a:rect l="0" t="0" r="r" b="b"/>
                  <a:pathLst>
                    <a:path w="14" h="10">
                      <a:moveTo>
                        <a:pt x="0" y="2"/>
                      </a:moveTo>
                      <a:lnTo>
                        <a:pt x="6" y="0"/>
                      </a:lnTo>
                      <a:lnTo>
                        <a:pt x="14" y="4"/>
                      </a:lnTo>
                      <a:lnTo>
                        <a:pt x="14" y="10"/>
                      </a:lnTo>
                      <a:lnTo>
                        <a:pt x="6" y="8"/>
                      </a:lnTo>
                      <a:lnTo>
                        <a:pt x="0" y="2"/>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98" name="Freeform 263"/>
                <p:cNvSpPr>
                  <a:spLocks noChangeAspect="1"/>
                </p:cNvSpPr>
                <p:nvPr/>
              </p:nvSpPr>
              <p:spPr bwMode="auto">
                <a:xfrm>
                  <a:off x="5307" y="2895"/>
                  <a:ext cx="44" cy="36"/>
                </a:xfrm>
                <a:custGeom>
                  <a:avLst/>
                  <a:gdLst/>
                  <a:ahLst/>
                  <a:cxnLst>
                    <a:cxn ang="0">
                      <a:pos x="0" y="0"/>
                    </a:cxn>
                    <a:cxn ang="0">
                      <a:pos x="14" y="6"/>
                    </a:cxn>
                    <a:cxn ang="0">
                      <a:pos x="24" y="18"/>
                    </a:cxn>
                    <a:cxn ang="0">
                      <a:pos x="34" y="24"/>
                    </a:cxn>
                    <a:cxn ang="0">
                      <a:pos x="44" y="32"/>
                    </a:cxn>
                    <a:cxn ang="0">
                      <a:pos x="42" y="36"/>
                    </a:cxn>
                    <a:cxn ang="0">
                      <a:pos x="30" y="28"/>
                    </a:cxn>
                    <a:cxn ang="0">
                      <a:pos x="20" y="20"/>
                    </a:cxn>
                    <a:cxn ang="0">
                      <a:pos x="10" y="12"/>
                    </a:cxn>
                    <a:cxn ang="0">
                      <a:pos x="2" y="8"/>
                    </a:cxn>
                    <a:cxn ang="0">
                      <a:pos x="0" y="0"/>
                    </a:cxn>
                  </a:cxnLst>
                  <a:rect l="0" t="0" r="r" b="b"/>
                  <a:pathLst>
                    <a:path w="44" h="36">
                      <a:moveTo>
                        <a:pt x="0" y="0"/>
                      </a:moveTo>
                      <a:lnTo>
                        <a:pt x="14" y="6"/>
                      </a:lnTo>
                      <a:lnTo>
                        <a:pt x="24" y="18"/>
                      </a:lnTo>
                      <a:lnTo>
                        <a:pt x="34" y="24"/>
                      </a:lnTo>
                      <a:lnTo>
                        <a:pt x="44" y="32"/>
                      </a:lnTo>
                      <a:lnTo>
                        <a:pt x="42" y="36"/>
                      </a:lnTo>
                      <a:lnTo>
                        <a:pt x="30" y="28"/>
                      </a:lnTo>
                      <a:lnTo>
                        <a:pt x="20" y="20"/>
                      </a:lnTo>
                      <a:lnTo>
                        <a:pt x="10" y="12"/>
                      </a:lnTo>
                      <a:lnTo>
                        <a:pt x="2" y="8"/>
                      </a:lnTo>
                      <a:lnTo>
                        <a:pt x="0"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99" name="Freeform 264"/>
                <p:cNvSpPr>
                  <a:spLocks noChangeAspect="1"/>
                </p:cNvSpPr>
                <p:nvPr/>
              </p:nvSpPr>
              <p:spPr bwMode="auto">
                <a:xfrm>
                  <a:off x="5445" y="3135"/>
                  <a:ext cx="88" cy="136"/>
                </a:xfrm>
                <a:custGeom>
                  <a:avLst/>
                  <a:gdLst/>
                  <a:ahLst/>
                  <a:cxnLst>
                    <a:cxn ang="0">
                      <a:pos x="20" y="98"/>
                    </a:cxn>
                    <a:cxn ang="0">
                      <a:pos x="14" y="90"/>
                    </a:cxn>
                    <a:cxn ang="0">
                      <a:pos x="22" y="84"/>
                    </a:cxn>
                    <a:cxn ang="0">
                      <a:pos x="28" y="80"/>
                    </a:cxn>
                    <a:cxn ang="0">
                      <a:pos x="28" y="62"/>
                    </a:cxn>
                    <a:cxn ang="0">
                      <a:pos x="30" y="46"/>
                    </a:cxn>
                    <a:cxn ang="0">
                      <a:pos x="20" y="34"/>
                    </a:cxn>
                    <a:cxn ang="0">
                      <a:pos x="8" y="26"/>
                    </a:cxn>
                    <a:cxn ang="0">
                      <a:pos x="2" y="10"/>
                    </a:cxn>
                    <a:cxn ang="0">
                      <a:pos x="0" y="0"/>
                    </a:cxn>
                    <a:cxn ang="0">
                      <a:pos x="10" y="10"/>
                    </a:cxn>
                    <a:cxn ang="0">
                      <a:pos x="22" y="18"/>
                    </a:cxn>
                    <a:cxn ang="0">
                      <a:pos x="30" y="26"/>
                    </a:cxn>
                    <a:cxn ang="0">
                      <a:pos x="28" y="34"/>
                    </a:cxn>
                    <a:cxn ang="0">
                      <a:pos x="34" y="44"/>
                    </a:cxn>
                    <a:cxn ang="0">
                      <a:pos x="38" y="52"/>
                    </a:cxn>
                    <a:cxn ang="0">
                      <a:pos x="44" y="46"/>
                    </a:cxn>
                    <a:cxn ang="0">
                      <a:pos x="46" y="52"/>
                    </a:cxn>
                    <a:cxn ang="0">
                      <a:pos x="52" y="60"/>
                    </a:cxn>
                    <a:cxn ang="0">
                      <a:pos x="64" y="68"/>
                    </a:cxn>
                    <a:cxn ang="0">
                      <a:pos x="76" y="66"/>
                    </a:cxn>
                    <a:cxn ang="0">
                      <a:pos x="82" y="60"/>
                    </a:cxn>
                    <a:cxn ang="0">
                      <a:pos x="88" y="62"/>
                    </a:cxn>
                    <a:cxn ang="0">
                      <a:pos x="88" y="74"/>
                    </a:cxn>
                    <a:cxn ang="0">
                      <a:pos x="80" y="80"/>
                    </a:cxn>
                    <a:cxn ang="0">
                      <a:pos x="80" y="88"/>
                    </a:cxn>
                    <a:cxn ang="0">
                      <a:pos x="64" y="90"/>
                    </a:cxn>
                    <a:cxn ang="0">
                      <a:pos x="64" y="98"/>
                    </a:cxn>
                    <a:cxn ang="0">
                      <a:pos x="64" y="106"/>
                    </a:cxn>
                    <a:cxn ang="0">
                      <a:pos x="58" y="114"/>
                    </a:cxn>
                    <a:cxn ang="0">
                      <a:pos x="50" y="126"/>
                    </a:cxn>
                    <a:cxn ang="0">
                      <a:pos x="40" y="136"/>
                    </a:cxn>
                    <a:cxn ang="0">
                      <a:pos x="32" y="134"/>
                    </a:cxn>
                    <a:cxn ang="0">
                      <a:pos x="30" y="122"/>
                    </a:cxn>
                    <a:cxn ang="0">
                      <a:pos x="36" y="116"/>
                    </a:cxn>
                    <a:cxn ang="0">
                      <a:pos x="36" y="108"/>
                    </a:cxn>
                    <a:cxn ang="0">
                      <a:pos x="30" y="100"/>
                    </a:cxn>
                    <a:cxn ang="0">
                      <a:pos x="20" y="98"/>
                    </a:cxn>
                  </a:cxnLst>
                  <a:rect l="0" t="0" r="r" b="b"/>
                  <a:pathLst>
                    <a:path w="88" h="136">
                      <a:moveTo>
                        <a:pt x="20" y="98"/>
                      </a:moveTo>
                      <a:lnTo>
                        <a:pt x="14" y="90"/>
                      </a:lnTo>
                      <a:lnTo>
                        <a:pt x="22" y="84"/>
                      </a:lnTo>
                      <a:lnTo>
                        <a:pt x="28" y="80"/>
                      </a:lnTo>
                      <a:lnTo>
                        <a:pt x="28" y="62"/>
                      </a:lnTo>
                      <a:lnTo>
                        <a:pt x="30" y="46"/>
                      </a:lnTo>
                      <a:lnTo>
                        <a:pt x="20" y="34"/>
                      </a:lnTo>
                      <a:lnTo>
                        <a:pt x="8" y="26"/>
                      </a:lnTo>
                      <a:lnTo>
                        <a:pt x="2" y="10"/>
                      </a:lnTo>
                      <a:lnTo>
                        <a:pt x="0" y="0"/>
                      </a:lnTo>
                      <a:lnTo>
                        <a:pt x="10" y="10"/>
                      </a:lnTo>
                      <a:lnTo>
                        <a:pt x="22" y="18"/>
                      </a:lnTo>
                      <a:lnTo>
                        <a:pt x="30" y="26"/>
                      </a:lnTo>
                      <a:lnTo>
                        <a:pt x="28" y="34"/>
                      </a:lnTo>
                      <a:lnTo>
                        <a:pt x="34" y="44"/>
                      </a:lnTo>
                      <a:lnTo>
                        <a:pt x="38" y="52"/>
                      </a:lnTo>
                      <a:lnTo>
                        <a:pt x="44" y="46"/>
                      </a:lnTo>
                      <a:lnTo>
                        <a:pt x="46" y="52"/>
                      </a:lnTo>
                      <a:lnTo>
                        <a:pt x="52" y="60"/>
                      </a:lnTo>
                      <a:lnTo>
                        <a:pt x="64" y="68"/>
                      </a:lnTo>
                      <a:lnTo>
                        <a:pt x="76" y="66"/>
                      </a:lnTo>
                      <a:lnTo>
                        <a:pt x="82" y="60"/>
                      </a:lnTo>
                      <a:lnTo>
                        <a:pt x="88" y="62"/>
                      </a:lnTo>
                      <a:lnTo>
                        <a:pt x="88" y="74"/>
                      </a:lnTo>
                      <a:lnTo>
                        <a:pt x="80" y="80"/>
                      </a:lnTo>
                      <a:lnTo>
                        <a:pt x="80" y="88"/>
                      </a:lnTo>
                      <a:lnTo>
                        <a:pt x="64" y="90"/>
                      </a:lnTo>
                      <a:lnTo>
                        <a:pt x="64" y="98"/>
                      </a:lnTo>
                      <a:lnTo>
                        <a:pt x="64" y="106"/>
                      </a:lnTo>
                      <a:lnTo>
                        <a:pt x="58" y="114"/>
                      </a:lnTo>
                      <a:lnTo>
                        <a:pt x="50" y="126"/>
                      </a:lnTo>
                      <a:lnTo>
                        <a:pt x="40" y="136"/>
                      </a:lnTo>
                      <a:lnTo>
                        <a:pt x="32" y="134"/>
                      </a:lnTo>
                      <a:lnTo>
                        <a:pt x="30" y="122"/>
                      </a:lnTo>
                      <a:lnTo>
                        <a:pt x="36" y="116"/>
                      </a:lnTo>
                      <a:lnTo>
                        <a:pt x="36" y="108"/>
                      </a:lnTo>
                      <a:lnTo>
                        <a:pt x="30" y="100"/>
                      </a:lnTo>
                      <a:lnTo>
                        <a:pt x="20" y="98"/>
                      </a:lnTo>
                      <a:close/>
                    </a:path>
                  </a:pathLst>
                </a:custGeom>
                <a:solidFill>
                  <a:schemeClr val="accent3"/>
                </a:solidFill>
                <a:ln w="7938">
                  <a:solidFill>
                    <a:schemeClr val="bg1"/>
                  </a:solidFill>
                  <a:prstDash val="solid"/>
                  <a:round/>
                  <a:headEnd/>
                  <a:tailEnd/>
                </a:ln>
              </p:spPr>
              <p:txBody>
                <a:bodyPr/>
                <a:lstStyle/>
                <a:p>
                  <a:endParaRPr lang="en-US" dirty="0">
                    <a:solidFill>
                      <a:srgbClr val="0F245F"/>
                    </a:solidFill>
                  </a:endParaRPr>
                </a:p>
              </p:txBody>
            </p:sp>
            <p:sp>
              <p:nvSpPr>
                <p:cNvPr id="100" name="Freeform 265"/>
                <p:cNvSpPr>
                  <a:spLocks noChangeAspect="1"/>
                </p:cNvSpPr>
                <p:nvPr/>
              </p:nvSpPr>
              <p:spPr bwMode="auto">
                <a:xfrm>
                  <a:off x="5345" y="3251"/>
                  <a:ext cx="122" cy="116"/>
                </a:xfrm>
                <a:custGeom>
                  <a:avLst/>
                  <a:gdLst/>
                  <a:ahLst/>
                  <a:cxnLst>
                    <a:cxn ang="0">
                      <a:pos x="92" y="0"/>
                    </a:cxn>
                    <a:cxn ang="0">
                      <a:pos x="100" y="2"/>
                    </a:cxn>
                    <a:cxn ang="0">
                      <a:pos x="106" y="10"/>
                    </a:cxn>
                    <a:cxn ang="0">
                      <a:pos x="116" y="10"/>
                    </a:cxn>
                    <a:cxn ang="0">
                      <a:pos x="122" y="10"/>
                    </a:cxn>
                    <a:cxn ang="0">
                      <a:pos x="122" y="20"/>
                    </a:cxn>
                    <a:cxn ang="0">
                      <a:pos x="116" y="30"/>
                    </a:cxn>
                    <a:cxn ang="0">
                      <a:pos x="110" y="38"/>
                    </a:cxn>
                    <a:cxn ang="0">
                      <a:pos x="100" y="46"/>
                    </a:cxn>
                    <a:cxn ang="0">
                      <a:pos x="100" y="60"/>
                    </a:cxn>
                    <a:cxn ang="0">
                      <a:pos x="90" y="62"/>
                    </a:cxn>
                    <a:cxn ang="0">
                      <a:pos x="80" y="66"/>
                    </a:cxn>
                    <a:cxn ang="0">
                      <a:pos x="74" y="74"/>
                    </a:cxn>
                    <a:cxn ang="0">
                      <a:pos x="70" y="90"/>
                    </a:cxn>
                    <a:cxn ang="0">
                      <a:pos x="58" y="104"/>
                    </a:cxn>
                    <a:cxn ang="0">
                      <a:pos x="48" y="114"/>
                    </a:cxn>
                    <a:cxn ang="0">
                      <a:pos x="30" y="116"/>
                    </a:cxn>
                    <a:cxn ang="0">
                      <a:pos x="22" y="110"/>
                    </a:cxn>
                    <a:cxn ang="0">
                      <a:pos x="16" y="108"/>
                    </a:cxn>
                    <a:cxn ang="0">
                      <a:pos x="0" y="106"/>
                    </a:cxn>
                    <a:cxn ang="0">
                      <a:pos x="4" y="92"/>
                    </a:cxn>
                    <a:cxn ang="0">
                      <a:pos x="14" y="80"/>
                    </a:cxn>
                    <a:cxn ang="0">
                      <a:pos x="30" y="64"/>
                    </a:cxn>
                    <a:cxn ang="0">
                      <a:pos x="38" y="64"/>
                    </a:cxn>
                    <a:cxn ang="0">
                      <a:pos x="48" y="52"/>
                    </a:cxn>
                    <a:cxn ang="0">
                      <a:pos x="60" y="52"/>
                    </a:cxn>
                    <a:cxn ang="0">
                      <a:pos x="72" y="36"/>
                    </a:cxn>
                    <a:cxn ang="0">
                      <a:pos x="78" y="26"/>
                    </a:cxn>
                    <a:cxn ang="0">
                      <a:pos x="88" y="20"/>
                    </a:cxn>
                    <a:cxn ang="0">
                      <a:pos x="88" y="10"/>
                    </a:cxn>
                    <a:cxn ang="0">
                      <a:pos x="92" y="0"/>
                    </a:cxn>
                  </a:cxnLst>
                  <a:rect l="0" t="0" r="r" b="b"/>
                  <a:pathLst>
                    <a:path w="122" h="116">
                      <a:moveTo>
                        <a:pt x="92" y="0"/>
                      </a:moveTo>
                      <a:lnTo>
                        <a:pt x="100" y="2"/>
                      </a:lnTo>
                      <a:lnTo>
                        <a:pt x="106" y="10"/>
                      </a:lnTo>
                      <a:lnTo>
                        <a:pt x="116" y="10"/>
                      </a:lnTo>
                      <a:lnTo>
                        <a:pt x="122" y="10"/>
                      </a:lnTo>
                      <a:lnTo>
                        <a:pt x="122" y="20"/>
                      </a:lnTo>
                      <a:lnTo>
                        <a:pt x="116" y="30"/>
                      </a:lnTo>
                      <a:lnTo>
                        <a:pt x="110" y="38"/>
                      </a:lnTo>
                      <a:lnTo>
                        <a:pt x="100" y="46"/>
                      </a:lnTo>
                      <a:lnTo>
                        <a:pt x="100" y="60"/>
                      </a:lnTo>
                      <a:lnTo>
                        <a:pt x="90" y="62"/>
                      </a:lnTo>
                      <a:lnTo>
                        <a:pt x="80" y="66"/>
                      </a:lnTo>
                      <a:lnTo>
                        <a:pt x="74" y="74"/>
                      </a:lnTo>
                      <a:lnTo>
                        <a:pt x="70" y="90"/>
                      </a:lnTo>
                      <a:lnTo>
                        <a:pt x="58" y="104"/>
                      </a:lnTo>
                      <a:lnTo>
                        <a:pt x="48" y="114"/>
                      </a:lnTo>
                      <a:lnTo>
                        <a:pt x="30" y="116"/>
                      </a:lnTo>
                      <a:lnTo>
                        <a:pt x="22" y="110"/>
                      </a:lnTo>
                      <a:lnTo>
                        <a:pt x="16" y="108"/>
                      </a:lnTo>
                      <a:lnTo>
                        <a:pt x="0" y="106"/>
                      </a:lnTo>
                      <a:lnTo>
                        <a:pt x="4" y="92"/>
                      </a:lnTo>
                      <a:lnTo>
                        <a:pt x="14" y="80"/>
                      </a:lnTo>
                      <a:lnTo>
                        <a:pt x="30" y="64"/>
                      </a:lnTo>
                      <a:lnTo>
                        <a:pt x="38" y="64"/>
                      </a:lnTo>
                      <a:lnTo>
                        <a:pt x="48" y="52"/>
                      </a:lnTo>
                      <a:lnTo>
                        <a:pt x="60" y="52"/>
                      </a:lnTo>
                      <a:lnTo>
                        <a:pt x="72" y="36"/>
                      </a:lnTo>
                      <a:lnTo>
                        <a:pt x="78" y="26"/>
                      </a:lnTo>
                      <a:lnTo>
                        <a:pt x="88" y="20"/>
                      </a:lnTo>
                      <a:lnTo>
                        <a:pt x="88" y="10"/>
                      </a:lnTo>
                      <a:lnTo>
                        <a:pt x="92" y="0"/>
                      </a:lnTo>
                      <a:close/>
                    </a:path>
                  </a:pathLst>
                </a:custGeom>
                <a:solidFill>
                  <a:schemeClr val="accent3"/>
                </a:solidFill>
                <a:ln w="7938">
                  <a:solidFill>
                    <a:schemeClr val="bg1"/>
                  </a:solidFill>
                  <a:prstDash val="solid"/>
                  <a:round/>
                  <a:headEnd/>
                  <a:tailEnd/>
                </a:ln>
              </p:spPr>
              <p:txBody>
                <a:bodyPr/>
                <a:lstStyle/>
                <a:p>
                  <a:endParaRPr lang="en-US" dirty="0">
                    <a:solidFill>
                      <a:srgbClr val="0F245F"/>
                    </a:solidFill>
                  </a:endParaRPr>
                </a:p>
              </p:txBody>
            </p:sp>
            <p:sp>
              <p:nvSpPr>
                <p:cNvPr id="101" name="Freeform 266"/>
                <p:cNvSpPr>
                  <a:spLocks noChangeAspect="1"/>
                </p:cNvSpPr>
                <p:nvPr/>
              </p:nvSpPr>
              <p:spPr bwMode="auto">
                <a:xfrm>
                  <a:off x="4997" y="3251"/>
                  <a:ext cx="58" cy="58"/>
                </a:xfrm>
                <a:custGeom>
                  <a:avLst/>
                  <a:gdLst/>
                  <a:ahLst/>
                  <a:cxnLst>
                    <a:cxn ang="0">
                      <a:pos x="2" y="0"/>
                    </a:cxn>
                    <a:cxn ang="0">
                      <a:pos x="12" y="6"/>
                    </a:cxn>
                    <a:cxn ang="0">
                      <a:pos x="26" y="12"/>
                    </a:cxn>
                    <a:cxn ang="0">
                      <a:pos x="40" y="10"/>
                    </a:cxn>
                    <a:cxn ang="0">
                      <a:pos x="52" y="8"/>
                    </a:cxn>
                    <a:cxn ang="0">
                      <a:pos x="58" y="10"/>
                    </a:cxn>
                    <a:cxn ang="0">
                      <a:pos x="58" y="26"/>
                    </a:cxn>
                    <a:cxn ang="0">
                      <a:pos x="54" y="34"/>
                    </a:cxn>
                    <a:cxn ang="0">
                      <a:pos x="52" y="42"/>
                    </a:cxn>
                    <a:cxn ang="0">
                      <a:pos x="48" y="46"/>
                    </a:cxn>
                    <a:cxn ang="0">
                      <a:pos x="42" y="46"/>
                    </a:cxn>
                    <a:cxn ang="0">
                      <a:pos x="40" y="50"/>
                    </a:cxn>
                    <a:cxn ang="0">
                      <a:pos x="32" y="58"/>
                    </a:cxn>
                    <a:cxn ang="0">
                      <a:pos x="24" y="56"/>
                    </a:cxn>
                    <a:cxn ang="0">
                      <a:pos x="16" y="48"/>
                    </a:cxn>
                    <a:cxn ang="0">
                      <a:pos x="10" y="40"/>
                    </a:cxn>
                    <a:cxn ang="0">
                      <a:pos x="12" y="26"/>
                    </a:cxn>
                    <a:cxn ang="0">
                      <a:pos x="8" y="18"/>
                    </a:cxn>
                    <a:cxn ang="0">
                      <a:pos x="0" y="12"/>
                    </a:cxn>
                    <a:cxn ang="0">
                      <a:pos x="2" y="0"/>
                    </a:cxn>
                  </a:cxnLst>
                  <a:rect l="0" t="0" r="r" b="b"/>
                  <a:pathLst>
                    <a:path w="58" h="58">
                      <a:moveTo>
                        <a:pt x="2" y="0"/>
                      </a:moveTo>
                      <a:lnTo>
                        <a:pt x="12" y="6"/>
                      </a:lnTo>
                      <a:lnTo>
                        <a:pt x="26" y="12"/>
                      </a:lnTo>
                      <a:lnTo>
                        <a:pt x="40" y="10"/>
                      </a:lnTo>
                      <a:lnTo>
                        <a:pt x="52" y="8"/>
                      </a:lnTo>
                      <a:lnTo>
                        <a:pt x="58" y="10"/>
                      </a:lnTo>
                      <a:lnTo>
                        <a:pt x="58" y="26"/>
                      </a:lnTo>
                      <a:lnTo>
                        <a:pt x="54" y="34"/>
                      </a:lnTo>
                      <a:lnTo>
                        <a:pt x="52" y="42"/>
                      </a:lnTo>
                      <a:lnTo>
                        <a:pt x="48" y="46"/>
                      </a:lnTo>
                      <a:lnTo>
                        <a:pt x="42" y="46"/>
                      </a:lnTo>
                      <a:lnTo>
                        <a:pt x="40" y="50"/>
                      </a:lnTo>
                      <a:lnTo>
                        <a:pt x="32" y="58"/>
                      </a:lnTo>
                      <a:lnTo>
                        <a:pt x="24" y="56"/>
                      </a:lnTo>
                      <a:lnTo>
                        <a:pt x="16" y="48"/>
                      </a:lnTo>
                      <a:lnTo>
                        <a:pt x="10" y="40"/>
                      </a:lnTo>
                      <a:lnTo>
                        <a:pt x="12" y="26"/>
                      </a:lnTo>
                      <a:lnTo>
                        <a:pt x="8" y="18"/>
                      </a:lnTo>
                      <a:lnTo>
                        <a:pt x="0" y="12"/>
                      </a:lnTo>
                      <a:lnTo>
                        <a:pt x="2"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02" name="Freeform 267"/>
                <p:cNvSpPr>
                  <a:spLocks noChangeAspect="1"/>
                </p:cNvSpPr>
                <p:nvPr/>
              </p:nvSpPr>
              <p:spPr bwMode="auto">
                <a:xfrm>
                  <a:off x="4497" y="2743"/>
                  <a:ext cx="640" cy="476"/>
                </a:xfrm>
                <a:custGeom>
                  <a:avLst/>
                  <a:gdLst/>
                  <a:ahLst/>
                  <a:cxnLst>
                    <a:cxn ang="0">
                      <a:pos x="308" y="18"/>
                    </a:cxn>
                    <a:cxn ang="0">
                      <a:pos x="308" y="4"/>
                    </a:cxn>
                    <a:cxn ang="0">
                      <a:pos x="340" y="18"/>
                    </a:cxn>
                    <a:cxn ang="0">
                      <a:pos x="362" y="22"/>
                    </a:cxn>
                    <a:cxn ang="0">
                      <a:pos x="372" y="30"/>
                    </a:cxn>
                    <a:cxn ang="0">
                      <a:pos x="352" y="54"/>
                    </a:cxn>
                    <a:cxn ang="0">
                      <a:pos x="372" y="78"/>
                    </a:cxn>
                    <a:cxn ang="0">
                      <a:pos x="416" y="102"/>
                    </a:cxn>
                    <a:cxn ang="0">
                      <a:pos x="450" y="84"/>
                    </a:cxn>
                    <a:cxn ang="0">
                      <a:pos x="456" y="22"/>
                    </a:cxn>
                    <a:cxn ang="0">
                      <a:pos x="470" y="6"/>
                    </a:cxn>
                    <a:cxn ang="0">
                      <a:pos x="484" y="54"/>
                    </a:cxn>
                    <a:cxn ang="0">
                      <a:pos x="510" y="72"/>
                    </a:cxn>
                    <a:cxn ang="0">
                      <a:pos x="522" y="102"/>
                    </a:cxn>
                    <a:cxn ang="0">
                      <a:pos x="532" y="134"/>
                    </a:cxn>
                    <a:cxn ang="0">
                      <a:pos x="568" y="162"/>
                    </a:cxn>
                    <a:cxn ang="0">
                      <a:pos x="582" y="188"/>
                    </a:cxn>
                    <a:cxn ang="0">
                      <a:pos x="612" y="214"/>
                    </a:cxn>
                    <a:cxn ang="0">
                      <a:pos x="634" y="254"/>
                    </a:cxn>
                    <a:cxn ang="0">
                      <a:pos x="640" y="300"/>
                    </a:cxn>
                    <a:cxn ang="0">
                      <a:pos x="624" y="358"/>
                    </a:cxn>
                    <a:cxn ang="0">
                      <a:pos x="596" y="402"/>
                    </a:cxn>
                    <a:cxn ang="0">
                      <a:pos x="582" y="450"/>
                    </a:cxn>
                    <a:cxn ang="0">
                      <a:pos x="550" y="452"/>
                    </a:cxn>
                    <a:cxn ang="0">
                      <a:pos x="532" y="474"/>
                    </a:cxn>
                    <a:cxn ang="0">
                      <a:pos x="516" y="468"/>
                    </a:cxn>
                    <a:cxn ang="0">
                      <a:pos x="500" y="460"/>
                    </a:cxn>
                    <a:cxn ang="0">
                      <a:pos x="462" y="464"/>
                    </a:cxn>
                    <a:cxn ang="0">
                      <a:pos x="430" y="452"/>
                    </a:cxn>
                    <a:cxn ang="0">
                      <a:pos x="418" y="424"/>
                    </a:cxn>
                    <a:cxn ang="0">
                      <a:pos x="400" y="408"/>
                    </a:cxn>
                    <a:cxn ang="0">
                      <a:pos x="390" y="402"/>
                    </a:cxn>
                    <a:cxn ang="0">
                      <a:pos x="392" y="382"/>
                    </a:cxn>
                    <a:cxn ang="0">
                      <a:pos x="382" y="376"/>
                    </a:cxn>
                    <a:cxn ang="0">
                      <a:pos x="360" y="402"/>
                    </a:cxn>
                    <a:cxn ang="0">
                      <a:pos x="340" y="372"/>
                    </a:cxn>
                    <a:cxn ang="0">
                      <a:pos x="298" y="350"/>
                    </a:cxn>
                    <a:cxn ang="0">
                      <a:pos x="228" y="356"/>
                    </a:cxn>
                    <a:cxn ang="0">
                      <a:pos x="172" y="372"/>
                    </a:cxn>
                    <a:cxn ang="0">
                      <a:pos x="108" y="386"/>
                    </a:cxn>
                    <a:cxn ang="0">
                      <a:pos x="80" y="406"/>
                    </a:cxn>
                    <a:cxn ang="0">
                      <a:pos x="30" y="394"/>
                    </a:cxn>
                    <a:cxn ang="0">
                      <a:pos x="40" y="356"/>
                    </a:cxn>
                    <a:cxn ang="0">
                      <a:pos x="30" y="310"/>
                    </a:cxn>
                    <a:cxn ang="0">
                      <a:pos x="4" y="254"/>
                    </a:cxn>
                    <a:cxn ang="0">
                      <a:pos x="10" y="254"/>
                    </a:cxn>
                    <a:cxn ang="0">
                      <a:pos x="12" y="238"/>
                    </a:cxn>
                    <a:cxn ang="0">
                      <a:pos x="12" y="188"/>
                    </a:cxn>
                    <a:cxn ang="0">
                      <a:pos x="24" y="178"/>
                    </a:cxn>
                    <a:cxn ang="0">
                      <a:pos x="62" y="158"/>
                    </a:cxn>
                    <a:cxn ang="0">
                      <a:pos x="122" y="144"/>
                    </a:cxn>
                    <a:cxn ang="0">
                      <a:pos x="146" y="98"/>
                    </a:cxn>
                    <a:cxn ang="0">
                      <a:pos x="164" y="102"/>
                    </a:cxn>
                    <a:cxn ang="0">
                      <a:pos x="176" y="88"/>
                    </a:cxn>
                    <a:cxn ang="0">
                      <a:pos x="192" y="66"/>
                    </a:cxn>
                    <a:cxn ang="0">
                      <a:pos x="220" y="48"/>
                    </a:cxn>
                    <a:cxn ang="0">
                      <a:pos x="242" y="66"/>
                    </a:cxn>
                    <a:cxn ang="0">
                      <a:pos x="256" y="52"/>
                    </a:cxn>
                    <a:cxn ang="0">
                      <a:pos x="282" y="24"/>
                    </a:cxn>
                  </a:cxnLst>
                  <a:rect l="0" t="0" r="r" b="b"/>
                  <a:pathLst>
                    <a:path w="640" h="476">
                      <a:moveTo>
                        <a:pt x="286" y="20"/>
                      </a:moveTo>
                      <a:lnTo>
                        <a:pt x="296" y="22"/>
                      </a:lnTo>
                      <a:lnTo>
                        <a:pt x="308" y="18"/>
                      </a:lnTo>
                      <a:lnTo>
                        <a:pt x="310" y="12"/>
                      </a:lnTo>
                      <a:lnTo>
                        <a:pt x="302" y="6"/>
                      </a:lnTo>
                      <a:lnTo>
                        <a:pt x="308" y="4"/>
                      </a:lnTo>
                      <a:lnTo>
                        <a:pt x="322" y="10"/>
                      </a:lnTo>
                      <a:lnTo>
                        <a:pt x="330" y="14"/>
                      </a:lnTo>
                      <a:lnTo>
                        <a:pt x="340" y="18"/>
                      </a:lnTo>
                      <a:lnTo>
                        <a:pt x="348" y="20"/>
                      </a:lnTo>
                      <a:lnTo>
                        <a:pt x="354" y="22"/>
                      </a:lnTo>
                      <a:lnTo>
                        <a:pt x="362" y="22"/>
                      </a:lnTo>
                      <a:lnTo>
                        <a:pt x="372" y="18"/>
                      </a:lnTo>
                      <a:lnTo>
                        <a:pt x="380" y="22"/>
                      </a:lnTo>
                      <a:lnTo>
                        <a:pt x="372" y="30"/>
                      </a:lnTo>
                      <a:lnTo>
                        <a:pt x="366" y="40"/>
                      </a:lnTo>
                      <a:lnTo>
                        <a:pt x="360" y="48"/>
                      </a:lnTo>
                      <a:lnTo>
                        <a:pt x="352" y="54"/>
                      </a:lnTo>
                      <a:lnTo>
                        <a:pt x="352" y="62"/>
                      </a:lnTo>
                      <a:lnTo>
                        <a:pt x="358" y="68"/>
                      </a:lnTo>
                      <a:lnTo>
                        <a:pt x="372" y="78"/>
                      </a:lnTo>
                      <a:lnTo>
                        <a:pt x="388" y="84"/>
                      </a:lnTo>
                      <a:lnTo>
                        <a:pt x="404" y="96"/>
                      </a:lnTo>
                      <a:lnTo>
                        <a:pt x="416" y="102"/>
                      </a:lnTo>
                      <a:lnTo>
                        <a:pt x="432" y="112"/>
                      </a:lnTo>
                      <a:lnTo>
                        <a:pt x="442" y="100"/>
                      </a:lnTo>
                      <a:lnTo>
                        <a:pt x="450" y="84"/>
                      </a:lnTo>
                      <a:lnTo>
                        <a:pt x="452" y="66"/>
                      </a:lnTo>
                      <a:lnTo>
                        <a:pt x="450" y="40"/>
                      </a:lnTo>
                      <a:lnTo>
                        <a:pt x="456" y="22"/>
                      </a:lnTo>
                      <a:lnTo>
                        <a:pt x="460" y="10"/>
                      </a:lnTo>
                      <a:lnTo>
                        <a:pt x="464" y="0"/>
                      </a:lnTo>
                      <a:lnTo>
                        <a:pt x="470" y="6"/>
                      </a:lnTo>
                      <a:lnTo>
                        <a:pt x="478" y="20"/>
                      </a:lnTo>
                      <a:lnTo>
                        <a:pt x="482" y="32"/>
                      </a:lnTo>
                      <a:lnTo>
                        <a:pt x="484" y="54"/>
                      </a:lnTo>
                      <a:lnTo>
                        <a:pt x="494" y="58"/>
                      </a:lnTo>
                      <a:lnTo>
                        <a:pt x="506" y="62"/>
                      </a:lnTo>
                      <a:lnTo>
                        <a:pt x="510" y="72"/>
                      </a:lnTo>
                      <a:lnTo>
                        <a:pt x="512" y="82"/>
                      </a:lnTo>
                      <a:lnTo>
                        <a:pt x="512" y="96"/>
                      </a:lnTo>
                      <a:lnTo>
                        <a:pt x="522" y="102"/>
                      </a:lnTo>
                      <a:lnTo>
                        <a:pt x="526" y="112"/>
                      </a:lnTo>
                      <a:lnTo>
                        <a:pt x="526" y="124"/>
                      </a:lnTo>
                      <a:lnTo>
                        <a:pt x="532" y="134"/>
                      </a:lnTo>
                      <a:lnTo>
                        <a:pt x="544" y="138"/>
                      </a:lnTo>
                      <a:lnTo>
                        <a:pt x="558" y="148"/>
                      </a:lnTo>
                      <a:lnTo>
                        <a:pt x="568" y="162"/>
                      </a:lnTo>
                      <a:lnTo>
                        <a:pt x="578" y="172"/>
                      </a:lnTo>
                      <a:lnTo>
                        <a:pt x="578" y="182"/>
                      </a:lnTo>
                      <a:lnTo>
                        <a:pt x="582" y="188"/>
                      </a:lnTo>
                      <a:lnTo>
                        <a:pt x="594" y="188"/>
                      </a:lnTo>
                      <a:lnTo>
                        <a:pt x="598" y="204"/>
                      </a:lnTo>
                      <a:lnTo>
                        <a:pt x="612" y="214"/>
                      </a:lnTo>
                      <a:lnTo>
                        <a:pt x="624" y="228"/>
                      </a:lnTo>
                      <a:lnTo>
                        <a:pt x="630" y="242"/>
                      </a:lnTo>
                      <a:lnTo>
                        <a:pt x="634" y="254"/>
                      </a:lnTo>
                      <a:lnTo>
                        <a:pt x="636" y="270"/>
                      </a:lnTo>
                      <a:lnTo>
                        <a:pt x="638" y="282"/>
                      </a:lnTo>
                      <a:lnTo>
                        <a:pt x="640" y="300"/>
                      </a:lnTo>
                      <a:lnTo>
                        <a:pt x="634" y="322"/>
                      </a:lnTo>
                      <a:lnTo>
                        <a:pt x="632" y="340"/>
                      </a:lnTo>
                      <a:lnTo>
                        <a:pt x="624" y="358"/>
                      </a:lnTo>
                      <a:lnTo>
                        <a:pt x="612" y="368"/>
                      </a:lnTo>
                      <a:lnTo>
                        <a:pt x="606" y="380"/>
                      </a:lnTo>
                      <a:lnTo>
                        <a:pt x="596" y="402"/>
                      </a:lnTo>
                      <a:lnTo>
                        <a:pt x="590" y="418"/>
                      </a:lnTo>
                      <a:lnTo>
                        <a:pt x="582" y="432"/>
                      </a:lnTo>
                      <a:lnTo>
                        <a:pt x="582" y="450"/>
                      </a:lnTo>
                      <a:lnTo>
                        <a:pt x="576" y="454"/>
                      </a:lnTo>
                      <a:lnTo>
                        <a:pt x="566" y="454"/>
                      </a:lnTo>
                      <a:lnTo>
                        <a:pt x="550" y="452"/>
                      </a:lnTo>
                      <a:lnTo>
                        <a:pt x="546" y="464"/>
                      </a:lnTo>
                      <a:lnTo>
                        <a:pt x="534" y="472"/>
                      </a:lnTo>
                      <a:lnTo>
                        <a:pt x="532" y="474"/>
                      </a:lnTo>
                      <a:lnTo>
                        <a:pt x="526" y="476"/>
                      </a:lnTo>
                      <a:lnTo>
                        <a:pt x="520" y="472"/>
                      </a:lnTo>
                      <a:lnTo>
                        <a:pt x="516" y="468"/>
                      </a:lnTo>
                      <a:lnTo>
                        <a:pt x="510" y="462"/>
                      </a:lnTo>
                      <a:lnTo>
                        <a:pt x="506" y="458"/>
                      </a:lnTo>
                      <a:lnTo>
                        <a:pt x="500" y="460"/>
                      </a:lnTo>
                      <a:lnTo>
                        <a:pt x="486" y="474"/>
                      </a:lnTo>
                      <a:lnTo>
                        <a:pt x="474" y="470"/>
                      </a:lnTo>
                      <a:lnTo>
                        <a:pt x="462" y="464"/>
                      </a:lnTo>
                      <a:lnTo>
                        <a:pt x="450" y="464"/>
                      </a:lnTo>
                      <a:lnTo>
                        <a:pt x="438" y="462"/>
                      </a:lnTo>
                      <a:lnTo>
                        <a:pt x="430" y="452"/>
                      </a:lnTo>
                      <a:lnTo>
                        <a:pt x="424" y="444"/>
                      </a:lnTo>
                      <a:lnTo>
                        <a:pt x="426" y="434"/>
                      </a:lnTo>
                      <a:lnTo>
                        <a:pt x="418" y="424"/>
                      </a:lnTo>
                      <a:lnTo>
                        <a:pt x="410" y="416"/>
                      </a:lnTo>
                      <a:lnTo>
                        <a:pt x="402" y="416"/>
                      </a:lnTo>
                      <a:lnTo>
                        <a:pt x="400" y="408"/>
                      </a:lnTo>
                      <a:lnTo>
                        <a:pt x="406" y="398"/>
                      </a:lnTo>
                      <a:lnTo>
                        <a:pt x="398" y="394"/>
                      </a:lnTo>
                      <a:lnTo>
                        <a:pt x="390" y="402"/>
                      </a:lnTo>
                      <a:lnTo>
                        <a:pt x="380" y="408"/>
                      </a:lnTo>
                      <a:lnTo>
                        <a:pt x="386" y="388"/>
                      </a:lnTo>
                      <a:lnTo>
                        <a:pt x="392" y="382"/>
                      </a:lnTo>
                      <a:lnTo>
                        <a:pt x="394" y="376"/>
                      </a:lnTo>
                      <a:lnTo>
                        <a:pt x="390" y="366"/>
                      </a:lnTo>
                      <a:lnTo>
                        <a:pt x="382" y="376"/>
                      </a:lnTo>
                      <a:lnTo>
                        <a:pt x="376" y="386"/>
                      </a:lnTo>
                      <a:lnTo>
                        <a:pt x="366" y="394"/>
                      </a:lnTo>
                      <a:lnTo>
                        <a:pt x="360" y="402"/>
                      </a:lnTo>
                      <a:lnTo>
                        <a:pt x="352" y="398"/>
                      </a:lnTo>
                      <a:lnTo>
                        <a:pt x="350" y="386"/>
                      </a:lnTo>
                      <a:lnTo>
                        <a:pt x="340" y="372"/>
                      </a:lnTo>
                      <a:lnTo>
                        <a:pt x="334" y="364"/>
                      </a:lnTo>
                      <a:lnTo>
                        <a:pt x="328" y="358"/>
                      </a:lnTo>
                      <a:lnTo>
                        <a:pt x="298" y="350"/>
                      </a:lnTo>
                      <a:lnTo>
                        <a:pt x="258" y="344"/>
                      </a:lnTo>
                      <a:lnTo>
                        <a:pt x="246" y="348"/>
                      </a:lnTo>
                      <a:lnTo>
                        <a:pt x="228" y="356"/>
                      </a:lnTo>
                      <a:lnTo>
                        <a:pt x="200" y="358"/>
                      </a:lnTo>
                      <a:lnTo>
                        <a:pt x="184" y="368"/>
                      </a:lnTo>
                      <a:lnTo>
                        <a:pt x="172" y="372"/>
                      </a:lnTo>
                      <a:lnTo>
                        <a:pt x="170" y="380"/>
                      </a:lnTo>
                      <a:lnTo>
                        <a:pt x="164" y="386"/>
                      </a:lnTo>
                      <a:lnTo>
                        <a:pt x="108" y="386"/>
                      </a:lnTo>
                      <a:lnTo>
                        <a:pt x="100" y="394"/>
                      </a:lnTo>
                      <a:lnTo>
                        <a:pt x="90" y="394"/>
                      </a:lnTo>
                      <a:lnTo>
                        <a:pt x="80" y="406"/>
                      </a:lnTo>
                      <a:lnTo>
                        <a:pt x="54" y="408"/>
                      </a:lnTo>
                      <a:lnTo>
                        <a:pt x="42" y="400"/>
                      </a:lnTo>
                      <a:lnTo>
                        <a:pt x="30" y="394"/>
                      </a:lnTo>
                      <a:lnTo>
                        <a:pt x="28" y="384"/>
                      </a:lnTo>
                      <a:lnTo>
                        <a:pt x="40" y="378"/>
                      </a:lnTo>
                      <a:lnTo>
                        <a:pt x="40" y="356"/>
                      </a:lnTo>
                      <a:lnTo>
                        <a:pt x="40" y="342"/>
                      </a:lnTo>
                      <a:lnTo>
                        <a:pt x="30" y="328"/>
                      </a:lnTo>
                      <a:lnTo>
                        <a:pt x="30" y="310"/>
                      </a:lnTo>
                      <a:lnTo>
                        <a:pt x="18" y="280"/>
                      </a:lnTo>
                      <a:lnTo>
                        <a:pt x="10" y="264"/>
                      </a:lnTo>
                      <a:lnTo>
                        <a:pt x="4" y="254"/>
                      </a:lnTo>
                      <a:lnTo>
                        <a:pt x="0" y="246"/>
                      </a:lnTo>
                      <a:lnTo>
                        <a:pt x="6" y="248"/>
                      </a:lnTo>
                      <a:lnTo>
                        <a:pt x="10" y="254"/>
                      </a:lnTo>
                      <a:lnTo>
                        <a:pt x="18" y="254"/>
                      </a:lnTo>
                      <a:lnTo>
                        <a:pt x="20" y="244"/>
                      </a:lnTo>
                      <a:lnTo>
                        <a:pt x="12" y="238"/>
                      </a:lnTo>
                      <a:lnTo>
                        <a:pt x="6" y="218"/>
                      </a:lnTo>
                      <a:lnTo>
                        <a:pt x="6" y="204"/>
                      </a:lnTo>
                      <a:lnTo>
                        <a:pt x="12" y="188"/>
                      </a:lnTo>
                      <a:lnTo>
                        <a:pt x="14" y="180"/>
                      </a:lnTo>
                      <a:lnTo>
                        <a:pt x="20" y="186"/>
                      </a:lnTo>
                      <a:lnTo>
                        <a:pt x="24" y="178"/>
                      </a:lnTo>
                      <a:lnTo>
                        <a:pt x="34" y="178"/>
                      </a:lnTo>
                      <a:lnTo>
                        <a:pt x="48" y="162"/>
                      </a:lnTo>
                      <a:lnTo>
                        <a:pt x="62" y="158"/>
                      </a:lnTo>
                      <a:lnTo>
                        <a:pt x="86" y="154"/>
                      </a:lnTo>
                      <a:lnTo>
                        <a:pt x="110" y="146"/>
                      </a:lnTo>
                      <a:lnTo>
                        <a:pt x="122" y="144"/>
                      </a:lnTo>
                      <a:lnTo>
                        <a:pt x="144" y="118"/>
                      </a:lnTo>
                      <a:lnTo>
                        <a:pt x="142" y="106"/>
                      </a:lnTo>
                      <a:lnTo>
                        <a:pt x="146" y="98"/>
                      </a:lnTo>
                      <a:lnTo>
                        <a:pt x="156" y="92"/>
                      </a:lnTo>
                      <a:lnTo>
                        <a:pt x="160" y="98"/>
                      </a:lnTo>
                      <a:lnTo>
                        <a:pt x="164" y="102"/>
                      </a:lnTo>
                      <a:lnTo>
                        <a:pt x="168" y="96"/>
                      </a:lnTo>
                      <a:lnTo>
                        <a:pt x="168" y="84"/>
                      </a:lnTo>
                      <a:lnTo>
                        <a:pt x="176" y="88"/>
                      </a:lnTo>
                      <a:lnTo>
                        <a:pt x="180" y="84"/>
                      </a:lnTo>
                      <a:lnTo>
                        <a:pt x="182" y="72"/>
                      </a:lnTo>
                      <a:lnTo>
                        <a:pt x="192" y="66"/>
                      </a:lnTo>
                      <a:lnTo>
                        <a:pt x="198" y="60"/>
                      </a:lnTo>
                      <a:lnTo>
                        <a:pt x="204" y="60"/>
                      </a:lnTo>
                      <a:lnTo>
                        <a:pt x="220" y="48"/>
                      </a:lnTo>
                      <a:lnTo>
                        <a:pt x="230" y="54"/>
                      </a:lnTo>
                      <a:lnTo>
                        <a:pt x="236" y="60"/>
                      </a:lnTo>
                      <a:lnTo>
                        <a:pt x="242" y="66"/>
                      </a:lnTo>
                      <a:lnTo>
                        <a:pt x="254" y="64"/>
                      </a:lnTo>
                      <a:lnTo>
                        <a:pt x="262" y="62"/>
                      </a:lnTo>
                      <a:lnTo>
                        <a:pt x="256" y="52"/>
                      </a:lnTo>
                      <a:lnTo>
                        <a:pt x="268" y="40"/>
                      </a:lnTo>
                      <a:lnTo>
                        <a:pt x="274" y="28"/>
                      </a:lnTo>
                      <a:lnTo>
                        <a:pt x="282" y="24"/>
                      </a:lnTo>
                      <a:lnTo>
                        <a:pt x="286" y="20"/>
                      </a:lnTo>
                      <a:close/>
                    </a:path>
                  </a:pathLst>
                </a:custGeom>
                <a:solidFill>
                  <a:schemeClr val="accent3"/>
                </a:solidFill>
                <a:ln w="7938">
                  <a:solidFill>
                    <a:schemeClr val="bg1"/>
                  </a:solidFill>
                  <a:prstDash val="solid"/>
                  <a:round/>
                  <a:headEnd/>
                  <a:tailEnd/>
                </a:ln>
              </p:spPr>
              <p:txBody>
                <a:bodyPr/>
                <a:lstStyle/>
                <a:p>
                  <a:endParaRPr lang="en-US" dirty="0">
                    <a:solidFill>
                      <a:srgbClr val="0F245F"/>
                    </a:solidFill>
                  </a:endParaRPr>
                </a:p>
              </p:txBody>
            </p:sp>
            <p:sp>
              <p:nvSpPr>
                <p:cNvPr id="103" name="Freeform 268"/>
                <p:cNvSpPr>
                  <a:spLocks noChangeAspect="1"/>
                </p:cNvSpPr>
                <p:nvPr/>
              </p:nvSpPr>
              <p:spPr bwMode="auto">
                <a:xfrm>
                  <a:off x="4603" y="2273"/>
                  <a:ext cx="70" cy="96"/>
                </a:xfrm>
                <a:custGeom>
                  <a:avLst/>
                  <a:gdLst/>
                  <a:ahLst/>
                  <a:cxnLst>
                    <a:cxn ang="0">
                      <a:pos x="4" y="58"/>
                    </a:cxn>
                    <a:cxn ang="0">
                      <a:pos x="14" y="64"/>
                    </a:cxn>
                    <a:cxn ang="0">
                      <a:pos x="16" y="76"/>
                    </a:cxn>
                    <a:cxn ang="0">
                      <a:pos x="24" y="78"/>
                    </a:cxn>
                    <a:cxn ang="0">
                      <a:pos x="30" y="72"/>
                    </a:cxn>
                    <a:cxn ang="0">
                      <a:pos x="38" y="74"/>
                    </a:cxn>
                    <a:cxn ang="0">
                      <a:pos x="40" y="82"/>
                    </a:cxn>
                    <a:cxn ang="0">
                      <a:pos x="48" y="80"/>
                    </a:cxn>
                    <a:cxn ang="0">
                      <a:pos x="52" y="84"/>
                    </a:cxn>
                    <a:cxn ang="0">
                      <a:pos x="62" y="90"/>
                    </a:cxn>
                    <a:cxn ang="0">
                      <a:pos x="66" y="96"/>
                    </a:cxn>
                    <a:cxn ang="0">
                      <a:pos x="70" y="90"/>
                    </a:cxn>
                    <a:cxn ang="0">
                      <a:pos x="62" y="84"/>
                    </a:cxn>
                    <a:cxn ang="0">
                      <a:pos x="62" y="78"/>
                    </a:cxn>
                    <a:cxn ang="0">
                      <a:pos x="58" y="72"/>
                    </a:cxn>
                    <a:cxn ang="0">
                      <a:pos x="50" y="72"/>
                    </a:cxn>
                    <a:cxn ang="0">
                      <a:pos x="46" y="68"/>
                    </a:cxn>
                    <a:cxn ang="0">
                      <a:pos x="40" y="70"/>
                    </a:cxn>
                    <a:cxn ang="0">
                      <a:pos x="32" y="66"/>
                    </a:cxn>
                    <a:cxn ang="0">
                      <a:pos x="28" y="62"/>
                    </a:cxn>
                    <a:cxn ang="0">
                      <a:pos x="26" y="54"/>
                    </a:cxn>
                    <a:cxn ang="0">
                      <a:pos x="28" y="42"/>
                    </a:cxn>
                    <a:cxn ang="0">
                      <a:pos x="34" y="40"/>
                    </a:cxn>
                    <a:cxn ang="0">
                      <a:pos x="40" y="26"/>
                    </a:cxn>
                    <a:cxn ang="0">
                      <a:pos x="38" y="14"/>
                    </a:cxn>
                    <a:cxn ang="0">
                      <a:pos x="38" y="4"/>
                    </a:cxn>
                    <a:cxn ang="0">
                      <a:pos x="28" y="2"/>
                    </a:cxn>
                    <a:cxn ang="0">
                      <a:pos x="12" y="0"/>
                    </a:cxn>
                    <a:cxn ang="0">
                      <a:pos x="10" y="16"/>
                    </a:cxn>
                    <a:cxn ang="0">
                      <a:pos x="10" y="28"/>
                    </a:cxn>
                    <a:cxn ang="0">
                      <a:pos x="12" y="36"/>
                    </a:cxn>
                    <a:cxn ang="0">
                      <a:pos x="0" y="38"/>
                    </a:cxn>
                    <a:cxn ang="0">
                      <a:pos x="2" y="44"/>
                    </a:cxn>
                    <a:cxn ang="0">
                      <a:pos x="4" y="48"/>
                    </a:cxn>
                    <a:cxn ang="0">
                      <a:pos x="4" y="58"/>
                    </a:cxn>
                  </a:cxnLst>
                  <a:rect l="0" t="0" r="r" b="b"/>
                  <a:pathLst>
                    <a:path w="70" h="96">
                      <a:moveTo>
                        <a:pt x="4" y="58"/>
                      </a:moveTo>
                      <a:lnTo>
                        <a:pt x="14" y="64"/>
                      </a:lnTo>
                      <a:lnTo>
                        <a:pt x="16" y="76"/>
                      </a:lnTo>
                      <a:lnTo>
                        <a:pt x="24" y="78"/>
                      </a:lnTo>
                      <a:lnTo>
                        <a:pt x="30" y="72"/>
                      </a:lnTo>
                      <a:lnTo>
                        <a:pt x="38" y="74"/>
                      </a:lnTo>
                      <a:lnTo>
                        <a:pt x="40" y="82"/>
                      </a:lnTo>
                      <a:lnTo>
                        <a:pt x="48" y="80"/>
                      </a:lnTo>
                      <a:lnTo>
                        <a:pt x="52" y="84"/>
                      </a:lnTo>
                      <a:lnTo>
                        <a:pt x="62" y="90"/>
                      </a:lnTo>
                      <a:lnTo>
                        <a:pt x="66" y="96"/>
                      </a:lnTo>
                      <a:lnTo>
                        <a:pt x="70" y="90"/>
                      </a:lnTo>
                      <a:lnTo>
                        <a:pt x="62" y="84"/>
                      </a:lnTo>
                      <a:lnTo>
                        <a:pt x="62" y="78"/>
                      </a:lnTo>
                      <a:lnTo>
                        <a:pt x="58" y="72"/>
                      </a:lnTo>
                      <a:lnTo>
                        <a:pt x="50" y="72"/>
                      </a:lnTo>
                      <a:lnTo>
                        <a:pt x="46" y="68"/>
                      </a:lnTo>
                      <a:lnTo>
                        <a:pt x="40" y="70"/>
                      </a:lnTo>
                      <a:lnTo>
                        <a:pt x="32" y="66"/>
                      </a:lnTo>
                      <a:lnTo>
                        <a:pt x="28" y="62"/>
                      </a:lnTo>
                      <a:lnTo>
                        <a:pt x="26" y="54"/>
                      </a:lnTo>
                      <a:lnTo>
                        <a:pt x="28" y="42"/>
                      </a:lnTo>
                      <a:lnTo>
                        <a:pt x="34" y="40"/>
                      </a:lnTo>
                      <a:lnTo>
                        <a:pt x="40" y="26"/>
                      </a:lnTo>
                      <a:lnTo>
                        <a:pt x="38" y="14"/>
                      </a:lnTo>
                      <a:lnTo>
                        <a:pt x="38" y="4"/>
                      </a:lnTo>
                      <a:lnTo>
                        <a:pt x="28" y="2"/>
                      </a:lnTo>
                      <a:lnTo>
                        <a:pt x="12" y="0"/>
                      </a:lnTo>
                      <a:lnTo>
                        <a:pt x="10" y="16"/>
                      </a:lnTo>
                      <a:lnTo>
                        <a:pt x="10" y="28"/>
                      </a:lnTo>
                      <a:lnTo>
                        <a:pt x="12" y="36"/>
                      </a:lnTo>
                      <a:lnTo>
                        <a:pt x="0" y="38"/>
                      </a:lnTo>
                      <a:lnTo>
                        <a:pt x="2" y="44"/>
                      </a:lnTo>
                      <a:lnTo>
                        <a:pt x="4" y="48"/>
                      </a:lnTo>
                      <a:lnTo>
                        <a:pt x="4" y="58"/>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04" name="Freeform 269"/>
                <p:cNvSpPr>
                  <a:spLocks noChangeAspect="1"/>
                </p:cNvSpPr>
                <p:nvPr/>
              </p:nvSpPr>
              <p:spPr bwMode="auto">
                <a:xfrm>
                  <a:off x="4561" y="2391"/>
                  <a:ext cx="42" cy="46"/>
                </a:xfrm>
                <a:custGeom>
                  <a:avLst/>
                  <a:gdLst/>
                  <a:ahLst/>
                  <a:cxnLst>
                    <a:cxn ang="0">
                      <a:pos x="0" y="46"/>
                    </a:cxn>
                    <a:cxn ang="0">
                      <a:pos x="8" y="34"/>
                    </a:cxn>
                    <a:cxn ang="0">
                      <a:pos x="20" y="20"/>
                    </a:cxn>
                    <a:cxn ang="0">
                      <a:pos x="32" y="10"/>
                    </a:cxn>
                    <a:cxn ang="0">
                      <a:pos x="36" y="0"/>
                    </a:cxn>
                    <a:cxn ang="0">
                      <a:pos x="38" y="6"/>
                    </a:cxn>
                    <a:cxn ang="0">
                      <a:pos x="42" y="12"/>
                    </a:cxn>
                    <a:cxn ang="0">
                      <a:pos x="32" y="16"/>
                    </a:cxn>
                    <a:cxn ang="0">
                      <a:pos x="20" y="30"/>
                    </a:cxn>
                    <a:cxn ang="0">
                      <a:pos x="14" y="38"/>
                    </a:cxn>
                    <a:cxn ang="0">
                      <a:pos x="0" y="46"/>
                    </a:cxn>
                  </a:cxnLst>
                  <a:rect l="0" t="0" r="r" b="b"/>
                  <a:pathLst>
                    <a:path w="42" h="46">
                      <a:moveTo>
                        <a:pt x="0" y="46"/>
                      </a:moveTo>
                      <a:lnTo>
                        <a:pt x="8" y="34"/>
                      </a:lnTo>
                      <a:lnTo>
                        <a:pt x="20" y="20"/>
                      </a:lnTo>
                      <a:lnTo>
                        <a:pt x="32" y="10"/>
                      </a:lnTo>
                      <a:lnTo>
                        <a:pt x="36" y="0"/>
                      </a:lnTo>
                      <a:lnTo>
                        <a:pt x="38" y="6"/>
                      </a:lnTo>
                      <a:lnTo>
                        <a:pt x="42" y="12"/>
                      </a:lnTo>
                      <a:lnTo>
                        <a:pt x="32" y="16"/>
                      </a:lnTo>
                      <a:lnTo>
                        <a:pt x="20" y="30"/>
                      </a:lnTo>
                      <a:lnTo>
                        <a:pt x="14" y="38"/>
                      </a:lnTo>
                      <a:lnTo>
                        <a:pt x="0" y="4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05" name="Freeform 270"/>
                <p:cNvSpPr>
                  <a:spLocks noChangeAspect="1"/>
                </p:cNvSpPr>
                <p:nvPr/>
              </p:nvSpPr>
              <p:spPr bwMode="auto">
                <a:xfrm>
                  <a:off x="4635" y="2415"/>
                  <a:ext cx="74" cy="60"/>
                </a:xfrm>
                <a:custGeom>
                  <a:avLst/>
                  <a:gdLst/>
                  <a:ahLst/>
                  <a:cxnLst>
                    <a:cxn ang="0">
                      <a:pos x="58" y="58"/>
                    </a:cxn>
                    <a:cxn ang="0">
                      <a:pos x="40" y="60"/>
                    </a:cxn>
                    <a:cxn ang="0">
                      <a:pos x="34" y="48"/>
                    </a:cxn>
                    <a:cxn ang="0">
                      <a:pos x="34" y="38"/>
                    </a:cxn>
                    <a:cxn ang="0">
                      <a:pos x="40" y="36"/>
                    </a:cxn>
                    <a:cxn ang="0">
                      <a:pos x="32" y="30"/>
                    </a:cxn>
                    <a:cxn ang="0">
                      <a:pos x="24" y="32"/>
                    </a:cxn>
                    <a:cxn ang="0">
                      <a:pos x="18" y="34"/>
                    </a:cxn>
                    <a:cxn ang="0">
                      <a:pos x="12" y="36"/>
                    </a:cxn>
                    <a:cxn ang="0">
                      <a:pos x="8" y="44"/>
                    </a:cxn>
                    <a:cxn ang="0">
                      <a:pos x="4" y="50"/>
                    </a:cxn>
                    <a:cxn ang="0">
                      <a:pos x="0" y="38"/>
                    </a:cxn>
                    <a:cxn ang="0">
                      <a:pos x="4" y="28"/>
                    </a:cxn>
                    <a:cxn ang="0">
                      <a:pos x="14" y="24"/>
                    </a:cxn>
                    <a:cxn ang="0">
                      <a:pos x="22" y="20"/>
                    </a:cxn>
                    <a:cxn ang="0">
                      <a:pos x="26" y="14"/>
                    </a:cxn>
                    <a:cxn ang="0">
                      <a:pos x="32" y="22"/>
                    </a:cxn>
                    <a:cxn ang="0">
                      <a:pos x="36" y="24"/>
                    </a:cxn>
                    <a:cxn ang="0">
                      <a:pos x="42" y="18"/>
                    </a:cxn>
                    <a:cxn ang="0">
                      <a:pos x="50" y="8"/>
                    </a:cxn>
                    <a:cxn ang="0">
                      <a:pos x="54" y="10"/>
                    </a:cxn>
                    <a:cxn ang="0">
                      <a:pos x="58" y="10"/>
                    </a:cxn>
                    <a:cxn ang="0">
                      <a:pos x="58" y="4"/>
                    </a:cxn>
                    <a:cxn ang="0">
                      <a:pos x="62" y="0"/>
                    </a:cxn>
                    <a:cxn ang="0">
                      <a:pos x="68" y="6"/>
                    </a:cxn>
                    <a:cxn ang="0">
                      <a:pos x="72" y="14"/>
                    </a:cxn>
                    <a:cxn ang="0">
                      <a:pos x="74" y="28"/>
                    </a:cxn>
                    <a:cxn ang="0">
                      <a:pos x="74" y="42"/>
                    </a:cxn>
                    <a:cxn ang="0">
                      <a:pos x="66" y="44"/>
                    </a:cxn>
                    <a:cxn ang="0">
                      <a:pos x="64" y="36"/>
                    </a:cxn>
                    <a:cxn ang="0">
                      <a:pos x="58" y="42"/>
                    </a:cxn>
                    <a:cxn ang="0">
                      <a:pos x="54" y="46"/>
                    </a:cxn>
                    <a:cxn ang="0">
                      <a:pos x="58" y="58"/>
                    </a:cxn>
                  </a:cxnLst>
                  <a:rect l="0" t="0" r="r" b="b"/>
                  <a:pathLst>
                    <a:path w="74" h="60">
                      <a:moveTo>
                        <a:pt x="58" y="58"/>
                      </a:moveTo>
                      <a:lnTo>
                        <a:pt x="40" y="60"/>
                      </a:lnTo>
                      <a:lnTo>
                        <a:pt x="34" y="48"/>
                      </a:lnTo>
                      <a:lnTo>
                        <a:pt x="34" y="38"/>
                      </a:lnTo>
                      <a:lnTo>
                        <a:pt x="40" y="36"/>
                      </a:lnTo>
                      <a:lnTo>
                        <a:pt x="32" y="30"/>
                      </a:lnTo>
                      <a:lnTo>
                        <a:pt x="24" y="32"/>
                      </a:lnTo>
                      <a:lnTo>
                        <a:pt x="18" y="34"/>
                      </a:lnTo>
                      <a:lnTo>
                        <a:pt x="12" y="36"/>
                      </a:lnTo>
                      <a:lnTo>
                        <a:pt x="8" y="44"/>
                      </a:lnTo>
                      <a:lnTo>
                        <a:pt x="4" y="50"/>
                      </a:lnTo>
                      <a:lnTo>
                        <a:pt x="0" y="38"/>
                      </a:lnTo>
                      <a:lnTo>
                        <a:pt x="4" y="28"/>
                      </a:lnTo>
                      <a:lnTo>
                        <a:pt x="14" y="24"/>
                      </a:lnTo>
                      <a:lnTo>
                        <a:pt x="22" y="20"/>
                      </a:lnTo>
                      <a:lnTo>
                        <a:pt x="26" y="14"/>
                      </a:lnTo>
                      <a:lnTo>
                        <a:pt x="32" y="22"/>
                      </a:lnTo>
                      <a:lnTo>
                        <a:pt x="36" y="24"/>
                      </a:lnTo>
                      <a:lnTo>
                        <a:pt x="42" y="18"/>
                      </a:lnTo>
                      <a:lnTo>
                        <a:pt x="50" y="8"/>
                      </a:lnTo>
                      <a:lnTo>
                        <a:pt x="54" y="10"/>
                      </a:lnTo>
                      <a:lnTo>
                        <a:pt x="58" y="10"/>
                      </a:lnTo>
                      <a:lnTo>
                        <a:pt x="58" y="4"/>
                      </a:lnTo>
                      <a:lnTo>
                        <a:pt x="62" y="0"/>
                      </a:lnTo>
                      <a:lnTo>
                        <a:pt x="68" y="6"/>
                      </a:lnTo>
                      <a:lnTo>
                        <a:pt x="72" y="14"/>
                      </a:lnTo>
                      <a:lnTo>
                        <a:pt x="74" y="28"/>
                      </a:lnTo>
                      <a:lnTo>
                        <a:pt x="74" y="42"/>
                      </a:lnTo>
                      <a:lnTo>
                        <a:pt x="66" y="44"/>
                      </a:lnTo>
                      <a:lnTo>
                        <a:pt x="64" y="36"/>
                      </a:lnTo>
                      <a:lnTo>
                        <a:pt x="58" y="42"/>
                      </a:lnTo>
                      <a:lnTo>
                        <a:pt x="54" y="46"/>
                      </a:lnTo>
                      <a:lnTo>
                        <a:pt x="58" y="58"/>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06" name="Freeform 271"/>
                <p:cNvSpPr>
                  <a:spLocks noChangeAspect="1"/>
                </p:cNvSpPr>
                <p:nvPr/>
              </p:nvSpPr>
              <p:spPr bwMode="auto">
                <a:xfrm>
                  <a:off x="4675" y="2369"/>
                  <a:ext cx="18" cy="22"/>
                </a:xfrm>
                <a:custGeom>
                  <a:avLst/>
                  <a:gdLst/>
                  <a:ahLst/>
                  <a:cxnLst>
                    <a:cxn ang="0">
                      <a:pos x="0" y="4"/>
                    </a:cxn>
                    <a:cxn ang="0">
                      <a:pos x="12" y="0"/>
                    </a:cxn>
                    <a:cxn ang="0">
                      <a:pos x="18" y="2"/>
                    </a:cxn>
                    <a:cxn ang="0">
                      <a:pos x="18" y="16"/>
                    </a:cxn>
                    <a:cxn ang="0">
                      <a:pos x="18" y="22"/>
                    </a:cxn>
                    <a:cxn ang="0">
                      <a:pos x="10" y="18"/>
                    </a:cxn>
                    <a:cxn ang="0">
                      <a:pos x="4" y="12"/>
                    </a:cxn>
                    <a:cxn ang="0">
                      <a:pos x="0" y="4"/>
                    </a:cxn>
                  </a:cxnLst>
                  <a:rect l="0" t="0" r="r" b="b"/>
                  <a:pathLst>
                    <a:path w="18" h="22">
                      <a:moveTo>
                        <a:pt x="0" y="4"/>
                      </a:moveTo>
                      <a:lnTo>
                        <a:pt x="12" y="0"/>
                      </a:lnTo>
                      <a:lnTo>
                        <a:pt x="18" y="2"/>
                      </a:lnTo>
                      <a:lnTo>
                        <a:pt x="18" y="16"/>
                      </a:lnTo>
                      <a:lnTo>
                        <a:pt x="18" y="22"/>
                      </a:lnTo>
                      <a:lnTo>
                        <a:pt x="10" y="18"/>
                      </a:lnTo>
                      <a:lnTo>
                        <a:pt x="4" y="12"/>
                      </a:lnTo>
                      <a:lnTo>
                        <a:pt x="0" y="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07" name="Freeform 272"/>
                <p:cNvSpPr>
                  <a:spLocks noChangeAspect="1"/>
                </p:cNvSpPr>
                <p:nvPr/>
              </p:nvSpPr>
              <p:spPr bwMode="auto">
                <a:xfrm>
                  <a:off x="4611" y="2353"/>
                  <a:ext cx="20" cy="24"/>
                </a:xfrm>
                <a:custGeom>
                  <a:avLst/>
                  <a:gdLst/>
                  <a:ahLst/>
                  <a:cxnLst>
                    <a:cxn ang="0">
                      <a:pos x="0" y="0"/>
                    </a:cxn>
                    <a:cxn ang="0">
                      <a:pos x="10" y="2"/>
                    </a:cxn>
                    <a:cxn ang="0">
                      <a:pos x="20" y="10"/>
                    </a:cxn>
                    <a:cxn ang="0">
                      <a:pos x="18" y="22"/>
                    </a:cxn>
                    <a:cxn ang="0">
                      <a:pos x="12" y="24"/>
                    </a:cxn>
                    <a:cxn ang="0">
                      <a:pos x="6" y="10"/>
                    </a:cxn>
                    <a:cxn ang="0">
                      <a:pos x="2" y="6"/>
                    </a:cxn>
                    <a:cxn ang="0">
                      <a:pos x="0" y="0"/>
                    </a:cxn>
                  </a:cxnLst>
                  <a:rect l="0" t="0" r="r" b="b"/>
                  <a:pathLst>
                    <a:path w="20" h="24">
                      <a:moveTo>
                        <a:pt x="0" y="0"/>
                      </a:moveTo>
                      <a:lnTo>
                        <a:pt x="10" y="2"/>
                      </a:lnTo>
                      <a:lnTo>
                        <a:pt x="20" y="10"/>
                      </a:lnTo>
                      <a:lnTo>
                        <a:pt x="18" y="22"/>
                      </a:lnTo>
                      <a:lnTo>
                        <a:pt x="12" y="24"/>
                      </a:lnTo>
                      <a:lnTo>
                        <a:pt x="6" y="10"/>
                      </a:lnTo>
                      <a:lnTo>
                        <a:pt x="2" y="6"/>
                      </a:lnTo>
                      <a:lnTo>
                        <a:pt x="0"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08" name="Freeform 273"/>
                <p:cNvSpPr>
                  <a:spLocks noChangeAspect="1"/>
                </p:cNvSpPr>
                <p:nvPr/>
              </p:nvSpPr>
              <p:spPr bwMode="auto">
                <a:xfrm>
                  <a:off x="4637" y="2383"/>
                  <a:ext cx="22" cy="20"/>
                </a:xfrm>
                <a:custGeom>
                  <a:avLst/>
                  <a:gdLst/>
                  <a:ahLst/>
                  <a:cxnLst>
                    <a:cxn ang="0">
                      <a:pos x="0" y="0"/>
                    </a:cxn>
                    <a:cxn ang="0">
                      <a:pos x="0" y="10"/>
                    </a:cxn>
                    <a:cxn ang="0">
                      <a:pos x="0" y="20"/>
                    </a:cxn>
                    <a:cxn ang="0">
                      <a:pos x="6" y="16"/>
                    </a:cxn>
                    <a:cxn ang="0">
                      <a:pos x="18" y="8"/>
                    </a:cxn>
                    <a:cxn ang="0">
                      <a:pos x="22" y="2"/>
                    </a:cxn>
                    <a:cxn ang="0">
                      <a:pos x="14" y="0"/>
                    </a:cxn>
                    <a:cxn ang="0">
                      <a:pos x="8" y="2"/>
                    </a:cxn>
                    <a:cxn ang="0">
                      <a:pos x="0" y="0"/>
                    </a:cxn>
                  </a:cxnLst>
                  <a:rect l="0" t="0" r="r" b="b"/>
                  <a:pathLst>
                    <a:path w="22" h="20">
                      <a:moveTo>
                        <a:pt x="0" y="0"/>
                      </a:moveTo>
                      <a:lnTo>
                        <a:pt x="0" y="10"/>
                      </a:lnTo>
                      <a:lnTo>
                        <a:pt x="0" y="20"/>
                      </a:lnTo>
                      <a:lnTo>
                        <a:pt x="6" y="16"/>
                      </a:lnTo>
                      <a:lnTo>
                        <a:pt x="18" y="8"/>
                      </a:lnTo>
                      <a:lnTo>
                        <a:pt x="22" y="2"/>
                      </a:lnTo>
                      <a:lnTo>
                        <a:pt x="14" y="0"/>
                      </a:lnTo>
                      <a:lnTo>
                        <a:pt x="8" y="2"/>
                      </a:lnTo>
                      <a:lnTo>
                        <a:pt x="0"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09" name="Freeform 274"/>
                <p:cNvSpPr>
                  <a:spLocks noChangeAspect="1"/>
                </p:cNvSpPr>
                <p:nvPr/>
              </p:nvSpPr>
              <p:spPr bwMode="auto">
                <a:xfrm>
                  <a:off x="4643" y="2395"/>
                  <a:ext cx="24" cy="28"/>
                </a:xfrm>
                <a:custGeom>
                  <a:avLst/>
                  <a:gdLst/>
                  <a:ahLst/>
                  <a:cxnLst>
                    <a:cxn ang="0">
                      <a:pos x="0" y="18"/>
                    </a:cxn>
                    <a:cxn ang="0">
                      <a:pos x="6" y="26"/>
                    </a:cxn>
                    <a:cxn ang="0">
                      <a:pos x="14" y="28"/>
                    </a:cxn>
                    <a:cxn ang="0">
                      <a:pos x="14" y="16"/>
                    </a:cxn>
                    <a:cxn ang="0">
                      <a:pos x="18" y="12"/>
                    </a:cxn>
                    <a:cxn ang="0">
                      <a:pos x="24" y="8"/>
                    </a:cxn>
                    <a:cxn ang="0">
                      <a:pos x="22" y="4"/>
                    </a:cxn>
                    <a:cxn ang="0">
                      <a:pos x="16" y="0"/>
                    </a:cxn>
                    <a:cxn ang="0">
                      <a:pos x="10" y="2"/>
                    </a:cxn>
                    <a:cxn ang="0">
                      <a:pos x="8" y="10"/>
                    </a:cxn>
                    <a:cxn ang="0">
                      <a:pos x="4" y="16"/>
                    </a:cxn>
                    <a:cxn ang="0">
                      <a:pos x="0" y="18"/>
                    </a:cxn>
                  </a:cxnLst>
                  <a:rect l="0" t="0" r="r" b="b"/>
                  <a:pathLst>
                    <a:path w="24" h="28">
                      <a:moveTo>
                        <a:pt x="0" y="18"/>
                      </a:moveTo>
                      <a:lnTo>
                        <a:pt x="6" y="26"/>
                      </a:lnTo>
                      <a:lnTo>
                        <a:pt x="14" y="28"/>
                      </a:lnTo>
                      <a:lnTo>
                        <a:pt x="14" y="16"/>
                      </a:lnTo>
                      <a:lnTo>
                        <a:pt x="18" y="12"/>
                      </a:lnTo>
                      <a:lnTo>
                        <a:pt x="24" y="8"/>
                      </a:lnTo>
                      <a:lnTo>
                        <a:pt x="22" y="4"/>
                      </a:lnTo>
                      <a:lnTo>
                        <a:pt x="16" y="0"/>
                      </a:lnTo>
                      <a:lnTo>
                        <a:pt x="10" y="2"/>
                      </a:lnTo>
                      <a:lnTo>
                        <a:pt x="8" y="10"/>
                      </a:lnTo>
                      <a:lnTo>
                        <a:pt x="4" y="16"/>
                      </a:lnTo>
                      <a:lnTo>
                        <a:pt x="0" y="18"/>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10" name="Freeform 275"/>
                <p:cNvSpPr>
                  <a:spLocks noChangeAspect="1"/>
                </p:cNvSpPr>
                <p:nvPr/>
              </p:nvSpPr>
              <p:spPr bwMode="auto">
                <a:xfrm>
                  <a:off x="4607" y="2161"/>
                  <a:ext cx="30" cy="54"/>
                </a:xfrm>
                <a:custGeom>
                  <a:avLst/>
                  <a:gdLst/>
                  <a:ahLst/>
                  <a:cxnLst>
                    <a:cxn ang="0">
                      <a:pos x="30" y="4"/>
                    </a:cxn>
                    <a:cxn ang="0">
                      <a:pos x="26" y="18"/>
                    </a:cxn>
                    <a:cxn ang="0">
                      <a:pos x="22" y="28"/>
                    </a:cxn>
                    <a:cxn ang="0">
                      <a:pos x="20" y="36"/>
                    </a:cxn>
                    <a:cxn ang="0">
                      <a:pos x="16" y="48"/>
                    </a:cxn>
                    <a:cxn ang="0">
                      <a:pos x="10" y="54"/>
                    </a:cxn>
                    <a:cxn ang="0">
                      <a:pos x="4" y="42"/>
                    </a:cxn>
                    <a:cxn ang="0">
                      <a:pos x="0" y="26"/>
                    </a:cxn>
                    <a:cxn ang="0">
                      <a:pos x="8" y="12"/>
                    </a:cxn>
                    <a:cxn ang="0">
                      <a:pos x="18" y="4"/>
                    </a:cxn>
                    <a:cxn ang="0">
                      <a:pos x="22" y="0"/>
                    </a:cxn>
                    <a:cxn ang="0">
                      <a:pos x="30" y="4"/>
                    </a:cxn>
                  </a:cxnLst>
                  <a:rect l="0" t="0" r="r" b="b"/>
                  <a:pathLst>
                    <a:path w="30" h="54">
                      <a:moveTo>
                        <a:pt x="30" y="4"/>
                      </a:moveTo>
                      <a:lnTo>
                        <a:pt x="26" y="18"/>
                      </a:lnTo>
                      <a:lnTo>
                        <a:pt x="22" y="28"/>
                      </a:lnTo>
                      <a:lnTo>
                        <a:pt x="20" y="36"/>
                      </a:lnTo>
                      <a:lnTo>
                        <a:pt x="16" y="48"/>
                      </a:lnTo>
                      <a:lnTo>
                        <a:pt x="10" y="54"/>
                      </a:lnTo>
                      <a:lnTo>
                        <a:pt x="4" y="42"/>
                      </a:lnTo>
                      <a:lnTo>
                        <a:pt x="0" y="26"/>
                      </a:lnTo>
                      <a:lnTo>
                        <a:pt x="8" y="12"/>
                      </a:lnTo>
                      <a:lnTo>
                        <a:pt x="18" y="4"/>
                      </a:lnTo>
                      <a:lnTo>
                        <a:pt x="22" y="0"/>
                      </a:lnTo>
                      <a:lnTo>
                        <a:pt x="30" y="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11" name="Freeform 276"/>
                <p:cNvSpPr>
                  <a:spLocks noChangeAspect="1"/>
                </p:cNvSpPr>
                <p:nvPr/>
              </p:nvSpPr>
              <p:spPr bwMode="auto">
                <a:xfrm>
                  <a:off x="4425" y="2247"/>
                  <a:ext cx="38" cy="30"/>
                </a:xfrm>
                <a:custGeom>
                  <a:avLst/>
                  <a:gdLst/>
                  <a:ahLst/>
                  <a:cxnLst>
                    <a:cxn ang="0">
                      <a:pos x="10" y="6"/>
                    </a:cxn>
                    <a:cxn ang="0">
                      <a:pos x="20" y="0"/>
                    </a:cxn>
                    <a:cxn ang="0">
                      <a:pos x="30" y="0"/>
                    </a:cxn>
                    <a:cxn ang="0">
                      <a:pos x="38" y="2"/>
                    </a:cxn>
                    <a:cxn ang="0">
                      <a:pos x="34" y="8"/>
                    </a:cxn>
                    <a:cxn ang="0">
                      <a:pos x="30" y="14"/>
                    </a:cxn>
                    <a:cxn ang="0">
                      <a:pos x="30" y="24"/>
                    </a:cxn>
                    <a:cxn ang="0">
                      <a:pos x="22" y="26"/>
                    </a:cxn>
                    <a:cxn ang="0">
                      <a:pos x="16" y="30"/>
                    </a:cxn>
                    <a:cxn ang="0">
                      <a:pos x="6" y="28"/>
                    </a:cxn>
                    <a:cxn ang="0">
                      <a:pos x="0" y="20"/>
                    </a:cxn>
                    <a:cxn ang="0">
                      <a:pos x="0" y="10"/>
                    </a:cxn>
                    <a:cxn ang="0">
                      <a:pos x="10" y="6"/>
                    </a:cxn>
                  </a:cxnLst>
                  <a:rect l="0" t="0" r="r" b="b"/>
                  <a:pathLst>
                    <a:path w="38" h="30">
                      <a:moveTo>
                        <a:pt x="10" y="6"/>
                      </a:moveTo>
                      <a:lnTo>
                        <a:pt x="20" y="0"/>
                      </a:lnTo>
                      <a:lnTo>
                        <a:pt x="30" y="0"/>
                      </a:lnTo>
                      <a:lnTo>
                        <a:pt x="38" y="2"/>
                      </a:lnTo>
                      <a:lnTo>
                        <a:pt x="34" y="8"/>
                      </a:lnTo>
                      <a:lnTo>
                        <a:pt x="30" y="14"/>
                      </a:lnTo>
                      <a:lnTo>
                        <a:pt x="30" y="24"/>
                      </a:lnTo>
                      <a:lnTo>
                        <a:pt x="22" y="26"/>
                      </a:lnTo>
                      <a:lnTo>
                        <a:pt x="16" y="30"/>
                      </a:lnTo>
                      <a:lnTo>
                        <a:pt x="6" y="28"/>
                      </a:lnTo>
                      <a:lnTo>
                        <a:pt x="0" y="20"/>
                      </a:lnTo>
                      <a:lnTo>
                        <a:pt x="0" y="10"/>
                      </a:lnTo>
                      <a:lnTo>
                        <a:pt x="10" y="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12" name="Freeform 277"/>
                <p:cNvSpPr>
                  <a:spLocks noChangeAspect="1"/>
                </p:cNvSpPr>
                <p:nvPr/>
              </p:nvSpPr>
              <p:spPr bwMode="auto">
                <a:xfrm>
                  <a:off x="4921" y="1795"/>
                  <a:ext cx="92" cy="78"/>
                </a:xfrm>
                <a:custGeom>
                  <a:avLst/>
                  <a:gdLst/>
                  <a:ahLst/>
                  <a:cxnLst>
                    <a:cxn ang="0">
                      <a:pos x="30" y="0"/>
                    </a:cxn>
                    <a:cxn ang="0">
                      <a:pos x="38" y="6"/>
                    </a:cxn>
                    <a:cxn ang="0">
                      <a:pos x="48" y="16"/>
                    </a:cxn>
                    <a:cxn ang="0">
                      <a:pos x="66" y="26"/>
                    </a:cxn>
                    <a:cxn ang="0">
                      <a:pos x="76" y="30"/>
                    </a:cxn>
                    <a:cxn ang="0">
                      <a:pos x="84" y="24"/>
                    </a:cxn>
                    <a:cxn ang="0">
                      <a:pos x="90" y="24"/>
                    </a:cxn>
                    <a:cxn ang="0">
                      <a:pos x="84" y="30"/>
                    </a:cxn>
                    <a:cxn ang="0">
                      <a:pos x="88" y="36"/>
                    </a:cxn>
                    <a:cxn ang="0">
                      <a:pos x="92" y="40"/>
                    </a:cxn>
                    <a:cxn ang="0">
                      <a:pos x="84" y="46"/>
                    </a:cxn>
                    <a:cxn ang="0">
                      <a:pos x="80" y="48"/>
                    </a:cxn>
                    <a:cxn ang="0">
                      <a:pos x="74" y="46"/>
                    </a:cxn>
                    <a:cxn ang="0">
                      <a:pos x="68" y="48"/>
                    </a:cxn>
                    <a:cxn ang="0">
                      <a:pos x="58" y="52"/>
                    </a:cxn>
                    <a:cxn ang="0">
                      <a:pos x="52" y="60"/>
                    </a:cxn>
                    <a:cxn ang="0">
                      <a:pos x="52" y="66"/>
                    </a:cxn>
                    <a:cxn ang="0">
                      <a:pos x="44" y="62"/>
                    </a:cxn>
                    <a:cxn ang="0">
                      <a:pos x="36" y="56"/>
                    </a:cxn>
                    <a:cxn ang="0">
                      <a:pos x="28" y="54"/>
                    </a:cxn>
                    <a:cxn ang="0">
                      <a:pos x="24" y="56"/>
                    </a:cxn>
                    <a:cxn ang="0">
                      <a:pos x="22" y="60"/>
                    </a:cxn>
                    <a:cxn ang="0">
                      <a:pos x="16" y="56"/>
                    </a:cxn>
                    <a:cxn ang="0">
                      <a:pos x="10" y="54"/>
                    </a:cxn>
                    <a:cxn ang="0">
                      <a:pos x="8" y="58"/>
                    </a:cxn>
                    <a:cxn ang="0">
                      <a:pos x="10" y="64"/>
                    </a:cxn>
                    <a:cxn ang="0">
                      <a:pos x="16" y="66"/>
                    </a:cxn>
                    <a:cxn ang="0">
                      <a:pos x="14" y="72"/>
                    </a:cxn>
                    <a:cxn ang="0">
                      <a:pos x="8" y="74"/>
                    </a:cxn>
                    <a:cxn ang="0">
                      <a:pos x="2" y="78"/>
                    </a:cxn>
                    <a:cxn ang="0">
                      <a:pos x="2" y="68"/>
                    </a:cxn>
                    <a:cxn ang="0">
                      <a:pos x="0" y="60"/>
                    </a:cxn>
                    <a:cxn ang="0">
                      <a:pos x="0" y="52"/>
                    </a:cxn>
                    <a:cxn ang="0">
                      <a:pos x="6" y="50"/>
                    </a:cxn>
                    <a:cxn ang="0">
                      <a:pos x="10" y="44"/>
                    </a:cxn>
                    <a:cxn ang="0">
                      <a:pos x="10" y="38"/>
                    </a:cxn>
                    <a:cxn ang="0">
                      <a:pos x="16" y="38"/>
                    </a:cxn>
                    <a:cxn ang="0">
                      <a:pos x="22" y="42"/>
                    </a:cxn>
                    <a:cxn ang="0">
                      <a:pos x="28" y="40"/>
                    </a:cxn>
                    <a:cxn ang="0">
                      <a:pos x="30" y="16"/>
                    </a:cxn>
                    <a:cxn ang="0">
                      <a:pos x="30" y="0"/>
                    </a:cxn>
                  </a:cxnLst>
                  <a:rect l="0" t="0" r="r" b="b"/>
                  <a:pathLst>
                    <a:path w="92" h="78">
                      <a:moveTo>
                        <a:pt x="30" y="0"/>
                      </a:moveTo>
                      <a:lnTo>
                        <a:pt x="38" y="6"/>
                      </a:lnTo>
                      <a:lnTo>
                        <a:pt x="48" y="16"/>
                      </a:lnTo>
                      <a:lnTo>
                        <a:pt x="66" y="26"/>
                      </a:lnTo>
                      <a:lnTo>
                        <a:pt x="76" y="30"/>
                      </a:lnTo>
                      <a:lnTo>
                        <a:pt x="84" y="24"/>
                      </a:lnTo>
                      <a:lnTo>
                        <a:pt x="90" y="24"/>
                      </a:lnTo>
                      <a:lnTo>
                        <a:pt x="84" y="30"/>
                      </a:lnTo>
                      <a:lnTo>
                        <a:pt x="88" y="36"/>
                      </a:lnTo>
                      <a:lnTo>
                        <a:pt x="92" y="40"/>
                      </a:lnTo>
                      <a:lnTo>
                        <a:pt x="84" y="46"/>
                      </a:lnTo>
                      <a:lnTo>
                        <a:pt x="80" y="48"/>
                      </a:lnTo>
                      <a:lnTo>
                        <a:pt x="74" y="46"/>
                      </a:lnTo>
                      <a:lnTo>
                        <a:pt x="68" y="48"/>
                      </a:lnTo>
                      <a:lnTo>
                        <a:pt x="58" y="52"/>
                      </a:lnTo>
                      <a:lnTo>
                        <a:pt x="52" y="60"/>
                      </a:lnTo>
                      <a:lnTo>
                        <a:pt x="52" y="66"/>
                      </a:lnTo>
                      <a:lnTo>
                        <a:pt x="44" y="62"/>
                      </a:lnTo>
                      <a:lnTo>
                        <a:pt x="36" y="56"/>
                      </a:lnTo>
                      <a:lnTo>
                        <a:pt x="28" y="54"/>
                      </a:lnTo>
                      <a:lnTo>
                        <a:pt x="24" y="56"/>
                      </a:lnTo>
                      <a:lnTo>
                        <a:pt x="22" y="60"/>
                      </a:lnTo>
                      <a:lnTo>
                        <a:pt x="16" y="56"/>
                      </a:lnTo>
                      <a:lnTo>
                        <a:pt x="10" y="54"/>
                      </a:lnTo>
                      <a:lnTo>
                        <a:pt x="8" y="58"/>
                      </a:lnTo>
                      <a:lnTo>
                        <a:pt x="10" y="64"/>
                      </a:lnTo>
                      <a:lnTo>
                        <a:pt x="16" y="66"/>
                      </a:lnTo>
                      <a:lnTo>
                        <a:pt x="14" y="72"/>
                      </a:lnTo>
                      <a:lnTo>
                        <a:pt x="8" y="74"/>
                      </a:lnTo>
                      <a:lnTo>
                        <a:pt x="2" y="78"/>
                      </a:lnTo>
                      <a:lnTo>
                        <a:pt x="2" y="68"/>
                      </a:lnTo>
                      <a:lnTo>
                        <a:pt x="0" y="60"/>
                      </a:lnTo>
                      <a:lnTo>
                        <a:pt x="0" y="52"/>
                      </a:lnTo>
                      <a:lnTo>
                        <a:pt x="6" y="50"/>
                      </a:lnTo>
                      <a:lnTo>
                        <a:pt x="10" y="44"/>
                      </a:lnTo>
                      <a:lnTo>
                        <a:pt x="10" y="38"/>
                      </a:lnTo>
                      <a:lnTo>
                        <a:pt x="16" y="38"/>
                      </a:lnTo>
                      <a:lnTo>
                        <a:pt x="22" y="42"/>
                      </a:lnTo>
                      <a:lnTo>
                        <a:pt x="28" y="40"/>
                      </a:lnTo>
                      <a:lnTo>
                        <a:pt x="30" y="16"/>
                      </a:lnTo>
                      <a:lnTo>
                        <a:pt x="30" y="0"/>
                      </a:lnTo>
                      <a:close/>
                    </a:path>
                  </a:pathLst>
                </a:custGeom>
                <a:solidFill>
                  <a:schemeClr val="accent3"/>
                </a:solidFill>
                <a:ln w="7938">
                  <a:solidFill>
                    <a:schemeClr val="bg1"/>
                  </a:solidFill>
                  <a:prstDash val="solid"/>
                  <a:round/>
                  <a:headEnd/>
                  <a:tailEnd/>
                </a:ln>
              </p:spPr>
              <p:txBody>
                <a:bodyPr/>
                <a:lstStyle/>
                <a:p>
                  <a:endParaRPr lang="en-US" dirty="0">
                    <a:solidFill>
                      <a:srgbClr val="0F245F"/>
                    </a:solidFill>
                  </a:endParaRPr>
                </a:p>
              </p:txBody>
            </p:sp>
            <p:sp>
              <p:nvSpPr>
                <p:cNvPr id="113" name="Freeform 278"/>
                <p:cNvSpPr>
                  <a:spLocks noChangeAspect="1"/>
                </p:cNvSpPr>
                <p:nvPr/>
              </p:nvSpPr>
              <p:spPr bwMode="auto">
                <a:xfrm>
                  <a:off x="4799" y="2003"/>
                  <a:ext cx="40" cy="26"/>
                </a:xfrm>
                <a:custGeom>
                  <a:avLst/>
                  <a:gdLst/>
                  <a:ahLst/>
                  <a:cxnLst>
                    <a:cxn ang="0">
                      <a:pos x="30" y="16"/>
                    </a:cxn>
                    <a:cxn ang="0">
                      <a:pos x="24" y="14"/>
                    </a:cxn>
                    <a:cxn ang="0">
                      <a:pos x="18" y="18"/>
                    </a:cxn>
                    <a:cxn ang="0">
                      <a:pos x="14" y="26"/>
                    </a:cxn>
                    <a:cxn ang="0">
                      <a:pos x="6" y="24"/>
                    </a:cxn>
                    <a:cxn ang="0">
                      <a:pos x="6" y="18"/>
                    </a:cxn>
                    <a:cxn ang="0">
                      <a:pos x="0" y="14"/>
                    </a:cxn>
                    <a:cxn ang="0">
                      <a:pos x="8" y="8"/>
                    </a:cxn>
                    <a:cxn ang="0">
                      <a:pos x="16" y="8"/>
                    </a:cxn>
                    <a:cxn ang="0">
                      <a:pos x="24" y="6"/>
                    </a:cxn>
                    <a:cxn ang="0">
                      <a:pos x="28" y="0"/>
                    </a:cxn>
                    <a:cxn ang="0">
                      <a:pos x="36" y="0"/>
                    </a:cxn>
                    <a:cxn ang="0">
                      <a:pos x="40" y="6"/>
                    </a:cxn>
                    <a:cxn ang="0">
                      <a:pos x="38" y="8"/>
                    </a:cxn>
                    <a:cxn ang="0">
                      <a:pos x="34" y="14"/>
                    </a:cxn>
                    <a:cxn ang="0">
                      <a:pos x="30" y="16"/>
                    </a:cxn>
                  </a:cxnLst>
                  <a:rect l="0" t="0" r="r" b="b"/>
                  <a:pathLst>
                    <a:path w="40" h="26">
                      <a:moveTo>
                        <a:pt x="30" y="16"/>
                      </a:moveTo>
                      <a:lnTo>
                        <a:pt x="24" y="14"/>
                      </a:lnTo>
                      <a:lnTo>
                        <a:pt x="18" y="18"/>
                      </a:lnTo>
                      <a:lnTo>
                        <a:pt x="14" y="26"/>
                      </a:lnTo>
                      <a:lnTo>
                        <a:pt x="6" y="24"/>
                      </a:lnTo>
                      <a:lnTo>
                        <a:pt x="6" y="18"/>
                      </a:lnTo>
                      <a:lnTo>
                        <a:pt x="0" y="14"/>
                      </a:lnTo>
                      <a:lnTo>
                        <a:pt x="8" y="8"/>
                      </a:lnTo>
                      <a:lnTo>
                        <a:pt x="16" y="8"/>
                      </a:lnTo>
                      <a:lnTo>
                        <a:pt x="24" y="6"/>
                      </a:lnTo>
                      <a:lnTo>
                        <a:pt x="28" y="0"/>
                      </a:lnTo>
                      <a:lnTo>
                        <a:pt x="36" y="0"/>
                      </a:lnTo>
                      <a:lnTo>
                        <a:pt x="40" y="6"/>
                      </a:lnTo>
                      <a:lnTo>
                        <a:pt x="38" y="8"/>
                      </a:lnTo>
                      <a:lnTo>
                        <a:pt x="34" y="14"/>
                      </a:lnTo>
                      <a:lnTo>
                        <a:pt x="30" y="1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14" name="Freeform 279"/>
                <p:cNvSpPr>
                  <a:spLocks noChangeAspect="1"/>
                </p:cNvSpPr>
                <p:nvPr/>
              </p:nvSpPr>
              <p:spPr bwMode="auto">
                <a:xfrm>
                  <a:off x="4757" y="2009"/>
                  <a:ext cx="38" cy="50"/>
                </a:xfrm>
                <a:custGeom>
                  <a:avLst/>
                  <a:gdLst/>
                  <a:ahLst/>
                  <a:cxnLst>
                    <a:cxn ang="0">
                      <a:pos x="4" y="12"/>
                    </a:cxn>
                    <a:cxn ang="0">
                      <a:pos x="10" y="8"/>
                    </a:cxn>
                    <a:cxn ang="0">
                      <a:pos x="16" y="0"/>
                    </a:cxn>
                    <a:cxn ang="0">
                      <a:pos x="24" y="0"/>
                    </a:cxn>
                    <a:cxn ang="0">
                      <a:pos x="28" y="6"/>
                    </a:cxn>
                    <a:cxn ang="0">
                      <a:pos x="34" y="10"/>
                    </a:cxn>
                    <a:cxn ang="0">
                      <a:pos x="38" y="16"/>
                    </a:cxn>
                    <a:cxn ang="0">
                      <a:pos x="36" y="24"/>
                    </a:cxn>
                    <a:cxn ang="0">
                      <a:pos x="32" y="26"/>
                    </a:cxn>
                    <a:cxn ang="0">
                      <a:pos x="30" y="32"/>
                    </a:cxn>
                    <a:cxn ang="0">
                      <a:pos x="30" y="40"/>
                    </a:cxn>
                    <a:cxn ang="0">
                      <a:pos x="26" y="50"/>
                    </a:cxn>
                    <a:cxn ang="0">
                      <a:pos x="18" y="48"/>
                    </a:cxn>
                    <a:cxn ang="0">
                      <a:pos x="18" y="44"/>
                    </a:cxn>
                    <a:cxn ang="0">
                      <a:pos x="20" y="36"/>
                    </a:cxn>
                    <a:cxn ang="0">
                      <a:pos x="12" y="36"/>
                    </a:cxn>
                    <a:cxn ang="0">
                      <a:pos x="14" y="30"/>
                    </a:cxn>
                    <a:cxn ang="0">
                      <a:pos x="18" y="24"/>
                    </a:cxn>
                    <a:cxn ang="0">
                      <a:pos x="18" y="20"/>
                    </a:cxn>
                    <a:cxn ang="0">
                      <a:pos x="16" y="14"/>
                    </a:cxn>
                    <a:cxn ang="0">
                      <a:pos x="8" y="16"/>
                    </a:cxn>
                    <a:cxn ang="0">
                      <a:pos x="0" y="18"/>
                    </a:cxn>
                    <a:cxn ang="0">
                      <a:pos x="4" y="12"/>
                    </a:cxn>
                  </a:cxnLst>
                  <a:rect l="0" t="0" r="r" b="b"/>
                  <a:pathLst>
                    <a:path w="38" h="50">
                      <a:moveTo>
                        <a:pt x="4" y="12"/>
                      </a:moveTo>
                      <a:lnTo>
                        <a:pt x="10" y="8"/>
                      </a:lnTo>
                      <a:lnTo>
                        <a:pt x="16" y="0"/>
                      </a:lnTo>
                      <a:lnTo>
                        <a:pt x="24" y="0"/>
                      </a:lnTo>
                      <a:lnTo>
                        <a:pt x="28" y="6"/>
                      </a:lnTo>
                      <a:lnTo>
                        <a:pt x="34" y="10"/>
                      </a:lnTo>
                      <a:lnTo>
                        <a:pt x="38" y="16"/>
                      </a:lnTo>
                      <a:lnTo>
                        <a:pt x="36" y="24"/>
                      </a:lnTo>
                      <a:lnTo>
                        <a:pt x="32" y="26"/>
                      </a:lnTo>
                      <a:lnTo>
                        <a:pt x="30" y="32"/>
                      </a:lnTo>
                      <a:lnTo>
                        <a:pt x="30" y="40"/>
                      </a:lnTo>
                      <a:lnTo>
                        <a:pt x="26" y="50"/>
                      </a:lnTo>
                      <a:lnTo>
                        <a:pt x="18" y="48"/>
                      </a:lnTo>
                      <a:lnTo>
                        <a:pt x="18" y="44"/>
                      </a:lnTo>
                      <a:lnTo>
                        <a:pt x="20" y="36"/>
                      </a:lnTo>
                      <a:lnTo>
                        <a:pt x="12" y="36"/>
                      </a:lnTo>
                      <a:lnTo>
                        <a:pt x="14" y="30"/>
                      </a:lnTo>
                      <a:lnTo>
                        <a:pt x="18" y="24"/>
                      </a:lnTo>
                      <a:lnTo>
                        <a:pt x="18" y="20"/>
                      </a:lnTo>
                      <a:lnTo>
                        <a:pt x="16" y="14"/>
                      </a:lnTo>
                      <a:lnTo>
                        <a:pt x="8" y="16"/>
                      </a:lnTo>
                      <a:lnTo>
                        <a:pt x="0" y="18"/>
                      </a:lnTo>
                      <a:lnTo>
                        <a:pt x="4" y="12"/>
                      </a:lnTo>
                      <a:close/>
                    </a:path>
                  </a:pathLst>
                </a:custGeom>
                <a:solidFill>
                  <a:schemeClr val="accent3"/>
                </a:solidFill>
                <a:ln w="7938">
                  <a:solidFill>
                    <a:schemeClr val="bg1"/>
                  </a:solidFill>
                  <a:prstDash val="solid"/>
                  <a:round/>
                  <a:headEnd/>
                  <a:tailEnd/>
                </a:ln>
              </p:spPr>
              <p:txBody>
                <a:bodyPr/>
                <a:lstStyle/>
                <a:p>
                  <a:endParaRPr lang="en-US" dirty="0">
                    <a:solidFill>
                      <a:srgbClr val="0F245F"/>
                    </a:solidFill>
                  </a:endParaRPr>
                </a:p>
              </p:txBody>
            </p:sp>
            <p:sp>
              <p:nvSpPr>
                <p:cNvPr id="115" name="Freeform 280"/>
                <p:cNvSpPr>
                  <a:spLocks noChangeAspect="1"/>
                </p:cNvSpPr>
                <p:nvPr/>
              </p:nvSpPr>
              <p:spPr bwMode="auto">
                <a:xfrm>
                  <a:off x="4781" y="1869"/>
                  <a:ext cx="174" cy="148"/>
                </a:xfrm>
                <a:custGeom>
                  <a:avLst/>
                  <a:gdLst/>
                  <a:ahLst/>
                  <a:cxnLst>
                    <a:cxn ang="0">
                      <a:pos x="12" y="128"/>
                    </a:cxn>
                    <a:cxn ang="0">
                      <a:pos x="32" y="112"/>
                    </a:cxn>
                    <a:cxn ang="0">
                      <a:pos x="60" y="110"/>
                    </a:cxn>
                    <a:cxn ang="0">
                      <a:pos x="80" y="100"/>
                    </a:cxn>
                    <a:cxn ang="0">
                      <a:pos x="92" y="82"/>
                    </a:cxn>
                    <a:cxn ang="0">
                      <a:pos x="100" y="80"/>
                    </a:cxn>
                    <a:cxn ang="0">
                      <a:pos x="110" y="82"/>
                    </a:cxn>
                    <a:cxn ang="0">
                      <a:pos x="140" y="52"/>
                    </a:cxn>
                    <a:cxn ang="0">
                      <a:pos x="144" y="30"/>
                    </a:cxn>
                    <a:cxn ang="0">
                      <a:pos x="146" y="10"/>
                    </a:cxn>
                    <a:cxn ang="0">
                      <a:pos x="160" y="12"/>
                    </a:cxn>
                    <a:cxn ang="0">
                      <a:pos x="158" y="2"/>
                    </a:cxn>
                    <a:cxn ang="0">
                      <a:pos x="166" y="10"/>
                    </a:cxn>
                    <a:cxn ang="0">
                      <a:pos x="172" y="28"/>
                    </a:cxn>
                    <a:cxn ang="0">
                      <a:pos x="168" y="48"/>
                    </a:cxn>
                    <a:cxn ang="0">
                      <a:pos x="158" y="66"/>
                    </a:cxn>
                    <a:cxn ang="0">
                      <a:pos x="154" y="86"/>
                    </a:cxn>
                    <a:cxn ang="0">
                      <a:pos x="152" y="98"/>
                    </a:cxn>
                    <a:cxn ang="0">
                      <a:pos x="152" y="108"/>
                    </a:cxn>
                    <a:cxn ang="0">
                      <a:pos x="148" y="118"/>
                    </a:cxn>
                    <a:cxn ang="0">
                      <a:pos x="138" y="116"/>
                    </a:cxn>
                    <a:cxn ang="0">
                      <a:pos x="126" y="116"/>
                    </a:cxn>
                    <a:cxn ang="0">
                      <a:pos x="126" y="128"/>
                    </a:cxn>
                    <a:cxn ang="0">
                      <a:pos x="116" y="126"/>
                    </a:cxn>
                    <a:cxn ang="0">
                      <a:pos x="102" y="126"/>
                    </a:cxn>
                    <a:cxn ang="0">
                      <a:pos x="90" y="122"/>
                    </a:cxn>
                    <a:cxn ang="0">
                      <a:pos x="92" y="132"/>
                    </a:cxn>
                    <a:cxn ang="0">
                      <a:pos x="80" y="144"/>
                    </a:cxn>
                    <a:cxn ang="0">
                      <a:pos x="68" y="140"/>
                    </a:cxn>
                    <a:cxn ang="0">
                      <a:pos x="70" y="130"/>
                    </a:cxn>
                    <a:cxn ang="0">
                      <a:pos x="56" y="124"/>
                    </a:cxn>
                    <a:cxn ang="0">
                      <a:pos x="38" y="130"/>
                    </a:cxn>
                    <a:cxn ang="0">
                      <a:pos x="18" y="134"/>
                    </a:cxn>
                    <a:cxn ang="0">
                      <a:pos x="2" y="138"/>
                    </a:cxn>
                  </a:cxnLst>
                  <a:rect l="0" t="0" r="r" b="b"/>
                  <a:pathLst>
                    <a:path w="174" h="148">
                      <a:moveTo>
                        <a:pt x="0" y="134"/>
                      </a:moveTo>
                      <a:lnTo>
                        <a:pt x="12" y="128"/>
                      </a:lnTo>
                      <a:lnTo>
                        <a:pt x="26" y="118"/>
                      </a:lnTo>
                      <a:lnTo>
                        <a:pt x="32" y="112"/>
                      </a:lnTo>
                      <a:lnTo>
                        <a:pt x="44" y="110"/>
                      </a:lnTo>
                      <a:lnTo>
                        <a:pt x="60" y="110"/>
                      </a:lnTo>
                      <a:lnTo>
                        <a:pt x="76" y="110"/>
                      </a:lnTo>
                      <a:lnTo>
                        <a:pt x="80" y="100"/>
                      </a:lnTo>
                      <a:lnTo>
                        <a:pt x="88" y="90"/>
                      </a:lnTo>
                      <a:lnTo>
                        <a:pt x="92" y="82"/>
                      </a:lnTo>
                      <a:lnTo>
                        <a:pt x="98" y="74"/>
                      </a:lnTo>
                      <a:lnTo>
                        <a:pt x="100" y="80"/>
                      </a:lnTo>
                      <a:lnTo>
                        <a:pt x="100" y="86"/>
                      </a:lnTo>
                      <a:lnTo>
                        <a:pt x="110" y="82"/>
                      </a:lnTo>
                      <a:lnTo>
                        <a:pt x="126" y="72"/>
                      </a:lnTo>
                      <a:lnTo>
                        <a:pt x="140" y="52"/>
                      </a:lnTo>
                      <a:lnTo>
                        <a:pt x="146" y="36"/>
                      </a:lnTo>
                      <a:lnTo>
                        <a:pt x="144" y="30"/>
                      </a:lnTo>
                      <a:lnTo>
                        <a:pt x="142" y="18"/>
                      </a:lnTo>
                      <a:lnTo>
                        <a:pt x="146" y="10"/>
                      </a:lnTo>
                      <a:lnTo>
                        <a:pt x="150" y="8"/>
                      </a:lnTo>
                      <a:lnTo>
                        <a:pt x="160" y="12"/>
                      </a:lnTo>
                      <a:lnTo>
                        <a:pt x="162" y="6"/>
                      </a:lnTo>
                      <a:lnTo>
                        <a:pt x="158" y="2"/>
                      </a:lnTo>
                      <a:lnTo>
                        <a:pt x="164" y="0"/>
                      </a:lnTo>
                      <a:lnTo>
                        <a:pt x="166" y="10"/>
                      </a:lnTo>
                      <a:lnTo>
                        <a:pt x="166" y="18"/>
                      </a:lnTo>
                      <a:lnTo>
                        <a:pt x="172" y="28"/>
                      </a:lnTo>
                      <a:lnTo>
                        <a:pt x="174" y="36"/>
                      </a:lnTo>
                      <a:lnTo>
                        <a:pt x="168" y="48"/>
                      </a:lnTo>
                      <a:lnTo>
                        <a:pt x="160" y="58"/>
                      </a:lnTo>
                      <a:lnTo>
                        <a:pt x="158" y="66"/>
                      </a:lnTo>
                      <a:lnTo>
                        <a:pt x="158" y="80"/>
                      </a:lnTo>
                      <a:lnTo>
                        <a:pt x="154" y="86"/>
                      </a:lnTo>
                      <a:lnTo>
                        <a:pt x="152" y="96"/>
                      </a:lnTo>
                      <a:lnTo>
                        <a:pt x="152" y="98"/>
                      </a:lnTo>
                      <a:lnTo>
                        <a:pt x="152" y="102"/>
                      </a:lnTo>
                      <a:lnTo>
                        <a:pt x="152" y="108"/>
                      </a:lnTo>
                      <a:lnTo>
                        <a:pt x="152" y="110"/>
                      </a:lnTo>
                      <a:lnTo>
                        <a:pt x="148" y="118"/>
                      </a:lnTo>
                      <a:lnTo>
                        <a:pt x="142" y="122"/>
                      </a:lnTo>
                      <a:lnTo>
                        <a:pt x="138" y="116"/>
                      </a:lnTo>
                      <a:lnTo>
                        <a:pt x="132" y="114"/>
                      </a:lnTo>
                      <a:lnTo>
                        <a:pt x="126" y="116"/>
                      </a:lnTo>
                      <a:lnTo>
                        <a:pt x="128" y="124"/>
                      </a:lnTo>
                      <a:lnTo>
                        <a:pt x="126" y="128"/>
                      </a:lnTo>
                      <a:lnTo>
                        <a:pt x="118" y="122"/>
                      </a:lnTo>
                      <a:lnTo>
                        <a:pt x="116" y="126"/>
                      </a:lnTo>
                      <a:lnTo>
                        <a:pt x="110" y="126"/>
                      </a:lnTo>
                      <a:lnTo>
                        <a:pt x="102" y="126"/>
                      </a:lnTo>
                      <a:lnTo>
                        <a:pt x="92" y="126"/>
                      </a:lnTo>
                      <a:lnTo>
                        <a:pt x="90" y="122"/>
                      </a:lnTo>
                      <a:lnTo>
                        <a:pt x="88" y="126"/>
                      </a:lnTo>
                      <a:lnTo>
                        <a:pt x="92" y="132"/>
                      </a:lnTo>
                      <a:lnTo>
                        <a:pt x="84" y="136"/>
                      </a:lnTo>
                      <a:lnTo>
                        <a:pt x="80" y="144"/>
                      </a:lnTo>
                      <a:lnTo>
                        <a:pt x="74" y="148"/>
                      </a:lnTo>
                      <a:lnTo>
                        <a:pt x="68" y="140"/>
                      </a:lnTo>
                      <a:lnTo>
                        <a:pt x="62" y="136"/>
                      </a:lnTo>
                      <a:lnTo>
                        <a:pt x="70" y="130"/>
                      </a:lnTo>
                      <a:lnTo>
                        <a:pt x="72" y="124"/>
                      </a:lnTo>
                      <a:lnTo>
                        <a:pt x="56" y="124"/>
                      </a:lnTo>
                      <a:lnTo>
                        <a:pt x="50" y="128"/>
                      </a:lnTo>
                      <a:lnTo>
                        <a:pt x="38" y="130"/>
                      </a:lnTo>
                      <a:lnTo>
                        <a:pt x="28" y="134"/>
                      </a:lnTo>
                      <a:lnTo>
                        <a:pt x="18" y="134"/>
                      </a:lnTo>
                      <a:lnTo>
                        <a:pt x="10" y="140"/>
                      </a:lnTo>
                      <a:lnTo>
                        <a:pt x="2" y="138"/>
                      </a:lnTo>
                      <a:lnTo>
                        <a:pt x="0" y="134"/>
                      </a:lnTo>
                      <a:close/>
                    </a:path>
                  </a:pathLst>
                </a:custGeom>
                <a:solidFill>
                  <a:schemeClr val="accent3"/>
                </a:solidFill>
                <a:ln w="7938">
                  <a:solidFill>
                    <a:schemeClr val="bg1"/>
                  </a:solidFill>
                  <a:prstDash val="solid"/>
                  <a:round/>
                  <a:headEnd/>
                  <a:tailEnd/>
                </a:ln>
              </p:spPr>
              <p:txBody>
                <a:bodyPr/>
                <a:lstStyle/>
                <a:p>
                  <a:endParaRPr lang="en-US" dirty="0">
                    <a:solidFill>
                      <a:srgbClr val="0F245F"/>
                    </a:solidFill>
                  </a:endParaRPr>
                </a:p>
              </p:txBody>
            </p:sp>
            <p:sp>
              <p:nvSpPr>
                <p:cNvPr id="116" name="Freeform 281"/>
                <p:cNvSpPr>
                  <a:spLocks noChangeAspect="1"/>
                </p:cNvSpPr>
                <p:nvPr/>
              </p:nvSpPr>
              <p:spPr bwMode="auto">
                <a:xfrm>
                  <a:off x="4707" y="1927"/>
                  <a:ext cx="50" cy="72"/>
                </a:xfrm>
                <a:custGeom>
                  <a:avLst/>
                  <a:gdLst/>
                  <a:ahLst/>
                  <a:cxnLst>
                    <a:cxn ang="0">
                      <a:pos x="2" y="32"/>
                    </a:cxn>
                    <a:cxn ang="0">
                      <a:pos x="2" y="28"/>
                    </a:cxn>
                    <a:cxn ang="0">
                      <a:pos x="8" y="30"/>
                    </a:cxn>
                    <a:cxn ang="0">
                      <a:pos x="12" y="28"/>
                    </a:cxn>
                    <a:cxn ang="0">
                      <a:pos x="10" y="22"/>
                    </a:cxn>
                    <a:cxn ang="0">
                      <a:pos x="6" y="20"/>
                    </a:cxn>
                    <a:cxn ang="0">
                      <a:pos x="10" y="6"/>
                    </a:cxn>
                    <a:cxn ang="0">
                      <a:pos x="20" y="2"/>
                    </a:cxn>
                    <a:cxn ang="0">
                      <a:pos x="30" y="0"/>
                    </a:cxn>
                    <a:cxn ang="0">
                      <a:pos x="38" y="8"/>
                    </a:cxn>
                    <a:cxn ang="0">
                      <a:pos x="44" y="18"/>
                    </a:cxn>
                    <a:cxn ang="0">
                      <a:pos x="48" y="30"/>
                    </a:cxn>
                    <a:cxn ang="0">
                      <a:pos x="50" y="40"/>
                    </a:cxn>
                    <a:cxn ang="0">
                      <a:pos x="48" y="54"/>
                    </a:cxn>
                    <a:cxn ang="0">
                      <a:pos x="50" y="54"/>
                    </a:cxn>
                    <a:cxn ang="0">
                      <a:pos x="50" y="56"/>
                    </a:cxn>
                    <a:cxn ang="0">
                      <a:pos x="46" y="58"/>
                    </a:cxn>
                    <a:cxn ang="0">
                      <a:pos x="38" y="62"/>
                    </a:cxn>
                    <a:cxn ang="0">
                      <a:pos x="34" y="64"/>
                    </a:cxn>
                    <a:cxn ang="0">
                      <a:pos x="28" y="60"/>
                    </a:cxn>
                    <a:cxn ang="0">
                      <a:pos x="24" y="64"/>
                    </a:cxn>
                    <a:cxn ang="0">
                      <a:pos x="16" y="70"/>
                    </a:cxn>
                    <a:cxn ang="0">
                      <a:pos x="12" y="68"/>
                    </a:cxn>
                    <a:cxn ang="0">
                      <a:pos x="2" y="72"/>
                    </a:cxn>
                    <a:cxn ang="0">
                      <a:pos x="0" y="66"/>
                    </a:cxn>
                    <a:cxn ang="0">
                      <a:pos x="2" y="58"/>
                    </a:cxn>
                    <a:cxn ang="0">
                      <a:pos x="2" y="48"/>
                    </a:cxn>
                    <a:cxn ang="0">
                      <a:pos x="6" y="46"/>
                    </a:cxn>
                    <a:cxn ang="0">
                      <a:pos x="6" y="38"/>
                    </a:cxn>
                    <a:cxn ang="0">
                      <a:pos x="2" y="32"/>
                    </a:cxn>
                  </a:cxnLst>
                  <a:rect l="0" t="0" r="r" b="b"/>
                  <a:pathLst>
                    <a:path w="50" h="72">
                      <a:moveTo>
                        <a:pt x="2" y="32"/>
                      </a:moveTo>
                      <a:lnTo>
                        <a:pt x="2" y="28"/>
                      </a:lnTo>
                      <a:lnTo>
                        <a:pt x="8" y="30"/>
                      </a:lnTo>
                      <a:lnTo>
                        <a:pt x="12" y="28"/>
                      </a:lnTo>
                      <a:lnTo>
                        <a:pt x="10" y="22"/>
                      </a:lnTo>
                      <a:lnTo>
                        <a:pt x="6" y="20"/>
                      </a:lnTo>
                      <a:lnTo>
                        <a:pt x="10" y="6"/>
                      </a:lnTo>
                      <a:lnTo>
                        <a:pt x="20" y="2"/>
                      </a:lnTo>
                      <a:lnTo>
                        <a:pt x="30" y="0"/>
                      </a:lnTo>
                      <a:lnTo>
                        <a:pt x="38" y="8"/>
                      </a:lnTo>
                      <a:lnTo>
                        <a:pt x="44" y="18"/>
                      </a:lnTo>
                      <a:lnTo>
                        <a:pt x="48" y="30"/>
                      </a:lnTo>
                      <a:lnTo>
                        <a:pt x="50" y="40"/>
                      </a:lnTo>
                      <a:lnTo>
                        <a:pt x="48" y="54"/>
                      </a:lnTo>
                      <a:lnTo>
                        <a:pt x="50" y="54"/>
                      </a:lnTo>
                      <a:lnTo>
                        <a:pt x="50" y="56"/>
                      </a:lnTo>
                      <a:lnTo>
                        <a:pt x="46" y="58"/>
                      </a:lnTo>
                      <a:lnTo>
                        <a:pt x="38" y="62"/>
                      </a:lnTo>
                      <a:lnTo>
                        <a:pt x="34" y="64"/>
                      </a:lnTo>
                      <a:lnTo>
                        <a:pt x="28" y="60"/>
                      </a:lnTo>
                      <a:lnTo>
                        <a:pt x="24" y="64"/>
                      </a:lnTo>
                      <a:lnTo>
                        <a:pt x="16" y="70"/>
                      </a:lnTo>
                      <a:lnTo>
                        <a:pt x="12" y="68"/>
                      </a:lnTo>
                      <a:lnTo>
                        <a:pt x="2" y="72"/>
                      </a:lnTo>
                      <a:lnTo>
                        <a:pt x="0" y="66"/>
                      </a:lnTo>
                      <a:lnTo>
                        <a:pt x="2" y="58"/>
                      </a:lnTo>
                      <a:lnTo>
                        <a:pt x="2" y="48"/>
                      </a:lnTo>
                      <a:lnTo>
                        <a:pt x="6" y="46"/>
                      </a:lnTo>
                      <a:lnTo>
                        <a:pt x="6" y="38"/>
                      </a:lnTo>
                      <a:lnTo>
                        <a:pt x="2" y="32"/>
                      </a:lnTo>
                      <a:close/>
                    </a:path>
                  </a:pathLst>
                </a:custGeom>
                <a:solidFill>
                  <a:schemeClr val="accent3"/>
                </a:solidFill>
                <a:ln w="7938">
                  <a:solidFill>
                    <a:schemeClr val="bg1"/>
                  </a:solidFill>
                  <a:prstDash val="solid"/>
                  <a:round/>
                  <a:headEnd/>
                  <a:tailEnd/>
                </a:ln>
              </p:spPr>
              <p:txBody>
                <a:bodyPr/>
                <a:lstStyle/>
                <a:p>
                  <a:endParaRPr lang="en-US" dirty="0">
                    <a:solidFill>
                      <a:srgbClr val="0F245F"/>
                    </a:solidFill>
                  </a:endParaRPr>
                </a:p>
              </p:txBody>
            </p:sp>
            <p:sp>
              <p:nvSpPr>
                <p:cNvPr id="117" name="Freeform 282"/>
                <p:cNvSpPr>
                  <a:spLocks noChangeAspect="1"/>
                </p:cNvSpPr>
                <p:nvPr/>
              </p:nvSpPr>
              <p:spPr bwMode="auto">
                <a:xfrm>
                  <a:off x="4677" y="1843"/>
                  <a:ext cx="98" cy="96"/>
                </a:xfrm>
                <a:custGeom>
                  <a:avLst/>
                  <a:gdLst/>
                  <a:ahLst/>
                  <a:cxnLst>
                    <a:cxn ang="0">
                      <a:pos x="24" y="92"/>
                    </a:cxn>
                    <a:cxn ang="0">
                      <a:pos x="12" y="94"/>
                    </a:cxn>
                    <a:cxn ang="0">
                      <a:pos x="8" y="88"/>
                    </a:cxn>
                    <a:cxn ang="0">
                      <a:pos x="12" y="80"/>
                    </a:cxn>
                    <a:cxn ang="0">
                      <a:pos x="12" y="70"/>
                    </a:cxn>
                    <a:cxn ang="0">
                      <a:pos x="16" y="60"/>
                    </a:cxn>
                    <a:cxn ang="0">
                      <a:pos x="6" y="60"/>
                    </a:cxn>
                    <a:cxn ang="0">
                      <a:pos x="0" y="56"/>
                    </a:cxn>
                    <a:cxn ang="0">
                      <a:pos x="6" y="48"/>
                    </a:cxn>
                    <a:cxn ang="0">
                      <a:pos x="22" y="38"/>
                    </a:cxn>
                    <a:cxn ang="0">
                      <a:pos x="28" y="32"/>
                    </a:cxn>
                    <a:cxn ang="0">
                      <a:pos x="36" y="24"/>
                    </a:cxn>
                    <a:cxn ang="0">
                      <a:pos x="40" y="22"/>
                    </a:cxn>
                    <a:cxn ang="0">
                      <a:pos x="50" y="26"/>
                    </a:cxn>
                    <a:cxn ang="0">
                      <a:pos x="60" y="24"/>
                    </a:cxn>
                    <a:cxn ang="0">
                      <a:pos x="62" y="16"/>
                    </a:cxn>
                    <a:cxn ang="0">
                      <a:pos x="72" y="16"/>
                    </a:cxn>
                    <a:cxn ang="0">
                      <a:pos x="80" y="10"/>
                    </a:cxn>
                    <a:cxn ang="0">
                      <a:pos x="82" y="4"/>
                    </a:cxn>
                    <a:cxn ang="0">
                      <a:pos x="88" y="0"/>
                    </a:cxn>
                    <a:cxn ang="0">
                      <a:pos x="98" y="8"/>
                    </a:cxn>
                    <a:cxn ang="0">
                      <a:pos x="92" y="12"/>
                    </a:cxn>
                    <a:cxn ang="0">
                      <a:pos x="84" y="18"/>
                    </a:cxn>
                    <a:cxn ang="0">
                      <a:pos x="80" y="28"/>
                    </a:cxn>
                    <a:cxn ang="0">
                      <a:pos x="78" y="38"/>
                    </a:cxn>
                    <a:cxn ang="0">
                      <a:pos x="76" y="42"/>
                    </a:cxn>
                    <a:cxn ang="0">
                      <a:pos x="68" y="46"/>
                    </a:cxn>
                    <a:cxn ang="0">
                      <a:pos x="52" y="52"/>
                    </a:cxn>
                    <a:cxn ang="0">
                      <a:pos x="48" y="58"/>
                    </a:cxn>
                    <a:cxn ang="0">
                      <a:pos x="48" y="66"/>
                    </a:cxn>
                    <a:cxn ang="0">
                      <a:pos x="52" y="76"/>
                    </a:cxn>
                    <a:cxn ang="0">
                      <a:pos x="56" y="80"/>
                    </a:cxn>
                    <a:cxn ang="0">
                      <a:pos x="60" y="84"/>
                    </a:cxn>
                    <a:cxn ang="0">
                      <a:pos x="50" y="86"/>
                    </a:cxn>
                    <a:cxn ang="0">
                      <a:pos x="40" y="90"/>
                    </a:cxn>
                    <a:cxn ang="0">
                      <a:pos x="36" y="96"/>
                    </a:cxn>
                    <a:cxn ang="0">
                      <a:pos x="24" y="92"/>
                    </a:cxn>
                  </a:cxnLst>
                  <a:rect l="0" t="0" r="r" b="b"/>
                  <a:pathLst>
                    <a:path w="98" h="96">
                      <a:moveTo>
                        <a:pt x="24" y="92"/>
                      </a:moveTo>
                      <a:lnTo>
                        <a:pt x="12" y="94"/>
                      </a:lnTo>
                      <a:lnTo>
                        <a:pt x="8" y="88"/>
                      </a:lnTo>
                      <a:lnTo>
                        <a:pt x="12" y="80"/>
                      </a:lnTo>
                      <a:lnTo>
                        <a:pt x="12" y="70"/>
                      </a:lnTo>
                      <a:lnTo>
                        <a:pt x="16" y="60"/>
                      </a:lnTo>
                      <a:lnTo>
                        <a:pt x="6" y="60"/>
                      </a:lnTo>
                      <a:lnTo>
                        <a:pt x="0" y="56"/>
                      </a:lnTo>
                      <a:lnTo>
                        <a:pt x="6" y="48"/>
                      </a:lnTo>
                      <a:lnTo>
                        <a:pt x="22" y="38"/>
                      </a:lnTo>
                      <a:lnTo>
                        <a:pt x="28" y="32"/>
                      </a:lnTo>
                      <a:lnTo>
                        <a:pt x="36" y="24"/>
                      </a:lnTo>
                      <a:lnTo>
                        <a:pt x="40" y="22"/>
                      </a:lnTo>
                      <a:lnTo>
                        <a:pt x="50" y="26"/>
                      </a:lnTo>
                      <a:lnTo>
                        <a:pt x="60" y="24"/>
                      </a:lnTo>
                      <a:lnTo>
                        <a:pt x="62" y="16"/>
                      </a:lnTo>
                      <a:lnTo>
                        <a:pt x="72" y="16"/>
                      </a:lnTo>
                      <a:lnTo>
                        <a:pt x="80" y="10"/>
                      </a:lnTo>
                      <a:lnTo>
                        <a:pt x="82" y="4"/>
                      </a:lnTo>
                      <a:lnTo>
                        <a:pt x="88" y="0"/>
                      </a:lnTo>
                      <a:lnTo>
                        <a:pt x="98" y="8"/>
                      </a:lnTo>
                      <a:lnTo>
                        <a:pt x="92" y="12"/>
                      </a:lnTo>
                      <a:lnTo>
                        <a:pt x="84" y="18"/>
                      </a:lnTo>
                      <a:lnTo>
                        <a:pt x="80" y="28"/>
                      </a:lnTo>
                      <a:lnTo>
                        <a:pt x="78" y="38"/>
                      </a:lnTo>
                      <a:lnTo>
                        <a:pt x="76" y="42"/>
                      </a:lnTo>
                      <a:lnTo>
                        <a:pt x="68" y="46"/>
                      </a:lnTo>
                      <a:lnTo>
                        <a:pt x="52" y="52"/>
                      </a:lnTo>
                      <a:lnTo>
                        <a:pt x="48" y="58"/>
                      </a:lnTo>
                      <a:lnTo>
                        <a:pt x="48" y="66"/>
                      </a:lnTo>
                      <a:lnTo>
                        <a:pt x="52" y="76"/>
                      </a:lnTo>
                      <a:lnTo>
                        <a:pt x="56" y="80"/>
                      </a:lnTo>
                      <a:lnTo>
                        <a:pt x="60" y="84"/>
                      </a:lnTo>
                      <a:lnTo>
                        <a:pt x="50" y="86"/>
                      </a:lnTo>
                      <a:lnTo>
                        <a:pt x="40" y="90"/>
                      </a:lnTo>
                      <a:lnTo>
                        <a:pt x="36" y="96"/>
                      </a:lnTo>
                      <a:lnTo>
                        <a:pt x="24" y="92"/>
                      </a:lnTo>
                      <a:close/>
                    </a:path>
                  </a:pathLst>
                </a:custGeom>
                <a:solidFill>
                  <a:schemeClr val="accent3"/>
                </a:solidFill>
                <a:ln w="7938">
                  <a:solidFill>
                    <a:schemeClr val="bg1"/>
                  </a:solidFill>
                  <a:prstDash val="solid"/>
                  <a:round/>
                  <a:headEnd/>
                  <a:tailEnd/>
                </a:ln>
              </p:spPr>
              <p:txBody>
                <a:bodyPr/>
                <a:lstStyle/>
                <a:p>
                  <a:endParaRPr lang="en-US" dirty="0">
                    <a:solidFill>
                      <a:srgbClr val="0F245F"/>
                    </a:solidFill>
                  </a:endParaRPr>
                </a:p>
              </p:txBody>
            </p:sp>
            <p:sp>
              <p:nvSpPr>
                <p:cNvPr id="118" name="Freeform 283"/>
                <p:cNvSpPr>
                  <a:spLocks noChangeAspect="1"/>
                </p:cNvSpPr>
                <p:nvPr/>
              </p:nvSpPr>
              <p:spPr bwMode="auto">
                <a:xfrm>
                  <a:off x="3869" y="1627"/>
                  <a:ext cx="972" cy="612"/>
                </a:xfrm>
                <a:custGeom>
                  <a:avLst/>
                  <a:gdLst/>
                  <a:ahLst/>
                  <a:cxnLst>
                    <a:cxn ang="0">
                      <a:pos x="108" y="176"/>
                    </a:cxn>
                    <a:cxn ang="0">
                      <a:pos x="170" y="134"/>
                    </a:cxn>
                    <a:cxn ang="0">
                      <a:pos x="210" y="104"/>
                    </a:cxn>
                    <a:cxn ang="0">
                      <a:pos x="258" y="116"/>
                    </a:cxn>
                    <a:cxn ang="0">
                      <a:pos x="278" y="170"/>
                    </a:cxn>
                    <a:cxn ang="0">
                      <a:pos x="358" y="212"/>
                    </a:cxn>
                    <a:cxn ang="0">
                      <a:pos x="506" y="240"/>
                    </a:cxn>
                    <a:cxn ang="0">
                      <a:pos x="608" y="200"/>
                    </a:cxn>
                    <a:cxn ang="0">
                      <a:pos x="654" y="164"/>
                    </a:cxn>
                    <a:cxn ang="0">
                      <a:pos x="736" y="144"/>
                    </a:cxn>
                    <a:cxn ang="0">
                      <a:pos x="668" y="116"/>
                    </a:cxn>
                    <a:cxn ang="0">
                      <a:pos x="714" y="76"/>
                    </a:cxn>
                    <a:cxn ang="0">
                      <a:pos x="750" y="20"/>
                    </a:cxn>
                    <a:cxn ang="0">
                      <a:pos x="798" y="0"/>
                    </a:cxn>
                    <a:cxn ang="0">
                      <a:pos x="856" y="68"/>
                    </a:cxn>
                    <a:cxn ang="0">
                      <a:pos x="908" y="100"/>
                    </a:cxn>
                    <a:cxn ang="0">
                      <a:pos x="970" y="110"/>
                    </a:cxn>
                    <a:cxn ang="0">
                      <a:pos x="934" y="174"/>
                    </a:cxn>
                    <a:cxn ang="0">
                      <a:pos x="896" y="216"/>
                    </a:cxn>
                    <a:cxn ang="0">
                      <a:pos x="848" y="238"/>
                    </a:cxn>
                    <a:cxn ang="0">
                      <a:pos x="798" y="274"/>
                    </a:cxn>
                    <a:cxn ang="0">
                      <a:pos x="772" y="266"/>
                    </a:cxn>
                    <a:cxn ang="0">
                      <a:pos x="724" y="286"/>
                    </a:cxn>
                    <a:cxn ang="0">
                      <a:pos x="720" y="316"/>
                    </a:cxn>
                    <a:cxn ang="0">
                      <a:pos x="758" y="316"/>
                    </a:cxn>
                    <a:cxn ang="0">
                      <a:pos x="752" y="334"/>
                    </a:cxn>
                    <a:cxn ang="0">
                      <a:pos x="736" y="372"/>
                    </a:cxn>
                    <a:cxn ang="0">
                      <a:pos x="766" y="422"/>
                    </a:cxn>
                    <a:cxn ang="0">
                      <a:pos x="760" y="438"/>
                    </a:cxn>
                    <a:cxn ang="0">
                      <a:pos x="766" y="450"/>
                    </a:cxn>
                    <a:cxn ang="0">
                      <a:pos x="714" y="542"/>
                    </a:cxn>
                    <a:cxn ang="0">
                      <a:pos x="638" y="568"/>
                    </a:cxn>
                    <a:cxn ang="0">
                      <a:pos x="586" y="596"/>
                    </a:cxn>
                    <a:cxn ang="0">
                      <a:pos x="576" y="594"/>
                    </a:cxn>
                    <a:cxn ang="0">
                      <a:pos x="528" y="590"/>
                    </a:cxn>
                    <a:cxn ang="0">
                      <a:pos x="492" y="576"/>
                    </a:cxn>
                    <a:cxn ang="0">
                      <a:pos x="450" y="590"/>
                    </a:cxn>
                    <a:cxn ang="0">
                      <a:pos x="420" y="594"/>
                    </a:cxn>
                    <a:cxn ang="0">
                      <a:pos x="402" y="552"/>
                    </a:cxn>
                    <a:cxn ang="0">
                      <a:pos x="392" y="490"/>
                    </a:cxn>
                    <a:cxn ang="0">
                      <a:pos x="352" y="464"/>
                    </a:cxn>
                    <a:cxn ang="0">
                      <a:pos x="292" y="488"/>
                    </a:cxn>
                    <a:cxn ang="0">
                      <a:pos x="230" y="488"/>
                    </a:cxn>
                    <a:cxn ang="0">
                      <a:pos x="146" y="456"/>
                    </a:cxn>
                    <a:cxn ang="0">
                      <a:pos x="80" y="418"/>
                    </a:cxn>
                    <a:cxn ang="0">
                      <a:pos x="84" y="380"/>
                    </a:cxn>
                    <a:cxn ang="0">
                      <a:pos x="70" y="352"/>
                    </a:cxn>
                    <a:cxn ang="0">
                      <a:pos x="20" y="318"/>
                    </a:cxn>
                    <a:cxn ang="0">
                      <a:pos x="2" y="284"/>
                    </a:cxn>
                    <a:cxn ang="0">
                      <a:pos x="32" y="266"/>
                    </a:cxn>
                    <a:cxn ang="0">
                      <a:pos x="102" y="232"/>
                    </a:cxn>
                  </a:cxnLst>
                  <a:rect l="0" t="0" r="r" b="b"/>
                  <a:pathLst>
                    <a:path w="972" h="612">
                      <a:moveTo>
                        <a:pt x="108" y="228"/>
                      </a:moveTo>
                      <a:lnTo>
                        <a:pt x="108" y="218"/>
                      </a:lnTo>
                      <a:lnTo>
                        <a:pt x="116" y="210"/>
                      </a:lnTo>
                      <a:lnTo>
                        <a:pt x="110" y="194"/>
                      </a:lnTo>
                      <a:lnTo>
                        <a:pt x="108" y="176"/>
                      </a:lnTo>
                      <a:lnTo>
                        <a:pt x="120" y="170"/>
                      </a:lnTo>
                      <a:lnTo>
                        <a:pt x="138" y="170"/>
                      </a:lnTo>
                      <a:lnTo>
                        <a:pt x="142" y="156"/>
                      </a:lnTo>
                      <a:lnTo>
                        <a:pt x="152" y="132"/>
                      </a:lnTo>
                      <a:lnTo>
                        <a:pt x="170" y="134"/>
                      </a:lnTo>
                      <a:lnTo>
                        <a:pt x="184" y="134"/>
                      </a:lnTo>
                      <a:lnTo>
                        <a:pt x="194" y="132"/>
                      </a:lnTo>
                      <a:lnTo>
                        <a:pt x="194" y="118"/>
                      </a:lnTo>
                      <a:lnTo>
                        <a:pt x="198" y="104"/>
                      </a:lnTo>
                      <a:lnTo>
                        <a:pt x="210" y="104"/>
                      </a:lnTo>
                      <a:lnTo>
                        <a:pt x="212" y="94"/>
                      </a:lnTo>
                      <a:lnTo>
                        <a:pt x="228" y="94"/>
                      </a:lnTo>
                      <a:lnTo>
                        <a:pt x="232" y="104"/>
                      </a:lnTo>
                      <a:lnTo>
                        <a:pt x="242" y="114"/>
                      </a:lnTo>
                      <a:lnTo>
                        <a:pt x="258" y="116"/>
                      </a:lnTo>
                      <a:lnTo>
                        <a:pt x="272" y="130"/>
                      </a:lnTo>
                      <a:lnTo>
                        <a:pt x="280" y="142"/>
                      </a:lnTo>
                      <a:lnTo>
                        <a:pt x="280" y="150"/>
                      </a:lnTo>
                      <a:lnTo>
                        <a:pt x="274" y="158"/>
                      </a:lnTo>
                      <a:lnTo>
                        <a:pt x="278" y="170"/>
                      </a:lnTo>
                      <a:lnTo>
                        <a:pt x="286" y="174"/>
                      </a:lnTo>
                      <a:lnTo>
                        <a:pt x="320" y="176"/>
                      </a:lnTo>
                      <a:lnTo>
                        <a:pt x="330" y="186"/>
                      </a:lnTo>
                      <a:lnTo>
                        <a:pt x="352" y="198"/>
                      </a:lnTo>
                      <a:lnTo>
                        <a:pt x="358" y="212"/>
                      </a:lnTo>
                      <a:lnTo>
                        <a:pt x="364" y="220"/>
                      </a:lnTo>
                      <a:lnTo>
                        <a:pt x="418" y="222"/>
                      </a:lnTo>
                      <a:lnTo>
                        <a:pt x="446" y="224"/>
                      </a:lnTo>
                      <a:lnTo>
                        <a:pt x="470" y="236"/>
                      </a:lnTo>
                      <a:lnTo>
                        <a:pt x="506" y="240"/>
                      </a:lnTo>
                      <a:lnTo>
                        <a:pt x="528" y="226"/>
                      </a:lnTo>
                      <a:lnTo>
                        <a:pt x="572" y="226"/>
                      </a:lnTo>
                      <a:lnTo>
                        <a:pt x="590" y="216"/>
                      </a:lnTo>
                      <a:lnTo>
                        <a:pt x="590" y="210"/>
                      </a:lnTo>
                      <a:lnTo>
                        <a:pt x="608" y="200"/>
                      </a:lnTo>
                      <a:lnTo>
                        <a:pt x="602" y="188"/>
                      </a:lnTo>
                      <a:lnTo>
                        <a:pt x="608" y="176"/>
                      </a:lnTo>
                      <a:lnTo>
                        <a:pt x="622" y="176"/>
                      </a:lnTo>
                      <a:lnTo>
                        <a:pt x="640" y="178"/>
                      </a:lnTo>
                      <a:lnTo>
                        <a:pt x="654" y="164"/>
                      </a:lnTo>
                      <a:lnTo>
                        <a:pt x="670" y="164"/>
                      </a:lnTo>
                      <a:lnTo>
                        <a:pt x="688" y="150"/>
                      </a:lnTo>
                      <a:lnTo>
                        <a:pt x="708" y="142"/>
                      </a:lnTo>
                      <a:lnTo>
                        <a:pt x="720" y="142"/>
                      </a:lnTo>
                      <a:lnTo>
                        <a:pt x="736" y="144"/>
                      </a:lnTo>
                      <a:lnTo>
                        <a:pt x="734" y="134"/>
                      </a:lnTo>
                      <a:lnTo>
                        <a:pt x="714" y="114"/>
                      </a:lnTo>
                      <a:lnTo>
                        <a:pt x="704" y="112"/>
                      </a:lnTo>
                      <a:lnTo>
                        <a:pt x="696" y="118"/>
                      </a:lnTo>
                      <a:lnTo>
                        <a:pt x="668" y="116"/>
                      </a:lnTo>
                      <a:lnTo>
                        <a:pt x="672" y="102"/>
                      </a:lnTo>
                      <a:lnTo>
                        <a:pt x="680" y="84"/>
                      </a:lnTo>
                      <a:lnTo>
                        <a:pt x="686" y="76"/>
                      </a:lnTo>
                      <a:lnTo>
                        <a:pt x="704" y="86"/>
                      </a:lnTo>
                      <a:lnTo>
                        <a:pt x="714" y="76"/>
                      </a:lnTo>
                      <a:lnTo>
                        <a:pt x="726" y="74"/>
                      </a:lnTo>
                      <a:lnTo>
                        <a:pt x="730" y="58"/>
                      </a:lnTo>
                      <a:lnTo>
                        <a:pt x="740" y="40"/>
                      </a:lnTo>
                      <a:lnTo>
                        <a:pt x="750" y="34"/>
                      </a:lnTo>
                      <a:lnTo>
                        <a:pt x="750" y="20"/>
                      </a:lnTo>
                      <a:lnTo>
                        <a:pt x="738" y="18"/>
                      </a:lnTo>
                      <a:lnTo>
                        <a:pt x="740" y="10"/>
                      </a:lnTo>
                      <a:lnTo>
                        <a:pt x="754" y="4"/>
                      </a:lnTo>
                      <a:lnTo>
                        <a:pt x="780" y="2"/>
                      </a:lnTo>
                      <a:lnTo>
                        <a:pt x="798" y="0"/>
                      </a:lnTo>
                      <a:lnTo>
                        <a:pt x="814" y="6"/>
                      </a:lnTo>
                      <a:lnTo>
                        <a:pt x="828" y="12"/>
                      </a:lnTo>
                      <a:lnTo>
                        <a:pt x="840" y="32"/>
                      </a:lnTo>
                      <a:lnTo>
                        <a:pt x="848" y="52"/>
                      </a:lnTo>
                      <a:lnTo>
                        <a:pt x="856" y="68"/>
                      </a:lnTo>
                      <a:lnTo>
                        <a:pt x="862" y="84"/>
                      </a:lnTo>
                      <a:lnTo>
                        <a:pt x="878" y="84"/>
                      </a:lnTo>
                      <a:lnTo>
                        <a:pt x="888" y="90"/>
                      </a:lnTo>
                      <a:lnTo>
                        <a:pt x="902" y="98"/>
                      </a:lnTo>
                      <a:lnTo>
                        <a:pt x="908" y="100"/>
                      </a:lnTo>
                      <a:lnTo>
                        <a:pt x="912" y="120"/>
                      </a:lnTo>
                      <a:lnTo>
                        <a:pt x="934" y="122"/>
                      </a:lnTo>
                      <a:lnTo>
                        <a:pt x="940" y="114"/>
                      </a:lnTo>
                      <a:lnTo>
                        <a:pt x="954" y="112"/>
                      </a:lnTo>
                      <a:lnTo>
                        <a:pt x="970" y="110"/>
                      </a:lnTo>
                      <a:lnTo>
                        <a:pt x="972" y="124"/>
                      </a:lnTo>
                      <a:lnTo>
                        <a:pt x="964" y="128"/>
                      </a:lnTo>
                      <a:lnTo>
                        <a:pt x="958" y="150"/>
                      </a:lnTo>
                      <a:lnTo>
                        <a:pt x="946" y="172"/>
                      </a:lnTo>
                      <a:lnTo>
                        <a:pt x="934" y="174"/>
                      </a:lnTo>
                      <a:lnTo>
                        <a:pt x="928" y="168"/>
                      </a:lnTo>
                      <a:lnTo>
                        <a:pt x="914" y="178"/>
                      </a:lnTo>
                      <a:lnTo>
                        <a:pt x="914" y="214"/>
                      </a:lnTo>
                      <a:lnTo>
                        <a:pt x="906" y="224"/>
                      </a:lnTo>
                      <a:lnTo>
                        <a:pt x="896" y="216"/>
                      </a:lnTo>
                      <a:lnTo>
                        <a:pt x="880" y="232"/>
                      </a:lnTo>
                      <a:lnTo>
                        <a:pt x="870" y="232"/>
                      </a:lnTo>
                      <a:lnTo>
                        <a:pt x="868" y="240"/>
                      </a:lnTo>
                      <a:lnTo>
                        <a:pt x="858" y="242"/>
                      </a:lnTo>
                      <a:lnTo>
                        <a:pt x="848" y="238"/>
                      </a:lnTo>
                      <a:lnTo>
                        <a:pt x="844" y="240"/>
                      </a:lnTo>
                      <a:lnTo>
                        <a:pt x="830" y="254"/>
                      </a:lnTo>
                      <a:lnTo>
                        <a:pt x="818" y="262"/>
                      </a:lnTo>
                      <a:lnTo>
                        <a:pt x="808" y="272"/>
                      </a:lnTo>
                      <a:lnTo>
                        <a:pt x="798" y="274"/>
                      </a:lnTo>
                      <a:lnTo>
                        <a:pt x="788" y="276"/>
                      </a:lnTo>
                      <a:lnTo>
                        <a:pt x="760" y="294"/>
                      </a:lnTo>
                      <a:lnTo>
                        <a:pt x="758" y="282"/>
                      </a:lnTo>
                      <a:lnTo>
                        <a:pt x="762" y="272"/>
                      </a:lnTo>
                      <a:lnTo>
                        <a:pt x="772" y="266"/>
                      </a:lnTo>
                      <a:lnTo>
                        <a:pt x="770" y="256"/>
                      </a:lnTo>
                      <a:lnTo>
                        <a:pt x="762" y="256"/>
                      </a:lnTo>
                      <a:lnTo>
                        <a:pt x="750" y="258"/>
                      </a:lnTo>
                      <a:lnTo>
                        <a:pt x="728" y="276"/>
                      </a:lnTo>
                      <a:lnTo>
                        <a:pt x="724" y="286"/>
                      </a:lnTo>
                      <a:lnTo>
                        <a:pt x="704" y="286"/>
                      </a:lnTo>
                      <a:lnTo>
                        <a:pt x="700" y="294"/>
                      </a:lnTo>
                      <a:lnTo>
                        <a:pt x="706" y="308"/>
                      </a:lnTo>
                      <a:lnTo>
                        <a:pt x="720" y="310"/>
                      </a:lnTo>
                      <a:lnTo>
                        <a:pt x="720" y="316"/>
                      </a:lnTo>
                      <a:lnTo>
                        <a:pt x="722" y="324"/>
                      </a:lnTo>
                      <a:lnTo>
                        <a:pt x="734" y="322"/>
                      </a:lnTo>
                      <a:lnTo>
                        <a:pt x="742" y="314"/>
                      </a:lnTo>
                      <a:lnTo>
                        <a:pt x="750" y="312"/>
                      </a:lnTo>
                      <a:lnTo>
                        <a:pt x="758" y="316"/>
                      </a:lnTo>
                      <a:lnTo>
                        <a:pt x="774" y="320"/>
                      </a:lnTo>
                      <a:lnTo>
                        <a:pt x="778" y="328"/>
                      </a:lnTo>
                      <a:lnTo>
                        <a:pt x="772" y="330"/>
                      </a:lnTo>
                      <a:lnTo>
                        <a:pt x="760" y="330"/>
                      </a:lnTo>
                      <a:lnTo>
                        <a:pt x="752" y="334"/>
                      </a:lnTo>
                      <a:lnTo>
                        <a:pt x="750" y="340"/>
                      </a:lnTo>
                      <a:lnTo>
                        <a:pt x="740" y="344"/>
                      </a:lnTo>
                      <a:lnTo>
                        <a:pt x="730" y="358"/>
                      </a:lnTo>
                      <a:lnTo>
                        <a:pt x="726" y="368"/>
                      </a:lnTo>
                      <a:lnTo>
                        <a:pt x="736" y="372"/>
                      </a:lnTo>
                      <a:lnTo>
                        <a:pt x="742" y="378"/>
                      </a:lnTo>
                      <a:lnTo>
                        <a:pt x="750" y="398"/>
                      </a:lnTo>
                      <a:lnTo>
                        <a:pt x="752" y="406"/>
                      </a:lnTo>
                      <a:lnTo>
                        <a:pt x="768" y="418"/>
                      </a:lnTo>
                      <a:lnTo>
                        <a:pt x="766" y="422"/>
                      </a:lnTo>
                      <a:lnTo>
                        <a:pt x="756" y="418"/>
                      </a:lnTo>
                      <a:lnTo>
                        <a:pt x="752" y="426"/>
                      </a:lnTo>
                      <a:lnTo>
                        <a:pt x="764" y="430"/>
                      </a:lnTo>
                      <a:lnTo>
                        <a:pt x="768" y="436"/>
                      </a:lnTo>
                      <a:lnTo>
                        <a:pt x="760" y="438"/>
                      </a:lnTo>
                      <a:lnTo>
                        <a:pt x="750" y="440"/>
                      </a:lnTo>
                      <a:lnTo>
                        <a:pt x="744" y="444"/>
                      </a:lnTo>
                      <a:lnTo>
                        <a:pt x="742" y="446"/>
                      </a:lnTo>
                      <a:lnTo>
                        <a:pt x="756" y="448"/>
                      </a:lnTo>
                      <a:lnTo>
                        <a:pt x="766" y="450"/>
                      </a:lnTo>
                      <a:lnTo>
                        <a:pt x="766" y="462"/>
                      </a:lnTo>
                      <a:lnTo>
                        <a:pt x="758" y="480"/>
                      </a:lnTo>
                      <a:lnTo>
                        <a:pt x="738" y="504"/>
                      </a:lnTo>
                      <a:lnTo>
                        <a:pt x="724" y="524"/>
                      </a:lnTo>
                      <a:lnTo>
                        <a:pt x="714" y="542"/>
                      </a:lnTo>
                      <a:lnTo>
                        <a:pt x="692" y="560"/>
                      </a:lnTo>
                      <a:lnTo>
                        <a:pt x="678" y="572"/>
                      </a:lnTo>
                      <a:lnTo>
                        <a:pt x="656" y="576"/>
                      </a:lnTo>
                      <a:lnTo>
                        <a:pt x="644" y="576"/>
                      </a:lnTo>
                      <a:lnTo>
                        <a:pt x="638" y="568"/>
                      </a:lnTo>
                      <a:lnTo>
                        <a:pt x="632" y="570"/>
                      </a:lnTo>
                      <a:lnTo>
                        <a:pt x="632" y="584"/>
                      </a:lnTo>
                      <a:lnTo>
                        <a:pt x="618" y="588"/>
                      </a:lnTo>
                      <a:lnTo>
                        <a:pt x="598" y="594"/>
                      </a:lnTo>
                      <a:lnTo>
                        <a:pt x="586" y="596"/>
                      </a:lnTo>
                      <a:lnTo>
                        <a:pt x="582" y="604"/>
                      </a:lnTo>
                      <a:lnTo>
                        <a:pt x="584" y="612"/>
                      </a:lnTo>
                      <a:lnTo>
                        <a:pt x="576" y="608"/>
                      </a:lnTo>
                      <a:lnTo>
                        <a:pt x="576" y="600"/>
                      </a:lnTo>
                      <a:lnTo>
                        <a:pt x="576" y="594"/>
                      </a:lnTo>
                      <a:lnTo>
                        <a:pt x="566" y="594"/>
                      </a:lnTo>
                      <a:lnTo>
                        <a:pt x="556" y="590"/>
                      </a:lnTo>
                      <a:lnTo>
                        <a:pt x="546" y="594"/>
                      </a:lnTo>
                      <a:lnTo>
                        <a:pt x="536" y="594"/>
                      </a:lnTo>
                      <a:lnTo>
                        <a:pt x="528" y="590"/>
                      </a:lnTo>
                      <a:lnTo>
                        <a:pt x="526" y="574"/>
                      </a:lnTo>
                      <a:lnTo>
                        <a:pt x="514" y="572"/>
                      </a:lnTo>
                      <a:lnTo>
                        <a:pt x="508" y="568"/>
                      </a:lnTo>
                      <a:lnTo>
                        <a:pt x="500" y="568"/>
                      </a:lnTo>
                      <a:lnTo>
                        <a:pt x="492" y="576"/>
                      </a:lnTo>
                      <a:lnTo>
                        <a:pt x="458" y="576"/>
                      </a:lnTo>
                      <a:lnTo>
                        <a:pt x="456" y="580"/>
                      </a:lnTo>
                      <a:lnTo>
                        <a:pt x="444" y="580"/>
                      </a:lnTo>
                      <a:lnTo>
                        <a:pt x="444" y="588"/>
                      </a:lnTo>
                      <a:lnTo>
                        <a:pt x="450" y="590"/>
                      </a:lnTo>
                      <a:lnTo>
                        <a:pt x="448" y="598"/>
                      </a:lnTo>
                      <a:lnTo>
                        <a:pt x="440" y="598"/>
                      </a:lnTo>
                      <a:lnTo>
                        <a:pt x="436" y="594"/>
                      </a:lnTo>
                      <a:lnTo>
                        <a:pt x="428" y="594"/>
                      </a:lnTo>
                      <a:lnTo>
                        <a:pt x="420" y="594"/>
                      </a:lnTo>
                      <a:lnTo>
                        <a:pt x="420" y="588"/>
                      </a:lnTo>
                      <a:lnTo>
                        <a:pt x="412" y="586"/>
                      </a:lnTo>
                      <a:lnTo>
                        <a:pt x="412" y="570"/>
                      </a:lnTo>
                      <a:lnTo>
                        <a:pt x="402" y="566"/>
                      </a:lnTo>
                      <a:lnTo>
                        <a:pt x="402" y="552"/>
                      </a:lnTo>
                      <a:lnTo>
                        <a:pt x="382" y="546"/>
                      </a:lnTo>
                      <a:lnTo>
                        <a:pt x="382" y="542"/>
                      </a:lnTo>
                      <a:lnTo>
                        <a:pt x="398" y="520"/>
                      </a:lnTo>
                      <a:lnTo>
                        <a:pt x="400" y="496"/>
                      </a:lnTo>
                      <a:lnTo>
                        <a:pt x="392" y="490"/>
                      </a:lnTo>
                      <a:lnTo>
                        <a:pt x="386" y="480"/>
                      </a:lnTo>
                      <a:lnTo>
                        <a:pt x="378" y="478"/>
                      </a:lnTo>
                      <a:lnTo>
                        <a:pt x="362" y="476"/>
                      </a:lnTo>
                      <a:lnTo>
                        <a:pt x="362" y="462"/>
                      </a:lnTo>
                      <a:lnTo>
                        <a:pt x="352" y="464"/>
                      </a:lnTo>
                      <a:lnTo>
                        <a:pt x="330" y="464"/>
                      </a:lnTo>
                      <a:lnTo>
                        <a:pt x="324" y="472"/>
                      </a:lnTo>
                      <a:lnTo>
                        <a:pt x="312" y="472"/>
                      </a:lnTo>
                      <a:lnTo>
                        <a:pt x="302" y="486"/>
                      </a:lnTo>
                      <a:lnTo>
                        <a:pt x="292" y="488"/>
                      </a:lnTo>
                      <a:lnTo>
                        <a:pt x="278" y="486"/>
                      </a:lnTo>
                      <a:lnTo>
                        <a:pt x="266" y="482"/>
                      </a:lnTo>
                      <a:lnTo>
                        <a:pt x="256" y="482"/>
                      </a:lnTo>
                      <a:lnTo>
                        <a:pt x="250" y="488"/>
                      </a:lnTo>
                      <a:lnTo>
                        <a:pt x="230" y="488"/>
                      </a:lnTo>
                      <a:lnTo>
                        <a:pt x="208" y="486"/>
                      </a:lnTo>
                      <a:lnTo>
                        <a:pt x="192" y="484"/>
                      </a:lnTo>
                      <a:lnTo>
                        <a:pt x="174" y="472"/>
                      </a:lnTo>
                      <a:lnTo>
                        <a:pt x="162" y="464"/>
                      </a:lnTo>
                      <a:lnTo>
                        <a:pt x="146" y="456"/>
                      </a:lnTo>
                      <a:lnTo>
                        <a:pt x="132" y="442"/>
                      </a:lnTo>
                      <a:lnTo>
                        <a:pt x="118" y="448"/>
                      </a:lnTo>
                      <a:lnTo>
                        <a:pt x="106" y="438"/>
                      </a:lnTo>
                      <a:lnTo>
                        <a:pt x="80" y="426"/>
                      </a:lnTo>
                      <a:lnTo>
                        <a:pt x="80" y="418"/>
                      </a:lnTo>
                      <a:lnTo>
                        <a:pt x="84" y="408"/>
                      </a:lnTo>
                      <a:lnTo>
                        <a:pt x="94" y="406"/>
                      </a:lnTo>
                      <a:lnTo>
                        <a:pt x="96" y="398"/>
                      </a:lnTo>
                      <a:lnTo>
                        <a:pt x="84" y="390"/>
                      </a:lnTo>
                      <a:lnTo>
                        <a:pt x="84" y="380"/>
                      </a:lnTo>
                      <a:lnTo>
                        <a:pt x="100" y="372"/>
                      </a:lnTo>
                      <a:lnTo>
                        <a:pt x="108" y="364"/>
                      </a:lnTo>
                      <a:lnTo>
                        <a:pt x="108" y="356"/>
                      </a:lnTo>
                      <a:lnTo>
                        <a:pt x="90" y="344"/>
                      </a:lnTo>
                      <a:lnTo>
                        <a:pt x="70" y="352"/>
                      </a:lnTo>
                      <a:lnTo>
                        <a:pt x="58" y="350"/>
                      </a:lnTo>
                      <a:lnTo>
                        <a:pt x="38" y="342"/>
                      </a:lnTo>
                      <a:lnTo>
                        <a:pt x="38" y="332"/>
                      </a:lnTo>
                      <a:lnTo>
                        <a:pt x="20" y="326"/>
                      </a:lnTo>
                      <a:lnTo>
                        <a:pt x="20" y="318"/>
                      </a:lnTo>
                      <a:lnTo>
                        <a:pt x="20" y="298"/>
                      </a:lnTo>
                      <a:lnTo>
                        <a:pt x="8" y="300"/>
                      </a:lnTo>
                      <a:lnTo>
                        <a:pt x="2" y="298"/>
                      </a:lnTo>
                      <a:lnTo>
                        <a:pt x="0" y="290"/>
                      </a:lnTo>
                      <a:lnTo>
                        <a:pt x="2" y="284"/>
                      </a:lnTo>
                      <a:lnTo>
                        <a:pt x="4" y="274"/>
                      </a:lnTo>
                      <a:lnTo>
                        <a:pt x="16" y="266"/>
                      </a:lnTo>
                      <a:lnTo>
                        <a:pt x="18" y="260"/>
                      </a:lnTo>
                      <a:lnTo>
                        <a:pt x="32" y="260"/>
                      </a:lnTo>
                      <a:lnTo>
                        <a:pt x="32" y="266"/>
                      </a:lnTo>
                      <a:lnTo>
                        <a:pt x="48" y="262"/>
                      </a:lnTo>
                      <a:lnTo>
                        <a:pt x="52" y="252"/>
                      </a:lnTo>
                      <a:lnTo>
                        <a:pt x="72" y="252"/>
                      </a:lnTo>
                      <a:lnTo>
                        <a:pt x="76" y="244"/>
                      </a:lnTo>
                      <a:lnTo>
                        <a:pt x="102" y="232"/>
                      </a:lnTo>
                      <a:lnTo>
                        <a:pt x="108" y="228"/>
                      </a:lnTo>
                      <a:close/>
                    </a:path>
                  </a:pathLst>
                </a:custGeom>
                <a:solidFill>
                  <a:schemeClr val="accent3"/>
                </a:solidFill>
                <a:ln w="7938">
                  <a:solidFill>
                    <a:schemeClr val="bg1"/>
                  </a:solidFill>
                  <a:prstDash val="solid"/>
                  <a:round/>
                  <a:headEnd/>
                  <a:tailEnd/>
                </a:ln>
              </p:spPr>
              <p:txBody>
                <a:bodyPr/>
                <a:lstStyle/>
                <a:p>
                  <a:endParaRPr lang="en-US" dirty="0">
                    <a:solidFill>
                      <a:srgbClr val="0F245F"/>
                    </a:solidFill>
                  </a:endParaRPr>
                </a:p>
              </p:txBody>
            </p:sp>
            <p:sp>
              <p:nvSpPr>
                <p:cNvPr id="119" name="Freeform 284"/>
                <p:cNvSpPr>
                  <a:spLocks noChangeAspect="1"/>
                </p:cNvSpPr>
                <p:nvPr/>
              </p:nvSpPr>
              <p:spPr bwMode="auto">
                <a:xfrm>
                  <a:off x="4285" y="2207"/>
                  <a:ext cx="124" cy="136"/>
                </a:xfrm>
                <a:custGeom>
                  <a:avLst/>
                  <a:gdLst/>
                  <a:ahLst/>
                  <a:cxnLst>
                    <a:cxn ang="0">
                      <a:pos x="12" y="14"/>
                    </a:cxn>
                    <a:cxn ang="0">
                      <a:pos x="20" y="14"/>
                    </a:cxn>
                    <a:cxn ang="0">
                      <a:pos x="24" y="18"/>
                    </a:cxn>
                    <a:cxn ang="0">
                      <a:pos x="32" y="18"/>
                    </a:cxn>
                    <a:cxn ang="0">
                      <a:pos x="34" y="10"/>
                    </a:cxn>
                    <a:cxn ang="0">
                      <a:pos x="28" y="8"/>
                    </a:cxn>
                    <a:cxn ang="0">
                      <a:pos x="28" y="0"/>
                    </a:cxn>
                    <a:cxn ang="0">
                      <a:pos x="40" y="0"/>
                    </a:cxn>
                    <a:cxn ang="0">
                      <a:pos x="40" y="4"/>
                    </a:cxn>
                    <a:cxn ang="0">
                      <a:pos x="50" y="14"/>
                    </a:cxn>
                    <a:cxn ang="0">
                      <a:pos x="52" y="24"/>
                    </a:cxn>
                    <a:cxn ang="0">
                      <a:pos x="52" y="28"/>
                    </a:cxn>
                    <a:cxn ang="0">
                      <a:pos x="74" y="26"/>
                    </a:cxn>
                    <a:cxn ang="0">
                      <a:pos x="80" y="36"/>
                    </a:cxn>
                    <a:cxn ang="0">
                      <a:pos x="82" y="46"/>
                    </a:cxn>
                    <a:cxn ang="0">
                      <a:pos x="68" y="46"/>
                    </a:cxn>
                    <a:cxn ang="0">
                      <a:pos x="68" y="56"/>
                    </a:cxn>
                    <a:cxn ang="0">
                      <a:pos x="76" y="60"/>
                    </a:cxn>
                    <a:cxn ang="0">
                      <a:pos x="100" y="84"/>
                    </a:cxn>
                    <a:cxn ang="0">
                      <a:pos x="120" y="106"/>
                    </a:cxn>
                    <a:cxn ang="0">
                      <a:pos x="124" y="120"/>
                    </a:cxn>
                    <a:cxn ang="0">
                      <a:pos x="122" y="134"/>
                    </a:cxn>
                    <a:cxn ang="0">
                      <a:pos x="112" y="134"/>
                    </a:cxn>
                    <a:cxn ang="0">
                      <a:pos x="110" y="128"/>
                    </a:cxn>
                    <a:cxn ang="0">
                      <a:pos x="104" y="128"/>
                    </a:cxn>
                    <a:cxn ang="0">
                      <a:pos x="102" y="136"/>
                    </a:cxn>
                    <a:cxn ang="0">
                      <a:pos x="90" y="136"/>
                    </a:cxn>
                    <a:cxn ang="0">
                      <a:pos x="90" y="130"/>
                    </a:cxn>
                    <a:cxn ang="0">
                      <a:pos x="94" y="118"/>
                    </a:cxn>
                    <a:cxn ang="0">
                      <a:pos x="94" y="108"/>
                    </a:cxn>
                    <a:cxn ang="0">
                      <a:pos x="84" y="98"/>
                    </a:cxn>
                    <a:cxn ang="0">
                      <a:pos x="80" y="82"/>
                    </a:cxn>
                    <a:cxn ang="0">
                      <a:pos x="64" y="64"/>
                    </a:cxn>
                    <a:cxn ang="0">
                      <a:pos x="52" y="72"/>
                    </a:cxn>
                    <a:cxn ang="0">
                      <a:pos x="40" y="68"/>
                    </a:cxn>
                    <a:cxn ang="0">
                      <a:pos x="20" y="80"/>
                    </a:cxn>
                    <a:cxn ang="0">
                      <a:pos x="20" y="66"/>
                    </a:cxn>
                    <a:cxn ang="0">
                      <a:pos x="24" y="62"/>
                    </a:cxn>
                    <a:cxn ang="0">
                      <a:pos x="20" y="48"/>
                    </a:cxn>
                    <a:cxn ang="0">
                      <a:pos x="12" y="46"/>
                    </a:cxn>
                    <a:cxn ang="0">
                      <a:pos x="12" y="38"/>
                    </a:cxn>
                    <a:cxn ang="0">
                      <a:pos x="0" y="32"/>
                    </a:cxn>
                    <a:cxn ang="0">
                      <a:pos x="14" y="24"/>
                    </a:cxn>
                    <a:cxn ang="0">
                      <a:pos x="12" y="14"/>
                    </a:cxn>
                  </a:cxnLst>
                  <a:rect l="0" t="0" r="r" b="b"/>
                  <a:pathLst>
                    <a:path w="124" h="136">
                      <a:moveTo>
                        <a:pt x="12" y="14"/>
                      </a:moveTo>
                      <a:lnTo>
                        <a:pt x="20" y="14"/>
                      </a:lnTo>
                      <a:lnTo>
                        <a:pt x="24" y="18"/>
                      </a:lnTo>
                      <a:lnTo>
                        <a:pt x="32" y="18"/>
                      </a:lnTo>
                      <a:lnTo>
                        <a:pt x="34" y="10"/>
                      </a:lnTo>
                      <a:lnTo>
                        <a:pt x="28" y="8"/>
                      </a:lnTo>
                      <a:lnTo>
                        <a:pt x="28" y="0"/>
                      </a:lnTo>
                      <a:lnTo>
                        <a:pt x="40" y="0"/>
                      </a:lnTo>
                      <a:lnTo>
                        <a:pt x="40" y="4"/>
                      </a:lnTo>
                      <a:lnTo>
                        <a:pt x="50" y="14"/>
                      </a:lnTo>
                      <a:lnTo>
                        <a:pt x="52" y="24"/>
                      </a:lnTo>
                      <a:lnTo>
                        <a:pt x="52" y="28"/>
                      </a:lnTo>
                      <a:lnTo>
                        <a:pt x="74" y="26"/>
                      </a:lnTo>
                      <a:lnTo>
                        <a:pt x="80" y="36"/>
                      </a:lnTo>
                      <a:lnTo>
                        <a:pt x="82" y="46"/>
                      </a:lnTo>
                      <a:lnTo>
                        <a:pt x="68" y="46"/>
                      </a:lnTo>
                      <a:lnTo>
                        <a:pt x="68" y="56"/>
                      </a:lnTo>
                      <a:lnTo>
                        <a:pt x="76" y="60"/>
                      </a:lnTo>
                      <a:lnTo>
                        <a:pt x="100" y="84"/>
                      </a:lnTo>
                      <a:lnTo>
                        <a:pt x="120" y="106"/>
                      </a:lnTo>
                      <a:lnTo>
                        <a:pt x="124" y="120"/>
                      </a:lnTo>
                      <a:lnTo>
                        <a:pt x="122" y="134"/>
                      </a:lnTo>
                      <a:lnTo>
                        <a:pt x="112" y="134"/>
                      </a:lnTo>
                      <a:lnTo>
                        <a:pt x="110" y="128"/>
                      </a:lnTo>
                      <a:lnTo>
                        <a:pt x="104" y="128"/>
                      </a:lnTo>
                      <a:lnTo>
                        <a:pt x="102" y="136"/>
                      </a:lnTo>
                      <a:lnTo>
                        <a:pt x="90" y="136"/>
                      </a:lnTo>
                      <a:lnTo>
                        <a:pt x="90" y="130"/>
                      </a:lnTo>
                      <a:lnTo>
                        <a:pt x="94" y="118"/>
                      </a:lnTo>
                      <a:lnTo>
                        <a:pt x="94" y="108"/>
                      </a:lnTo>
                      <a:lnTo>
                        <a:pt x="84" y="98"/>
                      </a:lnTo>
                      <a:lnTo>
                        <a:pt x="80" y="82"/>
                      </a:lnTo>
                      <a:lnTo>
                        <a:pt x="64" y="64"/>
                      </a:lnTo>
                      <a:lnTo>
                        <a:pt x="52" y="72"/>
                      </a:lnTo>
                      <a:lnTo>
                        <a:pt x="40" y="68"/>
                      </a:lnTo>
                      <a:lnTo>
                        <a:pt x="20" y="80"/>
                      </a:lnTo>
                      <a:lnTo>
                        <a:pt x="20" y="66"/>
                      </a:lnTo>
                      <a:lnTo>
                        <a:pt x="24" y="62"/>
                      </a:lnTo>
                      <a:lnTo>
                        <a:pt x="20" y="48"/>
                      </a:lnTo>
                      <a:lnTo>
                        <a:pt x="12" y="46"/>
                      </a:lnTo>
                      <a:lnTo>
                        <a:pt x="12" y="38"/>
                      </a:lnTo>
                      <a:lnTo>
                        <a:pt x="0" y="32"/>
                      </a:lnTo>
                      <a:lnTo>
                        <a:pt x="14" y="24"/>
                      </a:lnTo>
                      <a:lnTo>
                        <a:pt x="12" y="1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20" name="Freeform 285"/>
                <p:cNvSpPr>
                  <a:spLocks noChangeAspect="1"/>
                </p:cNvSpPr>
                <p:nvPr/>
              </p:nvSpPr>
              <p:spPr bwMode="auto">
                <a:xfrm>
                  <a:off x="4097" y="1659"/>
                  <a:ext cx="508" cy="208"/>
                </a:xfrm>
                <a:custGeom>
                  <a:avLst/>
                  <a:gdLst/>
                  <a:ahLst/>
                  <a:cxnLst>
                    <a:cxn ang="0">
                      <a:pos x="8" y="54"/>
                    </a:cxn>
                    <a:cxn ang="0">
                      <a:pos x="30" y="44"/>
                    </a:cxn>
                    <a:cxn ang="0">
                      <a:pos x="80" y="28"/>
                    </a:cxn>
                    <a:cxn ang="0">
                      <a:pos x="112" y="44"/>
                    </a:cxn>
                    <a:cxn ang="0">
                      <a:pos x="152" y="50"/>
                    </a:cxn>
                    <a:cxn ang="0">
                      <a:pos x="166" y="32"/>
                    </a:cxn>
                    <a:cxn ang="0">
                      <a:pos x="168" y="4"/>
                    </a:cxn>
                    <a:cxn ang="0">
                      <a:pos x="186" y="2"/>
                    </a:cxn>
                    <a:cxn ang="0">
                      <a:pos x="224" y="14"/>
                    </a:cxn>
                    <a:cxn ang="0">
                      <a:pos x="236" y="36"/>
                    </a:cxn>
                    <a:cxn ang="0">
                      <a:pos x="276" y="32"/>
                    </a:cxn>
                    <a:cxn ang="0">
                      <a:pos x="306" y="42"/>
                    </a:cxn>
                    <a:cxn ang="0">
                      <a:pos x="322" y="52"/>
                    </a:cxn>
                    <a:cxn ang="0">
                      <a:pos x="350" y="60"/>
                    </a:cxn>
                    <a:cxn ang="0">
                      <a:pos x="398" y="52"/>
                    </a:cxn>
                    <a:cxn ang="0">
                      <a:pos x="416" y="38"/>
                    </a:cxn>
                    <a:cxn ang="0">
                      <a:pos x="434" y="42"/>
                    </a:cxn>
                    <a:cxn ang="0">
                      <a:pos x="458" y="44"/>
                    </a:cxn>
                    <a:cxn ang="0">
                      <a:pos x="448" y="60"/>
                    </a:cxn>
                    <a:cxn ang="0">
                      <a:pos x="468" y="86"/>
                    </a:cxn>
                    <a:cxn ang="0">
                      <a:pos x="486" y="82"/>
                    </a:cxn>
                    <a:cxn ang="0">
                      <a:pos x="508" y="112"/>
                    </a:cxn>
                    <a:cxn ang="0">
                      <a:pos x="480" y="110"/>
                    </a:cxn>
                    <a:cxn ang="0">
                      <a:pos x="442" y="132"/>
                    </a:cxn>
                    <a:cxn ang="0">
                      <a:pos x="412" y="146"/>
                    </a:cxn>
                    <a:cxn ang="0">
                      <a:pos x="380" y="144"/>
                    </a:cxn>
                    <a:cxn ang="0">
                      <a:pos x="380" y="168"/>
                    </a:cxn>
                    <a:cxn ang="0">
                      <a:pos x="362" y="184"/>
                    </a:cxn>
                    <a:cxn ang="0">
                      <a:pos x="300" y="194"/>
                    </a:cxn>
                    <a:cxn ang="0">
                      <a:pos x="242" y="204"/>
                    </a:cxn>
                    <a:cxn ang="0">
                      <a:pos x="190" y="190"/>
                    </a:cxn>
                    <a:cxn ang="0">
                      <a:pos x="130" y="178"/>
                    </a:cxn>
                    <a:cxn ang="0">
                      <a:pos x="102" y="154"/>
                    </a:cxn>
                    <a:cxn ang="0">
                      <a:pos x="58" y="142"/>
                    </a:cxn>
                    <a:cxn ang="0">
                      <a:pos x="46" y="126"/>
                    </a:cxn>
                    <a:cxn ang="0">
                      <a:pos x="52" y="110"/>
                    </a:cxn>
                    <a:cxn ang="0">
                      <a:pos x="30" y="84"/>
                    </a:cxn>
                    <a:cxn ang="0">
                      <a:pos x="4" y="72"/>
                    </a:cxn>
                  </a:cxnLst>
                  <a:rect l="0" t="0" r="r" b="b"/>
                  <a:pathLst>
                    <a:path w="508" h="208">
                      <a:moveTo>
                        <a:pt x="0" y="62"/>
                      </a:moveTo>
                      <a:lnTo>
                        <a:pt x="8" y="54"/>
                      </a:lnTo>
                      <a:lnTo>
                        <a:pt x="22" y="52"/>
                      </a:lnTo>
                      <a:lnTo>
                        <a:pt x="30" y="44"/>
                      </a:lnTo>
                      <a:lnTo>
                        <a:pt x="64" y="26"/>
                      </a:lnTo>
                      <a:lnTo>
                        <a:pt x="80" y="28"/>
                      </a:lnTo>
                      <a:lnTo>
                        <a:pt x="102" y="32"/>
                      </a:lnTo>
                      <a:lnTo>
                        <a:pt x="112" y="44"/>
                      </a:lnTo>
                      <a:lnTo>
                        <a:pt x="144" y="44"/>
                      </a:lnTo>
                      <a:lnTo>
                        <a:pt x="152" y="50"/>
                      </a:lnTo>
                      <a:lnTo>
                        <a:pt x="164" y="40"/>
                      </a:lnTo>
                      <a:lnTo>
                        <a:pt x="166" y="32"/>
                      </a:lnTo>
                      <a:lnTo>
                        <a:pt x="154" y="18"/>
                      </a:lnTo>
                      <a:lnTo>
                        <a:pt x="168" y="4"/>
                      </a:lnTo>
                      <a:lnTo>
                        <a:pt x="172" y="0"/>
                      </a:lnTo>
                      <a:lnTo>
                        <a:pt x="186" y="2"/>
                      </a:lnTo>
                      <a:lnTo>
                        <a:pt x="200" y="6"/>
                      </a:lnTo>
                      <a:lnTo>
                        <a:pt x="224" y="14"/>
                      </a:lnTo>
                      <a:lnTo>
                        <a:pt x="226" y="24"/>
                      </a:lnTo>
                      <a:lnTo>
                        <a:pt x="236" y="36"/>
                      </a:lnTo>
                      <a:lnTo>
                        <a:pt x="262" y="40"/>
                      </a:lnTo>
                      <a:lnTo>
                        <a:pt x="276" y="32"/>
                      </a:lnTo>
                      <a:lnTo>
                        <a:pt x="300" y="36"/>
                      </a:lnTo>
                      <a:lnTo>
                        <a:pt x="306" y="42"/>
                      </a:lnTo>
                      <a:lnTo>
                        <a:pt x="316" y="44"/>
                      </a:lnTo>
                      <a:lnTo>
                        <a:pt x="322" y="52"/>
                      </a:lnTo>
                      <a:lnTo>
                        <a:pt x="328" y="58"/>
                      </a:lnTo>
                      <a:lnTo>
                        <a:pt x="350" y="60"/>
                      </a:lnTo>
                      <a:lnTo>
                        <a:pt x="368" y="58"/>
                      </a:lnTo>
                      <a:lnTo>
                        <a:pt x="398" y="52"/>
                      </a:lnTo>
                      <a:lnTo>
                        <a:pt x="408" y="44"/>
                      </a:lnTo>
                      <a:lnTo>
                        <a:pt x="416" y="38"/>
                      </a:lnTo>
                      <a:lnTo>
                        <a:pt x="426" y="36"/>
                      </a:lnTo>
                      <a:lnTo>
                        <a:pt x="434" y="42"/>
                      </a:lnTo>
                      <a:lnTo>
                        <a:pt x="442" y="42"/>
                      </a:lnTo>
                      <a:lnTo>
                        <a:pt x="458" y="44"/>
                      </a:lnTo>
                      <a:lnTo>
                        <a:pt x="452" y="52"/>
                      </a:lnTo>
                      <a:lnTo>
                        <a:pt x="448" y="60"/>
                      </a:lnTo>
                      <a:lnTo>
                        <a:pt x="440" y="84"/>
                      </a:lnTo>
                      <a:lnTo>
                        <a:pt x="468" y="86"/>
                      </a:lnTo>
                      <a:lnTo>
                        <a:pt x="476" y="80"/>
                      </a:lnTo>
                      <a:lnTo>
                        <a:pt x="486" y="82"/>
                      </a:lnTo>
                      <a:lnTo>
                        <a:pt x="506" y="102"/>
                      </a:lnTo>
                      <a:lnTo>
                        <a:pt x="508" y="112"/>
                      </a:lnTo>
                      <a:lnTo>
                        <a:pt x="494" y="110"/>
                      </a:lnTo>
                      <a:lnTo>
                        <a:pt x="480" y="110"/>
                      </a:lnTo>
                      <a:lnTo>
                        <a:pt x="460" y="118"/>
                      </a:lnTo>
                      <a:lnTo>
                        <a:pt x="442" y="132"/>
                      </a:lnTo>
                      <a:lnTo>
                        <a:pt x="426" y="132"/>
                      </a:lnTo>
                      <a:lnTo>
                        <a:pt x="412" y="146"/>
                      </a:lnTo>
                      <a:lnTo>
                        <a:pt x="394" y="144"/>
                      </a:lnTo>
                      <a:lnTo>
                        <a:pt x="380" y="144"/>
                      </a:lnTo>
                      <a:lnTo>
                        <a:pt x="374" y="156"/>
                      </a:lnTo>
                      <a:lnTo>
                        <a:pt x="380" y="168"/>
                      </a:lnTo>
                      <a:lnTo>
                        <a:pt x="362" y="178"/>
                      </a:lnTo>
                      <a:lnTo>
                        <a:pt x="362" y="184"/>
                      </a:lnTo>
                      <a:lnTo>
                        <a:pt x="344" y="194"/>
                      </a:lnTo>
                      <a:lnTo>
                        <a:pt x="300" y="194"/>
                      </a:lnTo>
                      <a:lnTo>
                        <a:pt x="278" y="208"/>
                      </a:lnTo>
                      <a:lnTo>
                        <a:pt x="242" y="204"/>
                      </a:lnTo>
                      <a:lnTo>
                        <a:pt x="218" y="192"/>
                      </a:lnTo>
                      <a:lnTo>
                        <a:pt x="190" y="190"/>
                      </a:lnTo>
                      <a:lnTo>
                        <a:pt x="136" y="188"/>
                      </a:lnTo>
                      <a:lnTo>
                        <a:pt x="130" y="178"/>
                      </a:lnTo>
                      <a:lnTo>
                        <a:pt x="124" y="166"/>
                      </a:lnTo>
                      <a:lnTo>
                        <a:pt x="102" y="154"/>
                      </a:lnTo>
                      <a:lnTo>
                        <a:pt x="92" y="144"/>
                      </a:lnTo>
                      <a:lnTo>
                        <a:pt x="58" y="142"/>
                      </a:lnTo>
                      <a:lnTo>
                        <a:pt x="50" y="138"/>
                      </a:lnTo>
                      <a:lnTo>
                        <a:pt x="46" y="126"/>
                      </a:lnTo>
                      <a:lnTo>
                        <a:pt x="52" y="118"/>
                      </a:lnTo>
                      <a:lnTo>
                        <a:pt x="52" y="110"/>
                      </a:lnTo>
                      <a:lnTo>
                        <a:pt x="44" y="98"/>
                      </a:lnTo>
                      <a:lnTo>
                        <a:pt x="30" y="84"/>
                      </a:lnTo>
                      <a:lnTo>
                        <a:pt x="14" y="82"/>
                      </a:lnTo>
                      <a:lnTo>
                        <a:pt x="4" y="72"/>
                      </a:lnTo>
                      <a:lnTo>
                        <a:pt x="0" y="62"/>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grpSp>
          <p:grpSp>
            <p:nvGrpSpPr>
              <p:cNvPr id="21" name="Group 144"/>
              <p:cNvGrpSpPr>
                <a:grpSpLocks noChangeAspect="1"/>
              </p:cNvGrpSpPr>
              <p:nvPr userDrawn="1"/>
            </p:nvGrpSpPr>
            <p:grpSpPr bwMode="auto">
              <a:xfrm>
                <a:off x="4045964" y="2175623"/>
                <a:ext cx="1148347" cy="1342147"/>
                <a:chOff x="2538" y="1189"/>
                <a:chExt cx="799" cy="802"/>
              </a:xfrm>
            </p:grpSpPr>
            <p:sp>
              <p:nvSpPr>
                <p:cNvPr id="22" name="Freeform 145"/>
                <p:cNvSpPr>
                  <a:spLocks noChangeAspect="1"/>
                </p:cNvSpPr>
                <p:nvPr/>
              </p:nvSpPr>
              <p:spPr bwMode="auto">
                <a:xfrm>
                  <a:off x="3031" y="1219"/>
                  <a:ext cx="170" cy="262"/>
                </a:xfrm>
                <a:custGeom>
                  <a:avLst/>
                  <a:gdLst/>
                  <a:ahLst/>
                  <a:cxnLst>
                    <a:cxn ang="0">
                      <a:pos x="106" y="250"/>
                    </a:cxn>
                    <a:cxn ang="0">
                      <a:pos x="88" y="250"/>
                    </a:cxn>
                    <a:cxn ang="0">
                      <a:pos x="64" y="258"/>
                    </a:cxn>
                    <a:cxn ang="0">
                      <a:pos x="40" y="262"/>
                    </a:cxn>
                    <a:cxn ang="0">
                      <a:pos x="10" y="246"/>
                    </a:cxn>
                    <a:cxn ang="0">
                      <a:pos x="12" y="226"/>
                    </a:cxn>
                    <a:cxn ang="0">
                      <a:pos x="6" y="204"/>
                    </a:cxn>
                    <a:cxn ang="0">
                      <a:pos x="10" y="188"/>
                    </a:cxn>
                    <a:cxn ang="0">
                      <a:pos x="22" y="182"/>
                    </a:cxn>
                    <a:cxn ang="0">
                      <a:pos x="28" y="170"/>
                    </a:cxn>
                    <a:cxn ang="0">
                      <a:pos x="64" y="142"/>
                    </a:cxn>
                    <a:cxn ang="0">
                      <a:pos x="72" y="140"/>
                    </a:cxn>
                    <a:cxn ang="0">
                      <a:pos x="70" y="124"/>
                    </a:cxn>
                    <a:cxn ang="0">
                      <a:pos x="54" y="116"/>
                    </a:cxn>
                    <a:cxn ang="0">
                      <a:pos x="44" y="102"/>
                    </a:cxn>
                    <a:cxn ang="0">
                      <a:pos x="50" y="86"/>
                    </a:cxn>
                    <a:cxn ang="0">
                      <a:pos x="42" y="82"/>
                    </a:cxn>
                    <a:cxn ang="0">
                      <a:pos x="44" y="62"/>
                    </a:cxn>
                    <a:cxn ang="0">
                      <a:pos x="34" y="48"/>
                    </a:cxn>
                    <a:cxn ang="0">
                      <a:pos x="20" y="48"/>
                    </a:cxn>
                    <a:cxn ang="0">
                      <a:pos x="0" y="30"/>
                    </a:cxn>
                    <a:cxn ang="0">
                      <a:pos x="10" y="22"/>
                    </a:cxn>
                    <a:cxn ang="0">
                      <a:pos x="24" y="38"/>
                    </a:cxn>
                    <a:cxn ang="0">
                      <a:pos x="66" y="42"/>
                    </a:cxn>
                    <a:cxn ang="0">
                      <a:pos x="76" y="32"/>
                    </a:cxn>
                    <a:cxn ang="0">
                      <a:pos x="84" y="12"/>
                    </a:cxn>
                    <a:cxn ang="0">
                      <a:pos x="104" y="0"/>
                    </a:cxn>
                    <a:cxn ang="0">
                      <a:pos x="126" y="8"/>
                    </a:cxn>
                    <a:cxn ang="0">
                      <a:pos x="136" y="22"/>
                    </a:cxn>
                    <a:cxn ang="0">
                      <a:pos x="126" y="32"/>
                    </a:cxn>
                    <a:cxn ang="0">
                      <a:pos x="122" y="54"/>
                    </a:cxn>
                    <a:cxn ang="0">
                      <a:pos x="146" y="68"/>
                    </a:cxn>
                    <a:cxn ang="0">
                      <a:pos x="130" y="84"/>
                    </a:cxn>
                    <a:cxn ang="0">
                      <a:pos x="140" y="102"/>
                    </a:cxn>
                    <a:cxn ang="0">
                      <a:pos x="146" y="118"/>
                    </a:cxn>
                    <a:cxn ang="0">
                      <a:pos x="138" y="138"/>
                    </a:cxn>
                    <a:cxn ang="0">
                      <a:pos x="148" y="148"/>
                    </a:cxn>
                    <a:cxn ang="0">
                      <a:pos x="156" y="162"/>
                    </a:cxn>
                    <a:cxn ang="0">
                      <a:pos x="146" y="172"/>
                    </a:cxn>
                    <a:cxn ang="0">
                      <a:pos x="170" y="190"/>
                    </a:cxn>
                    <a:cxn ang="0">
                      <a:pos x="162" y="204"/>
                    </a:cxn>
                    <a:cxn ang="0">
                      <a:pos x="136" y="228"/>
                    </a:cxn>
                    <a:cxn ang="0">
                      <a:pos x="106" y="250"/>
                    </a:cxn>
                  </a:cxnLst>
                  <a:rect l="0" t="0" r="r" b="b"/>
                  <a:pathLst>
                    <a:path w="170" h="262">
                      <a:moveTo>
                        <a:pt x="106" y="250"/>
                      </a:moveTo>
                      <a:lnTo>
                        <a:pt x="88" y="250"/>
                      </a:lnTo>
                      <a:lnTo>
                        <a:pt x="64" y="258"/>
                      </a:lnTo>
                      <a:lnTo>
                        <a:pt x="40" y="262"/>
                      </a:lnTo>
                      <a:lnTo>
                        <a:pt x="10" y="246"/>
                      </a:lnTo>
                      <a:lnTo>
                        <a:pt x="12" y="226"/>
                      </a:lnTo>
                      <a:lnTo>
                        <a:pt x="6" y="204"/>
                      </a:lnTo>
                      <a:lnTo>
                        <a:pt x="10" y="188"/>
                      </a:lnTo>
                      <a:lnTo>
                        <a:pt x="22" y="182"/>
                      </a:lnTo>
                      <a:lnTo>
                        <a:pt x="28" y="170"/>
                      </a:lnTo>
                      <a:lnTo>
                        <a:pt x="64" y="142"/>
                      </a:lnTo>
                      <a:lnTo>
                        <a:pt x="72" y="140"/>
                      </a:lnTo>
                      <a:lnTo>
                        <a:pt x="70" y="124"/>
                      </a:lnTo>
                      <a:lnTo>
                        <a:pt x="54" y="116"/>
                      </a:lnTo>
                      <a:lnTo>
                        <a:pt x="44" y="102"/>
                      </a:lnTo>
                      <a:lnTo>
                        <a:pt x="50" y="86"/>
                      </a:lnTo>
                      <a:lnTo>
                        <a:pt x="42" y="82"/>
                      </a:lnTo>
                      <a:lnTo>
                        <a:pt x="44" y="62"/>
                      </a:lnTo>
                      <a:lnTo>
                        <a:pt x="34" y="48"/>
                      </a:lnTo>
                      <a:lnTo>
                        <a:pt x="20" y="48"/>
                      </a:lnTo>
                      <a:lnTo>
                        <a:pt x="0" y="30"/>
                      </a:lnTo>
                      <a:lnTo>
                        <a:pt x="10" y="22"/>
                      </a:lnTo>
                      <a:lnTo>
                        <a:pt x="24" y="38"/>
                      </a:lnTo>
                      <a:lnTo>
                        <a:pt x="66" y="42"/>
                      </a:lnTo>
                      <a:lnTo>
                        <a:pt x="76" y="32"/>
                      </a:lnTo>
                      <a:lnTo>
                        <a:pt x="84" y="12"/>
                      </a:lnTo>
                      <a:lnTo>
                        <a:pt x="104" y="0"/>
                      </a:lnTo>
                      <a:lnTo>
                        <a:pt x="126" y="8"/>
                      </a:lnTo>
                      <a:lnTo>
                        <a:pt x="136" y="22"/>
                      </a:lnTo>
                      <a:lnTo>
                        <a:pt x="126" y="32"/>
                      </a:lnTo>
                      <a:lnTo>
                        <a:pt x="122" y="54"/>
                      </a:lnTo>
                      <a:lnTo>
                        <a:pt x="146" y="68"/>
                      </a:lnTo>
                      <a:lnTo>
                        <a:pt x="130" y="84"/>
                      </a:lnTo>
                      <a:lnTo>
                        <a:pt x="140" y="102"/>
                      </a:lnTo>
                      <a:lnTo>
                        <a:pt x="146" y="118"/>
                      </a:lnTo>
                      <a:lnTo>
                        <a:pt x="138" y="138"/>
                      </a:lnTo>
                      <a:lnTo>
                        <a:pt x="148" y="148"/>
                      </a:lnTo>
                      <a:lnTo>
                        <a:pt x="156" y="162"/>
                      </a:lnTo>
                      <a:lnTo>
                        <a:pt x="146" y="172"/>
                      </a:lnTo>
                      <a:lnTo>
                        <a:pt x="170" y="190"/>
                      </a:lnTo>
                      <a:lnTo>
                        <a:pt x="162" y="204"/>
                      </a:lnTo>
                      <a:lnTo>
                        <a:pt x="136" y="228"/>
                      </a:lnTo>
                      <a:lnTo>
                        <a:pt x="106" y="250"/>
                      </a:lnTo>
                      <a:close/>
                    </a:path>
                  </a:pathLst>
                </a:custGeom>
                <a:solidFill>
                  <a:srgbClr val="CECECE"/>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23" name="Freeform 146"/>
                <p:cNvSpPr>
                  <a:spLocks noChangeAspect="1"/>
                </p:cNvSpPr>
                <p:nvPr/>
              </p:nvSpPr>
              <p:spPr bwMode="auto">
                <a:xfrm>
                  <a:off x="2876" y="1249"/>
                  <a:ext cx="209" cy="338"/>
                </a:xfrm>
                <a:custGeom>
                  <a:avLst/>
                  <a:gdLst/>
                  <a:ahLst/>
                  <a:cxnLst>
                    <a:cxn ang="0">
                      <a:pos x="167" y="10"/>
                    </a:cxn>
                    <a:cxn ang="0">
                      <a:pos x="189" y="18"/>
                    </a:cxn>
                    <a:cxn ang="0">
                      <a:pos x="199" y="40"/>
                    </a:cxn>
                    <a:cxn ang="0">
                      <a:pos x="205" y="56"/>
                    </a:cxn>
                    <a:cxn ang="0">
                      <a:pos x="209" y="86"/>
                    </a:cxn>
                    <a:cxn ang="0">
                      <a:pos x="181" y="90"/>
                    </a:cxn>
                    <a:cxn ang="0">
                      <a:pos x="161" y="114"/>
                    </a:cxn>
                    <a:cxn ang="0">
                      <a:pos x="153" y="138"/>
                    </a:cxn>
                    <a:cxn ang="0">
                      <a:pos x="121" y="152"/>
                    </a:cxn>
                    <a:cxn ang="0">
                      <a:pos x="103" y="178"/>
                    </a:cxn>
                    <a:cxn ang="0">
                      <a:pos x="101" y="216"/>
                    </a:cxn>
                    <a:cxn ang="0">
                      <a:pos x="125" y="236"/>
                    </a:cxn>
                    <a:cxn ang="0">
                      <a:pos x="111" y="256"/>
                    </a:cxn>
                    <a:cxn ang="0">
                      <a:pos x="91" y="278"/>
                    </a:cxn>
                    <a:cxn ang="0">
                      <a:pos x="87" y="304"/>
                    </a:cxn>
                    <a:cxn ang="0">
                      <a:pos x="69" y="322"/>
                    </a:cxn>
                    <a:cxn ang="0">
                      <a:pos x="51" y="336"/>
                    </a:cxn>
                    <a:cxn ang="0">
                      <a:pos x="33" y="324"/>
                    </a:cxn>
                    <a:cxn ang="0">
                      <a:pos x="29" y="308"/>
                    </a:cxn>
                    <a:cxn ang="0">
                      <a:pos x="11" y="274"/>
                    </a:cxn>
                    <a:cxn ang="0">
                      <a:pos x="17" y="252"/>
                    </a:cxn>
                    <a:cxn ang="0">
                      <a:pos x="25" y="228"/>
                    </a:cxn>
                    <a:cxn ang="0">
                      <a:pos x="17" y="208"/>
                    </a:cxn>
                    <a:cxn ang="0">
                      <a:pos x="29" y="194"/>
                    </a:cxn>
                    <a:cxn ang="0">
                      <a:pos x="17" y="168"/>
                    </a:cxn>
                    <a:cxn ang="0">
                      <a:pos x="33" y="134"/>
                    </a:cxn>
                    <a:cxn ang="0">
                      <a:pos x="53" y="124"/>
                    </a:cxn>
                    <a:cxn ang="0">
                      <a:pos x="57" y="94"/>
                    </a:cxn>
                    <a:cxn ang="0">
                      <a:pos x="73" y="76"/>
                    </a:cxn>
                    <a:cxn ang="0">
                      <a:pos x="87" y="54"/>
                    </a:cxn>
                    <a:cxn ang="0">
                      <a:pos x="99" y="26"/>
                    </a:cxn>
                    <a:cxn ang="0">
                      <a:pos x="117" y="12"/>
                    </a:cxn>
                    <a:cxn ang="0">
                      <a:pos x="131" y="18"/>
                    </a:cxn>
                    <a:cxn ang="0">
                      <a:pos x="145" y="2"/>
                    </a:cxn>
                  </a:cxnLst>
                  <a:rect l="0" t="0" r="r" b="b"/>
                  <a:pathLst>
                    <a:path w="209" h="338">
                      <a:moveTo>
                        <a:pt x="155" y="0"/>
                      </a:moveTo>
                      <a:lnTo>
                        <a:pt x="167" y="10"/>
                      </a:lnTo>
                      <a:lnTo>
                        <a:pt x="175" y="18"/>
                      </a:lnTo>
                      <a:lnTo>
                        <a:pt x="189" y="18"/>
                      </a:lnTo>
                      <a:lnTo>
                        <a:pt x="199" y="32"/>
                      </a:lnTo>
                      <a:lnTo>
                        <a:pt x="199" y="40"/>
                      </a:lnTo>
                      <a:lnTo>
                        <a:pt x="197" y="52"/>
                      </a:lnTo>
                      <a:lnTo>
                        <a:pt x="205" y="56"/>
                      </a:lnTo>
                      <a:lnTo>
                        <a:pt x="199" y="72"/>
                      </a:lnTo>
                      <a:lnTo>
                        <a:pt x="209" y="86"/>
                      </a:lnTo>
                      <a:lnTo>
                        <a:pt x="191" y="88"/>
                      </a:lnTo>
                      <a:lnTo>
                        <a:pt x="181" y="90"/>
                      </a:lnTo>
                      <a:lnTo>
                        <a:pt x="167" y="100"/>
                      </a:lnTo>
                      <a:lnTo>
                        <a:pt x="161" y="114"/>
                      </a:lnTo>
                      <a:lnTo>
                        <a:pt x="165" y="124"/>
                      </a:lnTo>
                      <a:lnTo>
                        <a:pt x="153" y="138"/>
                      </a:lnTo>
                      <a:lnTo>
                        <a:pt x="137" y="150"/>
                      </a:lnTo>
                      <a:lnTo>
                        <a:pt x="121" y="152"/>
                      </a:lnTo>
                      <a:lnTo>
                        <a:pt x="111" y="166"/>
                      </a:lnTo>
                      <a:lnTo>
                        <a:pt x="103" y="178"/>
                      </a:lnTo>
                      <a:lnTo>
                        <a:pt x="99" y="194"/>
                      </a:lnTo>
                      <a:lnTo>
                        <a:pt x="101" y="216"/>
                      </a:lnTo>
                      <a:lnTo>
                        <a:pt x="115" y="222"/>
                      </a:lnTo>
                      <a:lnTo>
                        <a:pt x="125" y="236"/>
                      </a:lnTo>
                      <a:lnTo>
                        <a:pt x="123" y="248"/>
                      </a:lnTo>
                      <a:lnTo>
                        <a:pt x="111" y="256"/>
                      </a:lnTo>
                      <a:lnTo>
                        <a:pt x="93" y="266"/>
                      </a:lnTo>
                      <a:lnTo>
                        <a:pt x="91" y="278"/>
                      </a:lnTo>
                      <a:lnTo>
                        <a:pt x="91" y="292"/>
                      </a:lnTo>
                      <a:lnTo>
                        <a:pt x="87" y="304"/>
                      </a:lnTo>
                      <a:lnTo>
                        <a:pt x="81" y="316"/>
                      </a:lnTo>
                      <a:lnTo>
                        <a:pt x="69" y="322"/>
                      </a:lnTo>
                      <a:lnTo>
                        <a:pt x="55" y="324"/>
                      </a:lnTo>
                      <a:lnTo>
                        <a:pt x="51" y="336"/>
                      </a:lnTo>
                      <a:lnTo>
                        <a:pt x="37" y="338"/>
                      </a:lnTo>
                      <a:lnTo>
                        <a:pt x="33" y="324"/>
                      </a:lnTo>
                      <a:lnTo>
                        <a:pt x="29" y="316"/>
                      </a:lnTo>
                      <a:lnTo>
                        <a:pt x="29" y="308"/>
                      </a:lnTo>
                      <a:lnTo>
                        <a:pt x="17" y="290"/>
                      </a:lnTo>
                      <a:lnTo>
                        <a:pt x="11" y="274"/>
                      </a:lnTo>
                      <a:lnTo>
                        <a:pt x="0" y="254"/>
                      </a:lnTo>
                      <a:lnTo>
                        <a:pt x="17" y="252"/>
                      </a:lnTo>
                      <a:lnTo>
                        <a:pt x="17" y="236"/>
                      </a:lnTo>
                      <a:lnTo>
                        <a:pt x="25" y="228"/>
                      </a:lnTo>
                      <a:lnTo>
                        <a:pt x="29" y="216"/>
                      </a:lnTo>
                      <a:lnTo>
                        <a:pt x="17" y="208"/>
                      </a:lnTo>
                      <a:lnTo>
                        <a:pt x="31" y="206"/>
                      </a:lnTo>
                      <a:lnTo>
                        <a:pt x="29" y="194"/>
                      </a:lnTo>
                      <a:lnTo>
                        <a:pt x="17" y="188"/>
                      </a:lnTo>
                      <a:lnTo>
                        <a:pt x="17" y="168"/>
                      </a:lnTo>
                      <a:lnTo>
                        <a:pt x="17" y="138"/>
                      </a:lnTo>
                      <a:lnTo>
                        <a:pt x="33" y="134"/>
                      </a:lnTo>
                      <a:lnTo>
                        <a:pt x="49" y="128"/>
                      </a:lnTo>
                      <a:lnTo>
                        <a:pt x="53" y="124"/>
                      </a:lnTo>
                      <a:lnTo>
                        <a:pt x="47" y="110"/>
                      </a:lnTo>
                      <a:lnTo>
                        <a:pt x="57" y="94"/>
                      </a:lnTo>
                      <a:lnTo>
                        <a:pt x="59" y="80"/>
                      </a:lnTo>
                      <a:lnTo>
                        <a:pt x="73" y="76"/>
                      </a:lnTo>
                      <a:lnTo>
                        <a:pt x="75" y="64"/>
                      </a:lnTo>
                      <a:lnTo>
                        <a:pt x="87" y="54"/>
                      </a:lnTo>
                      <a:lnTo>
                        <a:pt x="87" y="42"/>
                      </a:lnTo>
                      <a:lnTo>
                        <a:pt x="99" y="26"/>
                      </a:lnTo>
                      <a:lnTo>
                        <a:pt x="117" y="24"/>
                      </a:lnTo>
                      <a:lnTo>
                        <a:pt x="117" y="12"/>
                      </a:lnTo>
                      <a:lnTo>
                        <a:pt x="131" y="10"/>
                      </a:lnTo>
                      <a:lnTo>
                        <a:pt x="131" y="18"/>
                      </a:lnTo>
                      <a:lnTo>
                        <a:pt x="145" y="18"/>
                      </a:lnTo>
                      <a:lnTo>
                        <a:pt x="145" y="2"/>
                      </a:lnTo>
                      <a:lnTo>
                        <a:pt x="155" y="0"/>
                      </a:lnTo>
                      <a:close/>
                    </a:path>
                  </a:pathLst>
                </a:custGeom>
                <a:solidFill>
                  <a:schemeClr val="accent5"/>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24" name="Freeform 147"/>
                <p:cNvSpPr>
                  <a:spLocks noChangeAspect="1"/>
                </p:cNvSpPr>
                <p:nvPr/>
              </p:nvSpPr>
              <p:spPr bwMode="auto">
                <a:xfrm>
                  <a:off x="2780" y="1189"/>
                  <a:ext cx="411" cy="338"/>
                </a:xfrm>
                <a:custGeom>
                  <a:avLst/>
                  <a:gdLst/>
                  <a:ahLst/>
                  <a:cxnLst>
                    <a:cxn ang="0">
                      <a:pos x="92" y="310"/>
                    </a:cxn>
                    <a:cxn ang="0">
                      <a:pos x="82" y="312"/>
                    </a:cxn>
                    <a:cxn ang="0">
                      <a:pos x="62" y="328"/>
                    </a:cxn>
                    <a:cxn ang="0">
                      <a:pos x="24" y="334"/>
                    </a:cxn>
                    <a:cxn ang="0">
                      <a:pos x="10" y="316"/>
                    </a:cxn>
                    <a:cxn ang="0">
                      <a:pos x="16" y="302"/>
                    </a:cxn>
                    <a:cxn ang="0">
                      <a:pos x="4" y="296"/>
                    </a:cxn>
                    <a:cxn ang="0">
                      <a:pos x="8" y="280"/>
                    </a:cxn>
                    <a:cxn ang="0">
                      <a:pos x="0" y="250"/>
                    </a:cxn>
                    <a:cxn ang="0">
                      <a:pos x="26" y="230"/>
                    </a:cxn>
                    <a:cxn ang="0">
                      <a:pos x="56" y="220"/>
                    </a:cxn>
                    <a:cxn ang="0">
                      <a:pos x="70" y="208"/>
                    </a:cxn>
                    <a:cxn ang="0">
                      <a:pos x="98" y="202"/>
                    </a:cxn>
                    <a:cxn ang="0">
                      <a:pos x="84" y="204"/>
                    </a:cxn>
                    <a:cxn ang="0">
                      <a:pos x="92" y="184"/>
                    </a:cxn>
                    <a:cxn ang="0">
                      <a:pos x="113" y="164"/>
                    </a:cxn>
                    <a:cxn ang="0">
                      <a:pos x="137" y="134"/>
                    </a:cxn>
                    <a:cxn ang="0">
                      <a:pos x="157" y="106"/>
                    </a:cxn>
                    <a:cxn ang="0">
                      <a:pos x="175" y="86"/>
                    </a:cxn>
                    <a:cxn ang="0">
                      <a:pos x="185" y="72"/>
                    </a:cxn>
                    <a:cxn ang="0">
                      <a:pos x="163" y="78"/>
                    </a:cxn>
                    <a:cxn ang="0">
                      <a:pos x="165" y="62"/>
                    </a:cxn>
                    <a:cxn ang="0">
                      <a:pos x="183" y="64"/>
                    </a:cxn>
                    <a:cxn ang="0">
                      <a:pos x="203" y="60"/>
                    </a:cxn>
                    <a:cxn ang="0">
                      <a:pos x="199" y="44"/>
                    </a:cxn>
                    <a:cxn ang="0">
                      <a:pos x="225" y="30"/>
                    </a:cxn>
                    <a:cxn ang="0">
                      <a:pos x="243" y="40"/>
                    </a:cxn>
                    <a:cxn ang="0">
                      <a:pos x="267" y="38"/>
                    </a:cxn>
                    <a:cxn ang="0">
                      <a:pos x="285" y="24"/>
                    </a:cxn>
                    <a:cxn ang="0">
                      <a:pos x="291" y="36"/>
                    </a:cxn>
                    <a:cxn ang="0">
                      <a:pos x="309" y="16"/>
                    </a:cxn>
                    <a:cxn ang="0">
                      <a:pos x="337" y="4"/>
                    </a:cxn>
                    <a:cxn ang="0">
                      <a:pos x="319" y="32"/>
                    </a:cxn>
                    <a:cxn ang="0">
                      <a:pos x="343" y="22"/>
                    </a:cxn>
                    <a:cxn ang="0">
                      <a:pos x="373" y="6"/>
                    </a:cxn>
                    <a:cxn ang="0">
                      <a:pos x="387" y="10"/>
                    </a:cxn>
                    <a:cxn ang="0">
                      <a:pos x="401" y="32"/>
                    </a:cxn>
                    <a:cxn ang="0">
                      <a:pos x="397" y="44"/>
                    </a:cxn>
                    <a:cxn ang="0">
                      <a:pos x="387" y="52"/>
                    </a:cxn>
                    <a:cxn ang="0">
                      <a:pos x="355" y="30"/>
                    </a:cxn>
                    <a:cxn ang="0">
                      <a:pos x="333" y="44"/>
                    </a:cxn>
                    <a:cxn ang="0">
                      <a:pos x="317" y="72"/>
                    </a:cxn>
                    <a:cxn ang="0">
                      <a:pos x="275" y="68"/>
                    </a:cxn>
                    <a:cxn ang="0">
                      <a:pos x="261" y="52"/>
                    </a:cxn>
                    <a:cxn ang="0">
                      <a:pos x="241" y="62"/>
                    </a:cxn>
                    <a:cxn ang="0">
                      <a:pos x="227" y="78"/>
                    </a:cxn>
                    <a:cxn ang="0">
                      <a:pos x="213" y="72"/>
                    </a:cxn>
                    <a:cxn ang="0">
                      <a:pos x="195" y="86"/>
                    </a:cxn>
                    <a:cxn ang="0">
                      <a:pos x="183" y="114"/>
                    </a:cxn>
                    <a:cxn ang="0">
                      <a:pos x="169" y="136"/>
                    </a:cxn>
                    <a:cxn ang="0">
                      <a:pos x="153" y="154"/>
                    </a:cxn>
                    <a:cxn ang="0">
                      <a:pos x="149" y="184"/>
                    </a:cxn>
                    <a:cxn ang="0">
                      <a:pos x="113" y="198"/>
                    </a:cxn>
                    <a:cxn ang="0">
                      <a:pos x="125" y="254"/>
                    </a:cxn>
                    <a:cxn ang="0">
                      <a:pos x="113" y="268"/>
                    </a:cxn>
                    <a:cxn ang="0">
                      <a:pos x="121" y="288"/>
                    </a:cxn>
                    <a:cxn ang="0">
                      <a:pos x="113" y="312"/>
                    </a:cxn>
                  </a:cxnLst>
                  <a:rect l="0" t="0" r="r" b="b"/>
                  <a:pathLst>
                    <a:path w="411" h="338">
                      <a:moveTo>
                        <a:pt x="96" y="314"/>
                      </a:moveTo>
                      <a:lnTo>
                        <a:pt x="92" y="310"/>
                      </a:lnTo>
                      <a:lnTo>
                        <a:pt x="88" y="300"/>
                      </a:lnTo>
                      <a:lnTo>
                        <a:pt x="82" y="312"/>
                      </a:lnTo>
                      <a:lnTo>
                        <a:pt x="74" y="316"/>
                      </a:lnTo>
                      <a:lnTo>
                        <a:pt x="62" y="328"/>
                      </a:lnTo>
                      <a:lnTo>
                        <a:pt x="42" y="338"/>
                      </a:lnTo>
                      <a:lnTo>
                        <a:pt x="24" y="334"/>
                      </a:lnTo>
                      <a:lnTo>
                        <a:pt x="12" y="324"/>
                      </a:lnTo>
                      <a:lnTo>
                        <a:pt x="10" y="316"/>
                      </a:lnTo>
                      <a:lnTo>
                        <a:pt x="18" y="306"/>
                      </a:lnTo>
                      <a:lnTo>
                        <a:pt x="16" y="302"/>
                      </a:lnTo>
                      <a:lnTo>
                        <a:pt x="6" y="304"/>
                      </a:lnTo>
                      <a:lnTo>
                        <a:pt x="4" y="296"/>
                      </a:lnTo>
                      <a:lnTo>
                        <a:pt x="18" y="286"/>
                      </a:lnTo>
                      <a:lnTo>
                        <a:pt x="8" y="280"/>
                      </a:lnTo>
                      <a:lnTo>
                        <a:pt x="4" y="272"/>
                      </a:lnTo>
                      <a:lnTo>
                        <a:pt x="0" y="250"/>
                      </a:lnTo>
                      <a:lnTo>
                        <a:pt x="4" y="240"/>
                      </a:lnTo>
                      <a:lnTo>
                        <a:pt x="26" y="230"/>
                      </a:lnTo>
                      <a:lnTo>
                        <a:pt x="42" y="226"/>
                      </a:lnTo>
                      <a:lnTo>
                        <a:pt x="56" y="220"/>
                      </a:lnTo>
                      <a:lnTo>
                        <a:pt x="62" y="208"/>
                      </a:lnTo>
                      <a:lnTo>
                        <a:pt x="70" y="208"/>
                      </a:lnTo>
                      <a:lnTo>
                        <a:pt x="84" y="210"/>
                      </a:lnTo>
                      <a:lnTo>
                        <a:pt x="98" y="202"/>
                      </a:lnTo>
                      <a:lnTo>
                        <a:pt x="94" y="194"/>
                      </a:lnTo>
                      <a:lnTo>
                        <a:pt x="84" y="204"/>
                      </a:lnTo>
                      <a:lnTo>
                        <a:pt x="74" y="202"/>
                      </a:lnTo>
                      <a:lnTo>
                        <a:pt x="92" y="184"/>
                      </a:lnTo>
                      <a:lnTo>
                        <a:pt x="103" y="178"/>
                      </a:lnTo>
                      <a:lnTo>
                        <a:pt x="113" y="164"/>
                      </a:lnTo>
                      <a:lnTo>
                        <a:pt x="127" y="140"/>
                      </a:lnTo>
                      <a:lnTo>
                        <a:pt x="137" y="134"/>
                      </a:lnTo>
                      <a:lnTo>
                        <a:pt x="137" y="122"/>
                      </a:lnTo>
                      <a:lnTo>
                        <a:pt x="157" y="106"/>
                      </a:lnTo>
                      <a:lnTo>
                        <a:pt x="167" y="100"/>
                      </a:lnTo>
                      <a:lnTo>
                        <a:pt x="175" y="86"/>
                      </a:lnTo>
                      <a:lnTo>
                        <a:pt x="183" y="86"/>
                      </a:lnTo>
                      <a:lnTo>
                        <a:pt x="185" y="72"/>
                      </a:lnTo>
                      <a:lnTo>
                        <a:pt x="175" y="78"/>
                      </a:lnTo>
                      <a:lnTo>
                        <a:pt x="163" y="78"/>
                      </a:lnTo>
                      <a:lnTo>
                        <a:pt x="161" y="72"/>
                      </a:lnTo>
                      <a:lnTo>
                        <a:pt x="165" y="62"/>
                      </a:lnTo>
                      <a:lnTo>
                        <a:pt x="175" y="56"/>
                      </a:lnTo>
                      <a:lnTo>
                        <a:pt x="183" y="64"/>
                      </a:lnTo>
                      <a:lnTo>
                        <a:pt x="201" y="68"/>
                      </a:lnTo>
                      <a:lnTo>
                        <a:pt x="203" y="60"/>
                      </a:lnTo>
                      <a:lnTo>
                        <a:pt x="193" y="54"/>
                      </a:lnTo>
                      <a:lnTo>
                        <a:pt x="199" y="44"/>
                      </a:lnTo>
                      <a:lnTo>
                        <a:pt x="217" y="48"/>
                      </a:lnTo>
                      <a:lnTo>
                        <a:pt x="225" y="30"/>
                      </a:lnTo>
                      <a:lnTo>
                        <a:pt x="237" y="30"/>
                      </a:lnTo>
                      <a:lnTo>
                        <a:pt x="243" y="40"/>
                      </a:lnTo>
                      <a:lnTo>
                        <a:pt x="257" y="32"/>
                      </a:lnTo>
                      <a:lnTo>
                        <a:pt x="267" y="38"/>
                      </a:lnTo>
                      <a:lnTo>
                        <a:pt x="273" y="26"/>
                      </a:lnTo>
                      <a:lnTo>
                        <a:pt x="285" y="24"/>
                      </a:lnTo>
                      <a:lnTo>
                        <a:pt x="285" y="34"/>
                      </a:lnTo>
                      <a:lnTo>
                        <a:pt x="291" y="36"/>
                      </a:lnTo>
                      <a:lnTo>
                        <a:pt x="295" y="16"/>
                      </a:lnTo>
                      <a:lnTo>
                        <a:pt x="309" y="16"/>
                      </a:lnTo>
                      <a:lnTo>
                        <a:pt x="329" y="0"/>
                      </a:lnTo>
                      <a:lnTo>
                        <a:pt x="337" y="4"/>
                      </a:lnTo>
                      <a:lnTo>
                        <a:pt x="319" y="22"/>
                      </a:lnTo>
                      <a:lnTo>
                        <a:pt x="319" y="32"/>
                      </a:lnTo>
                      <a:lnTo>
                        <a:pt x="343" y="10"/>
                      </a:lnTo>
                      <a:lnTo>
                        <a:pt x="343" y="22"/>
                      </a:lnTo>
                      <a:lnTo>
                        <a:pt x="359" y="4"/>
                      </a:lnTo>
                      <a:lnTo>
                        <a:pt x="373" y="6"/>
                      </a:lnTo>
                      <a:lnTo>
                        <a:pt x="369" y="20"/>
                      </a:lnTo>
                      <a:lnTo>
                        <a:pt x="387" y="10"/>
                      </a:lnTo>
                      <a:lnTo>
                        <a:pt x="411" y="20"/>
                      </a:lnTo>
                      <a:lnTo>
                        <a:pt x="401" y="32"/>
                      </a:lnTo>
                      <a:lnTo>
                        <a:pt x="381" y="30"/>
                      </a:lnTo>
                      <a:lnTo>
                        <a:pt x="397" y="44"/>
                      </a:lnTo>
                      <a:lnTo>
                        <a:pt x="397" y="50"/>
                      </a:lnTo>
                      <a:lnTo>
                        <a:pt x="387" y="52"/>
                      </a:lnTo>
                      <a:lnTo>
                        <a:pt x="377" y="38"/>
                      </a:lnTo>
                      <a:lnTo>
                        <a:pt x="355" y="30"/>
                      </a:lnTo>
                      <a:lnTo>
                        <a:pt x="335" y="42"/>
                      </a:lnTo>
                      <a:lnTo>
                        <a:pt x="333" y="44"/>
                      </a:lnTo>
                      <a:lnTo>
                        <a:pt x="329" y="60"/>
                      </a:lnTo>
                      <a:lnTo>
                        <a:pt x="317" y="72"/>
                      </a:lnTo>
                      <a:lnTo>
                        <a:pt x="303" y="70"/>
                      </a:lnTo>
                      <a:lnTo>
                        <a:pt x="275" y="68"/>
                      </a:lnTo>
                      <a:lnTo>
                        <a:pt x="267" y="58"/>
                      </a:lnTo>
                      <a:lnTo>
                        <a:pt x="261" y="52"/>
                      </a:lnTo>
                      <a:lnTo>
                        <a:pt x="251" y="60"/>
                      </a:lnTo>
                      <a:lnTo>
                        <a:pt x="241" y="62"/>
                      </a:lnTo>
                      <a:lnTo>
                        <a:pt x="241" y="78"/>
                      </a:lnTo>
                      <a:lnTo>
                        <a:pt x="227" y="78"/>
                      </a:lnTo>
                      <a:lnTo>
                        <a:pt x="227" y="70"/>
                      </a:lnTo>
                      <a:lnTo>
                        <a:pt x="213" y="72"/>
                      </a:lnTo>
                      <a:lnTo>
                        <a:pt x="213" y="84"/>
                      </a:lnTo>
                      <a:lnTo>
                        <a:pt x="195" y="86"/>
                      </a:lnTo>
                      <a:lnTo>
                        <a:pt x="183" y="102"/>
                      </a:lnTo>
                      <a:lnTo>
                        <a:pt x="183" y="114"/>
                      </a:lnTo>
                      <a:lnTo>
                        <a:pt x="171" y="124"/>
                      </a:lnTo>
                      <a:lnTo>
                        <a:pt x="169" y="136"/>
                      </a:lnTo>
                      <a:lnTo>
                        <a:pt x="155" y="140"/>
                      </a:lnTo>
                      <a:lnTo>
                        <a:pt x="153" y="154"/>
                      </a:lnTo>
                      <a:lnTo>
                        <a:pt x="143" y="170"/>
                      </a:lnTo>
                      <a:lnTo>
                        <a:pt x="149" y="184"/>
                      </a:lnTo>
                      <a:lnTo>
                        <a:pt x="145" y="188"/>
                      </a:lnTo>
                      <a:lnTo>
                        <a:pt x="113" y="198"/>
                      </a:lnTo>
                      <a:lnTo>
                        <a:pt x="113" y="248"/>
                      </a:lnTo>
                      <a:lnTo>
                        <a:pt x="125" y="254"/>
                      </a:lnTo>
                      <a:lnTo>
                        <a:pt x="127" y="266"/>
                      </a:lnTo>
                      <a:lnTo>
                        <a:pt x="113" y="268"/>
                      </a:lnTo>
                      <a:lnTo>
                        <a:pt x="125" y="276"/>
                      </a:lnTo>
                      <a:lnTo>
                        <a:pt x="121" y="288"/>
                      </a:lnTo>
                      <a:lnTo>
                        <a:pt x="113" y="296"/>
                      </a:lnTo>
                      <a:lnTo>
                        <a:pt x="113" y="312"/>
                      </a:lnTo>
                      <a:lnTo>
                        <a:pt x="96" y="314"/>
                      </a:lnTo>
                      <a:close/>
                    </a:path>
                  </a:pathLst>
                </a:custGeom>
                <a:solidFill>
                  <a:schemeClr val="accent5"/>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25" name="Freeform 148"/>
                <p:cNvSpPr>
                  <a:spLocks noChangeAspect="1"/>
                </p:cNvSpPr>
                <p:nvPr/>
              </p:nvSpPr>
              <p:spPr bwMode="auto">
                <a:xfrm>
                  <a:off x="3075" y="1491"/>
                  <a:ext cx="70" cy="44"/>
                </a:xfrm>
                <a:custGeom>
                  <a:avLst/>
                  <a:gdLst/>
                  <a:ahLst/>
                  <a:cxnLst>
                    <a:cxn ang="0">
                      <a:pos x="16" y="36"/>
                    </a:cxn>
                    <a:cxn ang="0">
                      <a:pos x="28" y="36"/>
                    </a:cxn>
                    <a:cxn ang="0">
                      <a:pos x="40" y="40"/>
                    </a:cxn>
                    <a:cxn ang="0">
                      <a:pos x="52" y="44"/>
                    </a:cxn>
                    <a:cxn ang="0">
                      <a:pos x="62" y="44"/>
                    </a:cxn>
                    <a:cxn ang="0">
                      <a:pos x="64" y="32"/>
                    </a:cxn>
                    <a:cxn ang="0">
                      <a:pos x="64" y="16"/>
                    </a:cxn>
                    <a:cxn ang="0">
                      <a:pos x="70" y="4"/>
                    </a:cxn>
                    <a:cxn ang="0">
                      <a:pos x="54" y="6"/>
                    </a:cxn>
                    <a:cxn ang="0">
                      <a:pos x="40" y="0"/>
                    </a:cxn>
                    <a:cxn ang="0">
                      <a:pos x="18" y="4"/>
                    </a:cxn>
                    <a:cxn ang="0">
                      <a:pos x="2" y="8"/>
                    </a:cxn>
                    <a:cxn ang="0">
                      <a:pos x="0" y="20"/>
                    </a:cxn>
                    <a:cxn ang="0">
                      <a:pos x="6" y="30"/>
                    </a:cxn>
                    <a:cxn ang="0">
                      <a:pos x="14" y="30"/>
                    </a:cxn>
                    <a:cxn ang="0">
                      <a:pos x="16" y="36"/>
                    </a:cxn>
                  </a:cxnLst>
                  <a:rect l="0" t="0" r="r" b="b"/>
                  <a:pathLst>
                    <a:path w="70" h="44">
                      <a:moveTo>
                        <a:pt x="16" y="36"/>
                      </a:moveTo>
                      <a:lnTo>
                        <a:pt x="28" y="36"/>
                      </a:lnTo>
                      <a:lnTo>
                        <a:pt x="40" y="40"/>
                      </a:lnTo>
                      <a:lnTo>
                        <a:pt x="52" y="44"/>
                      </a:lnTo>
                      <a:lnTo>
                        <a:pt x="62" y="44"/>
                      </a:lnTo>
                      <a:lnTo>
                        <a:pt x="64" y="32"/>
                      </a:lnTo>
                      <a:lnTo>
                        <a:pt x="64" y="16"/>
                      </a:lnTo>
                      <a:lnTo>
                        <a:pt x="70" y="4"/>
                      </a:lnTo>
                      <a:lnTo>
                        <a:pt x="54" y="6"/>
                      </a:lnTo>
                      <a:lnTo>
                        <a:pt x="40" y="0"/>
                      </a:lnTo>
                      <a:lnTo>
                        <a:pt x="18" y="4"/>
                      </a:lnTo>
                      <a:lnTo>
                        <a:pt x="2" y="8"/>
                      </a:lnTo>
                      <a:lnTo>
                        <a:pt x="0" y="20"/>
                      </a:lnTo>
                      <a:lnTo>
                        <a:pt x="6" y="30"/>
                      </a:lnTo>
                      <a:lnTo>
                        <a:pt x="14" y="30"/>
                      </a:lnTo>
                      <a:lnTo>
                        <a:pt x="16" y="36"/>
                      </a:lnTo>
                      <a:close/>
                    </a:path>
                  </a:pathLst>
                </a:custGeom>
                <a:solidFill>
                  <a:srgbClr val="CECECE"/>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26" name="Freeform 149"/>
                <p:cNvSpPr>
                  <a:spLocks noChangeAspect="1"/>
                </p:cNvSpPr>
                <p:nvPr/>
              </p:nvSpPr>
              <p:spPr bwMode="auto">
                <a:xfrm>
                  <a:off x="3035" y="1527"/>
                  <a:ext cx="116" cy="54"/>
                </a:xfrm>
                <a:custGeom>
                  <a:avLst/>
                  <a:gdLst/>
                  <a:ahLst/>
                  <a:cxnLst>
                    <a:cxn ang="0">
                      <a:pos x="26" y="12"/>
                    </a:cxn>
                    <a:cxn ang="0">
                      <a:pos x="36" y="18"/>
                    </a:cxn>
                    <a:cxn ang="0">
                      <a:pos x="46" y="24"/>
                    </a:cxn>
                    <a:cxn ang="0">
                      <a:pos x="54" y="18"/>
                    </a:cxn>
                    <a:cxn ang="0">
                      <a:pos x="56" y="8"/>
                    </a:cxn>
                    <a:cxn ang="0">
                      <a:pos x="56" y="0"/>
                    </a:cxn>
                    <a:cxn ang="0">
                      <a:pos x="68" y="0"/>
                    </a:cxn>
                    <a:cxn ang="0">
                      <a:pos x="80" y="4"/>
                    </a:cxn>
                    <a:cxn ang="0">
                      <a:pos x="88" y="6"/>
                    </a:cxn>
                    <a:cxn ang="0">
                      <a:pos x="102" y="8"/>
                    </a:cxn>
                    <a:cxn ang="0">
                      <a:pos x="104" y="12"/>
                    </a:cxn>
                    <a:cxn ang="0">
                      <a:pos x="108" y="20"/>
                    </a:cxn>
                    <a:cxn ang="0">
                      <a:pos x="112" y="36"/>
                    </a:cxn>
                    <a:cxn ang="0">
                      <a:pos x="116" y="42"/>
                    </a:cxn>
                    <a:cxn ang="0">
                      <a:pos x="104" y="50"/>
                    </a:cxn>
                    <a:cxn ang="0">
                      <a:pos x="90" y="54"/>
                    </a:cxn>
                    <a:cxn ang="0">
                      <a:pos x="62" y="36"/>
                    </a:cxn>
                    <a:cxn ang="0">
                      <a:pos x="10" y="38"/>
                    </a:cxn>
                    <a:cxn ang="0">
                      <a:pos x="0" y="40"/>
                    </a:cxn>
                    <a:cxn ang="0">
                      <a:pos x="0" y="30"/>
                    </a:cxn>
                    <a:cxn ang="0">
                      <a:pos x="8" y="20"/>
                    </a:cxn>
                    <a:cxn ang="0">
                      <a:pos x="14" y="10"/>
                    </a:cxn>
                    <a:cxn ang="0">
                      <a:pos x="26" y="12"/>
                    </a:cxn>
                  </a:cxnLst>
                  <a:rect l="0" t="0" r="r" b="b"/>
                  <a:pathLst>
                    <a:path w="116" h="54">
                      <a:moveTo>
                        <a:pt x="26" y="12"/>
                      </a:moveTo>
                      <a:lnTo>
                        <a:pt x="36" y="18"/>
                      </a:lnTo>
                      <a:lnTo>
                        <a:pt x="46" y="24"/>
                      </a:lnTo>
                      <a:lnTo>
                        <a:pt x="54" y="18"/>
                      </a:lnTo>
                      <a:lnTo>
                        <a:pt x="56" y="8"/>
                      </a:lnTo>
                      <a:lnTo>
                        <a:pt x="56" y="0"/>
                      </a:lnTo>
                      <a:lnTo>
                        <a:pt x="68" y="0"/>
                      </a:lnTo>
                      <a:lnTo>
                        <a:pt x="80" y="4"/>
                      </a:lnTo>
                      <a:lnTo>
                        <a:pt x="88" y="6"/>
                      </a:lnTo>
                      <a:lnTo>
                        <a:pt x="102" y="8"/>
                      </a:lnTo>
                      <a:lnTo>
                        <a:pt x="104" y="12"/>
                      </a:lnTo>
                      <a:lnTo>
                        <a:pt x="108" y="20"/>
                      </a:lnTo>
                      <a:lnTo>
                        <a:pt x="112" y="36"/>
                      </a:lnTo>
                      <a:lnTo>
                        <a:pt x="116" y="42"/>
                      </a:lnTo>
                      <a:lnTo>
                        <a:pt x="104" y="50"/>
                      </a:lnTo>
                      <a:lnTo>
                        <a:pt x="90" y="54"/>
                      </a:lnTo>
                      <a:lnTo>
                        <a:pt x="62" y="36"/>
                      </a:lnTo>
                      <a:lnTo>
                        <a:pt x="10" y="38"/>
                      </a:lnTo>
                      <a:lnTo>
                        <a:pt x="0" y="40"/>
                      </a:lnTo>
                      <a:lnTo>
                        <a:pt x="0" y="30"/>
                      </a:lnTo>
                      <a:lnTo>
                        <a:pt x="8" y="20"/>
                      </a:lnTo>
                      <a:lnTo>
                        <a:pt x="14" y="10"/>
                      </a:lnTo>
                      <a:lnTo>
                        <a:pt x="26" y="12"/>
                      </a:lnTo>
                      <a:close/>
                    </a:path>
                  </a:pathLst>
                </a:custGeom>
                <a:solidFill>
                  <a:schemeClr val="accent5"/>
                </a:solidFill>
                <a:ln w="7938">
                  <a:solidFill>
                    <a:srgbClr val="FFFFFF"/>
                  </a:solidFill>
                  <a:prstDash val="solid"/>
                  <a:round/>
                  <a:headEnd/>
                  <a:tailEnd/>
                </a:ln>
              </p:spPr>
              <p:txBody>
                <a:bodyPr/>
                <a:lstStyle/>
                <a:p>
                  <a:endParaRPr lang="en-US" kern="0" dirty="0">
                    <a:solidFill>
                      <a:srgbClr val="0F245F"/>
                    </a:solidFill>
                  </a:endParaRPr>
                </a:p>
              </p:txBody>
            </p:sp>
            <p:sp>
              <p:nvSpPr>
                <p:cNvPr id="27" name="Freeform 150"/>
                <p:cNvSpPr>
                  <a:spLocks noChangeAspect="1"/>
                </p:cNvSpPr>
                <p:nvPr/>
              </p:nvSpPr>
              <p:spPr bwMode="auto">
                <a:xfrm>
                  <a:off x="3035" y="1563"/>
                  <a:ext cx="90" cy="54"/>
                </a:xfrm>
                <a:custGeom>
                  <a:avLst/>
                  <a:gdLst/>
                  <a:ahLst/>
                  <a:cxnLst>
                    <a:cxn ang="0">
                      <a:pos x="0" y="4"/>
                    </a:cxn>
                    <a:cxn ang="0">
                      <a:pos x="10" y="2"/>
                    </a:cxn>
                    <a:cxn ang="0">
                      <a:pos x="62" y="0"/>
                    </a:cxn>
                    <a:cxn ang="0">
                      <a:pos x="90" y="18"/>
                    </a:cxn>
                    <a:cxn ang="0">
                      <a:pos x="90" y="30"/>
                    </a:cxn>
                    <a:cxn ang="0">
                      <a:pos x="76" y="34"/>
                    </a:cxn>
                    <a:cxn ang="0">
                      <a:pos x="74" y="50"/>
                    </a:cxn>
                    <a:cxn ang="0">
                      <a:pos x="58" y="52"/>
                    </a:cxn>
                    <a:cxn ang="0">
                      <a:pos x="38" y="54"/>
                    </a:cxn>
                    <a:cxn ang="0">
                      <a:pos x="28" y="44"/>
                    </a:cxn>
                    <a:cxn ang="0">
                      <a:pos x="30" y="34"/>
                    </a:cxn>
                    <a:cxn ang="0">
                      <a:pos x="20" y="30"/>
                    </a:cxn>
                    <a:cxn ang="0">
                      <a:pos x="4" y="26"/>
                    </a:cxn>
                    <a:cxn ang="0">
                      <a:pos x="0" y="4"/>
                    </a:cxn>
                  </a:cxnLst>
                  <a:rect l="0" t="0" r="r" b="b"/>
                  <a:pathLst>
                    <a:path w="90" h="54">
                      <a:moveTo>
                        <a:pt x="0" y="4"/>
                      </a:moveTo>
                      <a:lnTo>
                        <a:pt x="10" y="2"/>
                      </a:lnTo>
                      <a:lnTo>
                        <a:pt x="62" y="0"/>
                      </a:lnTo>
                      <a:lnTo>
                        <a:pt x="90" y="18"/>
                      </a:lnTo>
                      <a:lnTo>
                        <a:pt x="90" y="30"/>
                      </a:lnTo>
                      <a:lnTo>
                        <a:pt x="76" y="34"/>
                      </a:lnTo>
                      <a:lnTo>
                        <a:pt x="74" y="50"/>
                      </a:lnTo>
                      <a:lnTo>
                        <a:pt x="58" y="52"/>
                      </a:lnTo>
                      <a:lnTo>
                        <a:pt x="38" y="54"/>
                      </a:lnTo>
                      <a:lnTo>
                        <a:pt x="28" y="44"/>
                      </a:lnTo>
                      <a:lnTo>
                        <a:pt x="30" y="34"/>
                      </a:lnTo>
                      <a:lnTo>
                        <a:pt x="20" y="30"/>
                      </a:lnTo>
                      <a:lnTo>
                        <a:pt x="4" y="26"/>
                      </a:lnTo>
                      <a:lnTo>
                        <a:pt x="0" y="4"/>
                      </a:lnTo>
                      <a:close/>
                    </a:path>
                  </a:pathLst>
                </a:custGeom>
                <a:solidFill>
                  <a:schemeClr val="accent5"/>
                </a:solidFill>
                <a:ln w="7938">
                  <a:solidFill>
                    <a:srgbClr val="FFFFFF"/>
                  </a:solidFill>
                  <a:prstDash val="solid"/>
                  <a:round/>
                  <a:headEnd/>
                  <a:tailEnd/>
                </a:ln>
              </p:spPr>
              <p:txBody>
                <a:bodyPr/>
                <a:lstStyle/>
                <a:p>
                  <a:endParaRPr lang="en-US" kern="0" dirty="0">
                    <a:solidFill>
                      <a:srgbClr val="0F245F"/>
                    </a:solidFill>
                  </a:endParaRPr>
                </a:p>
              </p:txBody>
            </p:sp>
            <p:sp>
              <p:nvSpPr>
                <p:cNvPr id="28" name="Freeform 151"/>
                <p:cNvSpPr>
                  <a:spLocks noChangeAspect="1"/>
                </p:cNvSpPr>
                <p:nvPr/>
              </p:nvSpPr>
              <p:spPr bwMode="auto">
                <a:xfrm>
                  <a:off x="3013" y="1589"/>
                  <a:ext cx="52" cy="20"/>
                </a:xfrm>
                <a:custGeom>
                  <a:avLst/>
                  <a:gdLst/>
                  <a:ahLst/>
                  <a:cxnLst>
                    <a:cxn ang="0">
                      <a:pos x="0" y="12"/>
                    </a:cxn>
                    <a:cxn ang="0">
                      <a:pos x="4" y="20"/>
                    </a:cxn>
                    <a:cxn ang="0">
                      <a:pos x="50" y="18"/>
                    </a:cxn>
                    <a:cxn ang="0">
                      <a:pos x="52" y="8"/>
                    </a:cxn>
                    <a:cxn ang="0">
                      <a:pos x="30" y="0"/>
                    </a:cxn>
                    <a:cxn ang="0">
                      <a:pos x="24" y="8"/>
                    </a:cxn>
                    <a:cxn ang="0">
                      <a:pos x="8" y="6"/>
                    </a:cxn>
                    <a:cxn ang="0">
                      <a:pos x="6" y="12"/>
                    </a:cxn>
                    <a:cxn ang="0">
                      <a:pos x="0" y="12"/>
                    </a:cxn>
                  </a:cxnLst>
                  <a:rect l="0" t="0" r="r" b="b"/>
                  <a:pathLst>
                    <a:path w="52" h="20">
                      <a:moveTo>
                        <a:pt x="0" y="12"/>
                      </a:moveTo>
                      <a:lnTo>
                        <a:pt x="4" y="20"/>
                      </a:lnTo>
                      <a:lnTo>
                        <a:pt x="50" y="18"/>
                      </a:lnTo>
                      <a:lnTo>
                        <a:pt x="52" y="8"/>
                      </a:lnTo>
                      <a:lnTo>
                        <a:pt x="30" y="0"/>
                      </a:lnTo>
                      <a:lnTo>
                        <a:pt x="24" y="8"/>
                      </a:lnTo>
                      <a:lnTo>
                        <a:pt x="8" y="6"/>
                      </a:lnTo>
                      <a:lnTo>
                        <a:pt x="6" y="12"/>
                      </a:lnTo>
                      <a:lnTo>
                        <a:pt x="0" y="12"/>
                      </a:lnTo>
                      <a:close/>
                    </a:path>
                  </a:pathLst>
                </a:custGeom>
                <a:solidFill>
                  <a:srgbClr val="CECECE"/>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29" name="Freeform 152"/>
                <p:cNvSpPr>
                  <a:spLocks noChangeAspect="1"/>
                </p:cNvSpPr>
                <p:nvPr/>
              </p:nvSpPr>
              <p:spPr bwMode="auto">
                <a:xfrm>
                  <a:off x="3071" y="1569"/>
                  <a:ext cx="150" cy="106"/>
                </a:xfrm>
                <a:custGeom>
                  <a:avLst/>
                  <a:gdLst/>
                  <a:ahLst/>
                  <a:cxnLst>
                    <a:cxn ang="0">
                      <a:pos x="2" y="48"/>
                    </a:cxn>
                    <a:cxn ang="0">
                      <a:pos x="24" y="44"/>
                    </a:cxn>
                    <a:cxn ang="0">
                      <a:pos x="38" y="44"/>
                    </a:cxn>
                    <a:cxn ang="0">
                      <a:pos x="40" y="28"/>
                    </a:cxn>
                    <a:cxn ang="0">
                      <a:pos x="54" y="24"/>
                    </a:cxn>
                    <a:cxn ang="0">
                      <a:pos x="54" y="12"/>
                    </a:cxn>
                    <a:cxn ang="0">
                      <a:pos x="68" y="8"/>
                    </a:cxn>
                    <a:cxn ang="0">
                      <a:pos x="80" y="0"/>
                    </a:cxn>
                    <a:cxn ang="0">
                      <a:pos x="98" y="4"/>
                    </a:cxn>
                    <a:cxn ang="0">
                      <a:pos x="98" y="10"/>
                    </a:cxn>
                    <a:cxn ang="0">
                      <a:pos x="118" y="12"/>
                    </a:cxn>
                    <a:cxn ang="0">
                      <a:pos x="122" y="34"/>
                    </a:cxn>
                    <a:cxn ang="0">
                      <a:pos x="150" y="64"/>
                    </a:cxn>
                    <a:cxn ang="0">
                      <a:pos x="148" y="66"/>
                    </a:cxn>
                    <a:cxn ang="0">
                      <a:pos x="130" y="66"/>
                    </a:cxn>
                    <a:cxn ang="0">
                      <a:pos x="130" y="86"/>
                    </a:cxn>
                    <a:cxn ang="0">
                      <a:pos x="118" y="88"/>
                    </a:cxn>
                    <a:cxn ang="0">
                      <a:pos x="114" y="106"/>
                    </a:cxn>
                    <a:cxn ang="0">
                      <a:pos x="94" y="104"/>
                    </a:cxn>
                    <a:cxn ang="0">
                      <a:pos x="92" y="98"/>
                    </a:cxn>
                    <a:cxn ang="0">
                      <a:pos x="64" y="98"/>
                    </a:cxn>
                    <a:cxn ang="0">
                      <a:pos x="46" y="94"/>
                    </a:cxn>
                    <a:cxn ang="0">
                      <a:pos x="16" y="88"/>
                    </a:cxn>
                    <a:cxn ang="0">
                      <a:pos x="6" y="102"/>
                    </a:cxn>
                    <a:cxn ang="0">
                      <a:pos x="6" y="88"/>
                    </a:cxn>
                    <a:cxn ang="0">
                      <a:pos x="0" y="84"/>
                    </a:cxn>
                    <a:cxn ang="0">
                      <a:pos x="2" y="78"/>
                    </a:cxn>
                    <a:cxn ang="0">
                      <a:pos x="10" y="78"/>
                    </a:cxn>
                    <a:cxn ang="0">
                      <a:pos x="10" y="64"/>
                    </a:cxn>
                    <a:cxn ang="0">
                      <a:pos x="6" y="60"/>
                    </a:cxn>
                    <a:cxn ang="0">
                      <a:pos x="2" y="48"/>
                    </a:cxn>
                  </a:cxnLst>
                  <a:rect l="0" t="0" r="r" b="b"/>
                  <a:pathLst>
                    <a:path w="150" h="106">
                      <a:moveTo>
                        <a:pt x="2" y="48"/>
                      </a:moveTo>
                      <a:lnTo>
                        <a:pt x="24" y="44"/>
                      </a:lnTo>
                      <a:lnTo>
                        <a:pt x="38" y="44"/>
                      </a:lnTo>
                      <a:lnTo>
                        <a:pt x="40" y="28"/>
                      </a:lnTo>
                      <a:lnTo>
                        <a:pt x="54" y="24"/>
                      </a:lnTo>
                      <a:lnTo>
                        <a:pt x="54" y="12"/>
                      </a:lnTo>
                      <a:lnTo>
                        <a:pt x="68" y="8"/>
                      </a:lnTo>
                      <a:lnTo>
                        <a:pt x="80" y="0"/>
                      </a:lnTo>
                      <a:lnTo>
                        <a:pt x="98" y="4"/>
                      </a:lnTo>
                      <a:lnTo>
                        <a:pt x="98" y="10"/>
                      </a:lnTo>
                      <a:lnTo>
                        <a:pt x="118" y="12"/>
                      </a:lnTo>
                      <a:lnTo>
                        <a:pt x="122" y="34"/>
                      </a:lnTo>
                      <a:lnTo>
                        <a:pt x="150" y="64"/>
                      </a:lnTo>
                      <a:lnTo>
                        <a:pt x="148" y="66"/>
                      </a:lnTo>
                      <a:lnTo>
                        <a:pt x="130" y="66"/>
                      </a:lnTo>
                      <a:lnTo>
                        <a:pt x="130" y="86"/>
                      </a:lnTo>
                      <a:lnTo>
                        <a:pt x="118" y="88"/>
                      </a:lnTo>
                      <a:lnTo>
                        <a:pt x="114" y="106"/>
                      </a:lnTo>
                      <a:lnTo>
                        <a:pt x="94" y="104"/>
                      </a:lnTo>
                      <a:lnTo>
                        <a:pt x="92" y="98"/>
                      </a:lnTo>
                      <a:lnTo>
                        <a:pt x="64" y="98"/>
                      </a:lnTo>
                      <a:lnTo>
                        <a:pt x="46" y="94"/>
                      </a:lnTo>
                      <a:lnTo>
                        <a:pt x="16" y="88"/>
                      </a:lnTo>
                      <a:lnTo>
                        <a:pt x="6" y="102"/>
                      </a:lnTo>
                      <a:lnTo>
                        <a:pt x="6" y="88"/>
                      </a:lnTo>
                      <a:lnTo>
                        <a:pt x="0" y="84"/>
                      </a:lnTo>
                      <a:lnTo>
                        <a:pt x="2" y="78"/>
                      </a:lnTo>
                      <a:lnTo>
                        <a:pt x="10" y="78"/>
                      </a:lnTo>
                      <a:lnTo>
                        <a:pt x="10" y="64"/>
                      </a:lnTo>
                      <a:lnTo>
                        <a:pt x="6" y="60"/>
                      </a:lnTo>
                      <a:lnTo>
                        <a:pt x="2" y="48"/>
                      </a:lnTo>
                      <a:close/>
                    </a:path>
                  </a:pathLst>
                </a:custGeom>
                <a:solidFill>
                  <a:schemeClr val="accent5"/>
                </a:solidFill>
                <a:ln w="7938">
                  <a:solidFill>
                    <a:srgbClr val="FFFFFF"/>
                  </a:solidFill>
                  <a:prstDash val="solid"/>
                  <a:round/>
                  <a:headEnd/>
                  <a:tailEnd/>
                </a:ln>
              </p:spPr>
              <p:txBody>
                <a:bodyPr/>
                <a:lstStyle/>
                <a:p>
                  <a:endParaRPr lang="en-US" kern="0" dirty="0">
                    <a:solidFill>
                      <a:srgbClr val="0F245F"/>
                    </a:solidFill>
                  </a:endParaRPr>
                </a:p>
              </p:txBody>
            </p:sp>
            <p:sp>
              <p:nvSpPr>
                <p:cNvPr id="30" name="Freeform 153"/>
                <p:cNvSpPr>
                  <a:spLocks noChangeAspect="1"/>
                </p:cNvSpPr>
                <p:nvPr/>
              </p:nvSpPr>
              <p:spPr bwMode="auto">
                <a:xfrm>
                  <a:off x="2606" y="1511"/>
                  <a:ext cx="126" cy="192"/>
                </a:xfrm>
                <a:custGeom>
                  <a:avLst/>
                  <a:gdLst/>
                  <a:ahLst/>
                  <a:cxnLst>
                    <a:cxn ang="0">
                      <a:pos x="38" y="84"/>
                    </a:cxn>
                    <a:cxn ang="0">
                      <a:pos x="16" y="90"/>
                    </a:cxn>
                    <a:cxn ang="0">
                      <a:pos x="20" y="76"/>
                    </a:cxn>
                    <a:cxn ang="0">
                      <a:pos x="14" y="60"/>
                    </a:cxn>
                    <a:cxn ang="0">
                      <a:pos x="0" y="60"/>
                    </a:cxn>
                    <a:cxn ang="0">
                      <a:pos x="4" y="44"/>
                    </a:cxn>
                    <a:cxn ang="0">
                      <a:pos x="2" y="20"/>
                    </a:cxn>
                    <a:cxn ang="0">
                      <a:pos x="16" y="0"/>
                    </a:cxn>
                    <a:cxn ang="0">
                      <a:pos x="28" y="26"/>
                    </a:cxn>
                    <a:cxn ang="0">
                      <a:pos x="60" y="38"/>
                    </a:cxn>
                    <a:cxn ang="0">
                      <a:pos x="40" y="58"/>
                    </a:cxn>
                    <a:cxn ang="0">
                      <a:pos x="42" y="70"/>
                    </a:cxn>
                    <a:cxn ang="0">
                      <a:pos x="66" y="68"/>
                    </a:cxn>
                    <a:cxn ang="0">
                      <a:pos x="72" y="90"/>
                    </a:cxn>
                    <a:cxn ang="0">
                      <a:pos x="92" y="110"/>
                    </a:cxn>
                    <a:cxn ang="0">
                      <a:pos x="98" y="130"/>
                    </a:cxn>
                    <a:cxn ang="0">
                      <a:pos x="116" y="130"/>
                    </a:cxn>
                    <a:cxn ang="0">
                      <a:pos x="120" y="148"/>
                    </a:cxn>
                    <a:cxn ang="0">
                      <a:pos x="102" y="160"/>
                    </a:cxn>
                    <a:cxn ang="0">
                      <a:pos x="116" y="166"/>
                    </a:cxn>
                    <a:cxn ang="0">
                      <a:pos x="96" y="176"/>
                    </a:cxn>
                    <a:cxn ang="0">
                      <a:pos x="38" y="176"/>
                    </a:cxn>
                    <a:cxn ang="0">
                      <a:pos x="22" y="184"/>
                    </a:cxn>
                    <a:cxn ang="0">
                      <a:pos x="6" y="188"/>
                    </a:cxn>
                    <a:cxn ang="0">
                      <a:pos x="34" y="164"/>
                    </a:cxn>
                    <a:cxn ang="0">
                      <a:pos x="54" y="162"/>
                    </a:cxn>
                    <a:cxn ang="0">
                      <a:pos x="48" y="160"/>
                    </a:cxn>
                    <a:cxn ang="0">
                      <a:pos x="30" y="158"/>
                    </a:cxn>
                    <a:cxn ang="0">
                      <a:pos x="14" y="158"/>
                    </a:cxn>
                    <a:cxn ang="0">
                      <a:pos x="18" y="148"/>
                    </a:cxn>
                    <a:cxn ang="0">
                      <a:pos x="34" y="136"/>
                    </a:cxn>
                    <a:cxn ang="0">
                      <a:pos x="24" y="128"/>
                    </a:cxn>
                    <a:cxn ang="0">
                      <a:pos x="48" y="122"/>
                    </a:cxn>
                    <a:cxn ang="0">
                      <a:pos x="52" y="102"/>
                    </a:cxn>
                    <a:cxn ang="0">
                      <a:pos x="44" y="86"/>
                    </a:cxn>
                  </a:cxnLst>
                  <a:rect l="0" t="0" r="r" b="b"/>
                  <a:pathLst>
                    <a:path w="126" h="192">
                      <a:moveTo>
                        <a:pt x="44" y="86"/>
                      </a:moveTo>
                      <a:lnTo>
                        <a:pt x="38" y="84"/>
                      </a:lnTo>
                      <a:lnTo>
                        <a:pt x="32" y="92"/>
                      </a:lnTo>
                      <a:lnTo>
                        <a:pt x="16" y="90"/>
                      </a:lnTo>
                      <a:lnTo>
                        <a:pt x="14" y="82"/>
                      </a:lnTo>
                      <a:lnTo>
                        <a:pt x="20" y="76"/>
                      </a:lnTo>
                      <a:lnTo>
                        <a:pt x="18" y="62"/>
                      </a:lnTo>
                      <a:lnTo>
                        <a:pt x="14" y="60"/>
                      </a:lnTo>
                      <a:lnTo>
                        <a:pt x="6" y="64"/>
                      </a:lnTo>
                      <a:lnTo>
                        <a:pt x="0" y="60"/>
                      </a:lnTo>
                      <a:lnTo>
                        <a:pt x="10" y="48"/>
                      </a:lnTo>
                      <a:lnTo>
                        <a:pt x="4" y="44"/>
                      </a:lnTo>
                      <a:lnTo>
                        <a:pt x="0" y="36"/>
                      </a:lnTo>
                      <a:lnTo>
                        <a:pt x="2" y="20"/>
                      </a:lnTo>
                      <a:lnTo>
                        <a:pt x="12" y="20"/>
                      </a:lnTo>
                      <a:lnTo>
                        <a:pt x="16" y="0"/>
                      </a:lnTo>
                      <a:lnTo>
                        <a:pt x="44" y="2"/>
                      </a:lnTo>
                      <a:lnTo>
                        <a:pt x="28" y="26"/>
                      </a:lnTo>
                      <a:lnTo>
                        <a:pt x="64" y="26"/>
                      </a:lnTo>
                      <a:lnTo>
                        <a:pt x="60" y="38"/>
                      </a:lnTo>
                      <a:lnTo>
                        <a:pt x="48" y="50"/>
                      </a:lnTo>
                      <a:lnTo>
                        <a:pt x="40" y="58"/>
                      </a:lnTo>
                      <a:lnTo>
                        <a:pt x="36" y="66"/>
                      </a:lnTo>
                      <a:lnTo>
                        <a:pt x="42" y="70"/>
                      </a:lnTo>
                      <a:lnTo>
                        <a:pt x="52" y="66"/>
                      </a:lnTo>
                      <a:lnTo>
                        <a:pt x="66" y="68"/>
                      </a:lnTo>
                      <a:lnTo>
                        <a:pt x="70" y="78"/>
                      </a:lnTo>
                      <a:lnTo>
                        <a:pt x="72" y="90"/>
                      </a:lnTo>
                      <a:lnTo>
                        <a:pt x="84" y="98"/>
                      </a:lnTo>
                      <a:lnTo>
                        <a:pt x="92" y="110"/>
                      </a:lnTo>
                      <a:lnTo>
                        <a:pt x="94" y="118"/>
                      </a:lnTo>
                      <a:lnTo>
                        <a:pt x="98" y="130"/>
                      </a:lnTo>
                      <a:lnTo>
                        <a:pt x="106" y="132"/>
                      </a:lnTo>
                      <a:lnTo>
                        <a:pt x="116" y="130"/>
                      </a:lnTo>
                      <a:lnTo>
                        <a:pt x="126" y="138"/>
                      </a:lnTo>
                      <a:lnTo>
                        <a:pt x="120" y="148"/>
                      </a:lnTo>
                      <a:lnTo>
                        <a:pt x="110" y="154"/>
                      </a:lnTo>
                      <a:lnTo>
                        <a:pt x="102" y="160"/>
                      </a:lnTo>
                      <a:lnTo>
                        <a:pt x="108" y="162"/>
                      </a:lnTo>
                      <a:lnTo>
                        <a:pt x="116" y="166"/>
                      </a:lnTo>
                      <a:lnTo>
                        <a:pt x="108" y="172"/>
                      </a:lnTo>
                      <a:lnTo>
                        <a:pt x="96" y="176"/>
                      </a:lnTo>
                      <a:lnTo>
                        <a:pt x="46" y="176"/>
                      </a:lnTo>
                      <a:lnTo>
                        <a:pt x="38" y="176"/>
                      </a:lnTo>
                      <a:lnTo>
                        <a:pt x="38" y="184"/>
                      </a:lnTo>
                      <a:lnTo>
                        <a:pt x="22" y="184"/>
                      </a:lnTo>
                      <a:lnTo>
                        <a:pt x="10" y="192"/>
                      </a:lnTo>
                      <a:lnTo>
                        <a:pt x="6" y="188"/>
                      </a:lnTo>
                      <a:lnTo>
                        <a:pt x="24" y="172"/>
                      </a:lnTo>
                      <a:lnTo>
                        <a:pt x="34" y="164"/>
                      </a:lnTo>
                      <a:lnTo>
                        <a:pt x="46" y="164"/>
                      </a:lnTo>
                      <a:lnTo>
                        <a:pt x="54" y="162"/>
                      </a:lnTo>
                      <a:lnTo>
                        <a:pt x="56" y="154"/>
                      </a:lnTo>
                      <a:lnTo>
                        <a:pt x="48" y="160"/>
                      </a:lnTo>
                      <a:lnTo>
                        <a:pt x="38" y="158"/>
                      </a:lnTo>
                      <a:lnTo>
                        <a:pt x="30" y="158"/>
                      </a:lnTo>
                      <a:lnTo>
                        <a:pt x="24" y="154"/>
                      </a:lnTo>
                      <a:lnTo>
                        <a:pt x="14" y="158"/>
                      </a:lnTo>
                      <a:lnTo>
                        <a:pt x="10" y="154"/>
                      </a:lnTo>
                      <a:lnTo>
                        <a:pt x="18" y="148"/>
                      </a:lnTo>
                      <a:lnTo>
                        <a:pt x="26" y="142"/>
                      </a:lnTo>
                      <a:lnTo>
                        <a:pt x="34" y="136"/>
                      </a:lnTo>
                      <a:lnTo>
                        <a:pt x="34" y="130"/>
                      </a:lnTo>
                      <a:lnTo>
                        <a:pt x="24" y="128"/>
                      </a:lnTo>
                      <a:lnTo>
                        <a:pt x="24" y="120"/>
                      </a:lnTo>
                      <a:lnTo>
                        <a:pt x="48" y="122"/>
                      </a:lnTo>
                      <a:lnTo>
                        <a:pt x="48" y="112"/>
                      </a:lnTo>
                      <a:lnTo>
                        <a:pt x="52" y="102"/>
                      </a:lnTo>
                      <a:lnTo>
                        <a:pt x="38" y="94"/>
                      </a:lnTo>
                      <a:lnTo>
                        <a:pt x="44" y="86"/>
                      </a:lnTo>
                      <a:close/>
                    </a:path>
                  </a:pathLst>
                </a:custGeom>
                <a:solidFill>
                  <a:schemeClr val="accent5"/>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31" name="Freeform 154"/>
                <p:cNvSpPr>
                  <a:spLocks noChangeAspect="1"/>
                </p:cNvSpPr>
                <p:nvPr/>
              </p:nvSpPr>
              <p:spPr bwMode="auto">
                <a:xfrm>
                  <a:off x="2574" y="1591"/>
                  <a:ext cx="38" cy="24"/>
                </a:xfrm>
                <a:custGeom>
                  <a:avLst/>
                  <a:gdLst/>
                  <a:ahLst/>
                  <a:cxnLst>
                    <a:cxn ang="0">
                      <a:pos x="12" y="0"/>
                    </a:cxn>
                    <a:cxn ang="0">
                      <a:pos x="30" y="2"/>
                    </a:cxn>
                    <a:cxn ang="0">
                      <a:pos x="34" y="8"/>
                    </a:cxn>
                    <a:cxn ang="0">
                      <a:pos x="38" y="16"/>
                    </a:cxn>
                    <a:cxn ang="0">
                      <a:pos x="34" y="24"/>
                    </a:cxn>
                    <a:cxn ang="0">
                      <a:pos x="22" y="24"/>
                    </a:cxn>
                    <a:cxn ang="0">
                      <a:pos x="16" y="18"/>
                    </a:cxn>
                    <a:cxn ang="0">
                      <a:pos x="8" y="22"/>
                    </a:cxn>
                    <a:cxn ang="0">
                      <a:pos x="0" y="18"/>
                    </a:cxn>
                    <a:cxn ang="0">
                      <a:pos x="4" y="8"/>
                    </a:cxn>
                    <a:cxn ang="0">
                      <a:pos x="12" y="0"/>
                    </a:cxn>
                  </a:cxnLst>
                  <a:rect l="0" t="0" r="r" b="b"/>
                  <a:pathLst>
                    <a:path w="38" h="24">
                      <a:moveTo>
                        <a:pt x="12" y="0"/>
                      </a:moveTo>
                      <a:lnTo>
                        <a:pt x="30" y="2"/>
                      </a:lnTo>
                      <a:lnTo>
                        <a:pt x="34" y="8"/>
                      </a:lnTo>
                      <a:lnTo>
                        <a:pt x="38" y="16"/>
                      </a:lnTo>
                      <a:lnTo>
                        <a:pt x="34" y="24"/>
                      </a:lnTo>
                      <a:lnTo>
                        <a:pt x="22" y="24"/>
                      </a:lnTo>
                      <a:lnTo>
                        <a:pt x="16" y="18"/>
                      </a:lnTo>
                      <a:lnTo>
                        <a:pt x="8" y="22"/>
                      </a:lnTo>
                      <a:lnTo>
                        <a:pt x="0" y="18"/>
                      </a:lnTo>
                      <a:lnTo>
                        <a:pt x="4" y="8"/>
                      </a:lnTo>
                      <a:lnTo>
                        <a:pt x="12" y="0"/>
                      </a:lnTo>
                      <a:close/>
                    </a:path>
                  </a:pathLst>
                </a:custGeom>
                <a:solidFill>
                  <a:srgbClr val="CECECE"/>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32" name="Freeform 155"/>
                <p:cNvSpPr>
                  <a:spLocks noChangeAspect="1"/>
                </p:cNvSpPr>
                <p:nvPr/>
              </p:nvSpPr>
              <p:spPr bwMode="auto">
                <a:xfrm>
                  <a:off x="2538" y="1609"/>
                  <a:ext cx="66" cy="62"/>
                </a:xfrm>
                <a:custGeom>
                  <a:avLst/>
                  <a:gdLst/>
                  <a:ahLst/>
                  <a:cxnLst>
                    <a:cxn ang="0">
                      <a:pos x="66" y="26"/>
                    </a:cxn>
                    <a:cxn ang="0">
                      <a:pos x="64" y="44"/>
                    </a:cxn>
                    <a:cxn ang="0">
                      <a:pos x="48" y="48"/>
                    </a:cxn>
                    <a:cxn ang="0">
                      <a:pos x="36" y="52"/>
                    </a:cxn>
                    <a:cxn ang="0">
                      <a:pos x="26" y="58"/>
                    </a:cxn>
                    <a:cxn ang="0">
                      <a:pos x="18" y="62"/>
                    </a:cxn>
                    <a:cxn ang="0">
                      <a:pos x="8" y="58"/>
                    </a:cxn>
                    <a:cxn ang="0">
                      <a:pos x="0" y="48"/>
                    </a:cxn>
                    <a:cxn ang="0">
                      <a:pos x="10" y="40"/>
                    </a:cxn>
                    <a:cxn ang="0">
                      <a:pos x="12" y="30"/>
                    </a:cxn>
                    <a:cxn ang="0">
                      <a:pos x="20" y="26"/>
                    </a:cxn>
                    <a:cxn ang="0">
                      <a:pos x="14" y="22"/>
                    </a:cxn>
                    <a:cxn ang="0">
                      <a:pos x="4" y="24"/>
                    </a:cxn>
                    <a:cxn ang="0">
                      <a:pos x="2" y="16"/>
                    </a:cxn>
                    <a:cxn ang="0">
                      <a:pos x="6" y="12"/>
                    </a:cxn>
                    <a:cxn ang="0">
                      <a:pos x="4" y="6"/>
                    </a:cxn>
                    <a:cxn ang="0">
                      <a:pos x="10" y="0"/>
                    </a:cxn>
                    <a:cxn ang="0">
                      <a:pos x="20" y="4"/>
                    </a:cxn>
                    <a:cxn ang="0">
                      <a:pos x="28" y="2"/>
                    </a:cxn>
                    <a:cxn ang="0">
                      <a:pos x="36" y="0"/>
                    </a:cxn>
                    <a:cxn ang="0">
                      <a:pos x="44" y="4"/>
                    </a:cxn>
                    <a:cxn ang="0">
                      <a:pos x="52" y="0"/>
                    </a:cxn>
                    <a:cxn ang="0">
                      <a:pos x="58" y="6"/>
                    </a:cxn>
                    <a:cxn ang="0">
                      <a:pos x="64" y="12"/>
                    </a:cxn>
                    <a:cxn ang="0">
                      <a:pos x="66" y="26"/>
                    </a:cxn>
                  </a:cxnLst>
                  <a:rect l="0" t="0" r="r" b="b"/>
                  <a:pathLst>
                    <a:path w="66" h="62">
                      <a:moveTo>
                        <a:pt x="66" y="26"/>
                      </a:moveTo>
                      <a:lnTo>
                        <a:pt x="64" y="44"/>
                      </a:lnTo>
                      <a:lnTo>
                        <a:pt x="48" y="48"/>
                      </a:lnTo>
                      <a:lnTo>
                        <a:pt x="36" y="52"/>
                      </a:lnTo>
                      <a:lnTo>
                        <a:pt x="26" y="58"/>
                      </a:lnTo>
                      <a:lnTo>
                        <a:pt x="18" y="62"/>
                      </a:lnTo>
                      <a:lnTo>
                        <a:pt x="8" y="58"/>
                      </a:lnTo>
                      <a:lnTo>
                        <a:pt x="0" y="48"/>
                      </a:lnTo>
                      <a:lnTo>
                        <a:pt x="10" y="40"/>
                      </a:lnTo>
                      <a:lnTo>
                        <a:pt x="12" y="30"/>
                      </a:lnTo>
                      <a:lnTo>
                        <a:pt x="20" y="26"/>
                      </a:lnTo>
                      <a:lnTo>
                        <a:pt x="14" y="22"/>
                      </a:lnTo>
                      <a:lnTo>
                        <a:pt x="4" y="24"/>
                      </a:lnTo>
                      <a:lnTo>
                        <a:pt x="2" y="16"/>
                      </a:lnTo>
                      <a:lnTo>
                        <a:pt x="6" y="12"/>
                      </a:lnTo>
                      <a:lnTo>
                        <a:pt x="4" y="6"/>
                      </a:lnTo>
                      <a:lnTo>
                        <a:pt x="10" y="0"/>
                      </a:lnTo>
                      <a:lnTo>
                        <a:pt x="20" y="4"/>
                      </a:lnTo>
                      <a:lnTo>
                        <a:pt x="28" y="2"/>
                      </a:lnTo>
                      <a:lnTo>
                        <a:pt x="36" y="0"/>
                      </a:lnTo>
                      <a:lnTo>
                        <a:pt x="44" y="4"/>
                      </a:lnTo>
                      <a:lnTo>
                        <a:pt x="52" y="0"/>
                      </a:lnTo>
                      <a:lnTo>
                        <a:pt x="58" y="6"/>
                      </a:lnTo>
                      <a:lnTo>
                        <a:pt x="64" y="12"/>
                      </a:lnTo>
                      <a:lnTo>
                        <a:pt x="66" y="26"/>
                      </a:lnTo>
                      <a:close/>
                    </a:path>
                  </a:pathLst>
                </a:custGeom>
                <a:solidFill>
                  <a:schemeClr val="accent5"/>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33" name="Freeform 156"/>
                <p:cNvSpPr>
                  <a:spLocks noChangeAspect="1"/>
                </p:cNvSpPr>
                <p:nvPr/>
              </p:nvSpPr>
              <p:spPr bwMode="auto">
                <a:xfrm>
                  <a:off x="2796" y="1747"/>
                  <a:ext cx="70" cy="38"/>
                </a:xfrm>
                <a:custGeom>
                  <a:avLst/>
                  <a:gdLst/>
                  <a:ahLst/>
                  <a:cxnLst>
                    <a:cxn ang="0">
                      <a:pos x="24" y="2"/>
                    </a:cxn>
                    <a:cxn ang="0">
                      <a:pos x="40" y="2"/>
                    </a:cxn>
                    <a:cxn ang="0">
                      <a:pos x="50" y="0"/>
                    </a:cxn>
                    <a:cxn ang="0">
                      <a:pos x="58" y="2"/>
                    </a:cxn>
                    <a:cxn ang="0">
                      <a:pos x="60" y="4"/>
                    </a:cxn>
                    <a:cxn ang="0">
                      <a:pos x="58" y="8"/>
                    </a:cxn>
                    <a:cxn ang="0">
                      <a:pos x="56" y="14"/>
                    </a:cxn>
                    <a:cxn ang="0">
                      <a:pos x="64" y="16"/>
                    </a:cxn>
                    <a:cxn ang="0">
                      <a:pos x="68" y="16"/>
                    </a:cxn>
                    <a:cxn ang="0">
                      <a:pos x="70" y="20"/>
                    </a:cxn>
                    <a:cxn ang="0">
                      <a:pos x="66" y="28"/>
                    </a:cxn>
                    <a:cxn ang="0">
                      <a:pos x="56" y="30"/>
                    </a:cxn>
                    <a:cxn ang="0">
                      <a:pos x="50" y="24"/>
                    </a:cxn>
                    <a:cxn ang="0">
                      <a:pos x="50" y="34"/>
                    </a:cxn>
                    <a:cxn ang="0">
                      <a:pos x="46" y="36"/>
                    </a:cxn>
                    <a:cxn ang="0">
                      <a:pos x="40" y="34"/>
                    </a:cxn>
                    <a:cxn ang="0">
                      <a:pos x="34" y="30"/>
                    </a:cxn>
                    <a:cxn ang="0">
                      <a:pos x="30" y="32"/>
                    </a:cxn>
                    <a:cxn ang="0">
                      <a:pos x="30" y="36"/>
                    </a:cxn>
                    <a:cxn ang="0">
                      <a:pos x="16" y="38"/>
                    </a:cxn>
                    <a:cxn ang="0">
                      <a:pos x="16" y="28"/>
                    </a:cxn>
                    <a:cxn ang="0">
                      <a:pos x="0" y="28"/>
                    </a:cxn>
                    <a:cxn ang="0">
                      <a:pos x="8" y="16"/>
                    </a:cxn>
                    <a:cxn ang="0">
                      <a:pos x="18" y="6"/>
                    </a:cxn>
                    <a:cxn ang="0">
                      <a:pos x="22" y="6"/>
                    </a:cxn>
                    <a:cxn ang="0">
                      <a:pos x="24" y="2"/>
                    </a:cxn>
                  </a:cxnLst>
                  <a:rect l="0" t="0" r="r" b="b"/>
                  <a:pathLst>
                    <a:path w="70" h="38">
                      <a:moveTo>
                        <a:pt x="24" y="2"/>
                      </a:moveTo>
                      <a:lnTo>
                        <a:pt x="40" y="2"/>
                      </a:lnTo>
                      <a:lnTo>
                        <a:pt x="50" y="0"/>
                      </a:lnTo>
                      <a:lnTo>
                        <a:pt x="58" y="2"/>
                      </a:lnTo>
                      <a:lnTo>
                        <a:pt x="60" y="4"/>
                      </a:lnTo>
                      <a:lnTo>
                        <a:pt x="58" y="8"/>
                      </a:lnTo>
                      <a:lnTo>
                        <a:pt x="56" y="14"/>
                      </a:lnTo>
                      <a:lnTo>
                        <a:pt x="64" y="16"/>
                      </a:lnTo>
                      <a:lnTo>
                        <a:pt x="68" y="16"/>
                      </a:lnTo>
                      <a:lnTo>
                        <a:pt x="70" y="20"/>
                      </a:lnTo>
                      <a:lnTo>
                        <a:pt x="66" y="28"/>
                      </a:lnTo>
                      <a:lnTo>
                        <a:pt x="56" y="30"/>
                      </a:lnTo>
                      <a:lnTo>
                        <a:pt x="50" y="24"/>
                      </a:lnTo>
                      <a:lnTo>
                        <a:pt x="50" y="34"/>
                      </a:lnTo>
                      <a:lnTo>
                        <a:pt x="46" y="36"/>
                      </a:lnTo>
                      <a:lnTo>
                        <a:pt x="40" y="34"/>
                      </a:lnTo>
                      <a:lnTo>
                        <a:pt x="34" y="30"/>
                      </a:lnTo>
                      <a:lnTo>
                        <a:pt x="30" y="32"/>
                      </a:lnTo>
                      <a:lnTo>
                        <a:pt x="30" y="36"/>
                      </a:lnTo>
                      <a:lnTo>
                        <a:pt x="16" y="38"/>
                      </a:lnTo>
                      <a:lnTo>
                        <a:pt x="16" y="28"/>
                      </a:lnTo>
                      <a:lnTo>
                        <a:pt x="0" y="28"/>
                      </a:lnTo>
                      <a:lnTo>
                        <a:pt x="8" y="16"/>
                      </a:lnTo>
                      <a:lnTo>
                        <a:pt x="18" y="6"/>
                      </a:lnTo>
                      <a:lnTo>
                        <a:pt x="22" y="6"/>
                      </a:lnTo>
                      <a:lnTo>
                        <a:pt x="24" y="2"/>
                      </a:lnTo>
                      <a:close/>
                    </a:path>
                  </a:pathLst>
                </a:custGeom>
                <a:solidFill>
                  <a:srgbClr val="CECECE"/>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34" name="Freeform 157"/>
                <p:cNvSpPr>
                  <a:spLocks noChangeAspect="1"/>
                </p:cNvSpPr>
                <p:nvPr/>
              </p:nvSpPr>
              <p:spPr bwMode="auto">
                <a:xfrm>
                  <a:off x="2626" y="1679"/>
                  <a:ext cx="204" cy="172"/>
                </a:xfrm>
                <a:custGeom>
                  <a:avLst/>
                  <a:gdLst/>
                  <a:ahLst/>
                  <a:cxnLst>
                    <a:cxn ang="0">
                      <a:pos x="126" y="8"/>
                    </a:cxn>
                    <a:cxn ang="0">
                      <a:pos x="152" y="24"/>
                    </a:cxn>
                    <a:cxn ang="0">
                      <a:pos x="162" y="32"/>
                    </a:cxn>
                    <a:cxn ang="0">
                      <a:pos x="180" y="36"/>
                    </a:cxn>
                    <a:cxn ang="0">
                      <a:pos x="202" y="40"/>
                    </a:cxn>
                    <a:cxn ang="0">
                      <a:pos x="198" y="56"/>
                    </a:cxn>
                    <a:cxn ang="0">
                      <a:pos x="194" y="70"/>
                    </a:cxn>
                    <a:cxn ang="0">
                      <a:pos x="188" y="74"/>
                    </a:cxn>
                    <a:cxn ang="0">
                      <a:pos x="170" y="96"/>
                    </a:cxn>
                    <a:cxn ang="0">
                      <a:pos x="186" y="106"/>
                    </a:cxn>
                    <a:cxn ang="0">
                      <a:pos x="188" y="116"/>
                    </a:cxn>
                    <a:cxn ang="0">
                      <a:pos x="186" y="140"/>
                    </a:cxn>
                    <a:cxn ang="0">
                      <a:pos x="194" y="148"/>
                    </a:cxn>
                    <a:cxn ang="0">
                      <a:pos x="182" y="158"/>
                    </a:cxn>
                    <a:cxn ang="0">
                      <a:pos x="160" y="156"/>
                    </a:cxn>
                    <a:cxn ang="0">
                      <a:pos x="138" y="152"/>
                    </a:cxn>
                    <a:cxn ang="0">
                      <a:pos x="122" y="162"/>
                    </a:cxn>
                    <a:cxn ang="0">
                      <a:pos x="106" y="172"/>
                    </a:cxn>
                    <a:cxn ang="0">
                      <a:pos x="80" y="168"/>
                    </a:cxn>
                    <a:cxn ang="0">
                      <a:pos x="50" y="156"/>
                    </a:cxn>
                    <a:cxn ang="0">
                      <a:pos x="56" y="128"/>
                    </a:cxn>
                    <a:cxn ang="0">
                      <a:pos x="64" y="116"/>
                    </a:cxn>
                    <a:cxn ang="0">
                      <a:pos x="44" y="90"/>
                    </a:cxn>
                    <a:cxn ang="0">
                      <a:pos x="36" y="76"/>
                    </a:cxn>
                    <a:cxn ang="0">
                      <a:pos x="18" y="66"/>
                    </a:cxn>
                    <a:cxn ang="0">
                      <a:pos x="0" y="60"/>
                    </a:cxn>
                    <a:cxn ang="0">
                      <a:pos x="8" y="50"/>
                    </a:cxn>
                    <a:cxn ang="0">
                      <a:pos x="26" y="48"/>
                    </a:cxn>
                    <a:cxn ang="0">
                      <a:pos x="40" y="50"/>
                    </a:cxn>
                    <a:cxn ang="0">
                      <a:pos x="54" y="46"/>
                    </a:cxn>
                    <a:cxn ang="0">
                      <a:pos x="48" y="30"/>
                    </a:cxn>
                    <a:cxn ang="0">
                      <a:pos x="62" y="36"/>
                    </a:cxn>
                    <a:cxn ang="0">
                      <a:pos x="84" y="28"/>
                    </a:cxn>
                    <a:cxn ang="0">
                      <a:pos x="106" y="18"/>
                    </a:cxn>
                    <a:cxn ang="0">
                      <a:pos x="116" y="0"/>
                    </a:cxn>
                  </a:cxnLst>
                  <a:rect l="0" t="0" r="r" b="b"/>
                  <a:pathLst>
                    <a:path w="204" h="172">
                      <a:moveTo>
                        <a:pt x="116" y="0"/>
                      </a:moveTo>
                      <a:lnTo>
                        <a:pt x="126" y="8"/>
                      </a:lnTo>
                      <a:lnTo>
                        <a:pt x="140" y="20"/>
                      </a:lnTo>
                      <a:lnTo>
                        <a:pt x="152" y="24"/>
                      </a:lnTo>
                      <a:lnTo>
                        <a:pt x="154" y="28"/>
                      </a:lnTo>
                      <a:lnTo>
                        <a:pt x="162" y="32"/>
                      </a:lnTo>
                      <a:lnTo>
                        <a:pt x="174" y="32"/>
                      </a:lnTo>
                      <a:lnTo>
                        <a:pt x="180" y="36"/>
                      </a:lnTo>
                      <a:lnTo>
                        <a:pt x="184" y="40"/>
                      </a:lnTo>
                      <a:lnTo>
                        <a:pt x="202" y="40"/>
                      </a:lnTo>
                      <a:lnTo>
                        <a:pt x="204" y="44"/>
                      </a:lnTo>
                      <a:lnTo>
                        <a:pt x="198" y="56"/>
                      </a:lnTo>
                      <a:lnTo>
                        <a:pt x="194" y="64"/>
                      </a:lnTo>
                      <a:lnTo>
                        <a:pt x="194" y="70"/>
                      </a:lnTo>
                      <a:lnTo>
                        <a:pt x="192" y="74"/>
                      </a:lnTo>
                      <a:lnTo>
                        <a:pt x="188" y="74"/>
                      </a:lnTo>
                      <a:lnTo>
                        <a:pt x="178" y="84"/>
                      </a:lnTo>
                      <a:lnTo>
                        <a:pt x="170" y="96"/>
                      </a:lnTo>
                      <a:lnTo>
                        <a:pt x="186" y="96"/>
                      </a:lnTo>
                      <a:lnTo>
                        <a:pt x="186" y="106"/>
                      </a:lnTo>
                      <a:lnTo>
                        <a:pt x="186" y="112"/>
                      </a:lnTo>
                      <a:lnTo>
                        <a:pt x="188" y="116"/>
                      </a:lnTo>
                      <a:lnTo>
                        <a:pt x="184" y="124"/>
                      </a:lnTo>
                      <a:lnTo>
                        <a:pt x="186" y="140"/>
                      </a:lnTo>
                      <a:lnTo>
                        <a:pt x="194" y="140"/>
                      </a:lnTo>
                      <a:lnTo>
                        <a:pt x="194" y="148"/>
                      </a:lnTo>
                      <a:lnTo>
                        <a:pt x="186" y="150"/>
                      </a:lnTo>
                      <a:lnTo>
                        <a:pt x="182" y="158"/>
                      </a:lnTo>
                      <a:lnTo>
                        <a:pt x="172" y="162"/>
                      </a:lnTo>
                      <a:lnTo>
                        <a:pt x="160" y="156"/>
                      </a:lnTo>
                      <a:lnTo>
                        <a:pt x="150" y="154"/>
                      </a:lnTo>
                      <a:lnTo>
                        <a:pt x="138" y="152"/>
                      </a:lnTo>
                      <a:lnTo>
                        <a:pt x="128" y="156"/>
                      </a:lnTo>
                      <a:lnTo>
                        <a:pt x="122" y="162"/>
                      </a:lnTo>
                      <a:lnTo>
                        <a:pt x="122" y="172"/>
                      </a:lnTo>
                      <a:lnTo>
                        <a:pt x="106" y="172"/>
                      </a:lnTo>
                      <a:lnTo>
                        <a:pt x="92" y="166"/>
                      </a:lnTo>
                      <a:lnTo>
                        <a:pt x="80" y="168"/>
                      </a:lnTo>
                      <a:lnTo>
                        <a:pt x="64" y="162"/>
                      </a:lnTo>
                      <a:lnTo>
                        <a:pt x="50" y="156"/>
                      </a:lnTo>
                      <a:lnTo>
                        <a:pt x="50" y="144"/>
                      </a:lnTo>
                      <a:lnTo>
                        <a:pt x="56" y="128"/>
                      </a:lnTo>
                      <a:lnTo>
                        <a:pt x="56" y="116"/>
                      </a:lnTo>
                      <a:lnTo>
                        <a:pt x="64" y="116"/>
                      </a:lnTo>
                      <a:lnTo>
                        <a:pt x="56" y="98"/>
                      </a:lnTo>
                      <a:lnTo>
                        <a:pt x="44" y="90"/>
                      </a:lnTo>
                      <a:lnTo>
                        <a:pt x="42" y="82"/>
                      </a:lnTo>
                      <a:lnTo>
                        <a:pt x="36" y="76"/>
                      </a:lnTo>
                      <a:lnTo>
                        <a:pt x="26" y="70"/>
                      </a:lnTo>
                      <a:lnTo>
                        <a:pt x="18" y="66"/>
                      </a:lnTo>
                      <a:lnTo>
                        <a:pt x="6" y="66"/>
                      </a:lnTo>
                      <a:lnTo>
                        <a:pt x="0" y="60"/>
                      </a:lnTo>
                      <a:lnTo>
                        <a:pt x="2" y="52"/>
                      </a:lnTo>
                      <a:lnTo>
                        <a:pt x="8" y="50"/>
                      </a:lnTo>
                      <a:lnTo>
                        <a:pt x="18" y="48"/>
                      </a:lnTo>
                      <a:lnTo>
                        <a:pt x="26" y="48"/>
                      </a:lnTo>
                      <a:lnTo>
                        <a:pt x="32" y="54"/>
                      </a:lnTo>
                      <a:lnTo>
                        <a:pt x="40" y="50"/>
                      </a:lnTo>
                      <a:lnTo>
                        <a:pt x="48" y="52"/>
                      </a:lnTo>
                      <a:lnTo>
                        <a:pt x="54" y="46"/>
                      </a:lnTo>
                      <a:lnTo>
                        <a:pt x="50" y="36"/>
                      </a:lnTo>
                      <a:lnTo>
                        <a:pt x="48" y="30"/>
                      </a:lnTo>
                      <a:lnTo>
                        <a:pt x="54" y="30"/>
                      </a:lnTo>
                      <a:lnTo>
                        <a:pt x="62" y="36"/>
                      </a:lnTo>
                      <a:lnTo>
                        <a:pt x="76" y="34"/>
                      </a:lnTo>
                      <a:lnTo>
                        <a:pt x="84" y="28"/>
                      </a:lnTo>
                      <a:lnTo>
                        <a:pt x="96" y="22"/>
                      </a:lnTo>
                      <a:lnTo>
                        <a:pt x="106" y="18"/>
                      </a:lnTo>
                      <a:lnTo>
                        <a:pt x="106" y="4"/>
                      </a:lnTo>
                      <a:lnTo>
                        <a:pt x="116" y="0"/>
                      </a:lnTo>
                      <a:close/>
                    </a:path>
                  </a:pathLst>
                </a:custGeom>
                <a:solidFill>
                  <a:schemeClr val="accent5"/>
                </a:solidFill>
                <a:ln w="7938">
                  <a:solidFill>
                    <a:srgbClr val="FFFFFF"/>
                  </a:solidFill>
                  <a:prstDash val="solid"/>
                  <a:round/>
                  <a:headEnd/>
                  <a:tailEnd/>
                </a:ln>
              </p:spPr>
              <p:txBody>
                <a:bodyPr/>
                <a:lstStyle/>
                <a:p>
                  <a:endParaRPr lang="en-US" kern="0" dirty="0">
                    <a:solidFill>
                      <a:srgbClr val="0F245F"/>
                    </a:solidFill>
                  </a:endParaRPr>
                </a:p>
              </p:txBody>
            </p:sp>
            <p:sp>
              <p:nvSpPr>
                <p:cNvPr id="35" name="Freeform 158"/>
                <p:cNvSpPr>
                  <a:spLocks noChangeAspect="1"/>
                </p:cNvSpPr>
                <p:nvPr/>
              </p:nvSpPr>
              <p:spPr bwMode="auto">
                <a:xfrm>
                  <a:off x="2550" y="1855"/>
                  <a:ext cx="54" cy="96"/>
                </a:xfrm>
                <a:custGeom>
                  <a:avLst/>
                  <a:gdLst/>
                  <a:ahLst/>
                  <a:cxnLst>
                    <a:cxn ang="0">
                      <a:pos x="36" y="96"/>
                    </a:cxn>
                    <a:cxn ang="0">
                      <a:pos x="24" y="96"/>
                    </a:cxn>
                    <a:cxn ang="0">
                      <a:pos x="12" y="96"/>
                    </a:cxn>
                    <a:cxn ang="0">
                      <a:pos x="12" y="88"/>
                    </a:cxn>
                    <a:cxn ang="0">
                      <a:pos x="12" y="72"/>
                    </a:cxn>
                    <a:cxn ang="0">
                      <a:pos x="8" y="70"/>
                    </a:cxn>
                    <a:cxn ang="0">
                      <a:pos x="0" y="60"/>
                    </a:cxn>
                    <a:cxn ang="0">
                      <a:pos x="8" y="50"/>
                    </a:cxn>
                    <a:cxn ang="0">
                      <a:pos x="10" y="40"/>
                    </a:cxn>
                    <a:cxn ang="0">
                      <a:pos x="14" y="26"/>
                    </a:cxn>
                    <a:cxn ang="0">
                      <a:pos x="12" y="14"/>
                    </a:cxn>
                    <a:cxn ang="0">
                      <a:pos x="14" y="0"/>
                    </a:cxn>
                    <a:cxn ang="0">
                      <a:pos x="20" y="2"/>
                    </a:cxn>
                    <a:cxn ang="0">
                      <a:pos x="26" y="8"/>
                    </a:cxn>
                    <a:cxn ang="0">
                      <a:pos x="38" y="6"/>
                    </a:cxn>
                    <a:cxn ang="0">
                      <a:pos x="48" y="6"/>
                    </a:cxn>
                    <a:cxn ang="0">
                      <a:pos x="54" y="14"/>
                    </a:cxn>
                    <a:cxn ang="0">
                      <a:pos x="52" y="20"/>
                    </a:cxn>
                    <a:cxn ang="0">
                      <a:pos x="42" y="22"/>
                    </a:cxn>
                    <a:cxn ang="0">
                      <a:pos x="42" y="36"/>
                    </a:cxn>
                    <a:cxn ang="0">
                      <a:pos x="42" y="46"/>
                    </a:cxn>
                    <a:cxn ang="0">
                      <a:pos x="40" y="50"/>
                    </a:cxn>
                    <a:cxn ang="0">
                      <a:pos x="34" y="54"/>
                    </a:cxn>
                    <a:cxn ang="0">
                      <a:pos x="34" y="58"/>
                    </a:cxn>
                    <a:cxn ang="0">
                      <a:pos x="40" y="66"/>
                    </a:cxn>
                    <a:cxn ang="0">
                      <a:pos x="34" y="70"/>
                    </a:cxn>
                    <a:cxn ang="0">
                      <a:pos x="36" y="76"/>
                    </a:cxn>
                    <a:cxn ang="0">
                      <a:pos x="38" y="82"/>
                    </a:cxn>
                    <a:cxn ang="0">
                      <a:pos x="32" y="86"/>
                    </a:cxn>
                    <a:cxn ang="0">
                      <a:pos x="36" y="96"/>
                    </a:cxn>
                  </a:cxnLst>
                  <a:rect l="0" t="0" r="r" b="b"/>
                  <a:pathLst>
                    <a:path w="54" h="96">
                      <a:moveTo>
                        <a:pt x="36" y="96"/>
                      </a:moveTo>
                      <a:lnTo>
                        <a:pt x="24" y="96"/>
                      </a:lnTo>
                      <a:lnTo>
                        <a:pt x="12" y="96"/>
                      </a:lnTo>
                      <a:lnTo>
                        <a:pt x="12" y="88"/>
                      </a:lnTo>
                      <a:lnTo>
                        <a:pt x="12" y="72"/>
                      </a:lnTo>
                      <a:lnTo>
                        <a:pt x="8" y="70"/>
                      </a:lnTo>
                      <a:lnTo>
                        <a:pt x="0" y="60"/>
                      </a:lnTo>
                      <a:lnTo>
                        <a:pt x="8" y="50"/>
                      </a:lnTo>
                      <a:lnTo>
                        <a:pt x="10" y="40"/>
                      </a:lnTo>
                      <a:lnTo>
                        <a:pt x="14" y="26"/>
                      </a:lnTo>
                      <a:lnTo>
                        <a:pt x="12" y="14"/>
                      </a:lnTo>
                      <a:lnTo>
                        <a:pt x="14" y="0"/>
                      </a:lnTo>
                      <a:lnTo>
                        <a:pt x="20" y="2"/>
                      </a:lnTo>
                      <a:lnTo>
                        <a:pt x="26" y="8"/>
                      </a:lnTo>
                      <a:lnTo>
                        <a:pt x="38" y="6"/>
                      </a:lnTo>
                      <a:lnTo>
                        <a:pt x="48" y="6"/>
                      </a:lnTo>
                      <a:lnTo>
                        <a:pt x="54" y="14"/>
                      </a:lnTo>
                      <a:lnTo>
                        <a:pt x="52" y="20"/>
                      </a:lnTo>
                      <a:lnTo>
                        <a:pt x="42" y="22"/>
                      </a:lnTo>
                      <a:lnTo>
                        <a:pt x="42" y="36"/>
                      </a:lnTo>
                      <a:lnTo>
                        <a:pt x="42" y="46"/>
                      </a:lnTo>
                      <a:lnTo>
                        <a:pt x="40" y="50"/>
                      </a:lnTo>
                      <a:lnTo>
                        <a:pt x="34" y="54"/>
                      </a:lnTo>
                      <a:lnTo>
                        <a:pt x="34" y="58"/>
                      </a:lnTo>
                      <a:lnTo>
                        <a:pt x="40" y="66"/>
                      </a:lnTo>
                      <a:lnTo>
                        <a:pt x="34" y="70"/>
                      </a:lnTo>
                      <a:lnTo>
                        <a:pt x="36" y="76"/>
                      </a:lnTo>
                      <a:lnTo>
                        <a:pt x="38" y="82"/>
                      </a:lnTo>
                      <a:lnTo>
                        <a:pt x="32" y="86"/>
                      </a:lnTo>
                      <a:lnTo>
                        <a:pt x="36" y="96"/>
                      </a:lnTo>
                      <a:close/>
                    </a:path>
                  </a:pathLst>
                </a:custGeom>
                <a:solidFill>
                  <a:srgbClr val="CECECE"/>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36" name="Freeform 159"/>
                <p:cNvSpPr>
                  <a:spLocks noChangeAspect="1"/>
                </p:cNvSpPr>
                <p:nvPr/>
              </p:nvSpPr>
              <p:spPr bwMode="auto">
                <a:xfrm>
                  <a:off x="2554" y="1827"/>
                  <a:ext cx="196" cy="142"/>
                </a:xfrm>
                <a:custGeom>
                  <a:avLst/>
                  <a:gdLst/>
                  <a:ahLst/>
                  <a:cxnLst>
                    <a:cxn ang="0">
                      <a:pos x="10" y="28"/>
                    </a:cxn>
                    <a:cxn ang="0">
                      <a:pos x="6" y="22"/>
                    </a:cxn>
                    <a:cxn ang="0">
                      <a:pos x="0" y="12"/>
                    </a:cxn>
                    <a:cxn ang="0">
                      <a:pos x="4" y="8"/>
                    </a:cxn>
                    <a:cxn ang="0">
                      <a:pos x="16" y="4"/>
                    </a:cxn>
                    <a:cxn ang="0">
                      <a:pos x="24" y="0"/>
                    </a:cxn>
                    <a:cxn ang="0">
                      <a:pos x="46" y="2"/>
                    </a:cxn>
                    <a:cxn ang="0">
                      <a:pos x="66" y="4"/>
                    </a:cxn>
                    <a:cxn ang="0">
                      <a:pos x="78" y="8"/>
                    </a:cxn>
                    <a:cxn ang="0">
                      <a:pos x="96" y="6"/>
                    </a:cxn>
                    <a:cxn ang="0">
                      <a:pos x="114" y="8"/>
                    </a:cxn>
                    <a:cxn ang="0">
                      <a:pos x="122" y="8"/>
                    </a:cxn>
                    <a:cxn ang="0">
                      <a:pos x="136" y="14"/>
                    </a:cxn>
                    <a:cxn ang="0">
                      <a:pos x="152" y="20"/>
                    </a:cxn>
                    <a:cxn ang="0">
                      <a:pos x="164" y="18"/>
                    </a:cxn>
                    <a:cxn ang="0">
                      <a:pos x="178" y="24"/>
                    </a:cxn>
                    <a:cxn ang="0">
                      <a:pos x="194" y="24"/>
                    </a:cxn>
                    <a:cxn ang="0">
                      <a:pos x="196" y="28"/>
                    </a:cxn>
                    <a:cxn ang="0">
                      <a:pos x="194" y="38"/>
                    </a:cxn>
                    <a:cxn ang="0">
                      <a:pos x="188" y="42"/>
                    </a:cxn>
                    <a:cxn ang="0">
                      <a:pos x="178" y="48"/>
                    </a:cxn>
                    <a:cxn ang="0">
                      <a:pos x="166" y="48"/>
                    </a:cxn>
                    <a:cxn ang="0">
                      <a:pos x="160" y="58"/>
                    </a:cxn>
                    <a:cxn ang="0">
                      <a:pos x="150" y="68"/>
                    </a:cxn>
                    <a:cxn ang="0">
                      <a:pos x="144" y="76"/>
                    </a:cxn>
                    <a:cxn ang="0">
                      <a:pos x="142" y="86"/>
                    </a:cxn>
                    <a:cxn ang="0">
                      <a:pos x="146" y="96"/>
                    </a:cxn>
                    <a:cxn ang="0">
                      <a:pos x="140" y="102"/>
                    </a:cxn>
                    <a:cxn ang="0">
                      <a:pos x="132" y="114"/>
                    </a:cxn>
                    <a:cxn ang="0">
                      <a:pos x="122" y="116"/>
                    </a:cxn>
                    <a:cxn ang="0">
                      <a:pos x="116" y="126"/>
                    </a:cxn>
                    <a:cxn ang="0">
                      <a:pos x="102" y="132"/>
                    </a:cxn>
                    <a:cxn ang="0">
                      <a:pos x="86" y="132"/>
                    </a:cxn>
                    <a:cxn ang="0">
                      <a:pos x="74" y="134"/>
                    </a:cxn>
                    <a:cxn ang="0">
                      <a:pos x="62" y="140"/>
                    </a:cxn>
                    <a:cxn ang="0">
                      <a:pos x="56" y="142"/>
                    </a:cxn>
                    <a:cxn ang="0">
                      <a:pos x="46" y="136"/>
                    </a:cxn>
                    <a:cxn ang="0">
                      <a:pos x="44" y="128"/>
                    </a:cxn>
                    <a:cxn ang="0">
                      <a:pos x="38" y="124"/>
                    </a:cxn>
                    <a:cxn ang="0">
                      <a:pos x="32" y="124"/>
                    </a:cxn>
                    <a:cxn ang="0">
                      <a:pos x="28" y="114"/>
                    </a:cxn>
                    <a:cxn ang="0">
                      <a:pos x="34" y="110"/>
                    </a:cxn>
                    <a:cxn ang="0">
                      <a:pos x="30" y="98"/>
                    </a:cxn>
                    <a:cxn ang="0">
                      <a:pos x="36" y="94"/>
                    </a:cxn>
                    <a:cxn ang="0">
                      <a:pos x="30" y="86"/>
                    </a:cxn>
                    <a:cxn ang="0">
                      <a:pos x="30" y="82"/>
                    </a:cxn>
                    <a:cxn ang="0">
                      <a:pos x="36" y="78"/>
                    </a:cxn>
                    <a:cxn ang="0">
                      <a:pos x="38" y="74"/>
                    </a:cxn>
                    <a:cxn ang="0">
                      <a:pos x="38" y="50"/>
                    </a:cxn>
                    <a:cxn ang="0">
                      <a:pos x="48" y="48"/>
                    </a:cxn>
                    <a:cxn ang="0">
                      <a:pos x="50" y="42"/>
                    </a:cxn>
                    <a:cxn ang="0">
                      <a:pos x="44" y="34"/>
                    </a:cxn>
                    <a:cxn ang="0">
                      <a:pos x="22" y="36"/>
                    </a:cxn>
                    <a:cxn ang="0">
                      <a:pos x="16" y="30"/>
                    </a:cxn>
                    <a:cxn ang="0">
                      <a:pos x="10" y="28"/>
                    </a:cxn>
                  </a:cxnLst>
                  <a:rect l="0" t="0" r="r" b="b"/>
                  <a:pathLst>
                    <a:path w="196" h="142">
                      <a:moveTo>
                        <a:pt x="10" y="28"/>
                      </a:moveTo>
                      <a:lnTo>
                        <a:pt x="6" y="22"/>
                      </a:lnTo>
                      <a:lnTo>
                        <a:pt x="0" y="12"/>
                      </a:lnTo>
                      <a:lnTo>
                        <a:pt x="4" y="8"/>
                      </a:lnTo>
                      <a:lnTo>
                        <a:pt x="16" y="4"/>
                      </a:lnTo>
                      <a:lnTo>
                        <a:pt x="24" y="0"/>
                      </a:lnTo>
                      <a:lnTo>
                        <a:pt x="46" y="2"/>
                      </a:lnTo>
                      <a:lnTo>
                        <a:pt x="66" y="4"/>
                      </a:lnTo>
                      <a:lnTo>
                        <a:pt x="78" y="8"/>
                      </a:lnTo>
                      <a:lnTo>
                        <a:pt x="96" y="6"/>
                      </a:lnTo>
                      <a:lnTo>
                        <a:pt x="114" y="8"/>
                      </a:lnTo>
                      <a:lnTo>
                        <a:pt x="122" y="8"/>
                      </a:lnTo>
                      <a:lnTo>
                        <a:pt x="136" y="14"/>
                      </a:lnTo>
                      <a:lnTo>
                        <a:pt x="152" y="20"/>
                      </a:lnTo>
                      <a:lnTo>
                        <a:pt x="164" y="18"/>
                      </a:lnTo>
                      <a:lnTo>
                        <a:pt x="178" y="24"/>
                      </a:lnTo>
                      <a:lnTo>
                        <a:pt x="194" y="24"/>
                      </a:lnTo>
                      <a:lnTo>
                        <a:pt x="196" y="28"/>
                      </a:lnTo>
                      <a:lnTo>
                        <a:pt x="194" y="38"/>
                      </a:lnTo>
                      <a:lnTo>
                        <a:pt x="188" y="42"/>
                      </a:lnTo>
                      <a:lnTo>
                        <a:pt x="178" y="48"/>
                      </a:lnTo>
                      <a:lnTo>
                        <a:pt x="166" y="48"/>
                      </a:lnTo>
                      <a:lnTo>
                        <a:pt x="160" y="58"/>
                      </a:lnTo>
                      <a:lnTo>
                        <a:pt x="150" y="68"/>
                      </a:lnTo>
                      <a:lnTo>
                        <a:pt x="144" y="76"/>
                      </a:lnTo>
                      <a:lnTo>
                        <a:pt x="142" y="86"/>
                      </a:lnTo>
                      <a:lnTo>
                        <a:pt x="146" y="96"/>
                      </a:lnTo>
                      <a:lnTo>
                        <a:pt x="140" y="102"/>
                      </a:lnTo>
                      <a:lnTo>
                        <a:pt x="132" y="114"/>
                      </a:lnTo>
                      <a:lnTo>
                        <a:pt x="122" y="116"/>
                      </a:lnTo>
                      <a:lnTo>
                        <a:pt x="116" y="126"/>
                      </a:lnTo>
                      <a:lnTo>
                        <a:pt x="102" y="132"/>
                      </a:lnTo>
                      <a:lnTo>
                        <a:pt x="86" y="132"/>
                      </a:lnTo>
                      <a:lnTo>
                        <a:pt x="74" y="134"/>
                      </a:lnTo>
                      <a:lnTo>
                        <a:pt x="62" y="140"/>
                      </a:lnTo>
                      <a:lnTo>
                        <a:pt x="56" y="142"/>
                      </a:lnTo>
                      <a:lnTo>
                        <a:pt x="46" y="136"/>
                      </a:lnTo>
                      <a:lnTo>
                        <a:pt x="44" y="128"/>
                      </a:lnTo>
                      <a:lnTo>
                        <a:pt x="38" y="124"/>
                      </a:lnTo>
                      <a:lnTo>
                        <a:pt x="32" y="124"/>
                      </a:lnTo>
                      <a:lnTo>
                        <a:pt x="28" y="114"/>
                      </a:lnTo>
                      <a:lnTo>
                        <a:pt x="34" y="110"/>
                      </a:lnTo>
                      <a:lnTo>
                        <a:pt x="30" y="98"/>
                      </a:lnTo>
                      <a:lnTo>
                        <a:pt x="36" y="94"/>
                      </a:lnTo>
                      <a:lnTo>
                        <a:pt x="30" y="86"/>
                      </a:lnTo>
                      <a:lnTo>
                        <a:pt x="30" y="82"/>
                      </a:lnTo>
                      <a:lnTo>
                        <a:pt x="36" y="78"/>
                      </a:lnTo>
                      <a:lnTo>
                        <a:pt x="38" y="74"/>
                      </a:lnTo>
                      <a:lnTo>
                        <a:pt x="38" y="50"/>
                      </a:lnTo>
                      <a:lnTo>
                        <a:pt x="48" y="48"/>
                      </a:lnTo>
                      <a:lnTo>
                        <a:pt x="50" y="42"/>
                      </a:lnTo>
                      <a:lnTo>
                        <a:pt x="44" y="34"/>
                      </a:lnTo>
                      <a:lnTo>
                        <a:pt x="22" y="36"/>
                      </a:lnTo>
                      <a:lnTo>
                        <a:pt x="16" y="30"/>
                      </a:lnTo>
                      <a:lnTo>
                        <a:pt x="10" y="28"/>
                      </a:lnTo>
                      <a:close/>
                    </a:path>
                  </a:pathLst>
                </a:custGeom>
                <a:solidFill>
                  <a:srgbClr val="CECECE"/>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37" name="Freeform 160"/>
                <p:cNvSpPr>
                  <a:spLocks noChangeAspect="1"/>
                </p:cNvSpPr>
                <p:nvPr/>
              </p:nvSpPr>
              <p:spPr bwMode="auto">
                <a:xfrm>
                  <a:off x="2840" y="1845"/>
                  <a:ext cx="14" cy="26"/>
                </a:xfrm>
                <a:custGeom>
                  <a:avLst/>
                  <a:gdLst/>
                  <a:ahLst/>
                  <a:cxnLst>
                    <a:cxn ang="0">
                      <a:pos x="10" y="0"/>
                    </a:cxn>
                    <a:cxn ang="0">
                      <a:pos x="4" y="2"/>
                    </a:cxn>
                    <a:cxn ang="0">
                      <a:pos x="0" y="6"/>
                    </a:cxn>
                    <a:cxn ang="0">
                      <a:pos x="0" y="14"/>
                    </a:cxn>
                    <a:cxn ang="0">
                      <a:pos x="0" y="22"/>
                    </a:cxn>
                    <a:cxn ang="0">
                      <a:pos x="6" y="26"/>
                    </a:cxn>
                    <a:cxn ang="0">
                      <a:pos x="10" y="18"/>
                    </a:cxn>
                    <a:cxn ang="0">
                      <a:pos x="8" y="12"/>
                    </a:cxn>
                    <a:cxn ang="0">
                      <a:pos x="14" y="10"/>
                    </a:cxn>
                    <a:cxn ang="0">
                      <a:pos x="10" y="0"/>
                    </a:cxn>
                  </a:cxnLst>
                  <a:rect l="0" t="0" r="r" b="b"/>
                  <a:pathLst>
                    <a:path w="14" h="26">
                      <a:moveTo>
                        <a:pt x="10" y="0"/>
                      </a:moveTo>
                      <a:lnTo>
                        <a:pt x="4" y="2"/>
                      </a:lnTo>
                      <a:lnTo>
                        <a:pt x="0" y="6"/>
                      </a:lnTo>
                      <a:lnTo>
                        <a:pt x="0" y="14"/>
                      </a:lnTo>
                      <a:lnTo>
                        <a:pt x="0" y="22"/>
                      </a:lnTo>
                      <a:lnTo>
                        <a:pt x="6" y="26"/>
                      </a:lnTo>
                      <a:lnTo>
                        <a:pt x="10" y="18"/>
                      </a:lnTo>
                      <a:lnTo>
                        <a:pt x="8" y="12"/>
                      </a:lnTo>
                      <a:lnTo>
                        <a:pt x="14" y="10"/>
                      </a:lnTo>
                      <a:lnTo>
                        <a:pt x="10" y="0"/>
                      </a:lnTo>
                      <a:close/>
                    </a:path>
                  </a:pathLst>
                </a:custGeom>
                <a:solidFill>
                  <a:srgbClr val="CECECE"/>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38" name="Freeform 161"/>
                <p:cNvSpPr>
                  <a:spLocks noChangeAspect="1"/>
                </p:cNvSpPr>
                <p:nvPr/>
              </p:nvSpPr>
              <p:spPr bwMode="auto">
                <a:xfrm>
                  <a:off x="2834" y="1879"/>
                  <a:ext cx="20" cy="38"/>
                </a:xfrm>
                <a:custGeom>
                  <a:avLst/>
                  <a:gdLst/>
                  <a:ahLst/>
                  <a:cxnLst>
                    <a:cxn ang="0">
                      <a:pos x="10" y="0"/>
                    </a:cxn>
                    <a:cxn ang="0">
                      <a:pos x="8" y="4"/>
                    </a:cxn>
                    <a:cxn ang="0">
                      <a:pos x="2" y="4"/>
                    </a:cxn>
                    <a:cxn ang="0">
                      <a:pos x="0" y="12"/>
                    </a:cxn>
                    <a:cxn ang="0">
                      <a:pos x="4" y="16"/>
                    </a:cxn>
                    <a:cxn ang="0">
                      <a:pos x="4" y="26"/>
                    </a:cxn>
                    <a:cxn ang="0">
                      <a:pos x="4" y="36"/>
                    </a:cxn>
                    <a:cxn ang="0">
                      <a:pos x="10" y="38"/>
                    </a:cxn>
                    <a:cxn ang="0">
                      <a:pos x="14" y="34"/>
                    </a:cxn>
                    <a:cxn ang="0">
                      <a:pos x="20" y="28"/>
                    </a:cxn>
                    <a:cxn ang="0">
                      <a:pos x="18" y="14"/>
                    </a:cxn>
                    <a:cxn ang="0">
                      <a:pos x="20" y="6"/>
                    </a:cxn>
                    <a:cxn ang="0">
                      <a:pos x="18" y="2"/>
                    </a:cxn>
                    <a:cxn ang="0">
                      <a:pos x="10" y="0"/>
                    </a:cxn>
                  </a:cxnLst>
                  <a:rect l="0" t="0" r="r" b="b"/>
                  <a:pathLst>
                    <a:path w="20" h="38">
                      <a:moveTo>
                        <a:pt x="10" y="0"/>
                      </a:moveTo>
                      <a:lnTo>
                        <a:pt x="8" y="4"/>
                      </a:lnTo>
                      <a:lnTo>
                        <a:pt x="2" y="4"/>
                      </a:lnTo>
                      <a:lnTo>
                        <a:pt x="0" y="12"/>
                      </a:lnTo>
                      <a:lnTo>
                        <a:pt x="4" y="16"/>
                      </a:lnTo>
                      <a:lnTo>
                        <a:pt x="4" y="26"/>
                      </a:lnTo>
                      <a:lnTo>
                        <a:pt x="4" y="36"/>
                      </a:lnTo>
                      <a:lnTo>
                        <a:pt x="10" y="38"/>
                      </a:lnTo>
                      <a:lnTo>
                        <a:pt x="14" y="34"/>
                      </a:lnTo>
                      <a:lnTo>
                        <a:pt x="20" y="28"/>
                      </a:lnTo>
                      <a:lnTo>
                        <a:pt x="18" y="14"/>
                      </a:lnTo>
                      <a:lnTo>
                        <a:pt x="20" y="6"/>
                      </a:lnTo>
                      <a:lnTo>
                        <a:pt x="18" y="2"/>
                      </a:lnTo>
                      <a:lnTo>
                        <a:pt x="10" y="0"/>
                      </a:lnTo>
                      <a:close/>
                    </a:path>
                  </a:pathLst>
                </a:custGeom>
                <a:solidFill>
                  <a:srgbClr val="CECECE"/>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39" name="Freeform 162"/>
                <p:cNvSpPr>
                  <a:spLocks noChangeAspect="1"/>
                </p:cNvSpPr>
                <p:nvPr/>
              </p:nvSpPr>
              <p:spPr bwMode="auto">
                <a:xfrm>
                  <a:off x="2742" y="1673"/>
                  <a:ext cx="60" cy="38"/>
                </a:xfrm>
                <a:custGeom>
                  <a:avLst/>
                  <a:gdLst/>
                  <a:ahLst/>
                  <a:cxnLst>
                    <a:cxn ang="0">
                      <a:pos x="0" y="6"/>
                    </a:cxn>
                    <a:cxn ang="0">
                      <a:pos x="12" y="2"/>
                    </a:cxn>
                    <a:cxn ang="0">
                      <a:pos x="26" y="2"/>
                    </a:cxn>
                    <a:cxn ang="0">
                      <a:pos x="38" y="0"/>
                    </a:cxn>
                    <a:cxn ang="0">
                      <a:pos x="46" y="2"/>
                    </a:cxn>
                    <a:cxn ang="0">
                      <a:pos x="50" y="4"/>
                    </a:cxn>
                    <a:cxn ang="0">
                      <a:pos x="56" y="12"/>
                    </a:cxn>
                    <a:cxn ang="0">
                      <a:pos x="60" y="20"/>
                    </a:cxn>
                    <a:cxn ang="0">
                      <a:pos x="58" y="26"/>
                    </a:cxn>
                    <a:cxn ang="0">
                      <a:pos x="52" y="26"/>
                    </a:cxn>
                    <a:cxn ang="0">
                      <a:pos x="52" y="38"/>
                    </a:cxn>
                    <a:cxn ang="0">
                      <a:pos x="46" y="38"/>
                    </a:cxn>
                    <a:cxn ang="0">
                      <a:pos x="38" y="34"/>
                    </a:cxn>
                    <a:cxn ang="0">
                      <a:pos x="36" y="30"/>
                    </a:cxn>
                    <a:cxn ang="0">
                      <a:pos x="24" y="26"/>
                    </a:cxn>
                    <a:cxn ang="0">
                      <a:pos x="10" y="14"/>
                    </a:cxn>
                    <a:cxn ang="0">
                      <a:pos x="0" y="6"/>
                    </a:cxn>
                  </a:cxnLst>
                  <a:rect l="0" t="0" r="r" b="b"/>
                  <a:pathLst>
                    <a:path w="60" h="38">
                      <a:moveTo>
                        <a:pt x="0" y="6"/>
                      </a:moveTo>
                      <a:lnTo>
                        <a:pt x="12" y="2"/>
                      </a:lnTo>
                      <a:lnTo>
                        <a:pt x="26" y="2"/>
                      </a:lnTo>
                      <a:lnTo>
                        <a:pt x="38" y="0"/>
                      </a:lnTo>
                      <a:lnTo>
                        <a:pt x="46" y="2"/>
                      </a:lnTo>
                      <a:lnTo>
                        <a:pt x="50" y="4"/>
                      </a:lnTo>
                      <a:lnTo>
                        <a:pt x="56" y="12"/>
                      </a:lnTo>
                      <a:lnTo>
                        <a:pt x="60" y="20"/>
                      </a:lnTo>
                      <a:lnTo>
                        <a:pt x="58" y="26"/>
                      </a:lnTo>
                      <a:lnTo>
                        <a:pt x="52" y="26"/>
                      </a:lnTo>
                      <a:lnTo>
                        <a:pt x="52" y="38"/>
                      </a:lnTo>
                      <a:lnTo>
                        <a:pt x="46" y="38"/>
                      </a:lnTo>
                      <a:lnTo>
                        <a:pt x="38" y="34"/>
                      </a:lnTo>
                      <a:lnTo>
                        <a:pt x="36" y="30"/>
                      </a:lnTo>
                      <a:lnTo>
                        <a:pt x="24" y="26"/>
                      </a:lnTo>
                      <a:lnTo>
                        <a:pt x="10" y="14"/>
                      </a:lnTo>
                      <a:lnTo>
                        <a:pt x="0" y="6"/>
                      </a:lnTo>
                      <a:close/>
                    </a:path>
                  </a:pathLst>
                </a:custGeom>
                <a:solidFill>
                  <a:srgbClr val="CECECE"/>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40" name="Freeform 163"/>
                <p:cNvSpPr>
                  <a:spLocks noChangeAspect="1"/>
                </p:cNvSpPr>
                <p:nvPr/>
              </p:nvSpPr>
              <p:spPr bwMode="auto">
                <a:xfrm>
                  <a:off x="2754" y="1627"/>
                  <a:ext cx="60" cy="56"/>
                </a:xfrm>
                <a:custGeom>
                  <a:avLst/>
                  <a:gdLst/>
                  <a:ahLst/>
                  <a:cxnLst>
                    <a:cxn ang="0">
                      <a:pos x="44" y="56"/>
                    </a:cxn>
                    <a:cxn ang="0">
                      <a:pos x="38" y="50"/>
                    </a:cxn>
                    <a:cxn ang="0">
                      <a:pos x="26" y="46"/>
                    </a:cxn>
                    <a:cxn ang="0">
                      <a:pos x="14" y="48"/>
                    </a:cxn>
                    <a:cxn ang="0">
                      <a:pos x="0" y="48"/>
                    </a:cxn>
                    <a:cxn ang="0">
                      <a:pos x="10" y="40"/>
                    </a:cxn>
                    <a:cxn ang="0">
                      <a:pos x="16" y="32"/>
                    </a:cxn>
                    <a:cxn ang="0">
                      <a:pos x="16" y="22"/>
                    </a:cxn>
                    <a:cxn ang="0">
                      <a:pos x="18" y="16"/>
                    </a:cxn>
                    <a:cxn ang="0">
                      <a:pos x="26" y="12"/>
                    </a:cxn>
                    <a:cxn ang="0">
                      <a:pos x="30" y="18"/>
                    </a:cxn>
                    <a:cxn ang="0">
                      <a:pos x="32" y="24"/>
                    </a:cxn>
                    <a:cxn ang="0">
                      <a:pos x="38" y="20"/>
                    </a:cxn>
                    <a:cxn ang="0">
                      <a:pos x="34" y="8"/>
                    </a:cxn>
                    <a:cxn ang="0">
                      <a:pos x="42" y="2"/>
                    </a:cxn>
                    <a:cxn ang="0">
                      <a:pos x="54" y="0"/>
                    </a:cxn>
                    <a:cxn ang="0">
                      <a:pos x="60" y="14"/>
                    </a:cxn>
                    <a:cxn ang="0">
                      <a:pos x="56" y="20"/>
                    </a:cxn>
                    <a:cxn ang="0">
                      <a:pos x="56" y="30"/>
                    </a:cxn>
                    <a:cxn ang="0">
                      <a:pos x="50" y="34"/>
                    </a:cxn>
                    <a:cxn ang="0">
                      <a:pos x="44" y="38"/>
                    </a:cxn>
                    <a:cxn ang="0">
                      <a:pos x="44" y="46"/>
                    </a:cxn>
                    <a:cxn ang="0">
                      <a:pos x="44" y="56"/>
                    </a:cxn>
                  </a:cxnLst>
                  <a:rect l="0" t="0" r="r" b="b"/>
                  <a:pathLst>
                    <a:path w="60" h="56">
                      <a:moveTo>
                        <a:pt x="44" y="56"/>
                      </a:moveTo>
                      <a:lnTo>
                        <a:pt x="38" y="50"/>
                      </a:lnTo>
                      <a:lnTo>
                        <a:pt x="26" y="46"/>
                      </a:lnTo>
                      <a:lnTo>
                        <a:pt x="14" y="48"/>
                      </a:lnTo>
                      <a:lnTo>
                        <a:pt x="0" y="48"/>
                      </a:lnTo>
                      <a:lnTo>
                        <a:pt x="10" y="40"/>
                      </a:lnTo>
                      <a:lnTo>
                        <a:pt x="16" y="32"/>
                      </a:lnTo>
                      <a:lnTo>
                        <a:pt x="16" y="22"/>
                      </a:lnTo>
                      <a:lnTo>
                        <a:pt x="18" y="16"/>
                      </a:lnTo>
                      <a:lnTo>
                        <a:pt x="26" y="12"/>
                      </a:lnTo>
                      <a:lnTo>
                        <a:pt x="30" y="18"/>
                      </a:lnTo>
                      <a:lnTo>
                        <a:pt x="32" y="24"/>
                      </a:lnTo>
                      <a:lnTo>
                        <a:pt x="38" y="20"/>
                      </a:lnTo>
                      <a:lnTo>
                        <a:pt x="34" y="8"/>
                      </a:lnTo>
                      <a:lnTo>
                        <a:pt x="42" y="2"/>
                      </a:lnTo>
                      <a:lnTo>
                        <a:pt x="54" y="0"/>
                      </a:lnTo>
                      <a:lnTo>
                        <a:pt x="60" y="14"/>
                      </a:lnTo>
                      <a:lnTo>
                        <a:pt x="56" y="20"/>
                      </a:lnTo>
                      <a:lnTo>
                        <a:pt x="56" y="30"/>
                      </a:lnTo>
                      <a:lnTo>
                        <a:pt x="50" y="34"/>
                      </a:lnTo>
                      <a:lnTo>
                        <a:pt x="44" y="38"/>
                      </a:lnTo>
                      <a:lnTo>
                        <a:pt x="44" y="46"/>
                      </a:lnTo>
                      <a:lnTo>
                        <a:pt x="44" y="56"/>
                      </a:lnTo>
                      <a:close/>
                    </a:path>
                  </a:pathLst>
                </a:custGeom>
                <a:solidFill>
                  <a:srgbClr val="CECECE"/>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41" name="Freeform 164"/>
                <p:cNvSpPr>
                  <a:spLocks noChangeAspect="1"/>
                </p:cNvSpPr>
                <p:nvPr/>
              </p:nvSpPr>
              <p:spPr bwMode="auto">
                <a:xfrm>
                  <a:off x="2830" y="1537"/>
                  <a:ext cx="42" cy="62"/>
                </a:xfrm>
                <a:custGeom>
                  <a:avLst/>
                  <a:gdLst/>
                  <a:ahLst/>
                  <a:cxnLst>
                    <a:cxn ang="0">
                      <a:pos x="24" y="60"/>
                    </a:cxn>
                    <a:cxn ang="0">
                      <a:pos x="14" y="62"/>
                    </a:cxn>
                    <a:cxn ang="0">
                      <a:pos x="8" y="54"/>
                    </a:cxn>
                    <a:cxn ang="0">
                      <a:pos x="4" y="46"/>
                    </a:cxn>
                    <a:cxn ang="0">
                      <a:pos x="0" y="34"/>
                    </a:cxn>
                    <a:cxn ang="0">
                      <a:pos x="0" y="20"/>
                    </a:cxn>
                    <a:cxn ang="0">
                      <a:pos x="8" y="12"/>
                    </a:cxn>
                    <a:cxn ang="0">
                      <a:pos x="14" y="18"/>
                    </a:cxn>
                    <a:cxn ang="0">
                      <a:pos x="22" y="12"/>
                    </a:cxn>
                    <a:cxn ang="0">
                      <a:pos x="26" y="6"/>
                    </a:cxn>
                    <a:cxn ang="0">
                      <a:pos x="34" y="0"/>
                    </a:cxn>
                    <a:cxn ang="0">
                      <a:pos x="38" y="4"/>
                    </a:cxn>
                    <a:cxn ang="0">
                      <a:pos x="36" y="12"/>
                    </a:cxn>
                    <a:cxn ang="0">
                      <a:pos x="32" y="16"/>
                    </a:cxn>
                    <a:cxn ang="0">
                      <a:pos x="34" y="22"/>
                    </a:cxn>
                    <a:cxn ang="0">
                      <a:pos x="42" y="26"/>
                    </a:cxn>
                    <a:cxn ang="0">
                      <a:pos x="42" y="32"/>
                    </a:cxn>
                    <a:cxn ang="0">
                      <a:pos x="32" y="34"/>
                    </a:cxn>
                    <a:cxn ang="0">
                      <a:pos x="24" y="38"/>
                    </a:cxn>
                    <a:cxn ang="0">
                      <a:pos x="22" y="44"/>
                    </a:cxn>
                    <a:cxn ang="0">
                      <a:pos x="20" y="52"/>
                    </a:cxn>
                    <a:cxn ang="0">
                      <a:pos x="24" y="60"/>
                    </a:cxn>
                  </a:cxnLst>
                  <a:rect l="0" t="0" r="r" b="b"/>
                  <a:pathLst>
                    <a:path w="42" h="62">
                      <a:moveTo>
                        <a:pt x="24" y="60"/>
                      </a:moveTo>
                      <a:lnTo>
                        <a:pt x="14" y="62"/>
                      </a:lnTo>
                      <a:lnTo>
                        <a:pt x="8" y="54"/>
                      </a:lnTo>
                      <a:lnTo>
                        <a:pt x="4" y="46"/>
                      </a:lnTo>
                      <a:lnTo>
                        <a:pt x="0" y="34"/>
                      </a:lnTo>
                      <a:lnTo>
                        <a:pt x="0" y="20"/>
                      </a:lnTo>
                      <a:lnTo>
                        <a:pt x="8" y="12"/>
                      </a:lnTo>
                      <a:lnTo>
                        <a:pt x="14" y="18"/>
                      </a:lnTo>
                      <a:lnTo>
                        <a:pt x="22" y="12"/>
                      </a:lnTo>
                      <a:lnTo>
                        <a:pt x="26" y="6"/>
                      </a:lnTo>
                      <a:lnTo>
                        <a:pt x="34" y="0"/>
                      </a:lnTo>
                      <a:lnTo>
                        <a:pt x="38" y="4"/>
                      </a:lnTo>
                      <a:lnTo>
                        <a:pt x="36" y="12"/>
                      </a:lnTo>
                      <a:lnTo>
                        <a:pt x="32" y="16"/>
                      </a:lnTo>
                      <a:lnTo>
                        <a:pt x="34" y="22"/>
                      </a:lnTo>
                      <a:lnTo>
                        <a:pt x="42" y="26"/>
                      </a:lnTo>
                      <a:lnTo>
                        <a:pt x="42" y="32"/>
                      </a:lnTo>
                      <a:lnTo>
                        <a:pt x="32" y="34"/>
                      </a:lnTo>
                      <a:lnTo>
                        <a:pt x="24" y="38"/>
                      </a:lnTo>
                      <a:lnTo>
                        <a:pt x="22" y="44"/>
                      </a:lnTo>
                      <a:lnTo>
                        <a:pt x="20" y="52"/>
                      </a:lnTo>
                      <a:lnTo>
                        <a:pt x="24" y="60"/>
                      </a:lnTo>
                      <a:close/>
                    </a:path>
                  </a:pathLst>
                </a:custGeom>
                <a:solidFill>
                  <a:srgbClr val="CECECE"/>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42" name="Freeform 165"/>
                <p:cNvSpPr>
                  <a:spLocks noChangeAspect="1"/>
                </p:cNvSpPr>
                <p:nvPr/>
              </p:nvSpPr>
              <p:spPr bwMode="auto">
                <a:xfrm>
                  <a:off x="2860" y="1581"/>
                  <a:ext cx="12" cy="14"/>
                </a:xfrm>
                <a:custGeom>
                  <a:avLst/>
                  <a:gdLst/>
                  <a:ahLst/>
                  <a:cxnLst>
                    <a:cxn ang="0">
                      <a:pos x="2" y="0"/>
                    </a:cxn>
                    <a:cxn ang="0">
                      <a:pos x="12" y="0"/>
                    </a:cxn>
                    <a:cxn ang="0">
                      <a:pos x="12" y="8"/>
                    </a:cxn>
                    <a:cxn ang="0">
                      <a:pos x="12" y="14"/>
                    </a:cxn>
                    <a:cxn ang="0">
                      <a:pos x="4" y="14"/>
                    </a:cxn>
                    <a:cxn ang="0">
                      <a:pos x="0" y="8"/>
                    </a:cxn>
                    <a:cxn ang="0">
                      <a:pos x="2" y="0"/>
                    </a:cxn>
                  </a:cxnLst>
                  <a:rect l="0" t="0" r="r" b="b"/>
                  <a:pathLst>
                    <a:path w="12" h="14">
                      <a:moveTo>
                        <a:pt x="2" y="0"/>
                      </a:moveTo>
                      <a:lnTo>
                        <a:pt x="12" y="0"/>
                      </a:lnTo>
                      <a:lnTo>
                        <a:pt x="12" y="8"/>
                      </a:lnTo>
                      <a:lnTo>
                        <a:pt x="12" y="14"/>
                      </a:lnTo>
                      <a:lnTo>
                        <a:pt x="4" y="14"/>
                      </a:lnTo>
                      <a:lnTo>
                        <a:pt x="0" y="8"/>
                      </a:lnTo>
                      <a:lnTo>
                        <a:pt x="2" y="0"/>
                      </a:lnTo>
                      <a:close/>
                    </a:path>
                  </a:pathLst>
                </a:custGeom>
                <a:solidFill>
                  <a:srgbClr val="CECECE"/>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43" name="Freeform 166"/>
                <p:cNvSpPr>
                  <a:spLocks noChangeAspect="1"/>
                </p:cNvSpPr>
                <p:nvPr/>
              </p:nvSpPr>
              <p:spPr bwMode="auto">
                <a:xfrm>
                  <a:off x="2878" y="1571"/>
                  <a:ext cx="25" cy="24"/>
                </a:xfrm>
                <a:custGeom>
                  <a:avLst/>
                  <a:gdLst/>
                  <a:ahLst/>
                  <a:cxnLst>
                    <a:cxn ang="0">
                      <a:pos x="0" y="6"/>
                    </a:cxn>
                    <a:cxn ang="0">
                      <a:pos x="7" y="6"/>
                    </a:cxn>
                    <a:cxn ang="0">
                      <a:pos x="15" y="8"/>
                    </a:cxn>
                    <a:cxn ang="0">
                      <a:pos x="15" y="2"/>
                    </a:cxn>
                    <a:cxn ang="0">
                      <a:pos x="23" y="0"/>
                    </a:cxn>
                    <a:cxn ang="0">
                      <a:pos x="25" y="4"/>
                    </a:cxn>
                    <a:cxn ang="0">
                      <a:pos x="21" y="10"/>
                    </a:cxn>
                    <a:cxn ang="0">
                      <a:pos x="15" y="12"/>
                    </a:cxn>
                    <a:cxn ang="0">
                      <a:pos x="15" y="18"/>
                    </a:cxn>
                    <a:cxn ang="0">
                      <a:pos x="15" y="24"/>
                    </a:cxn>
                    <a:cxn ang="0">
                      <a:pos x="3" y="20"/>
                    </a:cxn>
                    <a:cxn ang="0">
                      <a:pos x="0" y="14"/>
                    </a:cxn>
                    <a:cxn ang="0">
                      <a:pos x="0" y="6"/>
                    </a:cxn>
                  </a:cxnLst>
                  <a:rect l="0" t="0" r="r" b="b"/>
                  <a:pathLst>
                    <a:path w="25" h="24">
                      <a:moveTo>
                        <a:pt x="0" y="6"/>
                      </a:moveTo>
                      <a:lnTo>
                        <a:pt x="7" y="6"/>
                      </a:lnTo>
                      <a:lnTo>
                        <a:pt x="15" y="8"/>
                      </a:lnTo>
                      <a:lnTo>
                        <a:pt x="15" y="2"/>
                      </a:lnTo>
                      <a:lnTo>
                        <a:pt x="23" y="0"/>
                      </a:lnTo>
                      <a:lnTo>
                        <a:pt x="25" y="4"/>
                      </a:lnTo>
                      <a:lnTo>
                        <a:pt x="21" y="10"/>
                      </a:lnTo>
                      <a:lnTo>
                        <a:pt x="15" y="12"/>
                      </a:lnTo>
                      <a:lnTo>
                        <a:pt x="15" y="18"/>
                      </a:lnTo>
                      <a:lnTo>
                        <a:pt x="15" y="24"/>
                      </a:lnTo>
                      <a:lnTo>
                        <a:pt x="3" y="20"/>
                      </a:lnTo>
                      <a:lnTo>
                        <a:pt x="0" y="14"/>
                      </a:lnTo>
                      <a:lnTo>
                        <a:pt x="0" y="6"/>
                      </a:lnTo>
                      <a:close/>
                    </a:path>
                  </a:pathLst>
                </a:custGeom>
                <a:solidFill>
                  <a:srgbClr val="CECECE"/>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44" name="Freeform 167"/>
                <p:cNvSpPr>
                  <a:spLocks noChangeAspect="1"/>
                </p:cNvSpPr>
                <p:nvPr/>
              </p:nvSpPr>
              <p:spPr bwMode="auto">
                <a:xfrm>
                  <a:off x="2798" y="1597"/>
                  <a:ext cx="143" cy="158"/>
                </a:xfrm>
                <a:custGeom>
                  <a:avLst/>
                  <a:gdLst/>
                  <a:ahLst/>
                  <a:cxnLst>
                    <a:cxn ang="0">
                      <a:pos x="10" y="30"/>
                    </a:cxn>
                    <a:cxn ang="0">
                      <a:pos x="18" y="28"/>
                    </a:cxn>
                    <a:cxn ang="0">
                      <a:pos x="26" y="28"/>
                    </a:cxn>
                    <a:cxn ang="0">
                      <a:pos x="36" y="32"/>
                    </a:cxn>
                    <a:cxn ang="0">
                      <a:pos x="40" y="26"/>
                    </a:cxn>
                    <a:cxn ang="0">
                      <a:pos x="48" y="22"/>
                    </a:cxn>
                    <a:cxn ang="0">
                      <a:pos x="46" y="16"/>
                    </a:cxn>
                    <a:cxn ang="0">
                      <a:pos x="44" y="8"/>
                    </a:cxn>
                    <a:cxn ang="0">
                      <a:pos x="46" y="2"/>
                    </a:cxn>
                    <a:cxn ang="0">
                      <a:pos x="56" y="0"/>
                    </a:cxn>
                    <a:cxn ang="0">
                      <a:pos x="62" y="6"/>
                    </a:cxn>
                    <a:cxn ang="0">
                      <a:pos x="64" y="12"/>
                    </a:cxn>
                    <a:cxn ang="0">
                      <a:pos x="74" y="16"/>
                    </a:cxn>
                    <a:cxn ang="0">
                      <a:pos x="80" y="20"/>
                    </a:cxn>
                    <a:cxn ang="0">
                      <a:pos x="89" y="22"/>
                    </a:cxn>
                    <a:cxn ang="0">
                      <a:pos x="95" y="16"/>
                    </a:cxn>
                    <a:cxn ang="0">
                      <a:pos x="109" y="12"/>
                    </a:cxn>
                    <a:cxn ang="0">
                      <a:pos x="117" y="10"/>
                    </a:cxn>
                    <a:cxn ang="0">
                      <a:pos x="119" y="16"/>
                    </a:cxn>
                    <a:cxn ang="0">
                      <a:pos x="131" y="24"/>
                    </a:cxn>
                    <a:cxn ang="0">
                      <a:pos x="135" y="34"/>
                    </a:cxn>
                    <a:cxn ang="0">
                      <a:pos x="131" y="46"/>
                    </a:cxn>
                    <a:cxn ang="0">
                      <a:pos x="139" y="50"/>
                    </a:cxn>
                    <a:cxn ang="0">
                      <a:pos x="137" y="60"/>
                    </a:cxn>
                    <a:cxn ang="0">
                      <a:pos x="139" y="74"/>
                    </a:cxn>
                    <a:cxn ang="0">
                      <a:pos x="143" y="82"/>
                    </a:cxn>
                    <a:cxn ang="0">
                      <a:pos x="137" y="84"/>
                    </a:cxn>
                    <a:cxn ang="0">
                      <a:pos x="129" y="86"/>
                    </a:cxn>
                    <a:cxn ang="0">
                      <a:pos x="119" y="90"/>
                    </a:cxn>
                    <a:cxn ang="0">
                      <a:pos x="107" y="94"/>
                    </a:cxn>
                    <a:cxn ang="0">
                      <a:pos x="95" y="100"/>
                    </a:cxn>
                    <a:cxn ang="0">
                      <a:pos x="103" y="110"/>
                    </a:cxn>
                    <a:cxn ang="0">
                      <a:pos x="111" y="120"/>
                    </a:cxn>
                    <a:cxn ang="0">
                      <a:pos x="123" y="128"/>
                    </a:cxn>
                    <a:cxn ang="0">
                      <a:pos x="123" y="134"/>
                    </a:cxn>
                    <a:cxn ang="0">
                      <a:pos x="115" y="138"/>
                    </a:cxn>
                    <a:cxn ang="0">
                      <a:pos x="107" y="142"/>
                    </a:cxn>
                    <a:cxn ang="0">
                      <a:pos x="107" y="150"/>
                    </a:cxn>
                    <a:cxn ang="0">
                      <a:pos x="95" y="150"/>
                    </a:cxn>
                    <a:cxn ang="0">
                      <a:pos x="85" y="156"/>
                    </a:cxn>
                    <a:cxn ang="0">
                      <a:pos x="56" y="158"/>
                    </a:cxn>
                    <a:cxn ang="0">
                      <a:pos x="58" y="154"/>
                    </a:cxn>
                    <a:cxn ang="0">
                      <a:pos x="56" y="152"/>
                    </a:cxn>
                    <a:cxn ang="0">
                      <a:pos x="48" y="150"/>
                    </a:cxn>
                    <a:cxn ang="0">
                      <a:pos x="38" y="152"/>
                    </a:cxn>
                    <a:cxn ang="0">
                      <a:pos x="28" y="152"/>
                    </a:cxn>
                    <a:cxn ang="0">
                      <a:pos x="22" y="152"/>
                    </a:cxn>
                    <a:cxn ang="0">
                      <a:pos x="22" y="146"/>
                    </a:cxn>
                    <a:cxn ang="0">
                      <a:pos x="32" y="126"/>
                    </a:cxn>
                    <a:cxn ang="0">
                      <a:pos x="30" y="122"/>
                    </a:cxn>
                    <a:cxn ang="0">
                      <a:pos x="12" y="122"/>
                    </a:cxn>
                    <a:cxn ang="0">
                      <a:pos x="8" y="118"/>
                    </a:cxn>
                    <a:cxn ang="0">
                      <a:pos x="2" y="114"/>
                    </a:cxn>
                    <a:cxn ang="0">
                      <a:pos x="4" y="106"/>
                    </a:cxn>
                    <a:cxn ang="0">
                      <a:pos x="2" y="102"/>
                    </a:cxn>
                    <a:cxn ang="0">
                      <a:pos x="4" y="96"/>
                    </a:cxn>
                    <a:cxn ang="0">
                      <a:pos x="0" y="86"/>
                    </a:cxn>
                    <a:cxn ang="0">
                      <a:pos x="0" y="68"/>
                    </a:cxn>
                    <a:cxn ang="0">
                      <a:pos x="12" y="60"/>
                    </a:cxn>
                    <a:cxn ang="0">
                      <a:pos x="12" y="50"/>
                    </a:cxn>
                    <a:cxn ang="0">
                      <a:pos x="16" y="44"/>
                    </a:cxn>
                    <a:cxn ang="0">
                      <a:pos x="10" y="30"/>
                    </a:cxn>
                  </a:cxnLst>
                  <a:rect l="0" t="0" r="r" b="b"/>
                  <a:pathLst>
                    <a:path w="143" h="158">
                      <a:moveTo>
                        <a:pt x="10" y="30"/>
                      </a:moveTo>
                      <a:lnTo>
                        <a:pt x="18" y="28"/>
                      </a:lnTo>
                      <a:lnTo>
                        <a:pt x="26" y="28"/>
                      </a:lnTo>
                      <a:lnTo>
                        <a:pt x="36" y="32"/>
                      </a:lnTo>
                      <a:lnTo>
                        <a:pt x="40" y="26"/>
                      </a:lnTo>
                      <a:lnTo>
                        <a:pt x="48" y="22"/>
                      </a:lnTo>
                      <a:lnTo>
                        <a:pt x="46" y="16"/>
                      </a:lnTo>
                      <a:lnTo>
                        <a:pt x="44" y="8"/>
                      </a:lnTo>
                      <a:lnTo>
                        <a:pt x="46" y="2"/>
                      </a:lnTo>
                      <a:lnTo>
                        <a:pt x="56" y="0"/>
                      </a:lnTo>
                      <a:lnTo>
                        <a:pt x="62" y="6"/>
                      </a:lnTo>
                      <a:lnTo>
                        <a:pt x="64" y="12"/>
                      </a:lnTo>
                      <a:lnTo>
                        <a:pt x="74" y="16"/>
                      </a:lnTo>
                      <a:lnTo>
                        <a:pt x="80" y="20"/>
                      </a:lnTo>
                      <a:lnTo>
                        <a:pt x="89" y="22"/>
                      </a:lnTo>
                      <a:lnTo>
                        <a:pt x="95" y="16"/>
                      </a:lnTo>
                      <a:lnTo>
                        <a:pt x="109" y="12"/>
                      </a:lnTo>
                      <a:lnTo>
                        <a:pt x="117" y="10"/>
                      </a:lnTo>
                      <a:lnTo>
                        <a:pt x="119" y="16"/>
                      </a:lnTo>
                      <a:lnTo>
                        <a:pt x="131" y="24"/>
                      </a:lnTo>
                      <a:lnTo>
                        <a:pt x="135" y="34"/>
                      </a:lnTo>
                      <a:lnTo>
                        <a:pt x="131" y="46"/>
                      </a:lnTo>
                      <a:lnTo>
                        <a:pt x="139" y="50"/>
                      </a:lnTo>
                      <a:lnTo>
                        <a:pt x="137" y="60"/>
                      </a:lnTo>
                      <a:lnTo>
                        <a:pt x="139" y="74"/>
                      </a:lnTo>
                      <a:lnTo>
                        <a:pt x="143" y="82"/>
                      </a:lnTo>
                      <a:lnTo>
                        <a:pt x="137" y="84"/>
                      </a:lnTo>
                      <a:lnTo>
                        <a:pt x="129" y="86"/>
                      </a:lnTo>
                      <a:lnTo>
                        <a:pt x="119" y="90"/>
                      </a:lnTo>
                      <a:lnTo>
                        <a:pt x="107" y="94"/>
                      </a:lnTo>
                      <a:lnTo>
                        <a:pt x="95" y="100"/>
                      </a:lnTo>
                      <a:lnTo>
                        <a:pt x="103" y="110"/>
                      </a:lnTo>
                      <a:lnTo>
                        <a:pt x="111" y="120"/>
                      </a:lnTo>
                      <a:lnTo>
                        <a:pt x="123" y="128"/>
                      </a:lnTo>
                      <a:lnTo>
                        <a:pt x="123" y="134"/>
                      </a:lnTo>
                      <a:lnTo>
                        <a:pt x="115" y="138"/>
                      </a:lnTo>
                      <a:lnTo>
                        <a:pt x="107" y="142"/>
                      </a:lnTo>
                      <a:lnTo>
                        <a:pt x="107" y="150"/>
                      </a:lnTo>
                      <a:lnTo>
                        <a:pt x="95" y="150"/>
                      </a:lnTo>
                      <a:lnTo>
                        <a:pt x="85" y="156"/>
                      </a:lnTo>
                      <a:lnTo>
                        <a:pt x="56" y="158"/>
                      </a:lnTo>
                      <a:lnTo>
                        <a:pt x="58" y="154"/>
                      </a:lnTo>
                      <a:lnTo>
                        <a:pt x="56" y="152"/>
                      </a:lnTo>
                      <a:lnTo>
                        <a:pt x="48" y="150"/>
                      </a:lnTo>
                      <a:lnTo>
                        <a:pt x="38" y="152"/>
                      </a:lnTo>
                      <a:lnTo>
                        <a:pt x="28" y="152"/>
                      </a:lnTo>
                      <a:lnTo>
                        <a:pt x="22" y="152"/>
                      </a:lnTo>
                      <a:lnTo>
                        <a:pt x="22" y="146"/>
                      </a:lnTo>
                      <a:lnTo>
                        <a:pt x="32" y="126"/>
                      </a:lnTo>
                      <a:lnTo>
                        <a:pt x="30" y="122"/>
                      </a:lnTo>
                      <a:lnTo>
                        <a:pt x="12" y="122"/>
                      </a:lnTo>
                      <a:lnTo>
                        <a:pt x="8" y="118"/>
                      </a:lnTo>
                      <a:lnTo>
                        <a:pt x="2" y="114"/>
                      </a:lnTo>
                      <a:lnTo>
                        <a:pt x="4" y="106"/>
                      </a:lnTo>
                      <a:lnTo>
                        <a:pt x="2" y="102"/>
                      </a:lnTo>
                      <a:lnTo>
                        <a:pt x="4" y="96"/>
                      </a:lnTo>
                      <a:lnTo>
                        <a:pt x="0" y="86"/>
                      </a:lnTo>
                      <a:lnTo>
                        <a:pt x="0" y="68"/>
                      </a:lnTo>
                      <a:lnTo>
                        <a:pt x="12" y="60"/>
                      </a:lnTo>
                      <a:lnTo>
                        <a:pt x="12" y="50"/>
                      </a:lnTo>
                      <a:lnTo>
                        <a:pt x="16" y="44"/>
                      </a:lnTo>
                      <a:lnTo>
                        <a:pt x="10" y="30"/>
                      </a:lnTo>
                      <a:close/>
                    </a:path>
                  </a:pathLst>
                </a:custGeom>
                <a:solidFill>
                  <a:schemeClr val="accent5"/>
                </a:solidFill>
                <a:ln w="7938">
                  <a:solidFill>
                    <a:srgbClr val="FFFFFF"/>
                  </a:solidFill>
                  <a:prstDash val="solid"/>
                  <a:round/>
                  <a:headEnd/>
                  <a:tailEnd/>
                </a:ln>
              </p:spPr>
              <p:txBody>
                <a:bodyPr/>
                <a:lstStyle/>
                <a:p>
                  <a:endParaRPr lang="en-US" kern="0" dirty="0">
                    <a:solidFill>
                      <a:srgbClr val="0F245F"/>
                    </a:solidFill>
                  </a:endParaRPr>
                </a:p>
              </p:txBody>
            </p:sp>
            <p:sp>
              <p:nvSpPr>
                <p:cNvPr id="45" name="Freeform 168"/>
                <p:cNvSpPr>
                  <a:spLocks noChangeAspect="1"/>
                </p:cNvSpPr>
                <p:nvPr/>
              </p:nvSpPr>
              <p:spPr bwMode="auto">
                <a:xfrm>
                  <a:off x="2893" y="1679"/>
                  <a:ext cx="110" cy="50"/>
                </a:xfrm>
                <a:custGeom>
                  <a:avLst/>
                  <a:gdLst/>
                  <a:ahLst/>
                  <a:cxnLst>
                    <a:cxn ang="0">
                      <a:pos x="48" y="0"/>
                    </a:cxn>
                    <a:cxn ang="0">
                      <a:pos x="56" y="4"/>
                    </a:cxn>
                    <a:cxn ang="0">
                      <a:pos x="68" y="8"/>
                    </a:cxn>
                    <a:cxn ang="0">
                      <a:pos x="70" y="16"/>
                    </a:cxn>
                    <a:cxn ang="0">
                      <a:pos x="78" y="18"/>
                    </a:cxn>
                    <a:cxn ang="0">
                      <a:pos x="80" y="14"/>
                    </a:cxn>
                    <a:cxn ang="0">
                      <a:pos x="88" y="16"/>
                    </a:cxn>
                    <a:cxn ang="0">
                      <a:pos x="94" y="20"/>
                    </a:cxn>
                    <a:cxn ang="0">
                      <a:pos x="102" y="24"/>
                    </a:cxn>
                    <a:cxn ang="0">
                      <a:pos x="110" y="30"/>
                    </a:cxn>
                    <a:cxn ang="0">
                      <a:pos x="100" y="36"/>
                    </a:cxn>
                    <a:cxn ang="0">
                      <a:pos x="92" y="44"/>
                    </a:cxn>
                    <a:cxn ang="0">
                      <a:pos x="82" y="46"/>
                    </a:cxn>
                    <a:cxn ang="0">
                      <a:pos x="76" y="50"/>
                    </a:cxn>
                    <a:cxn ang="0">
                      <a:pos x="66" y="50"/>
                    </a:cxn>
                    <a:cxn ang="0">
                      <a:pos x="46" y="42"/>
                    </a:cxn>
                    <a:cxn ang="0">
                      <a:pos x="44" y="48"/>
                    </a:cxn>
                    <a:cxn ang="0">
                      <a:pos x="28" y="46"/>
                    </a:cxn>
                    <a:cxn ang="0">
                      <a:pos x="20" y="40"/>
                    </a:cxn>
                    <a:cxn ang="0">
                      <a:pos x="14" y="34"/>
                    </a:cxn>
                    <a:cxn ang="0">
                      <a:pos x="0" y="18"/>
                    </a:cxn>
                    <a:cxn ang="0">
                      <a:pos x="12" y="12"/>
                    </a:cxn>
                    <a:cxn ang="0">
                      <a:pos x="24" y="8"/>
                    </a:cxn>
                    <a:cxn ang="0">
                      <a:pos x="34" y="4"/>
                    </a:cxn>
                    <a:cxn ang="0">
                      <a:pos x="42" y="2"/>
                    </a:cxn>
                    <a:cxn ang="0">
                      <a:pos x="48" y="0"/>
                    </a:cxn>
                  </a:cxnLst>
                  <a:rect l="0" t="0" r="r" b="b"/>
                  <a:pathLst>
                    <a:path w="110" h="50">
                      <a:moveTo>
                        <a:pt x="48" y="0"/>
                      </a:moveTo>
                      <a:lnTo>
                        <a:pt x="56" y="4"/>
                      </a:lnTo>
                      <a:lnTo>
                        <a:pt x="68" y="8"/>
                      </a:lnTo>
                      <a:lnTo>
                        <a:pt x="70" y="16"/>
                      </a:lnTo>
                      <a:lnTo>
                        <a:pt x="78" y="18"/>
                      </a:lnTo>
                      <a:lnTo>
                        <a:pt x="80" y="14"/>
                      </a:lnTo>
                      <a:lnTo>
                        <a:pt x="88" y="16"/>
                      </a:lnTo>
                      <a:lnTo>
                        <a:pt x="94" y="20"/>
                      </a:lnTo>
                      <a:lnTo>
                        <a:pt x="102" y="24"/>
                      </a:lnTo>
                      <a:lnTo>
                        <a:pt x="110" y="30"/>
                      </a:lnTo>
                      <a:lnTo>
                        <a:pt x="100" y="36"/>
                      </a:lnTo>
                      <a:lnTo>
                        <a:pt x="92" y="44"/>
                      </a:lnTo>
                      <a:lnTo>
                        <a:pt x="82" y="46"/>
                      </a:lnTo>
                      <a:lnTo>
                        <a:pt x="76" y="50"/>
                      </a:lnTo>
                      <a:lnTo>
                        <a:pt x="66" y="50"/>
                      </a:lnTo>
                      <a:lnTo>
                        <a:pt x="46" y="42"/>
                      </a:lnTo>
                      <a:lnTo>
                        <a:pt x="44" y="48"/>
                      </a:lnTo>
                      <a:lnTo>
                        <a:pt x="28" y="46"/>
                      </a:lnTo>
                      <a:lnTo>
                        <a:pt x="20" y="40"/>
                      </a:lnTo>
                      <a:lnTo>
                        <a:pt x="14" y="34"/>
                      </a:lnTo>
                      <a:lnTo>
                        <a:pt x="0" y="18"/>
                      </a:lnTo>
                      <a:lnTo>
                        <a:pt x="12" y="12"/>
                      </a:lnTo>
                      <a:lnTo>
                        <a:pt x="24" y="8"/>
                      </a:lnTo>
                      <a:lnTo>
                        <a:pt x="34" y="4"/>
                      </a:lnTo>
                      <a:lnTo>
                        <a:pt x="42" y="2"/>
                      </a:lnTo>
                      <a:lnTo>
                        <a:pt x="48" y="0"/>
                      </a:lnTo>
                      <a:close/>
                    </a:path>
                  </a:pathLst>
                </a:custGeom>
                <a:solidFill>
                  <a:srgbClr val="CECECE"/>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46" name="Freeform 169"/>
                <p:cNvSpPr>
                  <a:spLocks noChangeAspect="1"/>
                </p:cNvSpPr>
                <p:nvPr/>
              </p:nvSpPr>
              <p:spPr bwMode="auto">
                <a:xfrm>
                  <a:off x="2969" y="1709"/>
                  <a:ext cx="90" cy="38"/>
                </a:xfrm>
                <a:custGeom>
                  <a:avLst/>
                  <a:gdLst/>
                  <a:ahLst/>
                  <a:cxnLst>
                    <a:cxn ang="0">
                      <a:pos x="44" y="2"/>
                    </a:cxn>
                    <a:cxn ang="0">
                      <a:pos x="48" y="10"/>
                    </a:cxn>
                    <a:cxn ang="0">
                      <a:pos x="58" y="8"/>
                    </a:cxn>
                    <a:cxn ang="0">
                      <a:pos x="68" y="4"/>
                    </a:cxn>
                    <a:cxn ang="0">
                      <a:pos x="76" y="4"/>
                    </a:cxn>
                    <a:cxn ang="0">
                      <a:pos x="86" y="8"/>
                    </a:cxn>
                    <a:cxn ang="0">
                      <a:pos x="90" y="12"/>
                    </a:cxn>
                    <a:cxn ang="0">
                      <a:pos x="86" y="20"/>
                    </a:cxn>
                    <a:cxn ang="0">
                      <a:pos x="82" y="26"/>
                    </a:cxn>
                    <a:cxn ang="0">
                      <a:pos x="72" y="24"/>
                    </a:cxn>
                    <a:cxn ang="0">
                      <a:pos x="62" y="22"/>
                    </a:cxn>
                    <a:cxn ang="0">
                      <a:pos x="56" y="26"/>
                    </a:cxn>
                    <a:cxn ang="0">
                      <a:pos x="54" y="28"/>
                    </a:cxn>
                    <a:cxn ang="0">
                      <a:pos x="44" y="28"/>
                    </a:cxn>
                    <a:cxn ang="0">
                      <a:pos x="38" y="32"/>
                    </a:cxn>
                    <a:cxn ang="0">
                      <a:pos x="30" y="32"/>
                    </a:cxn>
                    <a:cxn ang="0">
                      <a:pos x="26" y="38"/>
                    </a:cxn>
                    <a:cxn ang="0">
                      <a:pos x="18" y="38"/>
                    </a:cxn>
                    <a:cxn ang="0">
                      <a:pos x="10" y="36"/>
                    </a:cxn>
                    <a:cxn ang="0">
                      <a:pos x="4" y="32"/>
                    </a:cxn>
                    <a:cxn ang="0">
                      <a:pos x="2" y="24"/>
                    </a:cxn>
                    <a:cxn ang="0">
                      <a:pos x="0" y="20"/>
                    </a:cxn>
                    <a:cxn ang="0">
                      <a:pos x="6" y="16"/>
                    </a:cxn>
                    <a:cxn ang="0">
                      <a:pos x="16" y="14"/>
                    </a:cxn>
                    <a:cxn ang="0">
                      <a:pos x="24" y="6"/>
                    </a:cxn>
                    <a:cxn ang="0">
                      <a:pos x="34" y="0"/>
                    </a:cxn>
                    <a:cxn ang="0">
                      <a:pos x="44" y="2"/>
                    </a:cxn>
                  </a:cxnLst>
                  <a:rect l="0" t="0" r="r" b="b"/>
                  <a:pathLst>
                    <a:path w="90" h="38">
                      <a:moveTo>
                        <a:pt x="44" y="2"/>
                      </a:moveTo>
                      <a:lnTo>
                        <a:pt x="48" y="10"/>
                      </a:lnTo>
                      <a:lnTo>
                        <a:pt x="58" y="8"/>
                      </a:lnTo>
                      <a:lnTo>
                        <a:pt x="68" y="4"/>
                      </a:lnTo>
                      <a:lnTo>
                        <a:pt x="76" y="4"/>
                      </a:lnTo>
                      <a:lnTo>
                        <a:pt x="86" y="8"/>
                      </a:lnTo>
                      <a:lnTo>
                        <a:pt x="90" y="12"/>
                      </a:lnTo>
                      <a:lnTo>
                        <a:pt x="86" y="20"/>
                      </a:lnTo>
                      <a:lnTo>
                        <a:pt x="82" y="26"/>
                      </a:lnTo>
                      <a:lnTo>
                        <a:pt x="72" y="24"/>
                      </a:lnTo>
                      <a:lnTo>
                        <a:pt x="62" y="22"/>
                      </a:lnTo>
                      <a:lnTo>
                        <a:pt x="56" y="26"/>
                      </a:lnTo>
                      <a:lnTo>
                        <a:pt x="54" y="28"/>
                      </a:lnTo>
                      <a:lnTo>
                        <a:pt x="44" y="28"/>
                      </a:lnTo>
                      <a:lnTo>
                        <a:pt x="38" y="32"/>
                      </a:lnTo>
                      <a:lnTo>
                        <a:pt x="30" y="32"/>
                      </a:lnTo>
                      <a:lnTo>
                        <a:pt x="26" y="38"/>
                      </a:lnTo>
                      <a:lnTo>
                        <a:pt x="18" y="38"/>
                      </a:lnTo>
                      <a:lnTo>
                        <a:pt x="10" y="36"/>
                      </a:lnTo>
                      <a:lnTo>
                        <a:pt x="4" y="32"/>
                      </a:lnTo>
                      <a:lnTo>
                        <a:pt x="2" y="24"/>
                      </a:lnTo>
                      <a:lnTo>
                        <a:pt x="0" y="20"/>
                      </a:lnTo>
                      <a:lnTo>
                        <a:pt x="6" y="16"/>
                      </a:lnTo>
                      <a:lnTo>
                        <a:pt x="16" y="14"/>
                      </a:lnTo>
                      <a:lnTo>
                        <a:pt x="24" y="6"/>
                      </a:lnTo>
                      <a:lnTo>
                        <a:pt x="34" y="0"/>
                      </a:lnTo>
                      <a:lnTo>
                        <a:pt x="44" y="2"/>
                      </a:lnTo>
                      <a:close/>
                    </a:path>
                  </a:pathLst>
                </a:custGeom>
                <a:solidFill>
                  <a:srgbClr val="CECECE"/>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47" name="Freeform 170"/>
                <p:cNvSpPr>
                  <a:spLocks noChangeAspect="1"/>
                </p:cNvSpPr>
                <p:nvPr/>
              </p:nvSpPr>
              <p:spPr bwMode="auto">
                <a:xfrm>
                  <a:off x="2852" y="1721"/>
                  <a:ext cx="127" cy="52"/>
                </a:xfrm>
                <a:custGeom>
                  <a:avLst/>
                  <a:gdLst/>
                  <a:ahLst/>
                  <a:cxnLst>
                    <a:cxn ang="0">
                      <a:pos x="14" y="46"/>
                    </a:cxn>
                    <a:cxn ang="0">
                      <a:pos x="12" y="42"/>
                    </a:cxn>
                    <a:cxn ang="0">
                      <a:pos x="8" y="42"/>
                    </a:cxn>
                    <a:cxn ang="0">
                      <a:pos x="0" y="40"/>
                    </a:cxn>
                    <a:cxn ang="0">
                      <a:pos x="2" y="34"/>
                    </a:cxn>
                    <a:cxn ang="0">
                      <a:pos x="18" y="34"/>
                    </a:cxn>
                    <a:cxn ang="0">
                      <a:pos x="31" y="32"/>
                    </a:cxn>
                    <a:cxn ang="0">
                      <a:pos x="41" y="26"/>
                    </a:cxn>
                    <a:cxn ang="0">
                      <a:pos x="53" y="26"/>
                    </a:cxn>
                    <a:cxn ang="0">
                      <a:pos x="53" y="18"/>
                    </a:cxn>
                    <a:cxn ang="0">
                      <a:pos x="69" y="10"/>
                    </a:cxn>
                    <a:cxn ang="0">
                      <a:pos x="69" y="4"/>
                    </a:cxn>
                    <a:cxn ang="0">
                      <a:pos x="85" y="6"/>
                    </a:cxn>
                    <a:cxn ang="0">
                      <a:pos x="87" y="0"/>
                    </a:cxn>
                    <a:cxn ang="0">
                      <a:pos x="107" y="8"/>
                    </a:cxn>
                    <a:cxn ang="0">
                      <a:pos x="117" y="8"/>
                    </a:cxn>
                    <a:cxn ang="0">
                      <a:pos x="119" y="12"/>
                    </a:cxn>
                    <a:cxn ang="0">
                      <a:pos x="121" y="20"/>
                    </a:cxn>
                    <a:cxn ang="0">
                      <a:pos x="127" y="24"/>
                    </a:cxn>
                    <a:cxn ang="0">
                      <a:pos x="117" y="28"/>
                    </a:cxn>
                    <a:cxn ang="0">
                      <a:pos x="111" y="34"/>
                    </a:cxn>
                    <a:cxn ang="0">
                      <a:pos x="109" y="40"/>
                    </a:cxn>
                    <a:cxn ang="0">
                      <a:pos x="103" y="44"/>
                    </a:cxn>
                    <a:cxn ang="0">
                      <a:pos x="89" y="50"/>
                    </a:cxn>
                    <a:cxn ang="0">
                      <a:pos x="77" y="52"/>
                    </a:cxn>
                    <a:cxn ang="0">
                      <a:pos x="67" y="48"/>
                    </a:cxn>
                    <a:cxn ang="0">
                      <a:pos x="51" y="50"/>
                    </a:cxn>
                    <a:cxn ang="0">
                      <a:pos x="41" y="46"/>
                    </a:cxn>
                    <a:cxn ang="0">
                      <a:pos x="41" y="40"/>
                    </a:cxn>
                    <a:cxn ang="0">
                      <a:pos x="26" y="40"/>
                    </a:cxn>
                    <a:cxn ang="0">
                      <a:pos x="24" y="46"/>
                    </a:cxn>
                    <a:cxn ang="0">
                      <a:pos x="14" y="46"/>
                    </a:cxn>
                  </a:cxnLst>
                  <a:rect l="0" t="0" r="r" b="b"/>
                  <a:pathLst>
                    <a:path w="127" h="52">
                      <a:moveTo>
                        <a:pt x="14" y="46"/>
                      </a:moveTo>
                      <a:lnTo>
                        <a:pt x="12" y="42"/>
                      </a:lnTo>
                      <a:lnTo>
                        <a:pt x="8" y="42"/>
                      </a:lnTo>
                      <a:lnTo>
                        <a:pt x="0" y="40"/>
                      </a:lnTo>
                      <a:lnTo>
                        <a:pt x="2" y="34"/>
                      </a:lnTo>
                      <a:lnTo>
                        <a:pt x="18" y="34"/>
                      </a:lnTo>
                      <a:lnTo>
                        <a:pt x="31" y="32"/>
                      </a:lnTo>
                      <a:lnTo>
                        <a:pt x="41" y="26"/>
                      </a:lnTo>
                      <a:lnTo>
                        <a:pt x="53" y="26"/>
                      </a:lnTo>
                      <a:lnTo>
                        <a:pt x="53" y="18"/>
                      </a:lnTo>
                      <a:lnTo>
                        <a:pt x="69" y="10"/>
                      </a:lnTo>
                      <a:lnTo>
                        <a:pt x="69" y="4"/>
                      </a:lnTo>
                      <a:lnTo>
                        <a:pt x="85" y="6"/>
                      </a:lnTo>
                      <a:lnTo>
                        <a:pt x="87" y="0"/>
                      </a:lnTo>
                      <a:lnTo>
                        <a:pt x="107" y="8"/>
                      </a:lnTo>
                      <a:lnTo>
                        <a:pt x="117" y="8"/>
                      </a:lnTo>
                      <a:lnTo>
                        <a:pt x="119" y="12"/>
                      </a:lnTo>
                      <a:lnTo>
                        <a:pt x="121" y="20"/>
                      </a:lnTo>
                      <a:lnTo>
                        <a:pt x="127" y="24"/>
                      </a:lnTo>
                      <a:lnTo>
                        <a:pt x="117" y="28"/>
                      </a:lnTo>
                      <a:lnTo>
                        <a:pt x="111" y="34"/>
                      </a:lnTo>
                      <a:lnTo>
                        <a:pt x="109" y="40"/>
                      </a:lnTo>
                      <a:lnTo>
                        <a:pt x="103" y="44"/>
                      </a:lnTo>
                      <a:lnTo>
                        <a:pt x="89" y="50"/>
                      </a:lnTo>
                      <a:lnTo>
                        <a:pt x="77" y="52"/>
                      </a:lnTo>
                      <a:lnTo>
                        <a:pt x="67" y="48"/>
                      </a:lnTo>
                      <a:lnTo>
                        <a:pt x="51" y="50"/>
                      </a:lnTo>
                      <a:lnTo>
                        <a:pt x="41" y="46"/>
                      </a:lnTo>
                      <a:lnTo>
                        <a:pt x="41" y="40"/>
                      </a:lnTo>
                      <a:lnTo>
                        <a:pt x="26" y="40"/>
                      </a:lnTo>
                      <a:lnTo>
                        <a:pt x="24" y="46"/>
                      </a:lnTo>
                      <a:lnTo>
                        <a:pt x="14" y="46"/>
                      </a:lnTo>
                      <a:close/>
                    </a:path>
                  </a:pathLst>
                </a:custGeom>
                <a:solidFill>
                  <a:schemeClr val="accent5"/>
                </a:solidFill>
                <a:ln w="7938">
                  <a:solidFill>
                    <a:srgbClr val="FFFFFF"/>
                  </a:solidFill>
                  <a:prstDash val="solid"/>
                  <a:round/>
                  <a:headEnd/>
                  <a:tailEnd/>
                </a:ln>
              </p:spPr>
              <p:txBody>
                <a:bodyPr/>
                <a:lstStyle/>
                <a:p>
                  <a:endParaRPr lang="en-US" kern="0" dirty="0">
                    <a:solidFill>
                      <a:srgbClr val="0F245F"/>
                    </a:solidFill>
                  </a:endParaRPr>
                </a:p>
              </p:txBody>
            </p:sp>
            <p:sp>
              <p:nvSpPr>
                <p:cNvPr id="48" name="Freeform 171"/>
                <p:cNvSpPr>
                  <a:spLocks noChangeAspect="1"/>
                </p:cNvSpPr>
                <p:nvPr/>
              </p:nvSpPr>
              <p:spPr bwMode="auto">
                <a:xfrm>
                  <a:off x="2929" y="1601"/>
                  <a:ext cx="154" cy="120"/>
                </a:xfrm>
                <a:custGeom>
                  <a:avLst/>
                  <a:gdLst/>
                  <a:ahLst/>
                  <a:cxnLst>
                    <a:cxn ang="0">
                      <a:pos x="0" y="20"/>
                    </a:cxn>
                    <a:cxn ang="0">
                      <a:pos x="16" y="16"/>
                    </a:cxn>
                    <a:cxn ang="0">
                      <a:pos x="32" y="10"/>
                    </a:cxn>
                    <a:cxn ang="0">
                      <a:pos x="48" y="0"/>
                    </a:cxn>
                    <a:cxn ang="0">
                      <a:pos x="66" y="0"/>
                    </a:cxn>
                    <a:cxn ang="0">
                      <a:pos x="70" y="8"/>
                    </a:cxn>
                    <a:cxn ang="0">
                      <a:pos x="88" y="8"/>
                    </a:cxn>
                    <a:cxn ang="0">
                      <a:pos x="108" y="8"/>
                    </a:cxn>
                    <a:cxn ang="0">
                      <a:pos x="134" y="6"/>
                    </a:cxn>
                    <a:cxn ang="0">
                      <a:pos x="140" y="12"/>
                    </a:cxn>
                    <a:cxn ang="0">
                      <a:pos x="144" y="16"/>
                    </a:cxn>
                    <a:cxn ang="0">
                      <a:pos x="148" y="28"/>
                    </a:cxn>
                    <a:cxn ang="0">
                      <a:pos x="152" y="32"/>
                    </a:cxn>
                    <a:cxn ang="0">
                      <a:pos x="152" y="46"/>
                    </a:cxn>
                    <a:cxn ang="0">
                      <a:pos x="144" y="46"/>
                    </a:cxn>
                    <a:cxn ang="0">
                      <a:pos x="142" y="52"/>
                    </a:cxn>
                    <a:cxn ang="0">
                      <a:pos x="148" y="56"/>
                    </a:cxn>
                    <a:cxn ang="0">
                      <a:pos x="148" y="70"/>
                    </a:cxn>
                    <a:cxn ang="0">
                      <a:pos x="150" y="76"/>
                    </a:cxn>
                    <a:cxn ang="0">
                      <a:pos x="152" y="84"/>
                    </a:cxn>
                    <a:cxn ang="0">
                      <a:pos x="154" y="88"/>
                    </a:cxn>
                    <a:cxn ang="0">
                      <a:pos x="144" y="94"/>
                    </a:cxn>
                    <a:cxn ang="0">
                      <a:pos x="136" y="102"/>
                    </a:cxn>
                    <a:cxn ang="0">
                      <a:pos x="132" y="110"/>
                    </a:cxn>
                    <a:cxn ang="0">
                      <a:pos x="130" y="120"/>
                    </a:cxn>
                    <a:cxn ang="0">
                      <a:pos x="126" y="116"/>
                    </a:cxn>
                    <a:cxn ang="0">
                      <a:pos x="116" y="112"/>
                    </a:cxn>
                    <a:cxn ang="0">
                      <a:pos x="108" y="112"/>
                    </a:cxn>
                    <a:cxn ang="0">
                      <a:pos x="98" y="116"/>
                    </a:cxn>
                    <a:cxn ang="0">
                      <a:pos x="88" y="118"/>
                    </a:cxn>
                    <a:cxn ang="0">
                      <a:pos x="84" y="110"/>
                    </a:cxn>
                    <a:cxn ang="0">
                      <a:pos x="74" y="108"/>
                    </a:cxn>
                    <a:cxn ang="0">
                      <a:pos x="66" y="102"/>
                    </a:cxn>
                    <a:cxn ang="0">
                      <a:pos x="58" y="98"/>
                    </a:cxn>
                    <a:cxn ang="0">
                      <a:pos x="52" y="94"/>
                    </a:cxn>
                    <a:cxn ang="0">
                      <a:pos x="44" y="92"/>
                    </a:cxn>
                    <a:cxn ang="0">
                      <a:pos x="42" y="96"/>
                    </a:cxn>
                    <a:cxn ang="0">
                      <a:pos x="34" y="94"/>
                    </a:cxn>
                    <a:cxn ang="0">
                      <a:pos x="32" y="86"/>
                    </a:cxn>
                    <a:cxn ang="0">
                      <a:pos x="24" y="84"/>
                    </a:cxn>
                    <a:cxn ang="0">
                      <a:pos x="12" y="78"/>
                    </a:cxn>
                    <a:cxn ang="0">
                      <a:pos x="8" y="70"/>
                    </a:cxn>
                    <a:cxn ang="0">
                      <a:pos x="8" y="46"/>
                    </a:cxn>
                    <a:cxn ang="0">
                      <a:pos x="0" y="42"/>
                    </a:cxn>
                    <a:cxn ang="0">
                      <a:pos x="4" y="30"/>
                    </a:cxn>
                    <a:cxn ang="0">
                      <a:pos x="0" y="20"/>
                    </a:cxn>
                  </a:cxnLst>
                  <a:rect l="0" t="0" r="r" b="b"/>
                  <a:pathLst>
                    <a:path w="154" h="120">
                      <a:moveTo>
                        <a:pt x="0" y="20"/>
                      </a:moveTo>
                      <a:lnTo>
                        <a:pt x="16" y="16"/>
                      </a:lnTo>
                      <a:lnTo>
                        <a:pt x="32" y="10"/>
                      </a:lnTo>
                      <a:lnTo>
                        <a:pt x="48" y="0"/>
                      </a:lnTo>
                      <a:lnTo>
                        <a:pt x="66" y="0"/>
                      </a:lnTo>
                      <a:lnTo>
                        <a:pt x="70" y="8"/>
                      </a:lnTo>
                      <a:lnTo>
                        <a:pt x="88" y="8"/>
                      </a:lnTo>
                      <a:lnTo>
                        <a:pt x="108" y="8"/>
                      </a:lnTo>
                      <a:lnTo>
                        <a:pt x="134" y="6"/>
                      </a:lnTo>
                      <a:lnTo>
                        <a:pt x="140" y="12"/>
                      </a:lnTo>
                      <a:lnTo>
                        <a:pt x="144" y="16"/>
                      </a:lnTo>
                      <a:lnTo>
                        <a:pt x="148" y="28"/>
                      </a:lnTo>
                      <a:lnTo>
                        <a:pt x="152" y="32"/>
                      </a:lnTo>
                      <a:lnTo>
                        <a:pt x="152" y="46"/>
                      </a:lnTo>
                      <a:lnTo>
                        <a:pt x="144" y="46"/>
                      </a:lnTo>
                      <a:lnTo>
                        <a:pt x="142" y="52"/>
                      </a:lnTo>
                      <a:lnTo>
                        <a:pt x="148" y="56"/>
                      </a:lnTo>
                      <a:lnTo>
                        <a:pt x="148" y="70"/>
                      </a:lnTo>
                      <a:lnTo>
                        <a:pt x="150" y="76"/>
                      </a:lnTo>
                      <a:lnTo>
                        <a:pt x="152" y="84"/>
                      </a:lnTo>
                      <a:lnTo>
                        <a:pt x="154" y="88"/>
                      </a:lnTo>
                      <a:lnTo>
                        <a:pt x="144" y="94"/>
                      </a:lnTo>
                      <a:lnTo>
                        <a:pt x="136" y="102"/>
                      </a:lnTo>
                      <a:lnTo>
                        <a:pt x="132" y="110"/>
                      </a:lnTo>
                      <a:lnTo>
                        <a:pt x="130" y="120"/>
                      </a:lnTo>
                      <a:lnTo>
                        <a:pt x="126" y="116"/>
                      </a:lnTo>
                      <a:lnTo>
                        <a:pt x="116" y="112"/>
                      </a:lnTo>
                      <a:lnTo>
                        <a:pt x="108" y="112"/>
                      </a:lnTo>
                      <a:lnTo>
                        <a:pt x="98" y="116"/>
                      </a:lnTo>
                      <a:lnTo>
                        <a:pt x="88" y="118"/>
                      </a:lnTo>
                      <a:lnTo>
                        <a:pt x="84" y="110"/>
                      </a:lnTo>
                      <a:lnTo>
                        <a:pt x="74" y="108"/>
                      </a:lnTo>
                      <a:lnTo>
                        <a:pt x="66" y="102"/>
                      </a:lnTo>
                      <a:lnTo>
                        <a:pt x="58" y="98"/>
                      </a:lnTo>
                      <a:lnTo>
                        <a:pt x="52" y="94"/>
                      </a:lnTo>
                      <a:lnTo>
                        <a:pt x="44" y="92"/>
                      </a:lnTo>
                      <a:lnTo>
                        <a:pt x="42" y="96"/>
                      </a:lnTo>
                      <a:lnTo>
                        <a:pt x="34" y="94"/>
                      </a:lnTo>
                      <a:lnTo>
                        <a:pt x="32" y="86"/>
                      </a:lnTo>
                      <a:lnTo>
                        <a:pt x="24" y="84"/>
                      </a:lnTo>
                      <a:lnTo>
                        <a:pt x="12" y="78"/>
                      </a:lnTo>
                      <a:lnTo>
                        <a:pt x="8" y="70"/>
                      </a:lnTo>
                      <a:lnTo>
                        <a:pt x="8" y="46"/>
                      </a:lnTo>
                      <a:lnTo>
                        <a:pt x="0" y="42"/>
                      </a:lnTo>
                      <a:lnTo>
                        <a:pt x="4" y="30"/>
                      </a:lnTo>
                      <a:lnTo>
                        <a:pt x="0" y="20"/>
                      </a:lnTo>
                      <a:close/>
                    </a:path>
                  </a:pathLst>
                </a:custGeom>
                <a:solidFill>
                  <a:schemeClr val="accent5"/>
                </a:solidFill>
                <a:ln w="7938">
                  <a:solidFill>
                    <a:srgbClr val="FFFFFF"/>
                  </a:solidFill>
                  <a:prstDash val="solid"/>
                  <a:round/>
                  <a:headEnd/>
                  <a:tailEnd/>
                </a:ln>
              </p:spPr>
              <p:txBody>
                <a:bodyPr/>
                <a:lstStyle/>
                <a:p>
                  <a:endParaRPr lang="en-US" kern="0" dirty="0">
                    <a:solidFill>
                      <a:srgbClr val="0F245F"/>
                    </a:solidFill>
                  </a:endParaRPr>
                </a:p>
              </p:txBody>
            </p:sp>
            <p:sp>
              <p:nvSpPr>
                <p:cNvPr id="49" name="Freeform 172"/>
                <p:cNvSpPr>
                  <a:spLocks noChangeAspect="1"/>
                </p:cNvSpPr>
                <p:nvPr/>
              </p:nvSpPr>
              <p:spPr bwMode="auto">
                <a:xfrm>
                  <a:off x="2961" y="1731"/>
                  <a:ext cx="100" cy="56"/>
                </a:xfrm>
                <a:custGeom>
                  <a:avLst/>
                  <a:gdLst/>
                  <a:ahLst/>
                  <a:cxnLst>
                    <a:cxn ang="0">
                      <a:pos x="0" y="30"/>
                    </a:cxn>
                    <a:cxn ang="0">
                      <a:pos x="2" y="24"/>
                    </a:cxn>
                    <a:cxn ang="0">
                      <a:pos x="8" y="18"/>
                    </a:cxn>
                    <a:cxn ang="0">
                      <a:pos x="18" y="14"/>
                    </a:cxn>
                    <a:cxn ang="0">
                      <a:pos x="34" y="16"/>
                    </a:cxn>
                    <a:cxn ang="0">
                      <a:pos x="38" y="10"/>
                    </a:cxn>
                    <a:cxn ang="0">
                      <a:pos x="46" y="10"/>
                    </a:cxn>
                    <a:cxn ang="0">
                      <a:pos x="52" y="6"/>
                    </a:cxn>
                    <a:cxn ang="0">
                      <a:pos x="62" y="6"/>
                    </a:cxn>
                    <a:cxn ang="0">
                      <a:pos x="64" y="4"/>
                    </a:cxn>
                    <a:cxn ang="0">
                      <a:pos x="70" y="0"/>
                    </a:cxn>
                    <a:cxn ang="0">
                      <a:pos x="90" y="4"/>
                    </a:cxn>
                    <a:cxn ang="0">
                      <a:pos x="96" y="8"/>
                    </a:cxn>
                    <a:cxn ang="0">
                      <a:pos x="100" y="14"/>
                    </a:cxn>
                    <a:cxn ang="0">
                      <a:pos x="92" y="22"/>
                    </a:cxn>
                    <a:cxn ang="0">
                      <a:pos x="82" y="36"/>
                    </a:cxn>
                    <a:cxn ang="0">
                      <a:pos x="68" y="50"/>
                    </a:cxn>
                    <a:cxn ang="0">
                      <a:pos x="48" y="50"/>
                    </a:cxn>
                    <a:cxn ang="0">
                      <a:pos x="40" y="54"/>
                    </a:cxn>
                    <a:cxn ang="0">
                      <a:pos x="22" y="56"/>
                    </a:cxn>
                    <a:cxn ang="0">
                      <a:pos x="10" y="46"/>
                    </a:cxn>
                    <a:cxn ang="0">
                      <a:pos x="2" y="38"/>
                    </a:cxn>
                    <a:cxn ang="0">
                      <a:pos x="0" y="30"/>
                    </a:cxn>
                  </a:cxnLst>
                  <a:rect l="0" t="0" r="r" b="b"/>
                  <a:pathLst>
                    <a:path w="100" h="56">
                      <a:moveTo>
                        <a:pt x="0" y="30"/>
                      </a:moveTo>
                      <a:lnTo>
                        <a:pt x="2" y="24"/>
                      </a:lnTo>
                      <a:lnTo>
                        <a:pt x="8" y="18"/>
                      </a:lnTo>
                      <a:lnTo>
                        <a:pt x="18" y="14"/>
                      </a:lnTo>
                      <a:lnTo>
                        <a:pt x="34" y="16"/>
                      </a:lnTo>
                      <a:lnTo>
                        <a:pt x="38" y="10"/>
                      </a:lnTo>
                      <a:lnTo>
                        <a:pt x="46" y="10"/>
                      </a:lnTo>
                      <a:lnTo>
                        <a:pt x="52" y="6"/>
                      </a:lnTo>
                      <a:lnTo>
                        <a:pt x="62" y="6"/>
                      </a:lnTo>
                      <a:lnTo>
                        <a:pt x="64" y="4"/>
                      </a:lnTo>
                      <a:lnTo>
                        <a:pt x="70" y="0"/>
                      </a:lnTo>
                      <a:lnTo>
                        <a:pt x="90" y="4"/>
                      </a:lnTo>
                      <a:lnTo>
                        <a:pt x="96" y="8"/>
                      </a:lnTo>
                      <a:lnTo>
                        <a:pt x="100" y="14"/>
                      </a:lnTo>
                      <a:lnTo>
                        <a:pt x="92" y="22"/>
                      </a:lnTo>
                      <a:lnTo>
                        <a:pt x="82" y="36"/>
                      </a:lnTo>
                      <a:lnTo>
                        <a:pt x="68" y="50"/>
                      </a:lnTo>
                      <a:lnTo>
                        <a:pt x="48" y="50"/>
                      </a:lnTo>
                      <a:lnTo>
                        <a:pt x="40" y="54"/>
                      </a:lnTo>
                      <a:lnTo>
                        <a:pt x="22" y="56"/>
                      </a:lnTo>
                      <a:lnTo>
                        <a:pt x="10" y="46"/>
                      </a:lnTo>
                      <a:lnTo>
                        <a:pt x="2" y="38"/>
                      </a:lnTo>
                      <a:lnTo>
                        <a:pt x="0" y="30"/>
                      </a:lnTo>
                      <a:close/>
                    </a:path>
                  </a:pathLst>
                </a:custGeom>
                <a:solidFill>
                  <a:srgbClr val="CECECE"/>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50" name="Freeform 173"/>
                <p:cNvSpPr>
                  <a:spLocks noChangeAspect="1"/>
                </p:cNvSpPr>
                <p:nvPr/>
              </p:nvSpPr>
              <p:spPr bwMode="auto">
                <a:xfrm>
                  <a:off x="2911" y="1761"/>
                  <a:ext cx="52" cy="30"/>
                </a:xfrm>
                <a:custGeom>
                  <a:avLst/>
                  <a:gdLst/>
                  <a:ahLst/>
                  <a:cxnLst>
                    <a:cxn ang="0">
                      <a:pos x="10" y="28"/>
                    </a:cxn>
                    <a:cxn ang="0">
                      <a:pos x="20" y="30"/>
                    </a:cxn>
                    <a:cxn ang="0">
                      <a:pos x="32" y="28"/>
                    </a:cxn>
                    <a:cxn ang="0">
                      <a:pos x="38" y="22"/>
                    </a:cxn>
                    <a:cxn ang="0">
                      <a:pos x="44" y="16"/>
                    </a:cxn>
                    <a:cxn ang="0">
                      <a:pos x="52" y="8"/>
                    </a:cxn>
                    <a:cxn ang="0">
                      <a:pos x="50" y="0"/>
                    </a:cxn>
                    <a:cxn ang="0">
                      <a:pos x="44" y="4"/>
                    </a:cxn>
                    <a:cxn ang="0">
                      <a:pos x="30" y="10"/>
                    </a:cxn>
                    <a:cxn ang="0">
                      <a:pos x="18" y="12"/>
                    </a:cxn>
                    <a:cxn ang="0">
                      <a:pos x="8" y="8"/>
                    </a:cxn>
                    <a:cxn ang="0">
                      <a:pos x="2" y="16"/>
                    </a:cxn>
                    <a:cxn ang="0">
                      <a:pos x="0" y="24"/>
                    </a:cxn>
                    <a:cxn ang="0">
                      <a:pos x="10" y="28"/>
                    </a:cxn>
                  </a:cxnLst>
                  <a:rect l="0" t="0" r="r" b="b"/>
                  <a:pathLst>
                    <a:path w="52" h="30">
                      <a:moveTo>
                        <a:pt x="10" y="28"/>
                      </a:moveTo>
                      <a:lnTo>
                        <a:pt x="20" y="30"/>
                      </a:lnTo>
                      <a:lnTo>
                        <a:pt x="32" y="28"/>
                      </a:lnTo>
                      <a:lnTo>
                        <a:pt x="38" y="22"/>
                      </a:lnTo>
                      <a:lnTo>
                        <a:pt x="44" y="16"/>
                      </a:lnTo>
                      <a:lnTo>
                        <a:pt x="52" y="8"/>
                      </a:lnTo>
                      <a:lnTo>
                        <a:pt x="50" y="0"/>
                      </a:lnTo>
                      <a:lnTo>
                        <a:pt x="44" y="4"/>
                      </a:lnTo>
                      <a:lnTo>
                        <a:pt x="30" y="10"/>
                      </a:lnTo>
                      <a:lnTo>
                        <a:pt x="18" y="12"/>
                      </a:lnTo>
                      <a:lnTo>
                        <a:pt x="8" y="8"/>
                      </a:lnTo>
                      <a:lnTo>
                        <a:pt x="2" y="16"/>
                      </a:lnTo>
                      <a:lnTo>
                        <a:pt x="0" y="24"/>
                      </a:lnTo>
                      <a:lnTo>
                        <a:pt x="10" y="28"/>
                      </a:lnTo>
                      <a:close/>
                    </a:path>
                  </a:pathLst>
                </a:custGeom>
                <a:solidFill>
                  <a:srgbClr val="CECECE"/>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51" name="Freeform 174"/>
                <p:cNvSpPr>
                  <a:spLocks noChangeAspect="1"/>
                </p:cNvSpPr>
                <p:nvPr/>
              </p:nvSpPr>
              <p:spPr bwMode="auto">
                <a:xfrm>
                  <a:off x="2917" y="1769"/>
                  <a:ext cx="90" cy="74"/>
                </a:xfrm>
                <a:custGeom>
                  <a:avLst/>
                  <a:gdLst/>
                  <a:ahLst/>
                  <a:cxnLst>
                    <a:cxn ang="0">
                      <a:pos x="84" y="16"/>
                    </a:cxn>
                    <a:cxn ang="0">
                      <a:pos x="86" y="24"/>
                    </a:cxn>
                    <a:cxn ang="0">
                      <a:pos x="90" y="30"/>
                    </a:cxn>
                    <a:cxn ang="0">
                      <a:pos x="86" y="34"/>
                    </a:cxn>
                    <a:cxn ang="0">
                      <a:pos x="70" y="32"/>
                    </a:cxn>
                    <a:cxn ang="0">
                      <a:pos x="54" y="30"/>
                    </a:cxn>
                    <a:cxn ang="0">
                      <a:pos x="48" y="28"/>
                    </a:cxn>
                    <a:cxn ang="0">
                      <a:pos x="36" y="30"/>
                    </a:cxn>
                    <a:cxn ang="0">
                      <a:pos x="38" y="38"/>
                    </a:cxn>
                    <a:cxn ang="0">
                      <a:pos x="42" y="50"/>
                    </a:cxn>
                    <a:cxn ang="0">
                      <a:pos x="46" y="56"/>
                    </a:cxn>
                    <a:cxn ang="0">
                      <a:pos x="56" y="64"/>
                    </a:cxn>
                    <a:cxn ang="0">
                      <a:pos x="62" y="68"/>
                    </a:cxn>
                    <a:cxn ang="0">
                      <a:pos x="60" y="74"/>
                    </a:cxn>
                    <a:cxn ang="0">
                      <a:pos x="48" y="64"/>
                    </a:cxn>
                    <a:cxn ang="0">
                      <a:pos x="36" y="56"/>
                    </a:cxn>
                    <a:cxn ang="0">
                      <a:pos x="28" y="48"/>
                    </a:cxn>
                    <a:cxn ang="0">
                      <a:pos x="24" y="40"/>
                    </a:cxn>
                    <a:cxn ang="0">
                      <a:pos x="22" y="32"/>
                    </a:cxn>
                    <a:cxn ang="0">
                      <a:pos x="16" y="32"/>
                    </a:cxn>
                    <a:cxn ang="0">
                      <a:pos x="8" y="36"/>
                    </a:cxn>
                    <a:cxn ang="0">
                      <a:pos x="0" y="32"/>
                    </a:cxn>
                    <a:cxn ang="0">
                      <a:pos x="0" y="24"/>
                    </a:cxn>
                    <a:cxn ang="0">
                      <a:pos x="4" y="20"/>
                    </a:cxn>
                    <a:cxn ang="0">
                      <a:pos x="8" y="22"/>
                    </a:cxn>
                    <a:cxn ang="0">
                      <a:pos x="14" y="22"/>
                    </a:cxn>
                    <a:cxn ang="0">
                      <a:pos x="26" y="20"/>
                    </a:cxn>
                    <a:cxn ang="0">
                      <a:pos x="32" y="14"/>
                    </a:cxn>
                    <a:cxn ang="0">
                      <a:pos x="38" y="8"/>
                    </a:cxn>
                    <a:cxn ang="0">
                      <a:pos x="46" y="0"/>
                    </a:cxn>
                    <a:cxn ang="0">
                      <a:pos x="54" y="8"/>
                    </a:cxn>
                    <a:cxn ang="0">
                      <a:pos x="66" y="18"/>
                    </a:cxn>
                    <a:cxn ang="0">
                      <a:pos x="74" y="18"/>
                    </a:cxn>
                    <a:cxn ang="0">
                      <a:pos x="84" y="16"/>
                    </a:cxn>
                  </a:cxnLst>
                  <a:rect l="0" t="0" r="r" b="b"/>
                  <a:pathLst>
                    <a:path w="90" h="74">
                      <a:moveTo>
                        <a:pt x="84" y="16"/>
                      </a:moveTo>
                      <a:lnTo>
                        <a:pt x="86" y="24"/>
                      </a:lnTo>
                      <a:lnTo>
                        <a:pt x="90" y="30"/>
                      </a:lnTo>
                      <a:lnTo>
                        <a:pt x="86" y="34"/>
                      </a:lnTo>
                      <a:lnTo>
                        <a:pt x="70" y="32"/>
                      </a:lnTo>
                      <a:lnTo>
                        <a:pt x="54" y="30"/>
                      </a:lnTo>
                      <a:lnTo>
                        <a:pt x="48" y="28"/>
                      </a:lnTo>
                      <a:lnTo>
                        <a:pt x="36" y="30"/>
                      </a:lnTo>
                      <a:lnTo>
                        <a:pt x="38" y="38"/>
                      </a:lnTo>
                      <a:lnTo>
                        <a:pt x="42" y="50"/>
                      </a:lnTo>
                      <a:lnTo>
                        <a:pt x="46" y="56"/>
                      </a:lnTo>
                      <a:lnTo>
                        <a:pt x="56" y="64"/>
                      </a:lnTo>
                      <a:lnTo>
                        <a:pt x="62" y="68"/>
                      </a:lnTo>
                      <a:lnTo>
                        <a:pt x="60" y="74"/>
                      </a:lnTo>
                      <a:lnTo>
                        <a:pt x="48" y="64"/>
                      </a:lnTo>
                      <a:lnTo>
                        <a:pt x="36" y="56"/>
                      </a:lnTo>
                      <a:lnTo>
                        <a:pt x="28" y="48"/>
                      </a:lnTo>
                      <a:lnTo>
                        <a:pt x="24" y="40"/>
                      </a:lnTo>
                      <a:lnTo>
                        <a:pt x="22" y="32"/>
                      </a:lnTo>
                      <a:lnTo>
                        <a:pt x="16" y="32"/>
                      </a:lnTo>
                      <a:lnTo>
                        <a:pt x="8" y="36"/>
                      </a:lnTo>
                      <a:lnTo>
                        <a:pt x="0" y="32"/>
                      </a:lnTo>
                      <a:lnTo>
                        <a:pt x="0" y="24"/>
                      </a:lnTo>
                      <a:lnTo>
                        <a:pt x="4" y="20"/>
                      </a:lnTo>
                      <a:lnTo>
                        <a:pt x="8" y="22"/>
                      </a:lnTo>
                      <a:lnTo>
                        <a:pt x="14" y="22"/>
                      </a:lnTo>
                      <a:lnTo>
                        <a:pt x="26" y="20"/>
                      </a:lnTo>
                      <a:lnTo>
                        <a:pt x="32" y="14"/>
                      </a:lnTo>
                      <a:lnTo>
                        <a:pt x="38" y="8"/>
                      </a:lnTo>
                      <a:lnTo>
                        <a:pt x="46" y="0"/>
                      </a:lnTo>
                      <a:lnTo>
                        <a:pt x="54" y="8"/>
                      </a:lnTo>
                      <a:lnTo>
                        <a:pt x="66" y="18"/>
                      </a:lnTo>
                      <a:lnTo>
                        <a:pt x="74" y="18"/>
                      </a:lnTo>
                      <a:lnTo>
                        <a:pt x="84" y="16"/>
                      </a:lnTo>
                      <a:close/>
                    </a:path>
                  </a:pathLst>
                </a:custGeom>
                <a:solidFill>
                  <a:schemeClr val="accent5"/>
                </a:solidFill>
                <a:ln w="7938">
                  <a:solidFill>
                    <a:srgbClr val="FFFFFF"/>
                  </a:solidFill>
                  <a:prstDash val="solid"/>
                  <a:round/>
                  <a:headEnd/>
                  <a:tailEnd/>
                </a:ln>
              </p:spPr>
              <p:txBody>
                <a:bodyPr/>
                <a:lstStyle/>
                <a:p>
                  <a:endParaRPr lang="en-US" kern="0" dirty="0">
                    <a:solidFill>
                      <a:srgbClr val="0F245F"/>
                    </a:solidFill>
                  </a:endParaRPr>
                </a:p>
              </p:txBody>
            </p:sp>
            <p:sp>
              <p:nvSpPr>
                <p:cNvPr id="52" name="Freeform 175"/>
                <p:cNvSpPr>
                  <a:spLocks noChangeAspect="1"/>
                </p:cNvSpPr>
                <p:nvPr/>
              </p:nvSpPr>
              <p:spPr bwMode="auto">
                <a:xfrm>
                  <a:off x="2953" y="1797"/>
                  <a:ext cx="60" cy="52"/>
                </a:xfrm>
                <a:custGeom>
                  <a:avLst/>
                  <a:gdLst/>
                  <a:ahLst/>
                  <a:cxnLst>
                    <a:cxn ang="0">
                      <a:pos x="0" y="2"/>
                    </a:cxn>
                    <a:cxn ang="0">
                      <a:pos x="12" y="0"/>
                    </a:cxn>
                    <a:cxn ang="0">
                      <a:pos x="26" y="2"/>
                    </a:cxn>
                    <a:cxn ang="0">
                      <a:pos x="50" y="6"/>
                    </a:cxn>
                    <a:cxn ang="0">
                      <a:pos x="56" y="6"/>
                    </a:cxn>
                    <a:cxn ang="0">
                      <a:pos x="58" y="14"/>
                    </a:cxn>
                    <a:cxn ang="0">
                      <a:pos x="54" y="18"/>
                    </a:cxn>
                    <a:cxn ang="0">
                      <a:pos x="60" y="26"/>
                    </a:cxn>
                    <a:cxn ang="0">
                      <a:pos x="52" y="32"/>
                    </a:cxn>
                    <a:cxn ang="0">
                      <a:pos x="50" y="40"/>
                    </a:cxn>
                    <a:cxn ang="0">
                      <a:pos x="44" y="40"/>
                    </a:cxn>
                    <a:cxn ang="0">
                      <a:pos x="42" y="52"/>
                    </a:cxn>
                    <a:cxn ang="0">
                      <a:pos x="34" y="46"/>
                    </a:cxn>
                    <a:cxn ang="0">
                      <a:pos x="26" y="40"/>
                    </a:cxn>
                    <a:cxn ang="0">
                      <a:pos x="16" y="32"/>
                    </a:cxn>
                    <a:cxn ang="0">
                      <a:pos x="10" y="28"/>
                    </a:cxn>
                    <a:cxn ang="0">
                      <a:pos x="6" y="22"/>
                    </a:cxn>
                    <a:cxn ang="0">
                      <a:pos x="2" y="10"/>
                    </a:cxn>
                    <a:cxn ang="0">
                      <a:pos x="0" y="2"/>
                    </a:cxn>
                  </a:cxnLst>
                  <a:rect l="0" t="0" r="r" b="b"/>
                  <a:pathLst>
                    <a:path w="60" h="52">
                      <a:moveTo>
                        <a:pt x="0" y="2"/>
                      </a:moveTo>
                      <a:lnTo>
                        <a:pt x="12" y="0"/>
                      </a:lnTo>
                      <a:lnTo>
                        <a:pt x="26" y="2"/>
                      </a:lnTo>
                      <a:lnTo>
                        <a:pt x="50" y="6"/>
                      </a:lnTo>
                      <a:lnTo>
                        <a:pt x="56" y="6"/>
                      </a:lnTo>
                      <a:lnTo>
                        <a:pt x="58" y="14"/>
                      </a:lnTo>
                      <a:lnTo>
                        <a:pt x="54" y="18"/>
                      </a:lnTo>
                      <a:lnTo>
                        <a:pt x="60" y="26"/>
                      </a:lnTo>
                      <a:lnTo>
                        <a:pt x="52" y="32"/>
                      </a:lnTo>
                      <a:lnTo>
                        <a:pt x="50" y="40"/>
                      </a:lnTo>
                      <a:lnTo>
                        <a:pt x="44" y="40"/>
                      </a:lnTo>
                      <a:lnTo>
                        <a:pt x="42" y="52"/>
                      </a:lnTo>
                      <a:lnTo>
                        <a:pt x="34" y="46"/>
                      </a:lnTo>
                      <a:lnTo>
                        <a:pt x="26" y="40"/>
                      </a:lnTo>
                      <a:lnTo>
                        <a:pt x="16" y="32"/>
                      </a:lnTo>
                      <a:lnTo>
                        <a:pt x="10" y="28"/>
                      </a:lnTo>
                      <a:lnTo>
                        <a:pt x="6" y="22"/>
                      </a:lnTo>
                      <a:lnTo>
                        <a:pt x="2" y="10"/>
                      </a:lnTo>
                      <a:lnTo>
                        <a:pt x="0" y="2"/>
                      </a:lnTo>
                      <a:close/>
                    </a:path>
                  </a:pathLst>
                </a:custGeom>
                <a:solidFill>
                  <a:srgbClr val="CECECE"/>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53" name="Freeform 176"/>
                <p:cNvSpPr>
                  <a:spLocks noChangeAspect="1"/>
                </p:cNvSpPr>
                <p:nvPr/>
              </p:nvSpPr>
              <p:spPr bwMode="auto">
                <a:xfrm>
                  <a:off x="2995" y="1781"/>
                  <a:ext cx="70" cy="78"/>
                </a:xfrm>
                <a:custGeom>
                  <a:avLst/>
                  <a:gdLst/>
                  <a:ahLst/>
                  <a:cxnLst>
                    <a:cxn ang="0">
                      <a:pos x="14" y="78"/>
                    </a:cxn>
                    <a:cxn ang="0">
                      <a:pos x="6" y="72"/>
                    </a:cxn>
                    <a:cxn ang="0">
                      <a:pos x="0" y="68"/>
                    </a:cxn>
                    <a:cxn ang="0">
                      <a:pos x="2" y="56"/>
                    </a:cxn>
                    <a:cxn ang="0">
                      <a:pos x="8" y="56"/>
                    </a:cxn>
                    <a:cxn ang="0">
                      <a:pos x="10" y="48"/>
                    </a:cxn>
                    <a:cxn ang="0">
                      <a:pos x="18" y="42"/>
                    </a:cxn>
                    <a:cxn ang="0">
                      <a:pos x="12" y="34"/>
                    </a:cxn>
                    <a:cxn ang="0">
                      <a:pos x="16" y="30"/>
                    </a:cxn>
                    <a:cxn ang="0">
                      <a:pos x="14" y="22"/>
                    </a:cxn>
                    <a:cxn ang="0">
                      <a:pos x="8" y="22"/>
                    </a:cxn>
                    <a:cxn ang="0">
                      <a:pos x="12" y="18"/>
                    </a:cxn>
                    <a:cxn ang="0">
                      <a:pos x="6" y="4"/>
                    </a:cxn>
                    <a:cxn ang="0">
                      <a:pos x="14" y="0"/>
                    </a:cxn>
                    <a:cxn ang="0">
                      <a:pos x="34" y="0"/>
                    </a:cxn>
                    <a:cxn ang="0">
                      <a:pos x="36" y="8"/>
                    </a:cxn>
                    <a:cxn ang="0">
                      <a:pos x="42" y="16"/>
                    </a:cxn>
                    <a:cxn ang="0">
                      <a:pos x="50" y="28"/>
                    </a:cxn>
                    <a:cxn ang="0">
                      <a:pos x="66" y="30"/>
                    </a:cxn>
                    <a:cxn ang="0">
                      <a:pos x="66" y="40"/>
                    </a:cxn>
                    <a:cxn ang="0">
                      <a:pos x="60" y="44"/>
                    </a:cxn>
                    <a:cxn ang="0">
                      <a:pos x="66" y="52"/>
                    </a:cxn>
                    <a:cxn ang="0">
                      <a:pos x="70" y="58"/>
                    </a:cxn>
                    <a:cxn ang="0">
                      <a:pos x="64" y="70"/>
                    </a:cxn>
                    <a:cxn ang="0">
                      <a:pos x="54" y="72"/>
                    </a:cxn>
                    <a:cxn ang="0">
                      <a:pos x="44" y="76"/>
                    </a:cxn>
                    <a:cxn ang="0">
                      <a:pos x="36" y="76"/>
                    </a:cxn>
                    <a:cxn ang="0">
                      <a:pos x="28" y="70"/>
                    </a:cxn>
                    <a:cxn ang="0">
                      <a:pos x="20" y="68"/>
                    </a:cxn>
                    <a:cxn ang="0">
                      <a:pos x="16" y="72"/>
                    </a:cxn>
                    <a:cxn ang="0">
                      <a:pos x="14" y="78"/>
                    </a:cxn>
                  </a:cxnLst>
                  <a:rect l="0" t="0" r="r" b="b"/>
                  <a:pathLst>
                    <a:path w="70" h="78">
                      <a:moveTo>
                        <a:pt x="14" y="78"/>
                      </a:moveTo>
                      <a:lnTo>
                        <a:pt x="6" y="72"/>
                      </a:lnTo>
                      <a:lnTo>
                        <a:pt x="0" y="68"/>
                      </a:lnTo>
                      <a:lnTo>
                        <a:pt x="2" y="56"/>
                      </a:lnTo>
                      <a:lnTo>
                        <a:pt x="8" y="56"/>
                      </a:lnTo>
                      <a:lnTo>
                        <a:pt x="10" y="48"/>
                      </a:lnTo>
                      <a:lnTo>
                        <a:pt x="18" y="42"/>
                      </a:lnTo>
                      <a:lnTo>
                        <a:pt x="12" y="34"/>
                      </a:lnTo>
                      <a:lnTo>
                        <a:pt x="16" y="30"/>
                      </a:lnTo>
                      <a:lnTo>
                        <a:pt x="14" y="22"/>
                      </a:lnTo>
                      <a:lnTo>
                        <a:pt x="8" y="22"/>
                      </a:lnTo>
                      <a:lnTo>
                        <a:pt x="12" y="18"/>
                      </a:lnTo>
                      <a:lnTo>
                        <a:pt x="6" y="4"/>
                      </a:lnTo>
                      <a:lnTo>
                        <a:pt x="14" y="0"/>
                      </a:lnTo>
                      <a:lnTo>
                        <a:pt x="34" y="0"/>
                      </a:lnTo>
                      <a:lnTo>
                        <a:pt x="36" y="8"/>
                      </a:lnTo>
                      <a:lnTo>
                        <a:pt x="42" y="16"/>
                      </a:lnTo>
                      <a:lnTo>
                        <a:pt x="50" y="28"/>
                      </a:lnTo>
                      <a:lnTo>
                        <a:pt x="66" y="30"/>
                      </a:lnTo>
                      <a:lnTo>
                        <a:pt x="66" y="40"/>
                      </a:lnTo>
                      <a:lnTo>
                        <a:pt x="60" y="44"/>
                      </a:lnTo>
                      <a:lnTo>
                        <a:pt x="66" y="52"/>
                      </a:lnTo>
                      <a:lnTo>
                        <a:pt x="70" y="58"/>
                      </a:lnTo>
                      <a:lnTo>
                        <a:pt x="64" y="70"/>
                      </a:lnTo>
                      <a:lnTo>
                        <a:pt x="54" y="72"/>
                      </a:lnTo>
                      <a:lnTo>
                        <a:pt x="44" y="76"/>
                      </a:lnTo>
                      <a:lnTo>
                        <a:pt x="36" y="76"/>
                      </a:lnTo>
                      <a:lnTo>
                        <a:pt x="28" y="70"/>
                      </a:lnTo>
                      <a:lnTo>
                        <a:pt x="20" y="68"/>
                      </a:lnTo>
                      <a:lnTo>
                        <a:pt x="16" y="72"/>
                      </a:lnTo>
                      <a:lnTo>
                        <a:pt x="14" y="78"/>
                      </a:lnTo>
                      <a:close/>
                    </a:path>
                  </a:pathLst>
                </a:custGeom>
                <a:solidFill>
                  <a:srgbClr val="CECECE"/>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54" name="Freeform 177"/>
                <p:cNvSpPr>
                  <a:spLocks noChangeAspect="1"/>
                </p:cNvSpPr>
                <p:nvPr/>
              </p:nvSpPr>
              <p:spPr bwMode="auto">
                <a:xfrm>
                  <a:off x="3029" y="1851"/>
                  <a:ext cx="40" cy="32"/>
                </a:xfrm>
                <a:custGeom>
                  <a:avLst/>
                  <a:gdLst/>
                  <a:ahLst/>
                  <a:cxnLst>
                    <a:cxn ang="0">
                      <a:pos x="30" y="0"/>
                    </a:cxn>
                    <a:cxn ang="0">
                      <a:pos x="32" y="8"/>
                    </a:cxn>
                    <a:cxn ang="0">
                      <a:pos x="38" y="14"/>
                    </a:cxn>
                    <a:cxn ang="0">
                      <a:pos x="40" y="20"/>
                    </a:cxn>
                    <a:cxn ang="0">
                      <a:pos x="32" y="26"/>
                    </a:cxn>
                    <a:cxn ang="0">
                      <a:pos x="20" y="28"/>
                    </a:cxn>
                    <a:cxn ang="0">
                      <a:pos x="6" y="32"/>
                    </a:cxn>
                    <a:cxn ang="0">
                      <a:pos x="0" y="20"/>
                    </a:cxn>
                    <a:cxn ang="0">
                      <a:pos x="2" y="6"/>
                    </a:cxn>
                    <a:cxn ang="0">
                      <a:pos x="10" y="6"/>
                    </a:cxn>
                    <a:cxn ang="0">
                      <a:pos x="20" y="2"/>
                    </a:cxn>
                    <a:cxn ang="0">
                      <a:pos x="30" y="0"/>
                    </a:cxn>
                  </a:cxnLst>
                  <a:rect l="0" t="0" r="r" b="b"/>
                  <a:pathLst>
                    <a:path w="40" h="32">
                      <a:moveTo>
                        <a:pt x="30" y="0"/>
                      </a:moveTo>
                      <a:lnTo>
                        <a:pt x="32" y="8"/>
                      </a:lnTo>
                      <a:lnTo>
                        <a:pt x="38" y="14"/>
                      </a:lnTo>
                      <a:lnTo>
                        <a:pt x="40" y="20"/>
                      </a:lnTo>
                      <a:lnTo>
                        <a:pt x="32" y="26"/>
                      </a:lnTo>
                      <a:lnTo>
                        <a:pt x="20" y="28"/>
                      </a:lnTo>
                      <a:lnTo>
                        <a:pt x="6" y="32"/>
                      </a:lnTo>
                      <a:lnTo>
                        <a:pt x="0" y="20"/>
                      </a:lnTo>
                      <a:lnTo>
                        <a:pt x="2" y="6"/>
                      </a:lnTo>
                      <a:lnTo>
                        <a:pt x="10" y="6"/>
                      </a:lnTo>
                      <a:lnTo>
                        <a:pt x="20" y="2"/>
                      </a:lnTo>
                      <a:lnTo>
                        <a:pt x="30" y="0"/>
                      </a:lnTo>
                      <a:close/>
                    </a:path>
                  </a:pathLst>
                </a:custGeom>
                <a:solidFill>
                  <a:srgbClr val="CECECE"/>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55" name="Freeform 178"/>
                <p:cNvSpPr>
                  <a:spLocks noChangeAspect="1"/>
                </p:cNvSpPr>
                <p:nvPr/>
              </p:nvSpPr>
              <p:spPr bwMode="auto">
                <a:xfrm>
                  <a:off x="2903" y="1935"/>
                  <a:ext cx="42" cy="24"/>
                </a:xfrm>
                <a:custGeom>
                  <a:avLst/>
                  <a:gdLst/>
                  <a:ahLst/>
                  <a:cxnLst>
                    <a:cxn ang="0">
                      <a:pos x="2" y="0"/>
                    </a:cxn>
                    <a:cxn ang="0">
                      <a:pos x="16" y="0"/>
                    </a:cxn>
                    <a:cxn ang="0">
                      <a:pos x="26" y="0"/>
                    </a:cxn>
                    <a:cxn ang="0">
                      <a:pos x="42" y="0"/>
                    </a:cxn>
                    <a:cxn ang="0">
                      <a:pos x="42" y="4"/>
                    </a:cxn>
                    <a:cxn ang="0">
                      <a:pos x="36" y="10"/>
                    </a:cxn>
                    <a:cxn ang="0">
                      <a:pos x="38" y="18"/>
                    </a:cxn>
                    <a:cxn ang="0">
                      <a:pos x="34" y="24"/>
                    </a:cxn>
                    <a:cxn ang="0">
                      <a:pos x="26" y="16"/>
                    </a:cxn>
                    <a:cxn ang="0">
                      <a:pos x="16" y="16"/>
                    </a:cxn>
                    <a:cxn ang="0">
                      <a:pos x="10" y="10"/>
                    </a:cxn>
                    <a:cxn ang="0">
                      <a:pos x="0" y="8"/>
                    </a:cxn>
                    <a:cxn ang="0">
                      <a:pos x="2" y="0"/>
                    </a:cxn>
                  </a:cxnLst>
                  <a:rect l="0" t="0" r="r" b="b"/>
                  <a:pathLst>
                    <a:path w="42" h="24">
                      <a:moveTo>
                        <a:pt x="2" y="0"/>
                      </a:moveTo>
                      <a:lnTo>
                        <a:pt x="16" y="0"/>
                      </a:lnTo>
                      <a:lnTo>
                        <a:pt x="26" y="0"/>
                      </a:lnTo>
                      <a:lnTo>
                        <a:pt x="42" y="0"/>
                      </a:lnTo>
                      <a:lnTo>
                        <a:pt x="42" y="4"/>
                      </a:lnTo>
                      <a:lnTo>
                        <a:pt x="36" y="10"/>
                      </a:lnTo>
                      <a:lnTo>
                        <a:pt x="38" y="18"/>
                      </a:lnTo>
                      <a:lnTo>
                        <a:pt x="34" y="24"/>
                      </a:lnTo>
                      <a:lnTo>
                        <a:pt x="26" y="16"/>
                      </a:lnTo>
                      <a:lnTo>
                        <a:pt x="16" y="16"/>
                      </a:lnTo>
                      <a:lnTo>
                        <a:pt x="10" y="10"/>
                      </a:lnTo>
                      <a:lnTo>
                        <a:pt x="0" y="8"/>
                      </a:lnTo>
                      <a:lnTo>
                        <a:pt x="2" y="0"/>
                      </a:lnTo>
                      <a:close/>
                    </a:path>
                  </a:pathLst>
                </a:custGeom>
                <a:solidFill>
                  <a:schemeClr val="accent5"/>
                </a:solidFill>
                <a:ln w="7938">
                  <a:solidFill>
                    <a:srgbClr val="FFFFFF"/>
                  </a:solidFill>
                  <a:prstDash val="solid"/>
                  <a:round/>
                  <a:headEnd/>
                  <a:tailEnd/>
                </a:ln>
              </p:spPr>
              <p:txBody>
                <a:bodyPr/>
                <a:lstStyle/>
                <a:p>
                  <a:endParaRPr lang="en-US" kern="0" dirty="0">
                    <a:solidFill>
                      <a:srgbClr val="0F245F"/>
                    </a:solidFill>
                  </a:endParaRPr>
                </a:p>
              </p:txBody>
            </p:sp>
            <p:sp>
              <p:nvSpPr>
                <p:cNvPr id="56" name="Freeform 179"/>
                <p:cNvSpPr>
                  <a:spLocks noChangeAspect="1"/>
                </p:cNvSpPr>
                <p:nvPr/>
              </p:nvSpPr>
              <p:spPr bwMode="auto">
                <a:xfrm>
                  <a:off x="2810" y="1761"/>
                  <a:ext cx="187" cy="176"/>
                </a:xfrm>
                <a:custGeom>
                  <a:avLst/>
                  <a:gdLst/>
                  <a:ahLst/>
                  <a:cxnLst>
                    <a:cxn ang="0">
                      <a:pos x="10" y="58"/>
                    </a:cxn>
                    <a:cxn ang="0">
                      <a:pos x="0" y="42"/>
                    </a:cxn>
                    <a:cxn ang="0">
                      <a:pos x="2" y="30"/>
                    </a:cxn>
                    <a:cxn ang="0">
                      <a:pos x="16" y="22"/>
                    </a:cxn>
                    <a:cxn ang="0">
                      <a:pos x="20" y="16"/>
                    </a:cxn>
                    <a:cxn ang="0">
                      <a:pos x="32" y="22"/>
                    </a:cxn>
                    <a:cxn ang="0">
                      <a:pos x="36" y="10"/>
                    </a:cxn>
                    <a:cxn ang="0">
                      <a:pos x="52" y="14"/>
                    </a:cxn>
                    <a:cxn ang="0">
                      <a:pos x="66" y="6"/>
                    </a:cxn>
                    <a:cxn ang="0">
                      <a:pos x="83" y="0"/>
                    </a:cxn>
                    <a:cxn ang="0">
                      <a:pos x="93" y="10"/>
                    </a:cxn>
                    <a:cxn ang="0">
                      <a:pos x="103" y="16"/>
                    </a:cxn>
                    <a:cxn ang="0">
                      <a:pos x="95" y="26"/>
                    </a:cxn>
                    <a:cxn ang="0">
                      <a:pos x="83" y="42"/>
                    </a:cxn>
                    <a:cxn ang="0">
                      <a:pos x="91" y="60"/>
                    </a:cxn>
                    <a:cxn ang="0">
                      <a:pos x="111" y="72"/>
                    </a:cxn>
                    <a:cxn ang="0">
                      <a:pos x="119" y="94"/>
                    </a:cxn>
                    <a:cxn ang="0">
                      <a:pos x="145" y="102"/>
                    </a:cxn>
                    <a:cxn ang="0">
                      <a:pos x="145" y="108"/>
                    </a:cxn>
                    <a:cxn ang="0">
                      <a:pos x="161" y="118"/>
                    </a:cxn>
                    <a:cxn ang="0">
                      <a:pos x="183" y="132"/>
                    </a:cxn>
                    <a:cxn ang="0">
                      <a:pos x="181" y="142"/>
                    </a:cxn>
                    <a:cxn ang="0">
                      <a:pos x="167" y="130"/>
                    </a:cxn>
                    <a:cxn ang="0">
                      <a:pos x="155" y="140"/>
                    </a:cxn>
                    <a:cxn ang="0">
                      <a:pos x="165" y="152"/>
                    </a:cxn>
                    <a:cxn ang="0">
                      <a:pos x="159" y="158"/>
                    </a:cxn>
                    <a:cxn ang="0">
                      <a:pos x="151" y="172"/>
                    </a:cxn>
                    <a:cxn ang="0">
                      <a:pos x="141" y="170"/>
                    </a:cxn>
                    <a:cxn ang="0">
                      <a:pos x="147" y="148"/>
                    </a:cxn>
                    <a:cxn ang="0">
                      <a:pos x="131" y="132"/>
                    </a:cxn>
                    <a:cxn ang="0">
                      <a:pos x="119" y="126"/>
                    </a:cxn>
                    <a:cxn ang="0">
                      <a:pos x="95" y="112"/>
                    </a:cxn>
                    <a:cxn ang="0">
                      <a:pos x="75" y="92"/>
                    </a:cxn>
                    <a:cxn ang="0">
                      <a:pos x="54" y="68"/>
                    </a:cxn>
                    <a:cxn ang="0">
                      <a:pos x="40" y="56"/>
                    </a:cxn>
                    <a:cxn ang="0">
                      <a:pos x="20" y="58"/>
                    </a:cxn>
                    <a:cxn ang="0">
                      <a:pos x="10" y="66"/>
                    </a:cxn>
                  </a:cxnLst>
                  <a:rect l="0" t="0" r="r" b="b"/>
                  <a:pathLst>
                    <a:path w="187" h="176">
                      <a:moveTo>
                        <a:pt x="10" y="66"/>
                      </a:moveTo>
                      <a:lnTo>
                        <a:pt x="10" y="58"/>
                      </a:lnTo>
                      <a:lnTo>
                        <a:pt x="2" y="58"/>
                      </a:lnTo>
                      <a:lnTo>
                        <a:pt x="0" y="42"/>
                      </a:lnTo>
                      <a:lnTo>
                        <a:pt x="4" y="34"/>
                      </a:lnTo>
                      <a:lnTo>
                        <a:pt x="2" y="30"/>
                      </a:lnTo>
                      <a:lnTo>
                        <a:pt x="2" y="24"/>
                      </a:lnTo>
                      <a:lnTo>
                        <a:pt x="16" y="22"/>
                      </a:lnTo>
                      <a:lnTo>
                        <a:pt x="16" y="18"/>
                      </a:lnTo>
                      <a:lnTo>
                        <a:pt x="20" y="16"/>
                      </a:lnTo>
                      <a:lnTo>
                        <a:pt x="26" y="20"/>
                      </a:lnTo>
                      <a:lnTo>
                        <a:pt x="32" y="22"/>
                      </a:lnTo>
                      <a:lnTo>
                        <a:pt x="36" y="20"/>
                      </a:lnTo>
                      <a:lnTo>
                        <a:pt x="36" y="10"/>
                      </a:lnTo>
                      <a:lnTo>
                        <a:pt x="42" y="16"/>
                      </a:lnTo>
                      <a:lnTo>
                        <a:pt x="52" y="14"/>
                      </a:lnTo>
                      <a:lnTo>
                        <a:pt x="56" y="6"/>
                      </a:lnTo>
                      <a:lnTo>
                        <a:pt x="66" y="6"/>
                      </a:lnTo>
                      <a:lnTo>
                        <a:pt x="68" y="0"/>
                      </a:lnTo>
                      <a:lnTo>
                        <a:pt x="83" y="0"/>
                      </a:lnTo>
                      <a:lnTo>
                        <a:pt x="83" y="6"/>
                      </a:lnTo>
                      <a:lnTo>
                        <a:pt x="93" y="10"/>
                      </a:lnTo>
                      <a:lnTo>
                        <a:pt x="109" y="8"/>
                      </a:lnTo>
                      <a:lnTo>
                        <a:pt x="103" y="16"/>
                      </a:lnTo>
                      <a:lnTo>
                        <a:pt x="101" y="24"/>
                      </a:lnTo>
                      <a:lnTo>
                        <a:pt x="95" y="26"/>
                      </a:lnTo>
                      <a:lnTo>
                        <a:pt x="83" y="32"/>
                      </a:lnTo>
                      <a:lnTo>
                        <a:pt x="83" y="42"/>
                      </a:lnTo>
                      <a:lnTo>
                        <a:pt x="83" y="52"/>
                      </a:lnTo>
                      <a:lnTo>
                        <a:pt x="91" y="60"/>
                      </a:lnTo>
                      <a:lnTo>
                        <a:pt x="101" y="66"/>
                      </a:lnTo>
                      <a:lnTo>
                        <a:pt x="111" y="72"/>
                      </a:lnTo>
                      <a:lnTo>
                        <a:pt x="113" y="84"/>
                      </a:lnTo>
                      <a:lnTo>
                        <a:pt x="119" y="94"/>
                      </a:lnTo>
                      <a:lnTo>
                        <a:pt x="129" y="102"/>
                      </a:lnTo>
                      <a:lnTo>
                        <a:pt x="145" y="102"/>
                      </a:lnTo>
                      <a:lnTo>
                        <a:pt x="149" y="106"/>
                      </a:lnTo>
                      <a:lnTo>
                        <a:pt x="145" y="108"/>
                      </a:lnTo>
                      <a:lnTo>
                        <a:pt x="151" y="114"/>
                      </a:lnTo>
                      <a:lnTo>
                        <a:pt x="161" y="118"/>
                      </a:lnTo>
                      <a:lnTo>
                        <a:pt x="175" y="124"/>
                      </a:lnTo>
                      <a:lnTo>
                        <a:pt x="183" y="132"/>
                      </a:lnTo>
                      <a:lnTo>
                        <a:pt x="187" y="138"/>
                      </a:lnTo>
                      <a:lnTo>
                        <a:pt x="181" y="142"/>
                      </a:lnTo>
                      <a:lnTo>
                        <a:pt x="175" y="136"/>
                      </a:lnTo>
                      <a:lnTo>
                        <a:pt x="167" y="130"/>
                      </a:lnTo>
                      <a:lnTo>
                        <a:pt x="159" y="132"/>
                      </a:lnTo>
                      <a:lnTo>
                        <a:pt x="155" y="140"/>
                      </a:lnTo>
                      <a:lnTo>
                        <a:pt x="161" y="148"/>
                      </a:lnTo>
                      <a:lnTo>
                        <a:pt x="165" y="152"/>
                      </a:lnTo>
                      <a:lnTo>
                        <a:pt x="167" y="156"/>
                      </a:lnTo>
                      <a:lnTo>
                        <a:pt x="159" y="158"/>
                      </a:lnTo>
                      <a:lnTo>
                        <a:pt x="157" y="164"/>
                      </a:lnTo>
                      <a:lnTo>
                        <a:pt x="151" y="172"/>
                      </a:lnTo>
                      <a:lnTo>
                        <a:pt x="145" y="176"/>
                      </a:lnTo>
                      <a:lnTo>
                        <a:pt x="141" y="170"/>
                      </a:lnTo>
                      <a:lnTo>
                        <a:pt x="143" y="162"/>
                      </a:lnTo>
                      <a:lnTo>
                        <a:pt x="147" y="148"/>
                      </a:lnTo>
                      <a:lnTo>
                        <a:pt x="143" y="136"/>
                      </a:lnTo>
                      <a:lnTo>
                        <a:pt x="131" y="132"/>
                      </a:lnTo>
                      <a:lnTo>
                        <a:pt x="129" y="126"/>
                      </a:lnTo>
                      <a:lnTo>
                        <a:pt x="119" y="126"/>
                      </a:lnTo>
                      <a:lnTo>
                        <a:pt x="109" y="112"/>
                      </a:lnTo>
                      <a:lnTo>
                        <a:pt x="95" y="112"/>
                      </a:lnTo>
                      <a:lnTo>
                        <a:pt x="83" y="96"/>
                      </a:lnTo>
                      <a:lnTo>
                        <a:pt x="75" y="92"/>
                      </a:lnTo>
                      <a:lnTo>
                        <a:pt x="56" y="84"/>
                      </a:lnTo>
                      <a:lnTo>
                        <a:pt x="54" y="68"/>
                      </a:lnTo>
                      <a:lnTo>
                        <a:pt x="52" y="60"/>
                      </a:lnTo>
                      <a:lnTo>
                        <a:pt x="40" y="56"/>
                      </a:lnTo>
                      <a:lnTo>
                        <a:pt x="26" y="52"/>
                      </a:lnTo>
                      <a:lnTo>
                        <a:pt x="20" y="58"/>
                      </a:lnTo>
                      <a:lnTo>
                        <a:pt x="18" y="64"/>
                      </a:lnTo>
                      <a:lnTo>
                        <a:pt x="10" y="66"/>
                      </a:lnTo>
                      <a:close/>
                    </a:path>
                  </a:pathLst>
                </a:custGeom>
                <a:solidFill>
                  <a:schemeClr val="accent5"/>
                </a:solidFill>
                <a:ln w="7938">
                  <a:solidFill>
                    <a:srgbClr val="FFFFFF"/>
                  </a:solidFill>
                  <a:prstDash val="solid"/>
                  <a:round/>
                  <a:headEnd/>
                  <a:tailEnd/>
                </a:ln>
              </p:spPr>
              <p:txBody>
                <a:bodyPr/>
                <a:lstStyle/>
                <a:p>
                  <a:endParaRPr lang="en-US" kern="0" dirty="0">
                    <a:solidFill>
                      <a:srgbClr val="0F245F"/>
                    </a:solidFill>
                  </a:endParaRPr>
                </a:p>
              </p:txBody>
            </p:sp>
            <p:sp>
              <p:nvSpPr>
                <p:cNvPr id="57" name="Freeform 180"/>
                <p:cNvSpPr>
                  <a:spLocks noChangeAspect="1"/>
                </p:cNvSpPr>
                <p:nvPr/>
              </p:nvSpPr>
              <p:spPr bwMode="auto">
                <a:xfrm>
                  <a:off x="3131" y="1733"/>
                  <a:ext cx="52" cy="60"/>
                </a:xfrm>
                <a:custGeom>
                  <a:avLst/>
                  <a:gdLst/>
                  <a:ahLst/>
                  <a:cxnLst>
                    <a:cxn ang="0">
                      <a:pos x="20" y="60"/>
                    </a:cxn>
                    <a:cxn ang="0">
                      <a:pos x="16" y="48"/>
                    </a:cxn>
                    <a:cxn ang="0">
                      <a:pos x="20" y="36"/>
                    </a:cxn>
                    <a:cxn ang="0">
                      <a:pos x="18" y="32"/>
                    </a:cxn>
                    <a:cxn ang="0">
                      <a:pos x="14" y="26"/>
                    </a:cxn>
                    <a:cxn ang="0">
                      <a:pos x="4" y="18"/>
                    </a:cxn>
                    <a:cxn ang="0">
                      <a:pos x="2" y="10"/>
                    </a:cxn>
                    <a:cxn ang="0">
                      <a:pos x="0" y="4"/>
                    </a:cxn>
                    <a:cxn ang="0">
                      <a:pos x="4" y="0"/>
                    </a:cxn>
                    <a:cxn ang="0">
                      <a:pos x="18" y="2"/>
                    </a:cxn>
                    <a:cxn ang="0">
                      <a:pos x="30" y="6"/>
                    </a:cxn>
                    <a:cxn ang="0">
                      <a:pos x="34" y="14"/>
                    </a:cxn>
                    <a:cxn ang="0">
                      <a:pos x="38" y="22"/>
                    </a:cxn>
                    <a:cxn ang="0">
                      <a:pos x="48" y="28"/>
                    </a:cxn>
                    <a:cxn ang="0">
                      <a:pos x="52" y="36"/>
                    </a:cxn>
                    <a:cxn ang="0">
                      <a:pos x="48" y="42"/>
                    </a:cxn>
                    <a:cxn ang="0">
                      <a:pos x="40" y="42"/>
                    </a:cxn>
                    <a:cxn ang="0">
                      <a:pos x="30" y="40"/>
                    </a:cxn>
                    <a:cxn ang="0">
                      <a:pos x="30" y="48"/>
                    </a:cxn>
                    <a:cxn ang="0">
                      <a:pos x="24" y="56"/>
                    </a:cxn>
                    <a:cxn ang="0">
                      <a:pos x="20" y="60"/>
                    </a:cxn>
                  </a:cxnLst>
                  <a:rect l="0" t="0" r="r" b="b"/>
                  <a:pathLst>
                    <a:path w="52" h="60">
                      <a:moveTo>
                        <a:pt x="20" y="60"/>
                      </a:moveTo>
                      <a:lnTo>
                        <a:pt x="16" y="48"/>
                      </a:lnTo>
                      <a:lnTo>
                        <a:pt x="20" y="36"/>
                      </a:lnTo>
                      <a:lnTo>
                        <a:pt x="18" y="32"/>
                      </a:lnTo>
                      <a:lnTo>
                        <a:pt x="14" y="26"/>
                      </a:lnTo>
                      <a:lnTo>
                        <a:pt x="4" y="18"/>
                      </a:lnTo>
                      <a:lnTo>
                        <a:pt x="2" y="10"/>
                      </a:lnTo>
                      <a:lnTo>
                        <a:pt x="0" y="4"/>
                      </a:lnTo>
                      <a:lnTo>
                        <a:pt x="4" y="0"/>
                      </a:lnTo>
                      <a:lnTo>
                        <a:pt x="18" y="2"/>
                      </a:lnTo>
                      <a:lnTo>
                        <a:pt x="30" y="6"/>
                      </a:lnTo>
                      <a:lnTo>
                        <a:pt x="34" y="14"/>
                      </a:lnTo>
                      <a:lnTo>
                        <a:pt x="38" y="22"/>
                      </a:lnTo>
                      <a:lnTo>
                        <a:pt x="48" y="28"/>
                      </a:lnTo>
                      <a:lnTo>
                        <a:pt x="52" y="36"/>
                      </a:lnTo>
                      <a:lnTo>
                        <a:pt x="48" y="42"/>
                      </a:lnTo>
                      <a:lnTo>
                        <a:pt x="40" y="42"/>
                      </a:lnTo>
                      <a:lnTo>
                        <a:pt x="30" y="40"/>
                      </a:lnTo>
                      <a:lnTo>
                        <a:pt x="30" y="48"/>
                      </a:lnTo>
                      <a:lnTo>
                        <a:pt x="24" y="56"/>
                      </a:lnTo>
                      <a:lnTo>
                        <a:pt x="20" y="60"/>
                      </a:lnTo>
                      <a:close/>
                    </a:path>
                  </a:pathLst>
                </a:custGeom>
                <a:solidFill>
                  <a:srgbClr val="CECECE"/>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58" name="Freeform 181"/>
                <p:cNvSpPr>
                  <a:spLocks noChangeAspect="1"/>
                </p:cNvSpPr>
                <p:nvPr/>
              </p:nvSpPr>
              <p:spPr bwMode="auto">
                <a:xfrm>
                  <a:off x="3051" y="1653"/>
                  <a:ext cx="286" cy="160"/>
                </a:xfrm>
                <a:custGeom>
                  <a:avLst/>
                  <a:gdLst/>
                  <a:ahLst/>
                  <a:cxnLst>
                    <a:cxn ang="0">
                      <a:pos x="158" y="6"/>
                    </a:cxn>
                    <a:cxn ang="0">
                      <a:pos x="168" y="0"/>
                    </a:cxn>
                    <a:cxn ang="0">
                      <a:pos x="192" y="0"/>
                    </a:cxn>
                    <a:cxn ang="0">
                      <a:pos x="194" y="22"/>
                    </a:cxn>
                    <a:cxn ang="0">
                      <a:pos x="216" y="40"/>
                    </a:cxn>
                    <a:cxn ang="0">
                      <a:pos x="250" y="48"/>
                    </a:cxn>
                    <a:cxn ang="0">
                      <a:pos x="286" y="58"/>
                    </a:cxn>
                    <a:cxn ang="0">
                      <a:pos x="284" y="90"/>
                    </a:cxn>
                    <a:cxn ang="0">
                      <a:pos x="258" y="98"/>
                    </a:cxn>
                    <a:cxn ang="0">
                      <a:pos x="242" y="112"/>
                    </a:cxn>
                    <a:cxn ang="0">
                      <a:pos x="208" y="124"/>
                    </a:cxn>
                    <a:cxn ang="0">
                      <a:pos x="190" y="132"/>
                    </a:cxn>
                    <a:cxn ang="0">
                      <a:pos x="206" y="140"/>
                    </a:cxn>
                    <a:cxn ang="0">
                      <a:pos x="216" y="144"/>
                    </a:cxn>
                    <a:cxn ang="0">
                      <a:pos x="238" y="144"/>
                    </a:cxn>
                    <a:cxn ang="0">
                      <a:pos x="234" y="150"/>
                    </a:cxn>
                    <a:cxn ang="0">
                      <a:pos x="210" y="150"/>
                    </a:cxn>
                    <a:cxn ang="0">
                      <a:pos x="194" y="160"/>
                    </a:cxn>
                    <a:cxn ang="0">
                      <a:pos x="184" y="152"/>
                    </a:cxn>
                    <a:cxn ang="0">
                      <a:pos x="170" y="140"/>
                    </a:cxn>
                    <a:cxn ang="0">
                      <a:pos x="184" y="132"/>
                    </a:cxn>
                    <a:cxn ang="0">
                      <a:pos x="162" y="128"/>
                    </a:cxn>
                    <a:cxn ang="0">
                      <a:pos x="146" y="116"/>
                    </a:cxn>
                    <a:cxn ang="0">
                      <a:pos x="138" y="126"/>
                    </a:cxn>
                    <a:cxn ang="0">
                      <a:pos x="120" y="146"/>
                    </a:cxn>
                    <a:cxn ang="0">
                      <a:pos x="110" y="144"/>
                    </a:cxn>
                    <a:cxn ang="0">
                      <a:pos x="100" y="140"/>
                    </a:cxn>
                    <a:cxn ang="0">
                      <a:pos x="110" y="120"/>
                    </a:cxn>
                    <a:cxn ang="0">
                      <a:pos x="132" y="116"/>
                    </a:cxn>
                    <a:cxn ang="0">
                      <a:pos x="118" y="102"/>
                    </a:cxn>
                    <a:cxn ang="0">
                      <a:pos x="98" y="82"/>
                    </a:cxn>
                    <a:cxn ang="0">
                      <a:pos x="84" y="80"/>
                    </a:cxn>
                    <a:cxn ang="0">
                      <a:pos x="68" y="84"/>
                    </a:cxn>
                    <a:cxn ang="0">
                      <a:pos x="44" y="92"/>
                    </a:cxn>
                    <a:cxn ang="0">
                      <a:pos x="10" y="94"/>
                    </a:cxn>
                    <a:cxn ang="0">
                      <a:pos x="0" y="82"/>
                    </a:cxn>
                    <a:cxn ang="0">
                      <a:pos x="8" y="66"/>
                    </a:cxn>
                    <a:cxn ang="0">
                      <a:pos x="18" y="46"/>
                    </a:cxn>
                    <a:cxn ang="0">
                      <a:pos x="32" y="36"/>
                    </a:cxn>
                    <a:cxn ang="0">
                      <a:pos x="28" y="16"/>
                    </a:cxn>
                    <a:cxn ang="0">
                      <a:pos x="84" y="14"/>
                    </a:cxn>
                    <a:cxn ang="0">
                      <a:pos x="114" y="20"/>
                    </a:cxn>
                    <a:cxn ang="0">
                      <a:pos x="138" y="4"/>
                    </a:cxn>
                  </a:cxnLst>
                  <a:rect l="0" t="0" r="r" b="b"/>
                  <a:pathLst>
                    <a:path w="286" h="160">
                      <a:moveTo>
                        <a:pt x="150" y="2"/>
                      </a:moveTo>
                      <a:lnTo>
                        <a:pt x="158" y="6"/>
                      </a:lnTo>
                      <a:lnTo>
                        <a:pt x="164" y="4"/>
                      </a:lnTo>
                      <a:lnTo>
                        <a:pt x="168" y="0"/>
                      </a:lnTo>
                      <a:lnTo>
                        <a:pt x="176" y="0"/>
                      </a:lnTo>
                      <a:lnTo>
                        <a:pt x="192" y="0"/>
                      </a:lnTo>
                      <a:lnTo>
                        <a:pt x="196" y="10"/>
                      </a:lnTo>
                      <a:lnTo>
                        <a:pt x="194" y="22"/>
                      </a:lnTo>
                      <a:lnTo>
                        <a:pt x="212" y="26"/>
                      </a:lnTo>
                      <a:lnTo>
                        <a:pt x="216" y="40"/>
                      </a:lnTo>
                      <a:lnTo>
                        <a:pt x="248" y="42"/>
                      </a:lnTo>
                      <a:lnTo>
                        <a:pt x="250" y="48"/>
                      </a:lnTo>
                      <a:lnTo>
                        <a:pt x="270" y="48"/>
                      </a:lnTo>
                      <a:lnTo>
                        <a:pt x="286" y="58"/>
                      </a:lnTo>
                      <a:lnTo>
                        <a:pt x="286" y="78"/>
                      </a:lnTo>
                      <a:lnTo>
                        <a:pt x="284" y="90"/>
                      </a:lnTo>
                      <a:lnTo>
                        <a:pt x="268" y="94"/>
                      </a:lnTo>
                      <a:lnTo>
                        <a:pt x="258" y="98"/>
                      </a:lnTo>
                      <a:lnTo>
                        <a:pt x="256" y="106"/>
                      </a:lnTo>
                      <a:lnTo>
                        <a:pt x="242" y="112"/>
                      </a:lnTo>
                      <a:lnTo>
                        <a:pt x="224" y="116"/>
                      </a:lnTo>
                      <a:lnTo>
                        <a:pt x="208" y="124"/>
                      </a:lnTo>
                      <a:lnTo>
                        <a:pt x="192" y="128"/>
                      </a:lnTo>
                      <a:lnTo>
                        <a:pt x="190" y="132"/>
                      </a:lnTo>
                      <a:lnTo>
                        <a:pt x="200" y="134"/>
                      </a:lnTo>
                      <a:lnTo>
                        <a:pt x="206" y="140"/>
                      </a:lnTo>
                      <a:lnTo>
                        <a:pt x="210" y="142"/>
                      </a:lnTo>
                      <a:lnTo>
                        <a:pt x="216" y="144"/>
                      </a:lnTo>
                      <a:lnTo>
                        <a:pt x="232" y="142"/>
                      </a:lnTo>
                      <a:lnTo>
                        <a:pt x="238" y="144"/>
                      </a:lnTo>
                      <a:lnTo>
                        <a:pt x="240" y="150"/>
                      </a:lnTo>
                      <a:lnTo>
                        <a:pt x="234" y="150"/>
                      </a:lnTo>
                      <a:lnTo>
                        <a:pt x="220" y="150"/>
                      </a:lnTo>
                      <a:lnTo>
                        <a:pt x="210" y="150"/>
                      </a:lnTo>
                      <a:lnTo>
                        <a:pt x="202" y="154"/>
                      </a:lnTo>
                      <a:lnTo>
                        <a:pt x="194" y="160"/>
                      </a:lnTo>
                      <a:lnTo>
                        <a:pt x="184" y="160"/>
                      </a:lnTo>
                      <a:lnTo>
                        <a:pt x="184" y="152"/>
                      </a:lnTo>
                      <a:lnTo>
                        <a:pt x="180" y="146"/>
                      </a:lnTo>
                      <a:lnTo>
                        <a:pt x="170" y="140"/>
                      </a:lnTo>
                      <a:lnTo>
                        <a:pt x="176" y="136"/>
                      </a:lnTo>
                      <a:lnTo>
                        <a:pt x="184" y="132"/>
                      </a:lnTo>
                      <a:lnTo>
                        <a:pt x="184" y="128"/>
                      </a:lnTo>
                      <a:lnTo>
                        <a:pt x="162" y="128"/>
                      </a:lnTo>
                      <a:lnTo>
                        <a:pt x="158" y="116"/>
                      </a:lnTo>
                      <a:lnTo>
                        <a:pt x="146" y="116"/>
                      </a:lnTo>
                      <a:lnTo>
                        <a:pt x="138" y="118"/>
                      </a:lnTo>
                      <a:lnTo>
                        <a:pt x="138" y="126"/>
                      </a:lnTo>
                      <a:lnTo>
                        <a:pt x="126" y="134"/>
                      </a:lnTo>
                      <a:lnTo>
                        <a:pt x="120" y="146"/>
                      </a:lnTo>
                      <a:lnTo>
                        <a:pt x="114" y="140"/>
                      </a:lnTo>
                      <a:lnTo>
                        <a:pt x="110" y="144"/>
                      </a:lnTo>
                      <a:lnTo>
                        <a:pt x="100" y="142"/>
                      </a:lnTo>
                      <a:lnTo>
                        <a:pt x="100" y="140"/>
                      </a:lnTo>
                      <a:lnTo>
                        <a:pt x="110" y="128"/>
                      </a:lnTo>
                      <a:lnTo>
                        <a:pt x="110" y="120"/>
                      </a:lnTo>
                      <a:lnTo>
                        <a:pt x="128" y="122"/>
                      </a:lnTo>
                      <a:lnTo>
                        <a:pt x="132" y="116"/>
                      </a:lnTo>
                      <a:lnTo>
                        <a:pt x="128" y="108"/>
                      </a:lnTo>
                      <a:lnTo>
                        <a:pt x="118" y="102"/>
                      </a:lnTo>
                      <a:lnTo>
                        <a:pt x="110" y="86"/>
                      </a:lnTo>
                      <a:lnTo>
                        <a:pt x="98" y="82"/>
                      </a:lnTo>
                      <a:lnTo>
                        <a:pt x="88" y="80"/>
                      </a:lnTo>
                      <a:lnTo>
                        <a:pt x="84" y="80"/>
                      </a:lnTo>
                      <a:lnTo>
                        <a:pt x="80" y="84"/>
                      </a:lnTo>
                      <a:lnTo>
                        <a:pt x="68" y="84"/>
                      </a:lnTo>
                      <a:lnTo>
                        <a:pt x="64" y="92"/>
                      </a:lnTo>
                      <a:lnTo>
                        <a:pt x="44" y="92"/>
                      </a:lnTo>
                      <a:lnTo>
                        <a:pt x="32" y="86"/>
                      </a:lnTo>
                      <a:lnTo>
                        <a:pt x="10" y="94"/>
                      </a:lnTo>
                      <a:lnTo>
                        <a:pt x="6" y="86"/>
                      </a:lnTo>
                      <a:lnTo>
                        <a:pt x="0" y="82"/>
                      </a:lnTo>
                      <a:lnTo>
                        <a:pt x="4" y="76"/>
                      </a:lnTo>
                      <a:lnTo>
                        <a:pt x="8" y="66"/>
                      </a:lnTo>
                      <a:lnTo>
                        <a:pt x="10" y="58"/>
                      </a:lnTo>
                      <a:lnTo>
                        <a:pt x="18" y="46"/>
                      </a:lnTo>
                      <a:lnTo>
                        <a:pt x="22" y="42"/>
                      </a:lnTo>
                      <a:lnTo>
                        <a:pt x="32" y="36"/>
                      </a:lnTo>
                      <a:lnTo>
                        <a:pt x="28" y="24"/>
                      </a:lnTo>
                      <a:lnTo>
                        <a:pt x="28" y="16"/>
                      </a:lnTo>
                      <a:lnTo>
                        <a:pt x="36" y="4"/>
                      </a:lnTo>
                      <a:lnTo>
                        <a:pt x="84" y="14"/>
                      </a:lnTo>
                      <a:lnTo>
                        <a:pt x="112" y="14"/>
                      </a:lnTo>
                      <a:lnTo>
                        <a:pt x="114" y="20"/>
                      </a:lnTo>
                      <a:lnTo>
                        <a:pt x="134" y="22"/>
                      </a:lnTo>
                      <a:lnTo>
                        <a:pt x="138" y="4"/>
                      </a:lnTo>
                      <a:lnTo>
                        <a:pt x="150" y="2"/>
                      </a:lnTo>
                      <a:close/>
                    </a:path>
                  </a:pathLst>
                </a:custGeom>
                <a:solidFill>
                  <a:schemeClr val="accent5"/>
                </a:solidFill>
                <a:ln w="7938">
                  <a:solidFill>
                    <a:srgbClr val="FFFFFF"/>
                  </a:solidFill>
                  <a:prstDash val="solid"/>
                  <a:round/>
                  <a:headEnd/>
                  <a:tailEnd/>
                </a:ln>
              </p:spPr>
              <p:txBody>
                <a:bodyPr/>
                <a:lstStyle/>
                <a:p>
                  <a:endParaRPr lang="en-US" kern="0" dirty="0">
                    <a:solidFill>
                      <a:srgbClr val="0F245F"/>
                    </a:solidFill>
                  </a:endParaRPr>
                </a:p>
              </p:txBody>
            </p:sp>
            <p:sp>
              <p:nvSpPr>
                <p:cNvPr id="59" name="Freeform 182"/>
                <p:cNvSpPr>
                  <a:spLocks noChangeAspect="1"/>
                </p:cNvSpPr>
                <p:nvPr/>
              </p:nvSpPr>
              <p:spPr bwMode="auto">
                <a:xfrm>
                  <a:off x="3029" y="1737"/>
                  <a:ext cx="142" cy="90"/>
                </a:xfrm>
                <a:custGeom>
                  <a:avLst/>
                  <a:gdLst/>
                  <a:ahLst/>
                  <a:cxnLst>
                    <a:cxn ang="0">
                      <a:pos x="32" y="10"/>
                    </a:cxn>
                    <a:cxn ang="0">
                      <a:pos x="46" y="4"/>
                    </a:cxn>
                    <a:cxn ang="0">
                      <a:pos x="54" y="2"/>
                    </a:cxn>
                    <a:cxn ang="0">
                      <a:pos x="66" y="8"/>
                    </a:cxn>
                    <a:cxn ang="0">
                      <a:pos x="86" y="8"/>
                    </a:cxn>
                    <a:cxn ang="0">
                      <a:pos x="90" y="0"/>
                    </a:cxn>
                    <a:cxn ang="0">
                      <a:pos x="102" y="0"/>
                    </a:cxn>
                    <a:cxn ang="0">
                      <a:pos x="106" y="10"/>
                    </a:cxn>
                    <a:cxn ang="0">
                      <a:pos x="108" y="16"/>
                    </a:cxn>
                    <a:cxn ang="0">
                      <a:pos x="120" y="28"/>
                    </a:cxn>
                    <a:cxn ang="0">
                      <a:pos x="122" y="32"/>
                    </a:cxn>
                    <a:cxn ang="0">
                      <a:pos x="118" y="42"/>
                    </a:cxn>
                    <a:cxn ang="0">
                      <a:pos x="120" y="52"/>
                    </a:cxn>
                    <a:cxn ang="0">
                      <a:pos x="122" y="58"/>
                    </a:cxn>
                    <a:cxn ang="0">
                      <a:pos x="132" y="60"/>
                    </a:cxn>
                    <a:cxn ang="0">
                      <a:pos x="136" y="56"/>
                    </a:cxn>
                    <a:cxn ang="0">
                      <a:pos x="142" y="62"/>
                    </a:cxn>
                    <a:cxn ang="0">
                      <a:pos x="138" y="68"/>
                    </a:cxn>
                    <a:cxn ang="0">
                      <a:pos x="130" y="72"/>
                    </a:cxn>
                    <a:cxn ang="0">
                      <a:pos x="126" y="78"/>
                    </a:cxn>
                    <a:cxn ang="0">
                      <a:pos x="124" y="90"/>
                    </a:cxn>
                    <a:cxn ang="0">
                      <a:pos x="118" y="90"/>
                    </a:cxn>
                    <a:cxn ang="0">
                      <a:pos x="106" y="84"/>
                    </a:cxn>
                    <a:cxn ang="0">
                      <a:pos x="92" y="80"/>
                    </a:cxn>
                    <a:cxn ang="0">
                      <a:pos x="84" y="88"/>
                    </a:cxn>
                    <a:cxn ang="0">
                      <a:pos x="72" y="88"/>
                    </a:cxn>
                    <a:cxn ang="0">
                      <a:pos x="44" y="88"/>
                    </a:cxn>
                    <a:cxn ang="0">
                      <a:pos x="32" y="84"/>
                    </a:cxn>
                    <a:cxn ang="0">
                      <a:pos x="32" y="74"/>
                    </a:cxn>
                    <a:cxn ang="0">
                      <a:pos x="16" y="72"/>
                    </a:cxn>
                    <a:cxn ang="0">
                      <a:pos x="8" y="60"/>
                    </a:cxn>
                    <a:cxn ang="0">
                      <a:pos x="2" y="52"/>
                    </a:cxn>
                    <a:cxn ang="0">
                      <a:pos x="0" y="44"/>
                    </a:cxn>
                    <a:cxn ang="0">
                      <a:pos x="14" y="30"/>
                    </a:cxn>
                    <a:cxn ang="0">
                      <a:pos x="24" y="16"/>
                    </a:cxn>
                    <a:cxn ang="0">
                      <a:pos x="32" y="10"/>
                    </a:cxn>
                  </a:cxnLst>
                  <a:rect l="0" t="0" r="r" b="b"/>
                  <a:pathLst>
                    <a:path w="142" h="90">
                      <a:moveTo>
                        <a:pt x="32" y="10"/>
                      </a:moveTo>
                      <a:lnTo>
                        <a:pt x="46" y="4"/>
                      </a:lnTo>
                      <a:lnTo>
                        <a:pt x="54" y="2"/>
                      </a:lnTo>
                      <a:lnTo>
                        <a:pt x="66" y="8"/>
                      </a:lnTo>
                      <a:lnTo>
                        <a:pt x="86" y="8"/>
                      </a:lnTo>
                      <a:lnTo>
                        <a:pt x="90" y="0"/>
                      </a:lnTo>
                      <a:lnTo>
                        <a:pt x="102" y="0"/>
                      </a:lnTo>
                      <a:lnTo>
                        <a:pt x="106" y="10"/>
                      </a:lnTo>
                      <a:lnTo>
                        <a:pt x="108" y="16"/>
                      </a:lnTo>
                      <a:lnTo>
                        <a:pt x="120" y="28"/>
                      </a:lnTo>
                      <a:lnTo>
                        <a:pt x="122" y="32"/>
                      </a:lnTo>
                      <a:lnTo>
                        <a:pt x="118" y="42"/>
                      </a:lnTo>
                      <a:lnTo>
                        <a:pt x="120" y="52"/>
                      </a:lnTo>
                      <a:lnTo>
                        <a:pt x="122" y="58"/>
                      </a:lnTo>
                      <a:lnTo>
                        <a:pt x="132" y="60"/>
                      </a:lnTo>
                      <a:lnTo>
                        <a:pt x="136" y="56"/>
                      </a:lnTo>
                      <a:lnTo>
                        <a:pt x="142" y="62"/>
                      </a:lnTo>
                      <a:lnTo>
                        <a:pt x="138" y="68"/>
                      </a:lnTo>
                      <a:lnTo>
                        <a:pt x="130" y="72"/>
                      </a:lnTo>
                      <a:lnTo>
                        <a:pt x="126" y="78"/>
                      </a:lnTo>
                      <a:lnTo>
                        <a:pt x="124" y="90"/>
                      </a:lnTo>
                      <a:lnTo>
                        <a:pt x="118" y="90"/>
                      </a:lnTo>
                      <a:lnTo>
                        <a:pt x="106" y="84"/>
                      </a:lnTo>
                      <a:lnTo>
                        <a:pt x="92" y="80"/>
                      </a:lnTo>
                      <a:lnTo>
                        <a:pt x="84" y="88"/>
                      </a:lnTo>
                      <a:lnTo>
                        <a:pt x="72" y="88"/>
                      </a:lnTo>
                      <a:lnTo>
                        <a:pt x="44" y="88"/>
                      </a:lnTo>
                      <a:lnTo>
                        <a:pt x="32" y="84"/>
                      </a:lnTo>
                      <a:lnTo>
                        <a:pt x="32" y="74"/>
                      </a:lnTo>
                      <a:lnTo>
                        <a:pt x="16" y="72"/>
                      </a:lnTo>
                      <a:lnTo>
                        <a:pt x="8" y="60"/>
                      </a:lnTo>
                      <a:lnTo>
                        <a:pt x="2" y="52"/>
                      </a:lnTo>
                      <a:lnTo>
                        <a:pt x="0" y="44"/>
                      </a:lnTo>
                      <a:lnTo>
                        <a:pt x="14" y="30"/>
                      </a:lnTo>
                      <a:lnTo>
                        <a:pt x="24" y="16"/>
                      </a:lnTo>
                      <a:lnTo>
                        <a:pt x="32" y="10"/>
                      </a:lnTo>
                      <a:close/>
                    </a:path>
                  </a:pathLst>
                </a:custGeom>
                <a:solidFill>
                  <a:schemeClr val="accent5"/>
                </a:solidFill>
                <a:ln w="7938">
                  <a:solidFill>
                    <a:srgbClr val="FFFFFF"/>
                  </a:solidFill>
                  <a:prstDash val="solid"/>
                  <a:round/>
                  <a:headEnd/>
                  <a:tailEnd/>
                </a:ln>
              </p:spPr>
              <p:txBody>
                <a:bodyPr/>
                <a:lstStyle/>
                <a:p>
                  <a:endParaRPr lang="en-US" kern="0" dirty="0">
                    <a:solidFill>
                      <a:srgbClr val="0F245F"/>
                    </a:solidFill>
                  </a:endParaRPr>
                </a:p>
              </p:txBody>
            </p:sp>
            <p:sp>
              <p:nvSpPr>
                <p:cNvPr id="60" name="Freeform 183"/>
                <p:cNvSpPr>
                  <a:spLocks noChangeAspect="1"/>
                </p:cNvSpPr>
                <p:nvPr/>
              </p:nvSpPr>
              <p:spPr bwMode="auto">
                <a:xfrm>
                  <a:off x="3055" y="1817"/>
                  <a:ext cx="98" cy="56"/>
                </a:xfrm>
                <a:custGeom>
                  <a:avLst/>
                  <a:gdLst/>
                  <a:ahLst/>
                  <a:cxnLst>
                    <a:cxn ang="0">
                      <a:pos x="18" y="8"/>
                    </a:cxn>
                    <a:cxn ang="0">
                      <a:pos x="46" y="8"/>
                    </a:cxn>
                    <a:cxn ang="0">
                      <a:pos x="58" y="8"/>
                    </a:cxn>
                    <a:cxn ang="0">
                      <a:pos x="66" y="0"/>
                    </a:cxn>
                    <a:cxn ang="0">
                      <a:pos x="80" y="4"/>
                    </a:cxn>
                    <a:cxn ang="0">
                      <a:pos x="92" y="10"/>
                    </a:cxn>
                    <a:cxn ang="0">
                      <a:pos x="98" y="10"/>
                    </a:cxn>
                    <a:cxn ang="0">
                      <a:pos x="98" y="14"/>
                    </a:cxn>
                    <a:cxn ang="0">
                      <a:pos x="90" y="16"/>
                    </a:cxn>
                    <a:cxn ang="0">
                      <a:pos x="90" y="28"/>
                    </a:cxn>
                    <a:cxn ang="0">
                      <a:pos x="82" y="36"/>
                    </a:cxn>
                    <a:cxn ang="0">
                      <a:pos x="84" y="38"/>
                    </a:cxn>
                    <a:cxn ang="0">
                      <a:pos x="92" y="42"/>
                    </a:cxn>
                    <a:cxn ang="0">
                      <a:pos x="90" y="46"/>
                    </a:cxn>
                    <a:cxn ang="0">
                      <a:pos x="80" y="44"/>
                    </a:cxn>
                    <a:cxn ang="0">
                      <a:pos x="72" y="42"/>
                    </a:cxn>
                    <a:cxn ang="0">
                      <a:pos x="64" y="46"/>
                    </a:cxn>
                    <a:cxn ang="0">
                      <a:pos x="60" y="52"/>
                    </a:cxn>
                    <a:cxn ang="0">
                      <a:pos x="60" y="56"/>
                    </a:cxn>
                    <a:cxn ang="0">
                      <a:pos x="52" y="56"/>
                    </a:cxn>
                    <a:cxn ang="0">
                      <a:pos x="40" y="56"/>
                    </a:cxn>
                    <a:cxn ang="0">
                      <a:pos x="30" y="52"/>
                    </a:cxn>
                    <a:cxn ang="0">
                      <a:pos x="24" y="52"/>
                    </a:cxn>
                    <a:cxn ang="0">
                      <a:pos x="14" y="54"/>
                    </a:cxn>
                    <a:cxn ang="0">
                      <a:pos x="12" y="48"/>
                    </a:cxn>
                    <a:cxn ang="0">
                      <a:pos x="6" y="42"/>
                    </a:cxn>
                    <a:cxn ang="0">
                      <a:pos x="4" y="34"/>
                    </a:cxn>
                    <a:cxn ang="0">
                      <a:pos x="10" y="22"/>
                    </a:cxn>
                    <a:cxn ang="0">
                      <a:pos x="4" y="14"/>
                    </a:cxn>
                    <a:cxn ang="0">
                      <a:pos x="0" y="8"/>
                    </a:cxn>
                    <a:cxn ang="0">
                      <a:pos x="6" y="4"/>
                    </a:cxn>
                    <a:cxn ang="0">
                      <a:pos x="18" y="8"/>
                    </a:cxn>
                  </a:cxnLst>
                  <a:rect l="0" t="0" r="r" b="b"/>
                  <a:pathLst>
                    <a:path w="98" h="56">
                      <a:moveTo>
                        <a:pt x="18" y="8"/>
                      </a:moveTo>
                      <a:lnTo>
                        <a:pt x="46" y="8"/>
                      </a:lnTo>
                      <a:lnTo>
                        <a:pt x="58" y="8"/>
                      </a:lnTo>
                      <a:lnTo>
                        <a:pt x="66" y="0"/>
                      </a:lnTo>
                      <a:lnTo>
                        <a:pt x="80" y="4"/>
                      </a:lnTo>
                      <a:lnTo>
                        <a:pt x="92" y="10"/>
                      </a:lnTo>
                      <a:lnTo>
                        <a:pt x="98" y="10"/>
                      </a:lnTo>
                      <a:lnTo>
                        <a:pt x="98" y="14"/>
                      </a:lnTo>
                      <a:lnTo>
                        <a:pt x="90" y="16"/>
                      </a:lnTo>
                      <a:lnTo>
                        <a:pt x="90" y="28"/>
                      </a:lnTo>
                      <a:lnTo>
                        <a:pt x="82" y="36"/>
                      </a:lnTo>
                      <a:lnTo>
                        <a:pt x="84" y="38"/>
                      </a:lnTo>
                      <a:lnTo>
                        <a:pt x="92" y="42"/>
                      </a:lnTo>
                      <a:lnTo>
                        <a:pt x="90" y="46"/>
                      </a:lnTo>
                      <a:lnTo>
                        <a:pt x="80" y="44"/>
                      </a:lnTo>
                      <a:lnTo>
                        <a:pt x="72" y="42"/>
                      </a:lnTo>
                      <a:lnTo>
                        <a:pt x="64" y="46"/>
                      </a:lnTo>
                      <a:lnTo>
                        <a:pt x="60" y="52"/>
                      </a:lnTo>
                      <a:lnTo>
                        <a:pt x="60" y="56"/>
                      </a:lnTo>
                      <a:lnTo>
                        <a:pt x="52" y="56"/>
                      </a:lnTo>
                      <a:lnTo>
                        <a:pt x="40" y="56"/>
                      </a:lnTo>
                      <a:lnTo>
                        <a:pt x="30" y="52"/>
                      </a:lnTo>
                      <a:lnTo>
                        <a:pt x="24" y="52"/>
                      </a:lnTo>
                      <a:lnTo>
                        <a:pt x="14" y="54"/>
                      </a:lnTo>
                      <a:lnTo>
                        <a:pt x="12" y="48"/>
                      </a:lnTo>
                      <a:lnTo>
                        <a:pt x="6" y="42"/>
                      </a:lnTo>
                      <a:lnTo>
                        <a:pt x="4" y="34"/>
                      </a:lnTo>
                      <a:lnTo>
                        <a:pt x="10" y="22"/>
                      </a:lnTo>
                      <a:lnTo>
                        <a:pt x="4" y="14"/>
                      </a:lnTo>
                      <a:lnTo>
                        <a:pt x="0" y="8"/>
                      </a:lnTo>
                      <a:lnTo>
                        <a:pt x="6" y="4"/>
                      </a:lnTo>
                      <a:lnTo>
                        <a:pt x="18" y="8"/>
                      </a:lnTo>
                      <a:close/>
                    </a:path>
                  </a:pathLst>
                </a:custGeom>
                <a:solidFill>
                  <a:srgbClr val="CECECE"/>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61" name="Freeform 184"/>
                <p:cNvSpPr>
                  <a:spLocks noChangeAspect="1"/>
                </p:cNvSpPr>
                <p:nvPr/>
              </p:nvSpPr>
              <p:spPr bwMode="auto">
                <a:xfrm>
                  <a:off x="3115" y="1859"/>
                  <a:ext cx="42" cy="30"/>
                </a:xfrm>
                <a:custGeom>
                  <a:avLst/>
                  <a:gdLst/>
                  <a:ahLst/>
                  <a:cxnLst>
                    <a:cxn ang="0">
                      <a:pos x="0" y="14"/>
                    </a:cxn>
                    <a:cxn ang="0">
                      <a:pos x="0" y="20"/>
                    </a:cxn>
                    <a:cxn ang="0">
                      <a:pos x="2" y="26"/>
                    </a:cxn>
                    <a:cxn ang="0">
                      <a:pos x="10" y="26"/>
                    </a:cxn>
                    <a:cxn ang="0">
                      <a:pos x="4" y="30"/>
                    </a:cxn>
                    <a:cxn ang="0">
                      <a:pos x="14" y="28"/>
                    </a:cxn>
                    <a:cxn ang="0">
                      <a:pos x="26" y="20"/>
                    </a:cxn>
                    <a:cxn ang="0">
                      <a:pos x="34" y="16"/>
                    </a:cxn>
                    <a:cxn ang="0">
                      <a:pos x="42" y="18"/>
                    </a:cxn>
                    <a:cxn ang="0">
                      <a:pos x="38" y="14"/>
                    </a:cxn>
                    <a:cxn ang="0">
                      <a:pos x="32" y="10"/>
                    </a:cxn>
                    <a:cxn ang="0">
                      <a:pos x="30" y="4"/>
                    </a:cxn>
                    <a:cxn ang="0">
                      <a:pos x="22" y="4"/>
                    </a:cxn>
                    <a:cxn ang="0">
                      <a:pos x="12" y="0"/>
                    </a:cxn>
                    <a:cxn ang="0">
                      <a:pos x="4" y="4"/>
                    </a:cxn>
                    <a:cxn ang="0">
                      <a:pos x="0" y="10"/>
                    </a:cxn>
                    <a:cxn ang="0">
                      <a:pos x="0" y="14"/>
                    </a:cxn>
                  </a:cxnLst>
                  <a:rect l="0" t="0" r="r" b="b"/>
                  <a:pathLst>
                    <a:path w="42" h="30">
                      <a:moveTo>
                        <a:pt x="0" y="14"/>
                      </a:moveTo>
                      <a:lnTo>
                        <a:pt x="0" y="20"/>
                      </a:lnTo>
                      <a:lnTo>
                        <a:pt x="2" y="26"/>
                      </a:lnTo>
                      <a:lnTo>
                        <a:pt x="10" y="26"/>
                      </a:lnTo>
                      <a:lnTo>
                        <a:pt x="4" y="30"/>
                      </a:lnTo>
                      <a:lnTo>
                        <a:pt x="14" y="28"/>
                      </a:lnTo>
                      <a:lnTo>
                        <a:pt x="26" y="20"/>
                      </a:lnTo>
                      <a:lnTo>
                        <a:pt x="34" y="16"/>
                      </a:lnTo>
                      <a:lnTo>
                        <a:pt x="42" y="18"/>
                      </a:lnTo>
                      <a:lnTo>
                        <a:pt x="38" y="14"/>
                      </a:lnTo>
                      <a:lnTo>
                        <a:pt x="32" y="10"/>
                      </a:lnTo>
                      <a:lnTo>
                        <a:pt x="30" y="4"/>
                      </a:lnTo>
                      <a:lnTo>
                        <a:pt x="22" y="4"/>
                      </a:lnTo>
                      <a:lnTo>
                        <a:pt x="12" y="0"/>
                      </a:lnTo>
                      <a:lnTo>
                        <a:pt x="4" y="4"/>
                      </a:lnTo>
                      <a:lnTo>
                        <a:pt x="0" y="10"/>
                      </a:lnTo>
                      <a:lnTo>
                        <a:pt x="0" y="14"/>
                      </a:lnTo>
                      <a:close/>
                    </a:path>
                  </a:pathLst>
                </a:custGeom>
                <a:solidFill>
                  <a:srgbClr val="CECECE"/>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62" name="Freeform 185"/>
                <p:cNvSpPr>
                  <a:spLocks noChangeAspect="1"/>
                </p:cNvSpPr>
                <p:nvPr/>
              </p:nvSpPr>
              <p:spPr bwMode="auto">
                <a:xfrm>
                  <a:off x="3075" y="1981"/>
                  <a:ext cx="44" cy="10"/>
                </a:xfrm>
                <a:custGeom>
                  <a:avLst/>
                  <a:gdLst/>
                  <a:ahLst/>
                  <a:cxnLst>
                    <a:cxn ang="0">
                      <a:pos x="4" y="0"/>
                    </a:cxn>
                    <a:cxn ang="0">
                      <a:pos x="10" y="0"/>
                    </a:cxn>
                    <a:cxn ang="0">
                      <a:pos x="16" y="2"/>
                    </a:cxn>
                    <a:cxn ang="0">
                      <a:pos x="22" y="2"/>
                    </a:cxn>
                    <a:cxn ang="0">
                      <a:pos x="30" y="2"/>
                    </a:cxn>
                    <a:cxn ang="0">
                      <a:pos x="34" y="2"/>
                    </a:cxn>
                    <a:cxn ang="0">
                      <a:pos x="42" y="4"/>
                    </a:cxn>
                    <a:cxn ang="0">
                      <a:pos x="44" y="8"/>
                    </a:cxn>
                    <a:cxn ang="0">
                      <a:pos x="40" y="10"/>
                    </a:cxn>
                    <a:cxn ang="0">
                      <a:pos x="32" y="8"/>
                    </a:cxn>
                    <a:cxn ang="0">
                      <a:pos x="24" y="8"/>
                    </a:cxn>
                    <a:cxn ang="0">
                      <a:pos x="18" y="10"/>
                    </a:cxn>
                    <a:cxn ang="0">
                      <a:pos x="16" y="6"/>
                    </a:cxn>
                    <a:cxn ang="0">
                      <a:pos x="8" y="6"/>
                    </a:cxn>
                    <a:cxn ang="0">
                      <a:pos x="0" y="4"/>
                    </a:cxn>
                    <a:cxn ang="0">
                      <a:pos x="4" y="0"/>
                    </a:cxn>
                  </a:cxnLst>
                  <a:rect l="0" t="0" r="r" b="b"/>
                  <a:pathLst>
                    <a:path w="44" h="10">
                      <a:moveTo>
                        <a:pt x="4" y="0"/>
                      </a:moveTo>
                      <a:lnTo>
                        <a:pt x="10" y="0"/>
                      </a:lnTo>
                      <a:lnTo>
                        <a:pt x="16" y="2"/>
                      </a:lnTo>
                      <a:lnTo>
                        <a:pt x="22" y="2"/>
                      </a:lnTo>
                      <a:lnTo>
                        <a:pt x="30" y="2"/>
                      </a:lnTo>
                      <a:lnTo>
                        <a:pt x="34" y="2"/>
                      </a:lnTo>
                      <a:lnTo>
                        <a:pt x="42" y="4"/>
                      </a:lnTo>
                      <a:lnTo>
                        <a:pt x="44" y="8"/>
                      </a:lnTo>
                      <a:lnTo>
                        <a:pt x="40" y="10"/>
                      </a:lnTo>
                      <a:lnTo>
                        <a:pt x="32" y="8"/>
                      </a:lnTo>
                      <a:lnTo>
                        <a:pt x="24" y="8"/>
                      </a:lnTo>
                      <a:lnTo>
                        <a:pt x="18" y="10"/>
                      </a:lnTo>
                      <a:lnTo>
                        <a:pt x="16" y="6"/>
                      </a:lnTo>
                      <a:lnTo>
                        <a:pt x="8" y="6"/>
                      </a:lnTo>
                      <a:lnTo>
                        <a:pt x="0" y="4"/>
                      </a:lnTo>
                      <a:lnTo>
                        <a:pt x="4" y="0"/>
                      </a:lnTo>
                      <a:close/>
                    </a:path>
                  </a:pathLst>
                </a:custGeom>
                <a:solidFill>
                  <a:srgbClr val="CECECE"/>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63" name="Freeform 186"/>
                <p:cNvSpPr>
                  <a:spLocks noChangeAspect="1"/>
                </p:cNvSpPr>
                <p:nvPr/>
              </p:nvSpPr>
              <p:spPr bwMode="auto">
                <a:xfrm>
                  <a:off x="3021" y="1867"/>
                  <a:ext cx="94" cy="98"/>
                </a:xfrm>
                <a:custGeom>
                  <a:avLst/>
                  <a:gdLst/>
                  <a:ahLst/>
                  <a:cxnLst>
                    <a:cxn ang="0">
                      <a:pos x="46" y="64"/>
                    </a:cxn>
                    <a:cxn ang="0">
                      <a:pos x="38" y="68"/>
                    </a:cxn>
                    <a:cxn ang="0">
                      <a:pos x="24" y="66"/>
                    </a:cxn>
                    <a:cxn ang="0">
                      <a:pos x="20" y="78"/>
                    </a:cxn>
                    <a:cxn ang="0">
                      <a:pos x="26" y="88"/>
                    </a:cxn>
                    <a:cxn ang="0">
                      <a:pos x="32" y="86"/>
                    </a:cxn>
                    <a:cxn ang="0">
                      <a:pos x="36" y="98"/>
                    </a:cxn>
                    <a:cxn ang="0">
                      <a:pos x="42" y="92"/>
                    </a:cxn>
                    <a:cxn ang="0">
                      <a:pos x="48" y="94"/>
                    </a:cxn>
                    <a:cxn ang="0">
                      <a:pos x="44" y="86"/>
                    </a:cxn>
                    <a:cxn ang="0">
                      <a:pos x="42" y="76"/>
                    </a:cxn>
                    <a:cxn ang="0">
                      <a:pos x="52" y="74"/>
                    </a:cxn>
                    <a:cxn ang="0">
                      <a:pos x="48" y="64"/>
                    </a:cxn>
                    <a:cxn ang="0">
                      <a:pos x="58" y="70"/>
                    </a:cxn>
                    <a:cxn ang="0">
                      <a:pos x="62" y="60"/>
                    </a:cxn>
                    <a:cxn ang="0">
                      <a:pos x="50" y="54"/>
                    </a:cxn>
                    <a:cxn ang="0">
                      <a:pos x="44" y="44"/>
                    </a:cxn>
                    <a:cxn ang="0">
                      <a:pos x="38" y="32"/>
                    </a:cxn>
                    <a:cxn ang="0">
                      <a:pos x="38" y="22"/>
                    </a:cxn>
                    <a:cxn ang="0">
                      <a:pos x="48" y="26"/>
                    </a:cxn>
                    <a:cxn ang="0">
                      <a:pos x="58" y="26"/>
                    </a:cxn>
                    <a:cxn ang="0">
                      <a:pos x="58" y="16"/>
                    </a:cxn>
                    <a:cxn ang="0">
                      <a:pos x="70" y="14"/>
                    </a:cxn>
                    <a:cxn ang="0">
                      <a:pos x="84" y="14"/>
                    </a:cxn>
                    <a:cxn ang="0">
                      <a:pos x="94" y="12"/>
                    </a:cxn>
                    <a:cxn ang="0">
                      <a:pos x="86" y="6"/>
                    </a:cxn>
                    <a:cxn ang="0">
                      <a:pos x="70" y="4"/>
                    </a:cxn>
                    <a:cxn ang="0">
                      <a:pos x="58" y="0"/>
                    </a:cxn>
                    <a:cxn ang="0">
                      <a:pos x="40" y="10"/>
                    </a:cxn>
                    <a:cxn ang="0">
                      <a:pos x="26" y="12"/>
                    </a:cxn>
                    <a:cxn ang="0">
                      <a:pos x="14" y="16"/>
                    </a:cxn>
                    <a:cxn ang="0">
                      <a:pos x="10" y="26"/>
                    </a:cxn>
                    <a:cxn ang="0">
                      <a:pos x="0" y="38"/>
                    </a:cxn>
                    <a:cxn ang="0">
                      <a:pos x="10" y="46"/>
                    </a:cxn>
                    <a:cxn ang="0">
                      <a:pos x="20" y="48"/>
                    </a:cxn>
                    <a:cxn ang="0">
                      <a:pos x="14" y="58"/>
                    </a:cxn>
                    <a:cxn ang="0">
                      <a:pos x="26" y="58"/>
                    </a:cxn>
                    <a:cxn ang="0">
                      <a:pos x="42" y="62"/>
                    </a:cxn>
                  </a:cxnLst>
                  <a:rect l="0" t="0" r="r" b="b"/>
                  <a:pathLst>
                    <a:path w="94" h="98">
                      <a:moveTo>
                        <a:pt x="42" y="62"/>
                      </a:moveTo>
                      <a:lnTo>
                        <a:pt x="46" y="64"/>
                      </a:lnTo>
                      <a:lnTo>
                        <a:pt x="44" y="68"/>
                      </a:lnTo>
                      <a:lnTo>
                        <a:pt x="38" y="68"/>
                      </a:lnTo>
                      <a:lnTo>
                        <a:pt x="30" y="66"/>
                      </a:lnTo>
                      <a:lnTo>
                        <a:pt x="24" y="66"/>
                      </a:lnTo>
                      <a:lnTo>
                        <a:pt x="20" y="70"/>
                      </a:lnTo>
                      <a:lnTo>
                        <a:pt x="20" y="78"/>
                      </a:lnTo>
                      <a:lnTo>
                        <a:pt x="26" y="82"/>
                      </a:lnTo>
                      <a:lnTo>
                        <a:pt x="26" y="88"/>
                      </a:lnTo>
                      <a:lnTo>
                        <a:pt x="28" y="92"/>
                      </a:lnTo>
                      <a:lnTo>
                        <a:pt x="32" y="86"/>
                      </a:lnTo>
                      <a:lnTo>
                        <a:pt x="34" y="90"/>
                      </a:lnTo>
                      <a:lnTo>
                        <a:pt x="36" y="98"/>
                      </a:lnTo>
                      <a:lnTo>
                        <a:pt x="42" y="96"/>
                      </a:lnTo>
                      <a:lnTo>
                        <a:pt x="42" y="92"/>
                      </a:lnTo>
                      <a:lnTo>
                        <a:pt x="46" y="98"/>
                      </a:lnTo>
                      <a:lnTo>
                        <a:pt x="48" y="94"/>
                      </a:lnTo>
                      <a:lnTo>
                        <a:pt x="48" y="90"/>
                      </a:lnTo>
                      <a:lnTo>
                        <a:pt x="44" y="86"/>
                      </a:lnTo>
                      <a:lnTo>
                        <a:pt x="40" y="80"/>
                      </a:lnTo>
                      <a:lnTo>
                        <a:pt x="42" y="76"/>
                      </a:lnTo>
                      <a:lnTo>
                        <a:pt x="46" y="76"/>
                      </a:lnTo>
                      <a:lnTo>
                        <a:pt x="52" y="74"/>
                      </a:lnTo>
                      <a:lnTo>
                        <a:pt x="48" y="70"/>
                      </a:lnTo>
                      <a:lnTo>
                        <a:pt x="48" y="64"/>
                      </a:lnTo>
                      <a:lnTo>
                        <a:pt x="52" y="68"/>
                      </a:lnTo>
                      <a:lnTo>
                        <a:pt x="58" y="70"/>
                      </a:lnTo>
                      <a:lnTo>
                        <a:pt x="64" y="66"/>
                      </a:lnTo>
                      <a:lnTo>
                        <a:pt x="62" y="60"/>
                      </a:lnTo>
                      <a:lnTo>
                        <a:pt x="58" y="56"/>
                      </a:lnTo>
                      <a:lnTo>
                        <a:pt x="50" y="54"/>
                      </a:lnTo>
                      <a:lnTo>
                        <a:pt x="46" y="50"/>
                      </a:lnTo>
                      <a:lnTo>
                        <a:pt x="44" y="44"/>
                      </a:lnTo>
                      <a:lnTo>
                        <a:pt x="44" y="40"/>
                      </a:lnTo>
                      <a:lnTo>
                        <a:pt x="38" y="32"/>
                      </a:lnTo>
                      <a:lnTo>
                        <a:pt x="36" y="28"/>
                      </a:lnTo>
                      <a:lnTo>
                        <a:pt x="38" y="22"/>
                      </a:lnTo>
                      <a:lnTo>
                        <a:pt x="44" y="20"/>
                      </a:lnTo>
                      <a:lnTo>
                        <a:pt x="48" y="26"/>
                      </a:lnTo>
                      <a:lnTo>
                        <a:pt x="56" y="28"/>
                      </a:lnTo>
                      <a:lnTo>
                        <a:pt x="58" y="26"/>
                      </a:lnTo>
                      <a:lnTo>
                        <a:pt x="60" y="22"/>
                      </a:lnTo>
                      <a:lnTo>
                        <a:pt x="58" y="16"/>
                      </a:lnTo>
                      <a:lnTo>
                        <a:pt x="64" y="16"/>
                      </a:lnTo>
                      <a:lnTo>
                        <a:pt x="70" y="14"/>
                      </a:lnTo>
                      <a:lnTo>
                        <a:pt x="78" y="14"/>
                      </a:lnTo>
                      <a:lnTo>
                        <a:pt x="84" y="14"/>
                      </a:lnTo>
                      <a:lnTo>
                        <a:pt x="90" y="14"/>
                      </a:lnTo>
                      <a:lnTo>
                        <a:pt x="94" y="12"/>
                      </a:lnTo>
                      <a:lnTo>
                        <a:pt x="94" y="6"/>
                      </a:lnTo>
                      <a:lnTo>
                        <a:pt x="86" y="6"/>
                      </a:lnTo>
                      <a:lnTo>
                        <a:pt x="74" y="6"/>
                      </a:lnTo>
                      <a:lnTo>
                        <a:pt x="70" y="4"/>
                      </a:lnTo>
                      <a:lnTo>
                        <a:pt x="64" y="2"/>
                      </a:lnTo>
                      <a:lnTo>
                        <a:pt x="58" y="0"/>
                      </a:lnTo>
                      <a:lnTo>
                        <a:pt x="48" y="4"/>
                      </a:lnTo>
                      <a:lnTo>
                        <a:pt x="40" y="10"/>
                      </a:lnTo>
                      <a:lnTo>
                        <a:pt x="34" y="10"/>
                      </a:lnTo>
                      <a:lnTo>
                        <a:pt x="26" y="12"/>
                      </a:lnTo>
                      <a:lnTo>
                        <a:pt x="18" y="14"/>
                      </a:lnTo>
                      <a:lnTo>
                        <a:pt x="14" y="16"/>
                      </a:lnTo>
                      <a:lnTo>
                        <a:pt x="14" y="20"/>
                      </a:lnTo>
                      <a:lnTo>
                        <a:pt x="10" y="26"/>
                      </a:lnTo>
                      <a:lnTo>
                        <a:pt x="2" y="34"/>
                      </a:lnTo>
                      <a:lnTo>
                        <a:pt x="0" y="38"/>
                      </a:lnTo>
                      <a:lnTo>
                        <a:pt x="4" y="42"/>
                      </a:lnTo>
                      <a:lnTo>
                        <a:pt x="10" y="46"/>
                      </a:lnTo>
                      <a:lnTo>
                        <a:pt x="16" y="46"/>
                      </a:lnTo>
                      <a:lnTo>
                        <a:pt x="20" y="48"/>
                      </a:lnTo>
                      <a:lnTo>
                        <a:pt x="14" y="52"/>
                      </a:lnTo>
                      <a:lnTo>
                        <a:pt x="14" y="58"/>
                      </a:lnTo>
                      <a:lnTo>
                        <a:pt x="18" y="60"/>
                      </a:lnTo>
                      <a:lnTo>
                        <a:pt x="26" y="58"/>
                      </a:lnTo>
                      <a:lnTo>
                        <a:pt x="32" y="60"/>
                      </a:lnTo>
                      <a:lnTo>
                        <a:pt x="42" y="62"/>
                      </a:lnTo>
                      <a:close/>
                    </a:path>
                  </a:pathLst>
                </a:custGeom>
                <a:solidFill>
                  <a:schemeClr val="accent5"/>
                </a:solidFill>
                <a:ln w="7938">
                  <a:solidFill>
                    <a:srgbClr val="FFFFFF"/>
                  </a:solidFill>
                  <a:prstDash val="solid"/>
                  <a:round/>
                  <a:headEnd/>
                  <a:tailEnd/>
                </a:ln>
              </p:spPr>
              <p:txBody>
                <a:bodyPr/>
                <a:lstStyle/>
                <a:p>
                  <a:endParaRPr lang="en-US" kern="0" dirty="0">
                    <a:solidFill>
                      <a:srgbClr val="0F245F"/>
                    </a:solidFill>
                  </a:endParaRPr>
                </a:p>
              </p:txBody>
            </p:sp>
            <p:sp>
              <p:nvSpPr>
                <p:cNvPr id="64" name="Freeform 187"/>
                <p:cNvSpPr>
                  <a:spLocks noChangeAspect="1"/>
                </p:cNvSpPr>
                <p:nvPr/>
              </p:nvSpPr>
              <p:spPr bwMode="auto">
                <a:xfrm>
                  <a:off x="3009" y="1849"/>
                  <a:ext cx="26" cy="56"/>
                </a:xfrm>
                <a:custGeom>
                  <a:avLst/>
                  <a:gdLst/>
                  <a:ahLst/>
                  <a:cxnLst>
                    <a:cxn ang="0">
                      <a:pos x="0" y="12"/>
                    </a:cxn>
                    <a:cxn ang="0">
                      <a:pos x="2" y="4"/>
                    </a:cxn>
                    <a:cxn ang="0">
                      <a:pos x="6" y="0"/>
                    </a:cxn>
                    <a:cxn ang="0">
                      <a:pos x="14" y="2"/>
                    </a:cxn>
                    <a:cxn ang="0">
                      <a:pos x="22" y="8"/>
                    </a:cxn>
                    <a:cxn ang="0">
                      <a:pos x="20" y="16"/>
                    </a:cxn>
                    <a:cxn ang="0">
                      <a:pos x="20" y="22"/>
                    </a:cxn>
                    <a:cxn ang="0">
                      <a:pos x="24" y="30"/>
                    </a:cxn>
                    <a:cxn ang="0">
                      <a:pos x="26" y="34"/>
                    </a:cxn>
                    <a:cxn ang="0">
                      <a:pos x="26" y="38"/>
                    </a:cxn>
                    <a:cxn ang="0">
                      <a:pos x="22" y="44"/>
                    </a:cxn>
                    <a:cxn ang="0">
                      <a:pos x="12" y="56"/>
                    </a:cxn>
                    <a:cxn ang="0">
                      <a:pos x="2" y="40"/>
                    </a:cxn>
                    <a:cxn ang="0">
                      <a:pos x="4" y="28"/>
                    </a:cxn>
                    <a:cxn ang="0">
                      <a:pos x="2" y="18"/>
                    </a:cxn>
                    <a:cxn ang="0">
                      <a:pos x="0" y="12"/>
                    </a:cxn>
                  </a:cxnLst>
                  <a:rect l="0" t="0" r="r" b="b"/>
                  <a:pathLst>
                    <a:path w="26" h="56">
                      <a:moveTo>
                        <a:pt x="0" y="12"/>
                      </a:moveTo>
                      <a:lnTo>
                        <a:pt x="2" y="4"/>
                      </a:lnTo>
                      <a:lnTo>
                        <a:pt x="6" y="0"/>
                      </a:lnTo>
                      <a:lnTo>
                        <a:pt x="14" y="2"/>
                      </a:lnTo>
                      <a:lnTo>
                        <a:pt x="22" y="8"/>
                      </a:lnTo>
                      <a:lnTo>
                        <a:pt x="20" y="16"/>
                      </a:lnTo>
                      <a:lnTo>
                        <a:pt x="20" y="22"/>
                      </a:lnTo>
                      <a:lnTo>
                        <a:pt x="24" y="30"/>
                      </a:lnTo>
                      <a:lnTo>
                        <a:pt x="26" y="34"/>
                      </a:lnTo>
                      <a:lnTo>
                        <a:pt x="26" y="38"/>
                      </a:lnTo>
                      <a:lnTo>
                        <a:pt x="22" y="44"/>
                      </a:lnTo>
                      <a:lnTo>
                        <a:pt x="12" y="56"/>
                      </a:lnTo>
                      <a:lnTo>
                        <a:pt x="2" y="40"/>
                      </a:lnTo>
                      <a:lnTo>
                        <a:pt x="4" y="28"/>
                      </a:lnTo>
                      <a:lnTo>
                        <a:pt x="2" y="18"/>
                      </a:lnTo>
                      <a:lnTo>
                        <a:pt x="0" y="12"/>
                      </a:lnTo>
                      <a:close/>
                    </a:path>
                  </a:pathLst>
                </a:custGeom>
                <a:solidFill>
                  <a:srgbClr val="CECECE"/>
                </a:solidFill>
                <a:ln w="7938">
                  <a:solidFill>
                    <a:srgbClr val="FFFFFF"/>
                  </a:solidFill>
                  <a:prstDash val="solid"/>
                  <a:round/>
                  <a:headEnd/>
                  <a:tailEnd/>
                </a:ln>
              </p:spPr>
              <p:txBody>
                <a:bodyPr/>
                <a:lstStyle/>
                <a:p>
                  <a:pPr>
                    <a:defRPr/>
                  </a:pPr>
                  <a:endParaRPr lang="en-US" kern="0" dirty="0">
                    <a:solidFill>
                      <a:srgbClr val="0F245F"/>
                    </a:solidFill>
                  </a:endParaRPr>
                </a:p>
              </p:txBody>
            </p:sp>
          </p:grpSp>
        </p:grpSp>
        <p:sp>
          <p:nvSpPr>
            <p:cNvPr id="297" name="Freeform 5">
              <a:extLst>
                <a:ext uri="{FF2B5EF4-FFF2-40B4-BE49-F238E27FC236}">
                  <a16:creationId xmlns:a16="http://schemas.microsoft.com/office/drawing/2014/main" id="{A6C4FA47-20DE-4631-AC30-CE1DE8C34C31}"/>
                </a:ext>
              </a:extLst>
            </p:cNvPr>
            <p:cNvSpPr>
              <a:spLocks/>
            </p:cNvSpPr>
            <p:nvPr userDrawn="1"/>
          </p:nvSpPr>
          <p:spPr bwMode="auto">
            <a:xfrm>
              <a:off x="7724531" y="6044776"/>
              <a:ext cx="222468" cy="228400"/>
            </a:xfrm>
            <a:custGeom>
              <a:avLst/>
              <a:gdLst>
                <a:gd name="T0" fmla="*/ 34 w 150"/>
                <a:gd name="T1" fmla="*/ 47 h 154"/>
                <a:gd name="T2" fmla="*/ 51 w 150"/>
                <a:gd name="T3" fmla="*/ 22 h 154"/>
                <a:gd name="T4" fmla="*/ 68 w 150"/>
                <a:gd name="T5" fmla="*/ 19 h 154"/>
                <a:gd name="T6" fmla="*/ 77 w 150"/>
                <a:gd name="T7" fmla="*/ 0 h 154"/>
                <a:gd name="T8" fmla="*/ 102 w 150"/>
                <a:gd name="T9" fmla="*/ 3 h 154"/>
                <a:gd name="T10" fmla="*/ 150 w 150"/>
                <a:gd name="T11" fmla="*/ 22 h 154"/>
                <a:gd name="T12" fmla="*/ 150 w 150"/>
                <a:gd name="T13" fmla="*/ 104 h 154"/>
                <a:gd name="T14" fmla="*/ 142 w 150"/>
                <a:gd name="T15" fmla="*/ 132 h 154"/>
                <a:gd name="T16" fmla="*/ 113 w 150"/>
                <a:gd name="T17" fmla="*/ 154 h 154"/>
                <a:gd name="T18" fmla="*/ 111 w 150"/>
                <a:gd name="T19" fmla="*/ 151 h 154"/>
                <a:gd name="T20" fmla="*/ 74 w 150"/>
                <a:gd name="T21" fmla="*/ 148 h 154"/>
                <a:gd name="T22" fmla="*/ 71 w 150"/>
                <a:gd name="T23" fmla="*/ 140 h 154"/>
                <a:gd name="T24" fmla="*/ 54 w 150"/>
                <a:gd name="T25" fmla="*/ 137 h 154"/>
                <a:gd name="T26" fmla="*/ 43 w 150"/>
                <a:gd name="T27" fmla="*/ 109 h 154"/>
                <a:gd name="T28" fmla="*/ 14 w 150"/>
                <a:gd name="T29" fmla="*/ 92 h 154"/>
                <a:gd name="T30" fmla="*/ 9 w 150"/>
                <a:gd name="T31" fmla="*/ 67 h 154"/>
                <a:gd name="T32" fmla="*/ 0 w 150"/>
                <a:gd name="T33" fmla="*/ 50 h 154"/>
                <a:gd name="T34" fmla="*/ 34 w 150"/>
                <a:gd name="T35" fmla="*/ 47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0" h="154">
                  <a:moveTo>
                    <a:pt x="34" y="47"/>
                  </a:moveTo>
                  <a:lnTo>
                    <a:pt x="51" y="22"/>
                  </a:lnTo>
                  <a:lnTo>
                    <a:pt x="68" y="19"/>
                  </a:lnTo>
                  <a:lnTo>
                    <a:pt x="77" y="0"/>
                  </a:lnTo>
                  <a:lnTo>
                    <a:pt x="102" y="3"/>
                  </a:lnTo>
                  <a:lnTo>
                    <a:pt x="150" y="22"/>
                  </a:lnTo>
                  <a:lnTo>
                    <a:pt x="150" y="104"/>
                  </a:lnTo>
                  <a:lnTo>
                    <a:pt x="142" y="132"/>
                  </a:lnTo>
                  <a:lnTo>
                    <a:pt x="113" y="154"/>
                  </a:lnTo>
                  <a:lnTo>
                    <a:pt x="111" y="151"/>
                  </a:lnTo>
                  <a:lnTo>
                    <a:pt x="74" y="148"/>
                  </a:lnTo>
                  <a:lnTo>
                    <a:pt x="71" y="140"/>
                  </a:lnTo>
                  <a:lnTo>
                    <a:pt x="54" y="137"/>
                  </a:lnTo>
                  <a:lnTo>
                    <a:pt x="43" y="109"/>
                  </a:lnTo>
                  <a:lnTo>
                    <a:pt x="14" y="92"/>
                  </a:lnTo>
                  <a:lnTo>
                    <a:pt x="9" y="67"/>
                  </a:lnTo>
                  <a:lnTo>
                    <a:pt x="0" y="50"/>
                  </a:lnTo>
                  <a:lnTo>
                    <a:pt x="34" y="47"/>
                  </a:lnTo>
                  <a:close/>
                </a:path>
              </a:pathLst>
            </a:custGeom>
            <a:solidFill>
              <a:srgbClr val="CECECE"/>
            </a:solidFill>
            <a:ln w="793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hasCustomPrompt="1"/>
          </p:nvPr>
        </p:nvSpPr>
        <p:spPr/>
        <p:txBody>
          <a:bodyPr/>
          <a:lstStyle>
            <a:lvl1pPr>
              <a:defRPr/>
            </a:lvl1pPr>
          </a:lstStyle>
          <a:p>
            <a:r>
              <a:rPr lang="en-US" dirty="0"/>
              <a:t>Sample Map With Call Outs To Copy/Paste</a:t>
            </a:r>
          </a:p>
        </p:txBody>
      </p:sp>
      <p:sp>
        <p:nvSpPr>
          <p:cNvPr id="3" name="Slide Number Placeholder 2"/>
          <p:cNvSpPr>
            <a:spLocks noGrp="1"/>
          </p:cNvSpPr>
          <p:nvPr>
            <p:ph type="sldNum" sz="quarter" idx="10"/>
          </p:nvPr>
        </p:nvSpPr>
        <p:spPr/>
        <p:txBody>
          <a:bodyPr/>
          <a:lstStyle/>
          <a:p>
            <a:fld id="{B3618E82-2635-4133-8350-4252D6B2AEF7}" type="slidenum">
              <a:rPr lang="en-US" smtClean="0"/>
              <a:pPr/>
              <a:t>‹#›</a:t>
            </a:fld>
            <a:endParaRPr lang="en-US"/>
          </a:p>
        </p:txBody>
      </p:sp>
      <p:graphicFrame>
        <p:nvGraphicFramePr>
          <p:cNvPr id="5" name="Table 4"/>
          <p:cNvGraphicFramePr>
            <a:graphicFrameLocks noGrp="1"/>
          </p:cNvGraphicFramePr>
          <p:nvPr userDrawn="1">
            <p:extLst>
              <p:ext uri="{D42A27DB-BD31-4B8C-83A1-F6EECF244321}">
                <p14:modId xmlns:p14="http://schemas.microsoft.com/office/powerpoint/2010/main" val="70551380"/>
              </p:ext>
            </p:extLst>
          </p:nvPr>
        </p:nvGraphicFramePr>
        <p:xfrm>
          <a:off x="1654139" y="4577458"/>
          <a:ext cx="1837986" cy="713232"/>
        </p:xfrm>
        <a:graphic>
          <a:graphicData uri="http://schemas.openxmlformats.org/drawingml/2006/table">
            <a:tbl>
              <a:tblPr firstRow="1" bandRow="1">
                <a:tableStyleId>{5C22544A-7EE6-4342-B048-85BDC9FD1C3A}</a:tableStyleId>
              </a:tblPr>
              <a:tblGrid>
                <a:gridCol w="1837986">
                  <a:extLst>
                    <a:ext uri="{9D8B030D-6E8A-4147-A177-3AD203B41FA5}">
                      <a16:colId xmlns:a16="http://schemas.microsoft.com/office/drawing/2014/main" val="20000"/>
                    </a:ext>
                  </a:extLst>
                </a:gridCol>
              </a:tblGrid>
              <a:tr h="3657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latin typeface="Arial Narrow" panose="020B0606020202030204" pitchFamily="34" charset="0"/>
                        </a:rPr>
                        <a:t>North America</a:t>
                      </a:r>
                    </a:p>
                  </a:txBody>
                  <a:tcPr>
                    <a:lnL w="76200" cap="flat" cmpd="sng" algn="ctr">
                      <a:solidFill>
                        <a:schemeClr val="accent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r h="3474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Arial Narrow" panose="020B0606020202030204" pitchFamily="34" charset="0"/>
                        </a:rPr>
                        <a:t>Sites: 15</a:t>
                      </a:r>
                    </a:p>
                  </a:txBody>
                  <a:tcPr>
                    <a:lnL w="76200" cap="flat" cmpd="sng" algn="ctr">
                      <a:solidFill>
                        <a:schemeClr val="accent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bl>
          </a:graphicData>
        </a:graphic>
      </p:graphicFrame>
      <p:graphicFrame>
        <p:nvGraphicFramePr>
          <p:cNvPr id="6" name="Table 5"/>
          <p:cNvGraphicFramePr>
            <a:graphicFrameLocks noGrp="1"/>
          </p:cNvGraphicFramePr>
          <p:nvPr userDrawn="1">
            <p:extLst>
              <p:ext uri="{D42A27DB-BD31-4B8C-83A1-F6EECF244321}">
                <p14:modId xmlns:p14="http://schemas.microsoft.com/office/powerpoint/2010/main" val="3778202667"/>
              </p:ext>
            </p:extLst>
          </p:nvPr>
        </p:nvGraphicFramePr>
        <p:xfrm>
          <a:off x="2712378" y="6396734"/>
          <a:ext cx="1837944" cy="713232"/>
        </p:xfrm>
        <a:graphic>
          <a:graphicData uri="http://schemas.openxmlformats.org/drawingml/2006/table">
            <a:tbl>
              <a:tblPr firstRow="1" bandRow="1">
                <a:tableStyleId>{5C22544A-7EE6-4342-B048-85BDC9FD1C3A}</a:tableStyleId>
              </a:tblPr>
              <a:tblGrid>
                <a:gridCol w="1837944">
                  <a:extLst>
                    <a:ext uri="{9D8B030D-6E8A-4147-A177-3AD203B41FA5}">
                      <a16:colId xmlns:a16="http://schemas.microsoft.com/office/drawing/2014/main" val="20000"/>
                    </a:ext>
                  </a:extLst>
                </a:gridCol>
              </a:tblGrid>
              <a:tr h="3657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latin typeface="Arial Narrow" panose="020B0606020202030204" pitchFamily="34" charset="0"/>
                        </a:rPr>
                        <a:t>Latin America</a:t>
                      </a:r>
                    </a:p>
                  </a:txBody>
                  <a:tcPr>
                    <a:lnL w="76200" cap="flat" cmpd="sng" algn="ctr">
                      <a:solidFill>
                        <a:schemeClr val="accent2"/>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r h="3474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Arial Narrow" panose="020B0606020202030204" pitchFamily="34" charset="0"/>
                        </a:rPr>
                        <a:t>Sites: 2</a:t>
                      </a:r>
                    </a:p>
                  </a:txBody>
                  <a:tcPr>
                    <a:lnL w="76200" cap="flat" cmpd="sng" algn="ctr">
                      <a:solidFill>
                        <a:schemeClr val="accent2"/>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userDrawn="1">
            <p:extLst>
              <p:ext uri="{D42A27DB-BD31-4B8C-83A1-F6EECF244321}">
                <p14:modId xmlns:p14="http://schemas.microsoft.com/office/powerpoint/2010/main" val="2458979342"/>
              </p:ext>
            </p:extLst>
          </p:nvPr>
        </p:nvGraphicFramePr>
        <p:xfrm>
          <a:off x="11116137" y="4580291"/>
          <a:ext cx="1837944" cy="713232"/>
        </p:xfrm>
        <a:graphic>
          <a:graphicData uri="http://schemas.openxmlformats.org/drawingml/2006/table">
            <a:tbl>
              <a:tblPr firstRow="1" bandRow="1">
                <a:tableStyleId>{5C22544A-7EE6-4342-B048-85BDC9FD1C3A}</a:tableStyleId>
              </a:tblPr>
              <a:tblGrid>
                <a:gridCol w="1837944">
                  <a:extLst>
                    <a:ext uri="{9D8B030D-6E8A-4147-A177-3AD203B41FA5}">
                      <a16:colId xmlns:a16="http://schemas.microsoft.com/office/drawing/2014/main" val="20000"/>
                    </a:ext>
                  </a:extLst>
                </a:gridCol>
              </a:tblGrid>
              <a:tr h="3657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latin typeface="Arial Narrow" panose="020B0606020202030204" pitchFamily="34" charset="0"/>
                        </a:rPr>
                        <a:t>Asia-Pacific</a:t>
                      </a:r>
                    </a:p>
                  </a:txBody>
                  <a:tcPr>
                    <a:lnL w="76200" cap="flat" cmpd="sng" algn="ctr">
                      <a:solidFill>
                        <a:schemeClr val="accent3"/>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r h="3474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Arial Narrow" panose="020B0606020202030204" pitchFamily="34" charset="0"/>
                        </a:rPr>
                        <a:t>Sites: 21</a:t>
                      </a:r>
                    </a:p>
                  </a:txBody>
                  <a:tcPr>
                    <a:lnL w="76200" cap="flat" cmpd="sng" algn="ctr">
                      <a:solidFill>
                        <a:schemeClr val="accent3"/>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userDrawn="1">
            <p:extLst>
              <p:ext uri="{D42A27DB-BD31-4B8C-83A1-F6EECF244321}">
                <p14:modId xmlns:p14="http://schemas.microsoft.com/office/powerpoint/2010/main" val="3064984928"/>
              </p:ext>
            </p:extLst>
          </p:nvPr>
        </p:nvGraphicFramePr>
        <p:xfrm>
          <a:off x="8131465" y="6463320"/>
          <a:ext cx="1837944" cy="713232"/>
        </p:xfrm>
        <a:graphic>
          <a:graphicData uri="http://schemas.openxmlformats.org/drawingml/2006/table">
            <a:tbl>
              <a:tblPr firstRow="1" bandRow="1">
                <a:tableStyleId>{5C22544A-7EE6-4342-B048-85BDC9FD1C3A}</a:tableStyleId>
              </a:tblPr>
              <a:tblGrid>
                <a:gridCol w="1837944">
                  <a:extLst>
                    <a:ext uri="{9D8B030D-6E8A-4147-A177-3AD203B41FA5}">
                      <a16:colId xmlns:a16="http://schemas.microsoft.com/office/drawing/2014/main" val="20000"/>
                    </a:ext>
                  </a:extLst>
                </a:gridCol>
              </a:tblGrid>
              <a:tr h="3657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latin typeface="Arial Narrow" panose="020B0606020202030204" pitchFamily="34" charset="0"/>
                        </a:rPr>
                        <a:t>Africa</a:t>
                      </a:r>
                    </a:p>
                  </a:txBody>
                  <a:tcPr>
                    <a:lnL w="76200" cap="flat" cmpd="sng" algn="ctr">
                      <a:solidFill>
                        <a:schemeClr val="accent4"/>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r h="3474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Arial Narrow" panose="020B0606020202030204" pitchFamily="34" charset="0"/>
                        </a:rPr>
                        <a:t>Sites: 2</a:t>
                      </a:r>
                    </a:p>
                  </a:txBody>
                  <a:tcPr>
                    <a:lnL w="76200" cap="flat" cmpd="sng" algn="ctr">
                      <a:solidFill>
                        <a:schemeClr val="accent4"/>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bl>
          </a:graphicData>
        </a:graphic>
      </p:graphicFrame>
      <p:graphicFrame>
        <p:nvGraphicFramePr>
          <p:cNvPr id="295" name="Table 294"/>
          <p:cNvGraphicFramePr>
            <a:graphicFrameLocks noGrp="1"/>
          </p:cNvGraphicFramePr>
          <p:nvPr userDrawn="1">
            <p:extLst>
              <p:ext uri="{D42A27DB-BD31-4B8C-83A1-F6EECF244321}">
                <p14:modId xmlns:p14="http://schemas.microsoft.com/office/powerpoint/2010/main" val="739091275"/>
              </p:ext>
            </p:extLst>
          </p:nvPr>
        </p:nvGraphicFramePr>
        <p:xfrm>
          <a:off x="7199060" y="1718704"/>
          <a:ext cx="1837944" cy="713232"/>
        </p:xfrm>
        <a:graphic>
          <a:graphicData uri="http://schemas.openxmlformats.org/drawingml/2006/table">
            <a:tbl>
              <a:tblPr firstRow="1" bandRow="1">
                <a:tableStyleId>{5C22544A-7EE6-4342-B048-85BDC9FD1C3A}</a:tableStyleId>
              </a:tblPr>
              <a:tblGrid>
                <a:gridCol w="1837944">
                  <a:extLst>
                    <a:ext uri="{9D8B030D-6E8A-4147-A177-3AD203B41FA5}">
                      <a16:colId xmlns:a16="http://schemas.microsoft.com/office/drawing/2014/main" val="20000"/>
                    </a:ext>
                  </a:extLst>
                </a:gridCol>
              </a:tblGrid>
              <a:tr h="3657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latin typeface="Arial Narrow" panose="020B0606020202030204" pitchFamily="34" charset="0"/>
                        </a:rPr>
                        <a:t>Europe</a:t>
                      </a:r>
                    </a:p>
                  </a:txBody>
                  <a:tcPr>
                    <a:lnL w="76200" cap="flat" cmpd="sng" algn="ctr">
                      <a:solidFill>
                        <a:schemeClr val="accent5"/>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r h="3474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Arial Narrow" panose="020B0606020202030204" pitchFamily="34" charset="0"/>
                        </a:rPr>
                        <a:t>Sites: 68</a:t>
                      </a:r>
                    </a:p>
                  </a:txBody>
                  <a:tcPr>
                    <a:lnL w="76200" cap="flat" cmpd="sng" algn="ctr">
                      <a:solidFill>
                        <a:schemeClr val="accent5"/>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bl>
          </a:graphicData>
        </a:graphic>
      </p:graphicFrame>
      <p:cxnSp>
        <p:nvCxnSpPr>
          <p:cNvPr id="296" name="Straight Connector 295">
            <a:extLst>
              <a:ext uri="{FF2B5EF4-FFF2-40B4-BE49-F238E27FC236}">
                <a16:creationId xmlns:a16="http://schemas.microsoft.com/office/drawing/2014/main" id="{5A1F3834-2B16-407B-BAA0-A3DFB6F94434}"/>
              </a:ext>
            </a:extLst>
          </p:cNvPr>
          <p:cNvCxnSpPr/>
          <p:nvPr userDrawn="1"/>
        </p:nvCxnSpPr>
        <p:spPr>
          <a:xfrm>
            <a:off x="0" y="1376737"/>
            <a:ext cx="14127163"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298" name="Footer Placeholder 2">
            <a:extLst>
              <a:ext uri="{FF2B5EF4-FFF2-40B4-BE49-F238E27FC236}">
                <a16:creationId xmlns:a16="http://schemas.microsoft.com/office/drawing/2014/main" id="{15E2FCE6-F376-4C12-AE67-7155D6044360}"/>
              </a:ext>
            </a:extLst>
          </p:cNvPr>
          <p:cNvSpPr>
            <a:spLocks noGrp="1"/>
          </p:cNvSpPr>
          <p:nvPr>
            <p:ph type="ftr" sz="quarter" idx="3"/>
          </p:nvPr>
        </p:nvSpPr>
        <p:spPr>
          <a:xfrm>
            <a:off x="503238" y="7862887"/>
            <a:ext cx="8338186"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Tree>
    <p:extLst>
      <p:ext uri="{BB962C8B-B14F-4D97-AF65-F5344CB8AC3E}">
        <p14:creationId xmlns:p14="http://schemas.microsoft.com/office/powerpoint/2010/main" val="168286603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userDrawn="1">
  <p:cSld name="Capitalizati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All Titles and Tombstones Use Title Case</a:t>
            </a:r>
          </a:p>
        </p:txBody>
      </p:sp>
      <p:sp>
        <p:nvSpPr>
          <p:cNvPr id="3" name="Slide Number Placeholder 2"/>
          <p:cNvSpPr>
            <a:spLocks noGrp="1"/>
          </p:cNvSpPr>
          <p:nvPr>
            <p:ph type="sldNum" sz="quarter" idx="10"/>
          </p:nvPr>
        </p:nvSpPr>
        <p:spPr/>
        <p:txBody>
          <a:bodyPr/>
          <a:lstStyle/>
          <a:p>
            <a:fld id="{B3618E82-2635-4133-8350-4252D6B2AEF7}" type="slidenum">
              <a:rPr lang="en-US" smtClean="0"/>
              <a:pPr/>
              <a:t>‹#›</a:t>
            </a:fld>
            <a:endParaRPr lang="en-US"/>
          </a:p>
        </p:txBody>
      </p:sp>
      <p:sp>
        <p:nvSpPr>
          <p:cNvPr id="5" name="Content Placeholder 4"/>
          <p:cNvSpPr>
            <a:spLocks noGrp="1"/>
          </p:cNvSpPr>
          <p:nvPr>
            <p:ph idx="1"/>
          </p:nvPr>
        </p:nvSpPr>
        <p:spPr>
          <a:xfrm>
            <a:off x="503237" y="1597025"/>
            <a:ext cx="13623926" cy="6164489"/>
          </a:xfrm>
        </p:spPr>
        <p:txBody>
          <a:bodyPr>
            <a:normAutofit fontScale="92500" lnSpcReduction="20000"/>
          </a:bodyPr>
          <a:lstStyle/>
          <a:p>
            <a:pPr marL="0" lvl="0" indent="0">
              <a:buNone/>
            </a:pPr>
            <a:r>
              <a:rPr lang="it-IT" b="1">
                <a:solidFill>
                  <a:schemeClr val="tx2"/>
                </a:solidFill>
              </a:rPr>
              <a:t>Fare clic per modificare gli stili del testo dello schema</a:t>
            </a:r>
          </a:p>
          <a:p>
            <a:pPr marL="0" lvl="1" indent="0">
              <a:buNone/>
            </a:pPr>
            <a:r>
              <a:rPr lang="it-IT" b="1">
                <a:solidFill>
                  <a:schemeClr val="tx2"/>
                </a:solidFill>
              </a:rPr>
              <a:t>Secondo livello</a:t>
            </a:r>
          </a:p>
          <a:p>
            <a:pPr marL="0" lvl="2" indent="0">
              <a:buNone/>
            </a:pPr>
            <a:r>
              <a:rPr lang="it-IT" b="1">
                <a:solidFill>
                  <a:schemeClr val="tx2"/>
                </a:solidFill>
              </a:rPr>
              <a:t>Terzo livello</a:t>
            </a:r>
          </a:p>
          <a:p>
            <a:pPr marL="0" lvl="3" indent="0">
              <a:buNone/>
            </a:pPr>
            <a:r>
              <a:rPr lang="it-IT" b="1">
                <a:solidFill>
                  <a:schemeClr val="tx2"/>
                </a:solidFill>
              </a:rPr>
              <a:t>Quarto livello</a:t>
            </a:r>
          </a:p>
          <a:p>
            <a:pPr marL="0" lvl="4" indent="0">
              <a:buNone/>
            </a:pPr>
            <a:r>
              <a:rPr lang="it-IT" b="1">
                <a:solidFill>
                  <a:schemeClr val="tx2"/>
                </a:solidFill>
              </a:rPr>
              <a:t>Quinto livello</a:t>
            </a:r>
            <a:endParaRPr lang="en-US" sz="2200" dirty="0"/>
          </a:p>
        </p:txBody>
      </p:sp>
      <p:graphicFrame>
        <p:nvGraphicFramePr>
          <p:cNvPr id="6" name="Table 5"/>
          <p:cNvGraphicFramePr>
            <a:graphicFrameLocks noGrp="1"/>
          </p:cNvGraphicFramePr>
          <p:nvPr userDrawn="1">
            <p:extLst>
              <p:ext uri="{D42A27DB-BD31-4B8C-83A1-F6EECF244321}">
                <p14:modId xmlns:p14="http://schemas.microsoft.com/office/powerpoint/2010/main" val="2755544275"/>
              </p:ext>
            </p:extLst>
          </p:nvPr>
        </p:nvGraphicFramePr>
        <p:xfrm>
          <a:off x="8212442" y="3091539"/>
          <a:ext cx="5612415" cy="2046516"/>
        </p:xfrm>
        <a:graphic>
          <a:graphicData uri="http://schemas.openxmlformats.org/drawingml/2006/table">
            <a:tbl>
              <a:tblPr firstRow="1" bandRow="1">
                <a:tableStyleId>{5C22544A-7EE6-4342-B048-85BDC9FD1C3A}</a:tableStyleId>
              </a:tblPr>
              <a:tblGrid>
                <a:gridCol w="1870805">
                  <a:extLst>
                    <a:ext uri="{9D8B030D-6E8A-4147-A177-3AD203B41FA5}">
                      <a16:colId xmlns:a16="http://schemas.microsoft.com/office/drawing/2014/main" val="20000"/>
                    </a:ext>
                  </a:extLst>
                </a:gridCol>
                <a:gridCol w="1870805">
                  <a:extLst>
                    <a:ext uri="{9D8B030D-6E8A-4147-A177-3AD203B41FA5}">
                      <a16:colId xmlns:a16="http://schemas.microsoft.com/office/drawing/2014/main" val="20001"/>
                    </a:ext>
                  </a:extLst>
                </a:gridCol>
                <a:gridCol w="1870805">
                  <a:extLst>
                    <a:ext uri="{9D8B030D-6E8A-4147-A177-3AD203B41FA5}">
                      <a16:colId xmlns:a16="http://schemas.microsoft.com/office/drawing/2014/main" val="20002"/>
                    </a:ext>
                  </a:extLst>
                </a:gridCol>
              </a:tblGrid>
              <a:tr h="341086">
                <a:tc>
                  <a:txBody>
                    <a:bodyPr/>
                    <a:lstStyle/>
                    <a:p>
                      <a:pPr algn="ctr"/>
                      <a:r>
                        <a:rPr lang="en-US" sz="2000" b="1" dirty="0">
                          <a:solidFill>
                            <a:srgbClr val="D31245"/>
                          </a:solidFill>
                        </a:rPr>
                        <a:t>a</a:t>
                      </a:r>
                    </a:p>
                  </a:txBody>
                  <a:tcPr marL="0" marR="0" marT="0" marB="0">
                    <a:lnL w="12700" cmpd="sng">
                      <a:noFill/>
                    </a:lnL>
                    <a:lnR w="12700" cap="flat" cmpd="sng" algn="ctr">
                      <a:solidFill>
                        <a:schemeClr val="bg2"/>
                      </a:solidFill>
                      <a:prstDash val="solid"/>
                      <a:round/>
                      <a:headEnd type="none" w="med" len="med"/>
                      <a:tailEnd type="none" w="med" len="med"/>
                    </a:lnR>
                    <a:lnT w="127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a:solidFill>
                            <a:srgbClr val="D31245"/>
                          </a:solidFill>
                        </a:rPr>
                        <a:t>an</a:t>
                      </a: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a:solidFill>
                            <a:srgbClr val="D31245"/>
                          </a:solidFill>
                        </a:rPr>
                        <a:t>and</a:t>
                      </a:r>
                    </a:p>
                  </a:txBody>
                  <a:tcPr marL="0" marR="0" marT="0" marB="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41086">
                <a:tc>
                  <a:txBody>
                    <a:bodyPr/>
                    <a:lstStyle/>
                    <a:p>
                      <a:pPr algn="ctr"/>
                      <a:r>
                        <a:rPr lang="en-US" sz="2000" b="1" dirty="0">
                          <a:solidFill>
                            <a:srgbClr val="D31245"/>
                          </a:solidFill>
                        </a:rPr>
                        <a:t>at</a:t>
                      </a:r>
                    </a:p>
                  </a:txBody>
                  <a:tcPr marL="0" marR="0" marT="0" marB="0">
                    <a:lnL w="12700" cmpd="sng">
                      <a:noFill/>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a:solidFill>
                            <a:srgbClr val="D31245"/>
                          </a:solidFill>
                        </a:rPr>
                        <a:t>but</a:t>
                      </a: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a:solidFill>
                            <a:srgbClr val="D31245"/>
                          </a:solidFill>
                        </a:rPr>
                        <a:t>by</a:t>
                      </a:r>
                    </a:p>
                  </a:txBody>
                  <a:tcPr marL="0" marR="0" marT="0" marB="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41086">
                <a:tc>
                  <a:txBody>
                    <a:bodyPr/>
                    <a:lstStyle/>
                    <a:p>
                      <a:pPr algn="ctr"/>
                      <a:r>
                        <a:rPr lang="en-US" sz="2000" b="1" dirty="0">
                          <a:solidFill>
                            <a:srgbClr val="D31245"/>
                          </a:solidFill>
                        </a:rPr>
                        <a:t>for</a:t>
                      </a:r>
                    </a:p>
                  </a:txBody>
                  <a:tcPr marL="0" marR="0" marT="0" marB="0">
                    <a:lnL w="12700" cmpd="sng">
                      <a:noFill/>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a:solidFill>
                            <a:srgbClr val="D31245"/>
                          </a:solidFill>
                        </a:rPr>
                        <a:t>in</a:t>
                      </a: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a:solidFill>
                            <a:srgbClr val="D31245"/>
                          </a:solidFill>
                        </a:rPr>
                        <a:t>nor</a:t>
                      </a:r>
                    </a:p>
                  </a:txBody>
                  <a:tcPr marL="0" marR="0" marT="0" marB="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41086">
                <a:tc>
                  <a:txBody>
                    <a:bodyPr/>
                    <a:lstStyle/>
                    <a:p>
                      <a:pPr algn="ctr"/>
                      <a:r>
                        <a:rPr lang="en-US" sz="2000" b="1" dirty="0">
                          <a:solidFill>
                            <a:srgbClr val="D31245"/>
                          </a:solidFill>
                        </a:rPr>
                        <a:t>of</a:t>
                      </a:r>
                    </a:p>
                  </a:txBody>
                  <a:tcPr marL="0" marR="0" marT="0" marB="0">
                    <a:lnL w="12700" cmpd="sng">
                      <a:noFill/>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a:solidFill>
                            <a:srgbClr val="D31245"/>
                          </a:solidFill>
                        </a:rPr>
                        <a:t>on</a:t>
                      </a: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a:solidFill>
                            <a:srgbClr val="D31245"/>
                          </a:solidFill>
                        </a:rPr>
                        <a:t>or</a:t>
                      </a:r>
                    </a:p>
                  </a:txBody>
                  <a:tcPr marL="0" marR="0" marT="0" marB="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41086">
                <a:tc>
                  <a:txBody>
                    <a:bodyPr/>
                    <a:lstStyle/>
                    <a:p>
                      <a:pPr algn="ctr"/>
                      <a:r>
                        <a:rPr lang="en-US" sz="2000" b="1" dirty="0">
                          <a:solidFill>
                            <a:srgbClr val="D31245"/>
                          </a:solidFill>
                        </a:rPr>
                        <a:t>so</a:t>
                      </a:r>
                    </a:p>
                  </a:txBody>
                  <a:tcPr marL="0" marR="0" marT="0" marB="0">
                    <a:lnL w="12700" cmpd="sng">
                      <a:noFill/>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a:solidFill>
                            <a:srgbClr val="D31245"/>
                          </a:solidFill>
                        </a:rPr>
                        <a:t>the</a:t>
                      </a: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a:solidFill>
                            <a:srgbClr val="D31245"/>
                          </a:solidFill>
                        </a:rPr>
                        <a:t>to</a:t>
                      </a:r>
                    </a:p>
                  </a:txBody>
                  <a:tcPr marL="0" marR="0" marT="0" marB="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41086">
                <a:tc>
                  <a:txBody>
                    <a:bodyPr/>
                    <a:lstStyle/>
                    <a:p>
                      <a:pPr algn="ctr"/>
                      <a:r>
                        <a:rPr lang="en-US" sz="2000" b="1" dirty="0">
                          <a:solidFill>
                            <a:srgbClr val="D31245"/>
                          </a:solidFill>
                        </a:rPr>
                        <a:t>up</a:t>
                      </a:r>
                    </a:p>
                  </a:txBody>
                  <a:tcPr marL="0" marR="0" marT="0" marB="0">
                    <a:lnL w="12700" cmpd="sng">
                      <a:noFill/>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000" b="1" dirty="0">
                          <a:solidFill>
                            <a:srgbClr val="D31245"/>
                          </a:solidFill>
                        </a:rPr>
                        <a:t>yet</a:t>
                      </a: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2000" b="1" dirty="0">
                        <a:solidFill>
                          <a:srgbClr val="D31245"/>
                        </a:solidFill>
                      </a:endParaRPr>
                    </a:p>
                  </a:txBody>
                  <a:tcPr marL="0" marR="0" marT="0" marB="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7437901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Angle Heading ">
    <p:spTree>
      <p:nvGrpSpPr>
        <p:cNvPr id="1" name=""/>
        <p:cNvGrpSpPr/>
        <p:nvPr/>
      </p:nvGrpSpPr>
      <p:grpSpPr>
        <a:xfrm>
          <a:off x="0" y="0"/>
          <a:ext cx="0" cy="0"/>
          <a:chOff x="0" y="0"/>
          <a:chExt cx="0" cy="0"/>
        </a:xfrm>
      </p:grpSpPr>
      <p:grpSp>
        <p:nvGrpSpPr>
          <p:cNvPr id="42" name="Group 41"/>
          <p:cNvGrpSpPr/>
          <p:nvPr userDrawn="1"/>
        </p:nvGrpSpPr>
        <p:grpSpPr>
          <a:xfrm>
            <a:off x="6541333" y="4612722"/>
            <a:ext cx="8089067" cy="548640"/>
            <a:chOff x="2981161" y="1156893"/>
            <a:chExt cx="5775106" cy="458346"/>
          </a:xfrm>
          <a:solidFill>
            <a:schemeClr val="accent2"/>
          </a:solidFill>
        </p:grpSpPr>
        <p:sp>
          <p:nvSpPr>
            <p:cNvPr id="43" name="Parallelogram 42"/>
            <p:cNvSpPr/>
            <p:nvPr/>
          </p:nvSpPr>
          <p:spPr bwMode="auto">
            <a:xfrm flipH="1">
              <a:off x="2981161" y="1156893"/>
              <a:ext cx="1464268" cy="458346"/>
            </a:xfrm>
            <a:prstGeom prst="parallelogram">
              <a:avLst>
                <a:gd name="adj" fmla="val 61054"/>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dirty="0">
                <a:solidFill>
                  <a:srgbClr val="3F4040"/>
                </a:solidFill>
                <a:latin typeface="+mj-lt"/>
              </a:endParaRPr>
            </a:p>
          </p:txBody>
        </p:sp>
        <p:sp>
          <p:nvSpPr>
            <p:cNvPr id="44" name="Rectangle 43"/>
            <p:cNvSpPr/>
            <p:nvPr/>
          </p:nvSpPr>
          <p:spPr bwMode="auto">
            <a:xfrm>
              <a:off x="4041409" y="1156893"/>
              <a:ext cx="4714858" cy="458346"/>
            </a:xfrm>
            <a:prstGeom prst="rect">
              <a:avLst/>
            </a:prstGeom>
            <a:solidFill>
              <a:schemeClr val="accent1"/>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eaLnBrk="0" fontAlgn="base" hangingPunct="0">
                <a:spcBef>
                  <a:spcPct val="0"/>
                </a:spcBef>
                <a:spcAft>
                  <a:spcPct val="0"/>
                </a:spcAft>
              </a:pPr>
              <a:endParaRPr lang="en-US" sz="2400" dirty="0">
                <a:solidFill>
                  <a:srgbClr val="3F4040"/>
                </a:solidFill>
                <a:latin typeface="+mj-lt"/>
              </a:endParaRPr>
            </a:p>
          </p:txBody>
        </p:sp>
      </p:grpSp>
      <p:sp>
        <p:nvSpPr>
          <p:cNvPr id="2" name="Title 1"/>
          <p:cNvSpPr>
            <a:spLocks noGrp="1"/>
          </p:cNvSpPr>
          <p:nvPr>
            <p:ph type="title" hasCustomPrompt="1"/>
          </p:nvPr>
        </p:nvSpPr>
        <p:spPr/>
        <p:txBody>
          <a:bodyPr/>
          <a:lstStyle>
            <a:lvl1pPr>
              <a:defRPr/>
            </a:lvl1pPr>
          </a:lstStyle>
          <a:p>
            <a:r>
              <a:rPr lang="en-US" dirty="0"/>
              <a:t>Angle Heading Or Call Out Graphic To Copy/Paste</a:t>
            </a:r>
          </a:p>
        </p:txBody>
      </p:sp>
      <p:sp>
        <p:nvSpPr>
          <p:cNvPr id="3" name="Slide Number Placeholder 2"/>
          <p:cNvSpPr>
            <a:spLocks noGrp="1"/>
          </p:cNvSpPr>
          <p:nvPr>
            <p:ph type="sldNum" sz="quarter" idx="10"/>
          </p:nvPr>
        </p:nvSpPr>
        <p:spPr/>
        <p:txBody>
          <a:bodyPr/>
          <a:lstStyle/>
          <a:p>
            <a:fld id="{B3618E82-2635-4133-8350-4252D6B2AEF7}" type="slidenum">
              <a:rPr lang="en-US" smtClean="0"/>
              <a:pPr/>
              <a:t>‹#›</a:t>
            </a:fld>
            <a:endParaRPr lang="en-US"/>
          </a:p>
        </p:txBody>
      </p:sp>
      <p:sp>
        <p:nvSpPr>
          <p:cNvPr id="5" name="Rectangle 4"/>
          <p:cNvSpPr/>
          <p:nvPr userDrawn="1"/>
        </p:nvSpPr>
        <p:spPr>
          <a:xfrm>
            <a:off x="7315200" y="5807116"/>
            <a:ext cx="6811963" cy="1421928"/>
          </a:xfrm>
          <a:prstGeom prst="rect">
            <a:avLst/>
          </a:prstGeom>
        </p:spPr>
        <p:txBody>
          <a:bodyPr wrap="square">
            <a:spAutoFit/>
          </a:bodyPr>
          <a:lstStyle/>
          <a:p>
            <a:pPr lvl="0" eaLnBrk="0" fontAlgn="base" hangingPunct="0">
              <a:lnSpc>
                <a:spcPct val="90000"/>
              </a:lnSpc>
              <a:spcBef>
                <a:spcPts val="300"/>
              </a:spcBef>
              <a:spcAft>
                <a:spcPts val="300"/>
              </a:spcAft>
              <a:buClr>
                <a:srgbClr val="FFFFFF">
                  <a:lumMod val="50000"/>
                </a:srgbClr>
              </a:buClr>
              <a:buSzPct val="85000"/>
            </a:pPr>
            <a:r>
              <a:rPr lang="en-US" sz="2400" kern="0" dirty="0">
                <a:solidFill>
                  <a:srgbClr val="3F4040"/>
                </a:solidFill>
              </a:rPr>
              <a:t>The angle graphic element can be used above or below a column, as a heading or as a call out to add color and draw attention to a key point. It should be used for short statements only. </a:t>
            </a:r>
          </a:p>
        </p:txBody>
      </p:sp>
      <p:cxnSp>
        <p:nvCxnSpPr>
          <p:cNvPr id="6" name="Straight Connector 5"/>
          <p:cNvCxnSpPr/>
          <p:nvPr userDrawn="1"/>
        </p:nvCxnSpPr>
        <p:spPr bwMode="auto">
          <a:xfrm>
            <a:off x="503238" y="4581367"/>
            <a:ext cx="14127162" cy="0"/>
          </a:xfrm>
          <a:prstGeom prst="line">
            <a:avLst/>
          </a:prstGeom>
          <a:solidFill>
            <a:schemeClr val="accent1"/>
          </a:solidFill>
          <a:ln w="57150" cap="flat" cmpd="sng" algn="ctr">
            <a:solidFill>
              <a:schemeClr val="accent3"/>
            </a:solidFill>
            <a:prstDash val="solid"/>
            <a:round/>
            <a:headEnd type="none" w="med" len="med"/>
            <a:tailEnd type="none" w="med" len="med"/>
          </a:ln>
          <a:effectLst/>
        </p:spPr>
      </p:cxnSp>
      <p:grpSp>
        <p:nvGrpSpPr>
          <p:cNvPr id="7" name="Group 6"/>
          <p:cNvGrpSpPr/>
          <p:nvPr userDrawn="1"/>
        </p:nvGrpSpPr>
        <p:grpSpPr>
          <a:xfrm flipH="1">
            <a:off x="-2" y="5666870"/>
            <a:ext cx="5443223" cy="548640"/>
            <a:chOff x="4193455" y="1156893"/>
            <a:chExt cx="5020447" cy="458346"/>
          </a:xfrm>
          <a:solidFill>
            <a:schemeClr val="accent1"/>
          </a:solidFill>
        </p:grpSpPr>
        <p:sp>
          <p:nvSpPr>
            <p:cNvPr id="8" name="Parallelogram 7"/>
            <p:cNvSpPr/>
            <p:nvPr/>
          </p:nvSpPr>
          <p:spPr bwMode="auto">
            <a:xfrm flipH="1">
              <a:off x="4193455" y="1156893"/>
              <a:ext cx="1464268" cy="458346"/>
            </a:xfrm>
            <a:prstGeom prst="parallelogram">
              <a:avLst>
                <a:gd name="adj" fmla="val 61054"/>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dirty="0">
                <a:solidFill>
                  <a:srgbClr val="3F4040"/>
                </a:solidFill>
                <a:latin typeface="+mj-lt"/>
              </a:endParaRPr>
            </a:p>
          </p:txBody>
        </p:sp>
        <p:sp>
          <p:nvSpPr>
            <p:cNvPr id="9" name="Rectangle 8"/>
            <p:cNvSpPr/>
            <p:nvPr/>
          </p:nvSpPr>
          <p:spPr bwMode="auto">
            <a:xfrm>
              <a:off x="5272409" y="1156893"/>
              <a:ext cx="3941493" cy="458346"/>
            </a:xfrm>
            <a:prstGeom prst="rect">
              <a:avLst/>
            </a:prstGeom>
            <a:grp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eaLnBrk="0" fontAlgn="base" hangingPunct="0">
                <a:spcBef>
                  <a:spcPct val="0"/>
                </a:spcBef>
                <a:spcAft>
                  <a:spcPct val="0"/>
                </a:spcAft>
              </a:pPr>
              <a:endParaRPr lang="en-US" sz="2400" dirty="0">
                <a:solidFill>
                  <a:srgbClr val="3F4040"/>
                </a:solidFill>
                <a:latin typeface="+mj-lt"/>
              </a:endParaRPr>
            </a:p>
          </p:txBody>
        </p:sp>
      </p:grpSp>
      <p:sp>
        <p:nvSpPr>
          <p:cNvPr id="10" name="TextBox 9"/>
          <p:cNvSpPr txBox="1"/>
          <p:nvPr userDrawn="1"/>
        </p:nvSpPr>
        <p:spPr bwMode="white">
          <a:xfrm>
            <a:off x="280039" y="5712016"/>
            <a:ext cx="5174159" cy="458347"/>
          </a:xfrm>
          <a:prstGeom prst="rect">
            <a:avLst/>
          </a:prstGeom>
          <a:noFill/>
          <a:ln w="9525">
            <a:noFill/>
            <a:miter lim="800000"/>
            <a:headEnd/>
            <a:tailEnd/>
          </a:ln>
        </p:spPr>
        <p:txBody>
          <a:bodyPr wrap="square" lIns="182880" rtlCol="0">
            <a:noAutofit/>
          </a:bodyPr>
          <a:lstStyle/>
          <a:p>
            <a:pPr eaLnBrk="0" hangingPunct="0">
              <a:lnSpc>
                <a:spcPct val="105000"/>
              </a:lnSpc>
            </a:pPr>
            <a:r>
              <a:rPr lang="en-US" sz="2400" b="1" dirty="0">
                <a:solidFill>
                  <a:srgbClr val="FFFFFF"/>
                </a:solidFill>
                <a:latin typeface="+mj-lt"/>
              </a:rPr>
              <a:t>2 Column blue angle</a:t>
            </a:r>
          </a:p>
        </p:txBody>
      </p:sp>
      <p:grpSp>
        <p:nvGrpSpPr>
          <p:cNvPr id="11" name="Group 10"/>
          <p:cNvGrpSpPr/>
          <p:nvPr userDrawn="1"/>
        </p:nvGrpSpPr>
        <p:grpSpPr>
          <a:xfrm flipH="1">
            <a:off x="-1" y="2074271"/>
            <a:ext cx="8026401" cy="548640"/>
            <a:chOff x="3025901" y="1156893"/>
            <a:chExt cx="5730366" cy="458346"/>
          </a:xfrm>
          <a:solidFill>
            <a:schemeClr val="accent2"/>
          </a:solidFill>
        </p:grpSpPr>
        <p:sp>
          <p:nvSpPr>
            <p:cNvPr id="13" name="Rectangle 12"/>
            <p:cNvSpPr/>
            <p:nvPr/>
          </p:nvSpPr>
          <p:spPr bwMode="auto">
            <a:xfrm>
              <a:off x="4042860" y="1156893"/>
              <a:ext cx="4713407" cy="458346"/>
            </a:xfrm>
            <a:prstGeom prst="rect">
              <a:avLst/>
            </a:prstGeom>
            <a:grp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eaLnBrk="0" fontAlgn="base" hangingPunct="0">
                <a:spcBef>
                  <a:spcPct val="0"/>
                </a:spcBef>
                <a:spcAft>
                  <a:spcPct val="0"/>
                </a:spcAft>
              </a:pPr>
              <a:endParaRPr lang="en-US" sz="2400" dirty="0">
                <a:solidFill>
                  <a:srgbClr val="3F4040"/>
                </a:solidFill>
                <a:latin typeface="+mj-lt"/>
              </a:endParaRPr>
            </a:p>
          </p:txBody>
        </p:sp>
        <p:sp>
          <p:nvSpPr>
            <p:cNvPr id="12" name="Parallelogram 11"/>
            <p:cNvSpPr/>
            <p:nvPr/>
          </p:nvSpPr>
          <p:spPr bwMode="auto">
            <a:xfrm flipH="1">
              <a:off x="3025901" y="1156893"/>
              <a:ext cx="1464268" cy="458346"/>
            </a:xfrm>
            <a:prstGeom prst="parallelogram">
              <a:avLst>
                <a:gd name="adj" fmla="val 61054"/>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dirty="0">
                <a:solidFill>
                  <a:srgbClr val="3F4040"/>
                </a:solidFill>
                <a:latin typeface="+mj-lt"/>
              </a:endParaRPr>
            </a:p>
          </p:txBody>
        </p:sp>
      </p:grpSp>
      <p:sp>
        <p:nvSpPr>
          <p:cNvPr id="14" name="TextBox 13"/>
          <p:cNvSpPr txBox="1"/>
          <p:nvPr userDrawn="1"/>
        </p:nvSpPr>
        <p:spPr bwMode="white">
          <a:xfrm>
            <a:off x="-1" y="2074271"/>
            <a:ext cx="7470477" cy="525813"/>
          </a:xfrm>
          <a:prstGeom prst="rect">
            <a:avLst/>
          </a:prstGeom>
          <a:noFill/>
          <a:ln w="9525">
            <a:noFill/>
            <a:miter lim="800000"/>
            <a:headEnd/>
            <a:tailEnd/>
          </a:ln>
        </p:spPr>
        <p:txBody>
          <a:bodyPr wrap="square" lIns="457200" rtlCol="0" anchor="ctr">
            <a:noAutofit/>
          </a:bodyPr>
          <a:lstStyle>
            <a:defPPr>
              <a:defRPr lang="en-US"/>
            </a:defPPr>
            <a:lvl1pPr eaLnBrk="0" hangingPunct="0">
              <a:lnSpc>
                <a:spcPct val="105000"/>
              </a:lnSpc>
              <a:defRPr b="1">
                <a:solidFill>
                  <a:srgbClr val="FFFFFF"/>
                </a:solidFill>
              </a:defRPr>
            </a:lvl1pPr>
          </a:lstStyle>
          <a:p>
            <a:r>
              <a:rPr lang="en-US" sz="2400" dirty="0">
                <a:latin typeface="+mj-lt"/>
              </a:rPr>
              <a:t>One column left side green angle </a:t>
            </a:r>
          </a:p>
        </p:txBody>
      </p:sp>
      <p:cxnSp>
        <p:nvCxnSpPr>
          <p:cNvPr id="19" name="Straight Connector 18"/>
          <p:cNvCxnSpPr/>
          <p:nvPr userDrawn="1"/>
        </p:nvCxnSpPr>
        <p:spPr bwMode="auto">
          <a:xfrm>
            <a:off x="-2" y="5682112"/>
            <a:ext cx="6309360" cy="0"/>
          </a:xfrm>
          <a:prstGeom prst="line">
            <a:avLst/>
          </a:prstGeom>
          <a:solidFill>
            <a:schemeClr val="accent1"/>
          </a:solidFill>
          <a:ln w="57150" cap="flat" cmpd="sng" algn="ctr">
            <a:solidFill>
              <a:schemeClr val="accent3"/>
            </a:solidFill>
            <a:prstDash val="solid"/>
            <a:round/>
            <a:headEnd type="none" w="med" len="med"/>
            <a:tailEnd type="none" w="med" len="med"/>
          </a:ln>
          <a:effectLst/>
        </p:spPr>
      </p:cxnSp>
      <p:grpSp>
        <p:nvGrpSpPr>
          <p:cNvPr id="25" name="Group 24"/>
          <p:cNvGrpSpPr/>
          <p:nvPr userDrawn="1"/>
        </p:nvGrpSpPr>
        <p:grpSpPr>
          <a:xfrm>
            <a:off x="6541333" y="3911682"/>
            <a:ext cx="8089067" cy="548640"/>
            <a:chOff x="2981161" y="1156893"/>
            <a:chExt cx="5775106" cy="458346"/>
          </a:xfrm>
          <a:solidFill>
            <a:schemeClr val="accent2"/>
          </a:solidFill>
        </p:grpSpPr>
        <p:sp>
          <p:nvSpPr>
            <p:cNvPr id="26" name="Parallelogram 25"/>
            <p:cNvSpPr/>
            <p:nvPr/>
          </p:nvSpPr>
          <p:spPr bwMode="auto">
            <a:xfrm flipH="1">
              <a:off x="2981161" y="1156893"/>
              <a:ext cx="1464268" cy="458346"/>
            </a:xfrm>
            <a:prstGeom prst="parallelogram">
              <a:avLst>
                <a:gd name="adj" fmla="val 61054"/>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dirty="0">
                <a:solidFill>
                  <a:srgbClr val="3F4040"/>
                </a:solidFill>
                <a:latin typeface="+mj-lt"/>
              </a:endParaRPr>
            </a:p>
          </p:txBody>
        </p:sp>
        <p:sp>
          <p:nvSpPr>
            <p:cNvPr id="27" name="Rectangle 26"/>
            <p:cNvSpPr/>
            <p:nvPr/>
          </p:nvSpPr>
          <p:spPr bwMode="auto">
            <a:xfrm>
              <a:off x="4041409" y="1156893"/>
              <a:ext cx="4714858" cy="458346"/>
            </a:xfrm>
            <a:prstGeom prst="rect">
              <a:avLst/>
            </a:prstGeom>
            <a:grp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eaLnBrk="0" fontAlgn="base" hangingPunct="0">
                <a:spcBef>
                  <a:spcPct val="0"/>
                </a:spcBef>
                <a:spcAft>
                  <a:spcPct val="0"/>
                </a:spcAft>
              </a:pPr>
              <a:endParaRPr lang="en-US" sz="2400" dirty="0">
                <a:solidFill>
                  <a:srgbClr val="3F4040"/>
                </a:solidFill>
                <a:latin typeface="+mj-lt"/>
              </a:endParaRPr>
            </a:p>
          </p:txBody>
        </p:sp>
      </p:grpSp>
      <p:cxnSp>
        <p:nvCxnSpPr>
          <p:cNvPr id="28" name="Straight Connector 27"/>
          <p:cNvCxnSpPr/>
          <p:nvPr userDrawn="1"/>
        </p:nvCxnSpPr>
        <p:spPr bwMode="auto">
          <a:xfrm>
            <a:off x="503237" y="3895567"/>
            <a:ext cx="14127163" cy="0"/>
          </a:xfrm>
          <a:prstGeom prst="line">
            <a:avLst/>
          </a:prstGeom>
          <a:solidFill>
            <a:schemeClr val="accent1"/>
          </a:solidFill>
          <a:ln w="57150" cap="flat" cmpd="sng" algn="ctr">
            <a:solidFill>
              <a:schemeClr val="accent2">
                <a:lumMod val="75000"/>
              </a:schemeClr>
            </a:solidFill>
            <a:prstDash val="solid"/>
            <a:round/>
            <a:headEnd type="none" w="med" len="med"/>
            <a:tailEnd type="none" w="med" len="med"/>
          </a:ln>
          <a:effectLst/>
        </p:spPr>
      </p:cxnSp>
      <p:sp>
        <p:nvSpPr>
          <p:cNvPr id="29" name="TextBox 28"/>
          <p:cNvSpPr txBox="1"/>
          <p:nvPr userDrawn="1"/>
        </p:nvSpPr>
        <p:spPr bwMode="white">
          <a:xfrm>
            <a:off x="6705600" y="3911682"/>
            <a:ext cx="7795259" cy="548639"/>
          </a:xfrm>
          <a:prstGeom prst="rect">
            <a:avLst/>
          </a:prstGeom>
          <a:noFill/>
          <a:ln w="9525">
            <a:noFill/>
            <a:miter lim="800000"/>
            <a:headEnd/>
            <a:tailEnd/>
          </a:ln>
        </p:spPr>
        <p:txBody>
          <a:bodyPr wrap="square" lIns="91440" rIns="457200" rtlCol="0" anchor="ctr">
            <a:noAutofit/>
          </a:bodyPr>
          <a:lstStyle>
            <a:defPPr>
              <a:defRPr lang="en-US"/>
            </a:defPPr>
            <a:lvl1pPr eaLnBrk="0" hangingPunct="0">
              <a:lnSpc>
                <a:spcPct val="105000"/>
              </a:lnSpc>
              <a:defRPr b="1">
                <a:solidFill>
                  <a:srgbClr val="FFFFFF"/>
                </a:solidFill>
              </a:defRPr>
            </a:lvl1pPr>
          </a:lstStyle>
          <a:p>
            <a:pPr algn="r"/>
            <a:r>
              <a:rPr lang="en-US" sz="2400" dirty="0">
                <a:latin typeface="+mj-lt"/>
              </a:rPr>
              <a:t>One column right side green angle </a:t>
            </a:r>
          </a:p>
        </p:txBody>
      </p:sp>
      <p:sp>
        <p:nvSpPr>
          <p:cNvPr id="33" name="TextBox 32"/>
          <p:cNvSpPr txBox="1"/>
          <p:nvPr userDrawn="1"/>
        </p:nvSpPr>
        <p:spPr bwMode="white">
          <a:xfrm>
            <a:off x="6705600" y="4612722"/>
            <a:ext cx="7795259" cy="548640"/>
          </a:xfrm>
          <a:prstGeom prst="rect">
            <a:avLst/>
          </a:prstGeom>
          <a:noFill/>
          <a:ln w="9525">
            <a:noFill/>
            <a:miter lim="800000"/>
            <a:headEnd/>
            <a:tailEnd/>
          </a:ln>
        </p:spPr>
        <p:txBody>
          <a:bodyPr wrap="square" lIns="91440" rIns="457200" rtlCol="0" anchor="ctr">
            <a:noAutofit/>
          </a:bodyPr>
          <a:lstStyle>
            <a:defPPr>
              <a:defRPr lang="en-US"/>
            </a:defPPr>
            <a:lvl1pPr eaLnBrk="0" hangingPunct="0">
              <a:lnSpc>
                <a:spcPct val="105000"/>
              </a:lnSpc>
              <a:defRPr b="1">
                <a:solidFill>
                  <a:srgbClr val="FFFFFF"/>
                </a:solidFill>
              </a:defRPr>
            </a:lvl1pPr>
          </a:lstStyle>
          <a:p>
            <a:pPr algn="r"/>
            <a:r>
              <a:rPr lang="en-US" sz="2400" dirty="0">
                <a:latin typeface="+mj-lt"/>
              </a:rPr>
              <a:t>One column right side blue angle </a:t>
            </a:r>
          </a:p>
        </p:txBody>
      </p:sp>
      <p:cxnSp>
        <p:nvCxnSpPr>
          <p:cNvPr id="35" name="Straight Connector 34"/>
          <p:cNvCxnSpPr/>
          <p:nvPr userDrawn="1"/>
        </p:nvCxnSpPr>
        <p:spPr bwMode="auto">
          <a:xfrm>
            <a:off x="0" y="2058156"/>
            <a:ext cx="14127162" cy="0"/>
          </a:xfrm>
          <a:prstGeom prst="line">
            <a:avLst/>
          </a:prstGeom>
          <a:solidFill>
            <a:schemeClr val="accent1"/>
          </a:solidFill>
          <a:ln w="57150" cap="flat" cmpd="sng" algn="ctr">
            <a:solidFill>
              <a:schemeClr val="accent2">
                <a:lumMod val="75000"/>
              </a:schemeClr>
            </a:solidFill>
            <a:prstDash val="solid"/>
            <a:round/>
            <a:headEnd type="none" w="med" len="med"/>
            <a:tailEnd type="none" w="med" len="med"/>
          </a:ln>
          <a:effectLst/>
        </p:spPr>
      </p:cxnSp>
      <p:grpSp>
        <p:nvGrpSpPr>
          <p:cNvPr id="54" name="Group 53"/>
          <p:cNvGrpSpPr/>
          <p:nvPr userDrawn="1"/>
        </p:nvGrpSpPr>
        <p:grpSpPr>
          <a:xfrm flipH="1">
            <a:off x="-2" y="6342133"/>
            <a:ext cx="5443223" cy="548640"/>
            <a:chOff x="4193455" y="1156893"/>
            <a:chExt cx="5020447" cy="458346"/>
          </a:xfrm>
          <a:solidFill>
            <a:schemeClr val="accent1"/>
          </a:solidFill>
        </p:grpSpPr>
        <p:sp>
          <p:nvSpPr>
            <p:cNvPr id="55" name="Parallelogram 54"/>
            <p:cNvSpPr/>
            <p:nvPr/>
          </p:nvSpPr>
          <p:spPr bwMode="auto">
            <a:xfrm flipH="1">
              <a:off x="4193455" y="1156893"/>
              <a:ext cx="1464268" cy="458346"/>
            </a:xfrm>
            <a:prstGeom prst="parallelogram">
              <a:avLst>
                <a:gd name="adj" fmla="val 61054"/>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eaLnBrk="0" fontAlgn="base" hangingPunct="0">
                <a:spcBef>
                  <a:spcPct val="0"/>
                </a:spcBef>
                <a:spcAft>
                  <a:spcPct val="0"/>
                </a:spcAft>
              </a:pPr>
              <a:endParaRPr lang="en-US" sz="2400" dirty="0">
                <a:solidFill>
                  <a:srgbClr val="3F4040"/>
                </a:solidFill>
                <a:latin typeface="+mj-lt"/>
              </a:endParaRPr>
            </a:p>
          </p:txBody>
        </p:sp>
        <p:sp>
          <p:nvSpPr>
            <p:cNvPr id="56" name="Rectangle 55"/>
            <p:cNvSpPr/>
            <p:nvPr/>
          </p:nvSpPr>
          <p:spPr bwMode="auto">
            <a:xfrm>
              <a:off x="5272409" y="1156893"/>
              <a:ext cx="3941493" cy="458346"/>
            </a:xfrm>
            <a:prstGeom prst="rect">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eaLnBrk="0" fontAlgn="base" hangingPunct="0">
                <a:spcBef>
                  <a:spcPct val="0"/>
                </a:spcBef>
                <a:spcAft>
                  <a:spcPct val="0"/>
                </a:spcAft>
              </a:pPr>
              <a:endParaRPr lang="en-US" sz="2400" dirty="0">
                <a:solidFill>
                  <a:srgbClr val="3F4040"/>
                </a:solidFill>
                <a:latin typeface="+mj-lt"/>
              </a:endParaRPr>
            </a:p>
          </p:txBody>
        </p:sp>
      </p:grpSp>
      <p:sp>
        <p:nvSpPr>
          <p:cNvPr id="57" name="TextBox 56"/>
          <p:cNvSpPr txBox="1"/>
          <p:nvPr userDrawn="1"/>
        </p:nvSpPr>
        <p:spPr bwMode="white">
          <a:xfrm>
            <a:off x="252275" y="6387279"/>
            <a:ext cx="5443225" cy="458347"/>
          </a:xfrm>
          <a:prstGeom prst="rect">
            <a:avLst/>
          </a:prstGeom>
          <a:noFill/>
          <a:ln w="9525">
            <a:noFill/>
            <a:miter lim="800000"/>
            <a:headEnd/>
            <a:tailEnd/>
          </a:ln>
        </p:spPr>
        <p:txBody>
          <a:bodyPr wrap="square" lIns="182880" rtlCol="0">
            <a:noAutofit/>
          </a:bodyPr>
          <a:lstStyle/>
          <a:p>
            <a:pPr eaLnBrk="0" hangingPunct="0">
              <a:lnSpc>
                <a:spcPct val="105000"/>
              </a:lnSpc>
            </a:pPr>
            <a:r>
              <a:rPr lang="en-US" sz="2400" b="1" dirty="0">
                <a:solidFill>
                  <a:srgbClr val="FFFFFF"/>
                </a:solidFill>
                <a:latin typeface="+mj-lt"/>
              </a:rPr>
              <a:t>2 Column green angle</a:t>
            </a:r>
          </a:p>
        </p:txBody>
      </p:sp>
      <p:cxnSp>
        <p:nvCxnSpPr>
          <p:cNvPr id="58" name="Straight Connector 57"/>
          <p:cNvCxnSpPr/>
          <p:nvPr userDrawn="1"/>
        </p:nvCxnSpPr>
        <p:spPr bwMode="auto">
          <a:xfrm>
            <a:off x="-2" y="6357375"/>
            <a:ext cx="6309360" cy="0"/>
          </a:xfrm>
          <a:prstGeom prst="line">
            <a:avLst/>
          </a:prstGeom>
          <a:solidFill>
            <a:schemeClr val="accent1"/>
          </a:solidFill>
          <a:ln w="57150" cap="flat" cmpd="sng" algn="ctr">
            <a:solidFill>
              <a:schemeClr val="accent2">
                <a:lumMod val="75000"/>
              </a:schemeClr>
            </a:solidFill>
            <a:prstDash val="solid"/>
            <a:round/>
            <a:headEnd type="none" w="med" len="med"/>
            <a:tailEnd type="none" w="med" len="med"/>
          </a:ln>
          <a:effectLst/>
        </p:spPr>
      </p:cxnSp>
      <p:grpSp>
        <p:nvGrpSpPr>
          <p:cNvPr id="59" name="Group 58"/>
          <p:cNvGrpSpPr/>
          <p:nvPr userDrawn="1"/>
        </p:nvGrpSpPr>
        <p:grpSpPr>
          <a:xfrm flipH="1">
            <a:off x="-1" y="2794509"/>
            <a:ext cx="8026401" cy="548640"/>
            <a:chOff x="3025901" y="1156893"/>
            <a:chExt cx="5730366" cy="458346"/>
          </a:xfrm>
          <a:solidFill>
            <a:schemeClr val="accent1"/>
          </a:solidFill>
        </p:grpSpPr>
        <p:sp>
          <p:nvSpPr>
            <p:cNvPr id="60" name="Rectangle 59"/>
            <p:cNvSpPr/>
            <p:nvPr/>
          </p:nvSpPr>
          <p:spPr bwMode="auto">
            <a:xfrm>
              <a:off x="4042860" y="1156893"/>
              <a:ext cx="4713407" cy="458346"/>
            </a:xfrm>
            <a:prstGeom prst="rect">
              <a:avLst/>
            </a:prstGeom>
            <a:grp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eaLnBrk="0" fontAlgn="base" hangingPunct="0">
                <a:spcBef>
                  <a:spcPct val="0"/>
                </a:spcBef>
                <a:spcAft>
                  <a:spcPct val="0"/>
                </a:spcAft>
              </a:pPr>
              <a:endParaRPr lang="en-US" sz="2400" dirty="0">
                <a:solidFill>
                  <a:srgbClr val="3F4040"/>
                </a:solidFill>
                <a:latin typeface="+mj-lt"/>
              </a:endParaRPr>
            </a:p>
          </p:txBody>
        </p:sp>
        <p:sp>
          <p:nvSpPr>
            <p:cNvPr id="61" name="Parallelogram 60"/>
            <p:cNvSpPr/>
            <p:nvPr/>
          </p:nvSpPr>
          <p:spPr bwMode="auto">
            <a:xfrm flipH="1">
              <a:off x="3025901" y="1156893"/>
              <a:ext cx="1464268" cy="458346"/>
            </a:xfrm>
            <a:prstGeom prst="parallelogram">
              <a:avLst>
                <a:gd name="adj" fmla="val 61054"/>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dirty="0">
                <a:solidFill>
                  <a:srgbClr val="3F4040"/>
                </a:solidFill>
                <a:latin typeface="+mj-lt"/>
              </a:endParaRPr>
            </a:p>
          </p:txBody>
        </p:sp>
      </p:grpSp>
      <p:sp>
        <p:nvSpPr>
          <p:cNvPr id="62" name="TextBox 61"/>
          <p:cNvSpPr txBox="1"/>
          <p:nvPr userDrawn="1"/>
        </p:nvSpPr>
        <p:spPr bwMode="white">
          <a:xfrm>
            <a:off x="-1" y="2794509"/>
            <a:ext cx="7470477" cy="525813"/>
          </a:xfrm>
          <a:prstGeom prst="rect">
            <a:avLst/>
          </a:prstGeom>
          <a:noFill/>
          <a:ln w="9525">
            <a:noFill/>
            <a:miter lim="800000"/>
            <a:headEnd/>
            <a:tailEnd/>
          </a:ln>
        </p:spPr>
        <p:txBody>
          <a:bodyPr wrap="square" lIns="457200" rtlCol="0" anchor="ctr">
            <a:noAutofit/>
          </a:bodyPr>
          <a:lstStyle>
            <a:defPPr>
              <a:defRPr lang="en-US"/>
            </a:defPPr>
            <a:lvl1pPr eaLnBrk="0" hangingPunct="0">
              <a:lnSpc>
                <a:spcPct val="105000"/>
              </a:lnSpc>
              <a:defRPr b="1">
                <a:solidFill>
                  <a:srgbClr val="FFFFFF"/>
                </a:solidFill>
              </a:defRPr>
            </a:lvl1pPr>
          </a:lstStyle>
          <a:p>
            <a:r>
              <a:rPr lang="en-US" sz="2400" dirty="0">
                <a:latin typeface="+mj-lt"/>
              </a:rPr>
              <a:t>One column left side blue angle </a:t>
            </a:r>
          </a:p>
        </p:txBody>
      </p:sp>
      <p:cxnSp>
        <p:nvCxnSpPr>
          <p:cNvPr id="64" name="Straight Connector 63"/>
          <p:cNvCxnSpPr/>
          <p:nvPr userDrawn="1"/>
        </p:nvCxnSpPr>
        <p:spPr bwMode="auto">
          <a:xfrm>
            <a:off x="0" y="2778394"/>
            <a:ext cx="14127162" cy="0"/>
          </a:xfrm>
          <a:prstGeom prst="line">
            <a:avLst/>
          </a:prstGeom>
          <a:solidFill>
            <a:schemeClr val="accent1"/>
          </a:solidFill>
          <a:ln w="57150" cap="flat" cmpd="sng" algn="ctr">
            <a:solidFill>
              <a:schemeClr val="accent3"/>
            </a:solidFill>
            <a:prstDash val="solid"/>
            <a:round/>
            <a:headEnd type="none" w="med" len="med"/>
            <a:tailEnd type="none" w="med" len="med"/>
          </a:ln>
          <a:effectLst/>
        </p:spPr>
      </p:cxnSp>
      <p:cxnSp>
        <p:nvCxnSpPr>
          <p:cNvPr id="37" name="Straight Connector 36">
            <a:extLst>
              <a:ext uri="{FF2B5EF4-FFF2-40B4-BE49-F238E27FC236}">
                <a16:creationId xmlns:a16="http://schemas.microsoft.com/office/drawing/2014/main" id="{021E392A-4225-4D65-987A-2494AE378BC6}"/>
              </a:ext>
            </a:extLst>
          </p:cNvPr>
          <p:cNvCxnSpPr/>
          <p:nvPr userDrawn="1"/>
        </p:nvCxnSpPr>
        <p:spPr>
          <a:xfrm>
            <a:off x="0" y="1376737"/>
            <a:ext cx="14127163"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36" name="Footer Placeholder 2">
            <a:extLst>
              <a:ext uri="{FF2B5EF4-FFF2-40B4-BE49-F238E27FC236}">
                <a16:creationId xmlns:a16="http://schemas.microsoft.com/office/drawing/2014/main" id="{91F8215A-043F-4463-9F2C-C81ADDACAB22}"/>
              </a:ext>
            </a:extLst>
          </p:cNvPr>
          <p:cNvSpPr>
            <a:spLocks noGrp="1"/>
          </p:cNvSpPr>
          <p:nvPr>
            <p:ph type="ftr" sz="quarter" idx="3"/>
          </p:nvPr>
        </p:nvSpPr>
        <p:spPr>
          <a:xfrm>
            <a:off x="503238" y="7862887"/>
            <a:ext cx="8338186"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Tree>
    <p:extLst>
      <p:ext uri="{BB962C8B-B14F-4D97-AF65-F5344CB8AC3E}">
        <p14:creationId xmlns:p14="http://schemas.microsoft.com/office/powerpoint/2010/main" val="1441459404"/>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External Tombstones">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146C1F12-B21C-4DF1-9659-326FA13513BD}"/>
              </a:ext>
            </a:extLst>
          </p:cNvPr>
          <p:cNvGrpSpPr/>
          <p:nvPr userDrawn="1"/>
        </p:nvGrpSpPr>
        <p:grpSpPr>
          <a:xfrm>
            <a:off x="0" y="2082483"/>
            <a:ext cx="14630400" cy="884237"/>
            <a:chOff x="0" y="5686691"/>
            <a:chExt cx="8306602" cy="731521"/>
          </a:xfrm>
        </p:grpSpPr>
        <p:sp>
          <p:nvSpPr>
            <p:cNvPr id="36" name="Rectangle 35">
              <a:extLst>
                <a:ext uri="{FF2B5EF4-FFF2-40B4-BE49-F238E27FC236}">
                  <a16:creationId xmlns:a16="http://schemas.microsoft.com/office/drawing/2014/main" id="{1F8317D2-47F3-494B-B8F2-F5F7AA28BEB3}"/>
                </a:ext>
              </a:extLst>
            </p:cNvPr>
            <p:cNvSpPr/>
            <p:nvPr/>
          </p:nvSpPr>
          <p:spPr bwMode="auto">
            <a:xfrm>
              <a:off x="0" y="5686692"/>
              <a:ext cx="8306602" cy="731520"/>
            </a:xfrm>
            <a:prstGeom prst="rect">
              <a:avLst/>
            </a:prstGeom>
            <a:solidFill>
              <a:schemeClr val="tx2"/>
            </a:solidFill>
            <a:ln w="9525" cap="flat" cmpd="sng" algn="ctr">
              <a:noFill/>
              <a:prstDash val="solid"/>
              <a:round/>
              <a:headEnd type="none" w="med" len="med"/>
              <a:tailEnd type="none" w="med" len="med"/>
            </a:ln>
            <a:effectLst/>
          </p:spPr>
          <p:txBody>
            <a:bodyPr vert="horz" wrap="square" lIns="457200" tIns="0" rIns="365760" bIns="0" numCol="1" rtlCol="0" anchor="ctr" anchorCtr="0" compatLnSpc="1">
              <a:prstTxWarp prst="textNoShape">
                <a:avLst/>
              </a:prstTxWarp>
            </a:bodyPr>
            <a:lstStyle/>
            <a:p>
              <a:pPr eaLnBrk="0" fontAlgn="base" hangingPunct="0">
                <a:spcBef>
                  <a:spcPct val="0"/>
                </a:spcBef>
                <a:spcAft>
                  <a:spcPct val="0"/>
                </a:spcAft>
              </a:pPr>
              <a:endParaRPr lang="en-US" b="1" dirty="0">
                <a:solidFill>
                  <a:srgbClr val="FFFFFF"/>
                </a:solidFill>
              </a:endParaRPr>
            </a:p>
          </p:txBody>
        </p:sp>
        <p:cxnSp>
          <p:nvCxnSpPr>
            <p:cNvPr id="37" name="Straight Connector 36">
              <a:extLst>
                <a:ext uri="{FF2B5EF4-FFF2-40B4-BE49-F238E27FC236}">
                  <a16:creationId xmlns:a16="http://schemas.microsoft.com/office/drawing/2014/main" id="{DF29723B-ED67-433D-BB54-292D23F6673A}"/>
                </a:ext>
              </a:extLst>
            </p:cNvPr>
            <p:cNvCxnSpPr/>
            <p:nvPr/>
          </p:nvCxnSpPr>
          <p:spPr bwMode="auto">
            <a:xfrm>
              <a:off x="0" y="5686691"/>
              <a:ext cx="8306602" cy="0"/>
            </a:xfrm>
            <a:prstGeom prst="line">
              <a:avLst/>
            </a:prstGeom>
            <a:solidFill>
              <a:schemeClr val="accent1"/>
            </a:solidFill>
            <a:ln w="57150" cap="flat" cmpd="sng" algn="ctr">
              <a:solidFill>
                <a:schemeClr val="accent3"/>
              </a:solidFill>
              <a:prstDash val="solid"/>
              <a:miter lim="800000"/>
              <a:headEnd type="none" w="med" len="med"/>
              <a:tailEnd type="none" w="med" len="med"/>
            </a:ln>
            <a:effectLst/>
          </p:spPr>
        </p:cxnSp>
      </p:grpSp>
      <p:sp>
        <p:nvSpPr>
          <p:cNvPr id="2" name="Title 1"/>
          <p:cNvSpPr>
            <a:spLocks noGrp="1"/>
          </p:cNvSpPr>
          <p:nvPr>
            <p:ph type="title" hasCustomPrompt="1"/>
          </p:nvPr>
        </p:nvSpPr>
        <p:spPr/>
        <p:txBody>
          <a:bodyPr/>
          <a:lstStyle>
            <a:lvl1pPr>
              <a:defRPr baseline="0"/>
            </a:lvl1pPr>
          </a:lstStyle>
          <a:p>
            <a:r>
              <a:rPr lang="en-US" dirty="0"/>
              <a:t>One, Two And Three Line Tombstones To Copy/Paste, </a:t>
            </a:r>
            <a:br>
              <a:rPr lang="en-US" dirty="0"/>
            </a:br>
            <a:r>
              <a:rPr lang="en-US" dirty="0"/>
              <a:t>Always Align At The Bottom Of The Slide With No Space Below</a:t>
            </a:r>
          </a:p>
        </p:txBody>
      </p:sp>
      <p:sp>
        <p:nvSpPr>
          <p:cNvPr id="21" name="Slide Number Placeholder 2"/>
          <p:cNvSpPr txBox="1">
            <a:spLocks/>
          </p:cNvSpPr>
          <p:nvPr userDrawn="1"/>
        </p:nvSpPr>
        <p:spPr>
          <a:xfrm>
            <a:off x="13997622" y="2724594"/>
            <a:ext cx="503238" cy="246888"/>
          </a:xfrm>
          <a:prstGeom prst="rect">
            <a:avLst/>
          </a:prstGeom>
        </p:spPr>
        <p:txBody>
          <a:bodyPr vert="horz" lIns="91440" tIns="45720" rIns="91440" bIns="45720" rtlCol="0" anchor="ctr"/>
          <a:lstStyle>
            <a:defPPr>
              <a:defRPr lang="en-US"/>
            </a:defPPr>
            <a:lvl1pPr marL="0" algn="r" defTabSz="1463040" rtl="0" eaLnBrk="1" latinLnBrk="0" hangingPunct="1">
              <a:defRPr sz="1000" kern="1200">
                <a:solidFill>
                  <a:schemeClr val="bg1"/>
                </a:solidFill>
                <a:latin typeface="+mn-lt"/>
                <a:ea typeface="+mn-ea"/>
                <a:cs typeface="+mn-cs"/>
              </a:defRPr>
            </a:lvl1pPr>
            <a:lvl2pPr marL="731520" algn="l" defTabSz="1463040" rtl="0" eaLnBrk="1" latinLnBrk="0" hangingPunct="1">
              <a:defRPr sz="2900" kern="1200">
                <a:solidFill>
                  <a:schemeClr val="tx1"/>
                </a:solidFill>
                <a:latin typeface="+mn-lt"/>
                <a:ea typeface="+mn-ea"/>
                <a:cs typeface="+mn-cs"/>
              </a:defRPr>
            </a:lvl2pPr>
            <a:lvl3pPr marL="1463040" algn="l" defTabSz="1463040" rtl="0" eaLnBrk="1" latinLnBrk="0" hangingPunct="1">
              <a:defRPr sz="2900" kern="1200">
                <a:solidFill>
                  <a:schemeClr val="tx1"/>
                </a:solidFill>
                <a:latin typeface="+mn-lt"/>
                <a:ea typeface="+mn-ea"/>
                <a:cs typeface="+mn-cs"/>
              </a:defRPr>
            </a:lvl3pPr>
            <a:lvl4pPr marL="2194560" algn="l" defTabSz="1463040" rtl="0" eaLnBrk="1" latinLnBrk="0" hangingPunct="1">
              <a:defRPr sz="2900" kern="1200">
                <a:solidFill>
                  <a:schemeClr val="tx1"/>
                </a:solidFill>
                <a:latin typeface="+mn-lt"/>
                <a:ea typeface="+mn-ea"/>
                <a:cs typeface="+mn-cs"/>
              </a:defRPr>
            </a:lvl4pPr>
            <a:lvl5pPr marL="2926080" algn="l" defTabSz="1463040" rtl="0" eaLnBrk="1" latinLnBrk="0" hangingPunct="1">
              <a:defRPr sz="2900" kern="1200">
                <a:solidFill>
                  <a:schemeClr val="tx1"/>
                </a:solidFill>
                <a:latin typeface="+mn-lt"/>
                <a:ea typeface="+mn-ea"/>
                <a:cs typeface="+mn-cs"/>
              </a:defRPr>
            </a:lvl5pPr>
            <a:lvl6pPr marL="3657600" algn="l" defTabSz="1463040" rtl="0" eaLnBrk="1" latinLnBrk="0" hangingPunct="1">
              <a:defRPr sz="2900" kern="1200">
                <a:solidFill>
                  <a:schemeClr val="tx1"/>
                </a:solidFill>
                <a:latin typeface="+mn-lt"/>
                <a:ea typeface="+mn-ea"/>
                <a:cs typeface="+mn-cs"/>
              </a:defRPr>
            </a:lvl6pPr>
            <a:lvl7pPr marL="4389120" algn="l" defTabSz="1463040" rtl="0" eaLnBrk="1" latinLnBrk="0" hangingPunct="1">
              <a:defRPr sz="2900" kern="1200">
                <a:solidFill>
                  <a:schemeClr val="tx1"/>
                </a:solidFill>
                <a:latin typeface="+mn-lt"/>
                <a:ea typeface="+mn-ea"/>
                <a:cs typeface="+mn-cs"/>
              </a:defRPr>
            </a:lvl7pPr>
            <a:lvl8pPr marL="5120640" algn="l" defTabSz="1463040" rtl="0" eaLnBrk="1" latinLnBrk="0" hangingPunct="1">
              <a:defRPr sz="2900" kern="1200">
                <a:solidFill>
                  <a:schemeClr val="tx1"/>
                </a:solidFill>
                <a:latin typeface="+mn-lt"/>
                <a:ea typeface="+mn-ea"/>
                <a:cs typeface="+mn-cs"/>
              </a:defRPr>
            </a:lvl8pPr>
            <a:lvl9pPr marL="5852160" algn="l" defTabSz="1463040" rtl="0" eaLnBrk="1" latinLnBrk="0" hangingPunct="1">
              <a:defRPr sz="2900" kern="1200">
                <a:solidFill>
                  <a:schemeClr val="tx1"/>
                </a:solidFill>
                <a:latin typeface="+mn-lt"/>
                <a:ea typeface="+mn-ea"/>
                <a:cs typeface="+mn-cs"/>
              </a:defRPr>
            </a:lvl9pPr>
          </a:lstStyle>
          <a:p>
            <a:fld id="{B3618E82-2635-4133-8350-4252D6B2AEF7}" type="slidenum">
              <a:rPr lang="en-US" sz="1600" smtClean="0"/>
              <a:pPr/>
              <a:t>‹#›</a:t>
            </a:fld>
            <a:endParaRPr lang="en-US" sz="1600"/>
          </a:p>
        </p:txBody>
      </p:sp>
      <p:sp>
        <p:nvSpPr>
          <p:cNvPr id="23" name="Text Placeholder 9"/>
          <p:cNvSpPr>
            <a:spLocks noGrp="1"/>
          </p:cNvSpPr>
          <p:nvPr>
            <p:ph type="body" sz="quarter" idx="12" hasCustomPrompt="1"/>
          </p:nvPr>
        </p:nvSpPr>
        <p:spPr>
          <a:xfrm>
            <a:off x="503238" y="2242820"/>
            <a:ext cx="13623925" cy="481013"/>
          </a:xfrm>
        </p:spPr>
        <p:txBody>
          <a:bodyPr>
            <a:noAutofit/>
          </a:bodyPr>
          <a:lstStyle>
            <a:lvl1pPr marL="0" marR="0" indent="0" algn="ctr" defTabSz="1463040" rtl="0" eaLnBrk="1" fontAlgn="auto" latinLnBrk="0" hangingPunct="1">
              <a:lnSpc>
                <a:spcPct val="90000"/>
              </a:lnSpc>
              <a:spcBef>
                <a:spcPts val="300"/>
              </a:spcBef>
              <a:spcAft>
                <a:spcPts val="300"/>
              </a:spcAft>
              <a:buClr>
                <a:schemeClr val="bg1">
                  <a:lumMod val="50000"/>
                </a:schemeClr>
              </a:buClr>
              <a:buSzTx/>
              <a:buFont typeface="Arial" panose="020B0604020202020204" pitchFamily="34" charset="0"/>
              <a:buNone/>
              <a:tabLst>
                <a:tab pos="225425" algn="l"/>
              </a:tabLst>
              <a:defRPr sz="2400" b="1">
                <a:solidFill>
                  <a:schemeClr val="bg1"/>
                </a:solidFill>
              </a:defRPr>
            </a:lvl1pPr>
          </a:lstStyle>
          <a:p>
            <a:pPr defTabSz="914363">
              <a:lnSpc>
                <a:spcPct val="85000"/>
              </a:lnSpc>
              <a:spcBef>
                <a:spcPts val="0"/>
              </a:spcBef>
              <a:spcAft>
                <a:spcPts val="0"/>
              </a:spcAft>
              <a:tabLst>
                <a:tab pos="140885" algn="l"/>
              </a:tabLst>
            </a:pPr>
            <a:r>
              <a:rPr lang="en-US" dirty="0"/>
              <a:t>One line, tombstone, Suggested text size is 24pt</a:t>
            </a:r>
          </a:p>
        </p:txBody>
      </p:sp>
      <p:cxnSp>
        <p:nvCxnSpPr>
          <p:cNvPr id="22" name="Straight Connector 21">
            <a:extLst>
              <a:ext uri="{FF2B5EF4-FFF2-40B4-BE49-F238E27FC236}">
                <a16:creationId xmlns:a16="http://schemas.microsoft.com/office/drawing/2014/main" id="{AB7D3542-0E86-4E8C-88A4-E167F892E864}"/>
              </a:ext>
            </a:extLst>
          </p:cNvPr>
          <p:cNvCxnSpPr/>
          <p:nvPr userDrawn="1"/>
        </p:nvCxnSpPr>
        <p:spPr>
          <a:xfrm>
            <a:off x="0" y="1376737"/>
            <a:ext cx="14127163"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id="{468B6D26-813B-427F-93D4-949A0EA5F8F7}"/>
              </a:ext>
            </a:extLst>
          </p:cNvPr>
          <p:cNvGrpSpPr/>
          <p:nvPr userDrawn="1"/>
        </p:nvGrpSpPr>
        <p:grpSpPr>
          <a:xfrm>
            <a:off x="0" y="6902456"/>
            <a:ext cx="14630400" cy="1327145"/>
            <a:chOff x="0" y="5686691"/>
            <a:chExt cx="8306602" cy="542153"/>
          </a:xfrm>
          <a:solidFill>
            <a:schemeClr val="tx2"/>
          </a:solidFill>
        </p:grpSpPr>
        <p:sp>
          <p:nvSpPr>
            <p:cNvPr id="48" name="Rectangle 47">
              <a:extLst>
                <a:ext uri="{FF2B5EF4-FFF2-40B4-BE49-F238E27FC236}">
                  <a16:creationId xmlns:a16="http://schemas.microsoft.com/office/drawing/2014/main" id="{024E8E6C-231F-4162-A85A-E0E4FBAC8A69}"/>
                </a:ext>
              </a:extLst>
            </p:cNvPr>
            <p:cNvSpPr/>
            <p:nvPr/>
          </p:nvSpPr>
          <p:spPr bwMode="auto">
            <a:xfrm>
              <a:off x="0" y="5686692"/>
              <a:ext cx="8306602" cy="542152"/>
            </a:xfrm>
            <a:prstGeom prst="rect">
              <a:avLst/>
            </a:prstGeom>
            <a:grpFill/>
            <a:ln w="9525" cap="flat" cmpd="sng" algn="ctr">
              <a:noFill/>
              <a:prstDash val="solid"/>
              <a:round/>
              <a:headEnd type="none" w="med" len="med"/>
              <a:tailEnd type="none" w="med" len="med"/>
            </a:ln>
            <a:effectLst/>
          </p:spPr>
          <p:txBody>
            <a:bodyPr vert="horz" wrap="square" lIns="457200" tIns="0" rIns="365760" bIns="0" numCol="1" rtlCol="0" anchor="ctr" anchorCtr="0" compatLnSpc="1">
              <a:prstTxWarp prst="textNoShape">
                <a:avLst/>
              </a:prstTxWarp>
            </a:bodyPr>
            <a:lstStyle/>
            <a:p>
              <a:pPr eaLnBrk="0" fontAlgn="base" hangingPunct="0">
                <a:spcBef>
                  <a:spcPct val="0"/>
                </a:spcBef>
                <a:spcAft>
                  <a:spcPct val="0"/>
                </a:spcAft>
              </a:pPr>
              <a:endParaRPr lang="en-US" b="1" dirty="0">
                <a:solidFill>
                  <a:schemeClr val="bg1"/>
                </a:solidFill>
              </a:endParaRPr>
            </a:p>
          </p:txBody>
        </p:sp>
        <p:cxnSp>
          <p:nvCxnSpPr>
            <p:cNvPr id="49" name="Straight Connector 48">
              <a:extLst>
                <a:ext uri="{FF2B5EF4-FFF2-40B4-BE49-F238E27FC236}">
                  <a16:creationId xmlns:a16="http://schemas.microsoft.com/office/drawing/2014/main" id="{655AEABA-46F4-41CB-A8B7-A7CEA6164439}"/>
                </a:ext>
              </a:extLst>
            </p:cNvPr>
            <p:cNvCxnSpPr/>
            <p:nvPr/>
          </p:nvCxnSpPr>
          <p:spPr bwMode="auto">
            <a:xfrm>
              <a:off x="0" y="5686691"/>
              <a:ext cx="8306602" cy="0"/>
            </a:xfrm>
            <a:prstGeom prst="line">
              <a:avLst/>
            </a:prstGeom>
            <a:grpFill/>
            <a:ln w="57150" cap="flat" cmpd="sng" algn="ctr">
              <a:solidFill>
                <a:schemeClr val="accent3"/>
              </a:solidFill>
              <a:prstDash val="solid"/>
              <a:miter lim="800000"/>
              <a:headEnd type="none" w="med" len="med"/>
              <a:tailEnd type="none" w="med" len="med"/>
            </a:ln>
            <a:effectLst/>
          </p:spPr>
        </p:cxnSp>
      </p:grpSp>
      <p:sp>
        <p:nvSpPr>
          <p:cNvPr id="50" name="Slide Number Placeholder 2">
            <a:extLst>
              <a:ext uri="{FF2B5EF4-FFF2-40B4-BE49-F238E27FC236}">
                <a16:creationId xmlns:a16="http://schemas.microsoft.com/office/drawing/2014/main" id="{A0E55FC9-3878-44A1-95C7-FC763CFCCA52}"/>
              </a:ext>
            </a:extLst>
          </p:cNvPr>
          <p:cNvSpPr>
            <a:spLocks noGrp="1"/>
          </p:cNvSpPr>
          <p:nvPr>
            <p:ph type="sldNum" sz="quarter" idx="10"/>
          </p:nvPr>
        </p:nvSpPr>
        <p:spPr>
          <a:xfrm>
            <a:off x="13557251" y="7860474"/>
            <a:ext cx="943610" cy="246888"/>
          </a:xfrm>
        </p:spPr>
        <p:txBody>
          <a:bodyPr/>
          <a:lstStyle>
            <a:lvl1pPr>
              <a:defRPr>
                <a:solidFill>
                  <a:schemeClr val="bg1"/>
                </a:solidFill>
              </a:defRPr>
            </a:lvl1pPr>
          </a:lstStyle>
          <a:p>
            <a:fld id="{B3618E82-2635-4133-8350-4252D6B2AEF7}" type="slidenum">
              <a:rPr lang="en-US" smtClean="0"/>
              <a:pPr/>
              <a:t>‹#›</a:t>
            </a:fld>
            <a:endParaRPr lang="en-US"/>
          </a:p>
        </p:txBody>
      </p:sp>
      <p:sp>
        <p:nvSpPr>
          <p:cNvPr id="51" name="Footer Placeholder 3">
            <a:extLst>
              <a:ext uri="{FF2B5EF4-FFF2-40B4-BE49-F238E27FC236}">
                <a16:creationId xmlns:a16="http://schemas.microsoft.com/office/drawing/2014/main" id="{AB75F7C8-233A-4439-8158-AEF508B8C87D}"/>
              </a:ext>
            </a:extLst>
          </p:cNvPr>
          <p:cNvSpPr>
            <a:spLocks noGrp="1"/>
          </p:cNvSpPr>
          <p:nvPr>
            <p:ph type="ftr" sz="quarter" idx="11"/>
          </p:nvPr>
        </p:nvSpPr>
        <p:spPr>
          <a:xfrm>
            <a:off x="503238" y="7862887"/>
            <a:ext cx="8338186" cy="244475"/>
          </a:xfrm>
        </p:spPr>
        <p:txBody>
          <a:bodyPr/>
          <a:lstStyle>
            <a:lvl1pPr>
              <a:defRPr>
                <a:solidFill>
                  <a:schemeClr val="bg1"/>
                </a:solidFill>
              </a:defRPr>
            </a:lvl1pPr>
          </a:lstStyle>
          <a:p>
            <a:pPr>
              <a:defRPr/>
            </a:pPr>
            <a:r>
              <a:rPr lang="en-US"/>
              <a:t>Emerson Confidential</a:t>
            </a:r>
            <a:endParaRPr lang="en-US" dirty="0"/>
          </a:p>
        </p:txBody>
      </p:sp>
      <p:sp>
        <p:nvSpPr>
          <p:cNvPr id="52" name="Text Placeholder 9">
            <a:extLst>
              <a:ext uri="{FF2B5EF4-FFF2-40B4-BE49-F238E27FC236}">
                <a16:creationId xmlns:a16="http://schemas.microsoft.com/office/drawing/2014/main" id="{22300CAD-B333-4E61-B8AE-FAD302DE0663}"/>
              </a:ext>
            </a:extLst>
          </p:cNvPr>
          <p:cNvSpPr>
            <a:spLocks noGrp="1"/>
          </p:cNvSpPr>
          <p:nvPr>
            <p:ph type="body" sz="quarter" idx="14" hasCustomPrompt="1"/>
          </p:nvPr>
        </p:nvSpPr>
        <p:spPr>
          <a:xfrm>
            <a:off x="503238" y="6940549"/>
            <a:ext cx="13623925" cy="1192213"/>
          </a:xfrm>
        </p:spPr>
        <p:txBody>
          <a:bodyPr>
            <a:noAutofit/>
          </a:bodyPr>
          <a:lstStyle>
            <a:lvl1pPr marL="0" marR="0" indent="0" algn="ctr" defTabSz="914363" rtl="0" eaLnBrk="1" fontAlgn="auto" latinLnBrk="0" hangingPunct="1">
              <a:lnSpc>
                <a:spcPct val="85000"/>
              </a:lnSpc>
              <a:spcBef>
                <a:spcPts val="0"/>
              </a:spcBef>
              <a:spcAft>
                <a:spcPts val="0"/>
              </a:spcAft>
              <a:buClr>
                <a:schemeClr val="bg1">
                  <a:lumMod val="50000"/>
                </a:schemeClr>
              </a:buClr>
              <a:buSzTx/>
              <a:buFont typeface="Arial" panose="020B0604020202020204" pitchFamily="34" charset="0"/>
              <a:buNone/>
              <a:tabLst>
                <a:tab pos="140885" algn="l"/>
              </a:tabLst>
              <a:defRPr lang="en-US" sz="2400" b="1" kern="1200" dirty="0">
                <a:solidFill>
                  <a:schemeClr val="bg1"/>
                </a:solidFill>
                <a:latin typeface="+mn-lt"/>
                <a:ea typeface="+mn-ea"/>
                <a:cs typeface="+mn-cs"/>
              </a:defRPr>
            </a:lvl1pPr>
          </a:lstStyle>
          <a:p>
            <a:r>
              <a:rPr lang="en-US" dirty="0"/>
              <a:t>Three line, tombstone</a:t>
            </a:r>
          </a:p>
          <a:p>
            <a:r>
              <a:rPr lang="en-US" dirty="0"/>
              <a:t>Suggested text size is 24pt, bold and sentence case</a:t>
            </a:r>
          </a:p>
          <a:p>
            <a:r>
              <a:rPr lang="en-US" dirty="0"/>
              <a:t>Key takeaway</a:t>
            </a:r>
          </a:p>
        </p:txBody>
      </p:sp>
      <p:grpSp>
        <p:nvGrpSpPr>
          <p:cNvPr id="53" name="Group 52">
            <a:extLst>
              <a:ext uri="{FF2B5EF4-FFF2-40B4-BE49-F238E27FC236}">
                <a16:creationId xmlns:a16="http://schemas.microsoft.com/office/drawing/2014/main" id="{EB5DEA0E-2E44-4561-927E-AF72F918F670}"/>
              </a:ext>
            </a:extLst>
          </p:cNvPr>
          <p:cNvGrpSpPr/>
          <p:nvPr userDrawn="1"/>
        </p:nvGrpSpPr>
        <p:grpSpPr>
          <a:xfrm>
            <a:off x="0" y="4190110"/>
            <a:ext cx="14630400" cy="1117602"/>
            <a:chOff x="0" y="5686691"/>
            <a:chExt cx="8306602" cy="624990"/>
          </a:xfrm>
        </p:grpSpPr>
        <p:sp>
          <p:nvSpPr>
            <p:cNvPr id="54" name="Rectangle 53">
              <a:extLst>
                <a:ext uri="{FF2B5EF4-FFF2-40B4-BE49-F238E27FC236}">
                  <a16:creationId xmlns:a16="http://schemas.microsoft.com/office/drawing/2014/main" id="{B86F3212-7EF1-4B19-87C9-33178DB35C13}"/>
                </a:ext>
              </a:extLst>
            </p:cNvPr>
            <p:cNvSpPr/>
            <p:nvPr/>
          </p:nvSpPr>
          <p:spPr bwMode="auto">
            <a:xfrm>
              <a:off x="0" y="5686693"/>
              <a:ext cx="8306602" cy="624988"/>
            </a:xfrm>
            <a:prstGeom prst="rect">
              <a:avLst/>
            </a:prstGeom>
            <a:solidFill>
              <a:schemeClr val="tx2"/>
            </a:solidFill>
            <a:ln w="9525" cap="flat" cmpd="sng" algn="ctr">
              <a:noFill/>
              <a:prstDash val="solid"/>
              <a:round/>
              <a:headEnd type="none" w="med" len="med"/>
              <a:tailEnd type="none" w="med" len="med"/>
            </a:ln>
            <a:effectLst/>
          </p:spPr>
          <p:txBody>
            <a:bodyPr vert="horz" wrap="square" lIns="457200" tIns="0" rIns="365760" bIns="0" numCol="1" rtlCol="0" anchor="ctr" anchorCtr="0" compatLnSpc="1">
              <a:prstTxWarp prst="textNoShape">
                <a:avLst/>
              </a:prstTxWarp>
            </a:bodyPr>
            <a:lstStyle/>
            <a:p>
              <a:pPr eaLnBrk="0" fontAlgn="base" hangingPunct="0">
                <a:spcBef>
                  <a:spcPct val="0"/>
                </a:spcBef>
                <a:spcAft>
                  <a:spcPct val="0"/>
                </a:spcAft>
              </a:pPr>
              <a:endParaRPr lang="en-US" b="1" dirty="0">
                <a:solidFill>
                  <a:srgbClr val="FFFFFF"/>
                </a:solidFill>
              </a:endParaRPr>
            </a:p>
          </p:txBody>
        </p:sp>
        <p:cxnSp>
          <p:nvCxnSpPr>
            <p:cNvPr id="55" name="Straight Connector 54">
              <a:extLst>
                <a:ext uri="{FF2B5EF4-FFF2-40B4-BE49-F238E27FC236}">
                  <a16:creationId xmlns:a16="http://schemas.microsoft.com/office/drawing/2014/main" id="{1275C0A3-2446-48CE-8DE6-BEF554D0C7DB}"/>
                </a:ext>
              </a:extLst>
            </p:cNvPr>
            <p:cNvCxnSpPr/>
            <p:nvPr/>
          </p:nvCxnSpPr>
          <p:spPr bwMode="auto">
            <a:xfrm>
              <a:off x="0" y="5686691"/>
              <a:ext cx="8306602" cy="0"/>
            </a:xfrm>
            <a:prstGeom prst="line">
              <a:avLst/>
            </a:prstGeom>
            <a:solidFill>
              <a:schemeClr val="accent1"/>
            </a:solidFill>
            <a:ln w="57150" cap="flat" cmpd="sng" algn="ctr">
              <a:solidFill>
                <a:schemeClr val="accent3"/>
              </a:solidFill>
              <a:prstDash val="solid"/>
              <a:miter lim="800000"/>
              <a:headEnd type="none" w="med" len="med"/>
              <a:tailEnd type="none" w="med" len="med"/>
            </a:ln>
            <a:effectLst/>
          </p:spPr>
        </p:cxnSp>
      </p:grpSp>
      <p:sp>
        <p:nvSpPr>
          <p:cNvPr id="56" name="Slide Number Placeholder 2">
            <a:extLst>
              <a:ext uri="{FF2B5EF4-FFF2-40B4-BE49-F238E27FC236}">
                <a16:creationId xmlns:a16="http://schemas.microsoft.com/office/drawing/2014/main" id="{7D98808A-6460-4959-B084-F5FB088CA78C}"/>
              </a:ext>
            </a:extLst>
          </p:cNvPr>
          <p:cNvSpPr txBox="1">
            <a:spLocks/>
          </p:cNvSpPr>
          <p:nvPr userDrawn="1"/>
        </p:nvSpPr>
        <p:spPr>
          <a:xfrm>
            <a:off x="13557251" y="4938584"/>
            <a:ext cx="943610" cy="246888"/>
          </a:xfrm>
          <a:prstGeom prst="rect">
            <a:avLst/>
          </a:prstGeom>
        </p:spPr>
        <p:txBody>
          <a:bodyPr vert="horz" lIns="91440" tIns="45720" rIns="91440" bIns="45720" rtlCol="0" anchor="ctr"/>
          <a:lstStyle>
            <a:defPPr>
              <a:defRPr lang="en-US"/>
            </a:defPPr>
            <a:lvl1pPr marL="0" algn="r" defTabSz="1463040" rtl="0" eaLnBrk="1" latinLnBrk="0" hangingPunct="1">
              <a:defRPr sz="1600" kern="1200">
                <a:solidFill>
                  <a:schemeClr val="bg1"/>
                </a:solidFill>
                <a:latin typeface="+mn-lt"/>
                <a:ea typeface="+mn-ea"/>
                <a:cs typeface="+mn-cs"/>
              </a:defRPr>
            </a:lvl1pPr>
            <a:lvl2pPr marL="731520" algn="l" defTabSz="1463040" rtl="0" eaLnBrk="1" latinLnBrk="0" hangingPunct="1">
              <a:defRPr sz="2900" kern="1200">
                <a:solidFill>
                  <a:schemeClr val="tx1"/>
                </a:solidFill>
                <a:latin typeface="+mn-lt"/>
                <a:ea typeface="+mn-ea"/>
                <a:cs typeface="+mn-cs"/>
              </a:defRPr>
            </a:lvl2pPr>
            <a:lvl3pPr marL="1463040" algn="l" defTabSz="1463040" rtl="0" eaLnBrk="1" latinLnBrk="0" hangingPunct="1">
              <a:defRPr sz="2900" kern="1200">
                <a:solidFill>
                  <a:schemeClr val="tx1"/>
                </a:solidFill>
                <a:latin typeface="+mn-lt"/>
                <a:ea typeface="+mn-ea"/>
                <a:cs typeface="+mn-cs"/>
              </a:defRPr>
            </a:lvl3pPr>
            <a:lvl4pPr marL="2194560" algn="l" defTabSz="1463040" rtl="0" eaLnBrk="1" latinLnBrk="0" hangingPunct="1">
              <a:defRPr sz="2900" kern="1200">
                <a:solidFill>
                  <a:schemeClr val="tx1"/>
                </a:solidFill>
                <a:latin typeface="+mn-lt"/>
                <a:ea typeface="+mn-ea"/>
                <a:cs typeface="+mn-cs"/>
              </a:defRPr>
            </a:lvl4pPr>
            <a:lvl5pPr marL="2926080" algn="l" defTabSz="1463040" rtl="0" eaLnBrk="1" latinLnBrk="0" hangingPunct="1">
              <a:defRPr sz="2900" kern="1200">
                <a:solidFill>
                  <a:schemeClr val="tx1"/>
                </a:solidFill>
                <a:latin typeface="+mn-lt"/>
                <a:ea typeface="+mn-ea"/>
                <a:cs typeface="+mn-cs"/>
              </a:defRPr>
            </a:lvl5pPr>
            <a:lvl6pPr marL="3657600" algn="l" defTabSz="1463040" rtl="0" eaLnBrk="1" latinLnBrk="0" hangingPunct="1">
              <a:defRPr sz="2900" kern="1200">
                <a:solidFill>
                  <a:schemeClr val="tx1"/>
                </a:solidFill>
                <a:latin typeface="+mn-lt"/>
                <a:ea typeface="+mn-ea"/>
                <a:cs typeface="+mn-cs"/>
              </a:defRPr>
            </a:lvl6pPr>
            <a:lvl7pPr marL="4389120" algn="l" defTabSz="1463040" rtl="0" eaLnBrk="1" latinLnBrk="0" hangingPunct="1">
              <a:defRPr sz="2900" kern="1200">
                <a:solidFill>
                  <a:schemeClr val="tx1"/>
                </a:solidFill>
                <a:latin typeface="+mn-lt"/>
                <a:ea typeface="+mn-ea"/>
                <a:cs typeface="+mn-cs"/>
              </a:defRPr>
            </a:lvl7pPr>
            <a:lvl8pPr marL="5120640" algn="l" defTabSz="1463040" rtl="0" eaLnBrk="1" latinLnBrk="0" hangingPunct="1">
              <a:defRPr sz="2900" kern="1200">
                <a:solidFill>
                  <a:schemeClr val="tx1"/>
                </a:solidFill>
                <a:latin typeface="+mn-lt"/>
                <a:ea typeface="+mn-ea"/>
                <a:cs typeface="+mn-cs"/>
              </a:defRPr>
            </a:lvl8pPr>
            <a:lvl9pPr marL="5852160" algn="l" defTabSz="1463040" rtl="0" eaLnBrk="1" latinLnBrk="0" hangingPunct="1">
              <a:defRPr sz="2900" kern="1200">
                <a:solidFill>
                  <a:schemeClr val="tx1"/>
                </a:solidFill>
                <a:latin typeface="+mn-lt"/>
                <a:ea typeface="+mn-ea"/>
                <a:cs typeface="+mn-cs"/>
              </a:defRPr>
            </a:lvl9pPr>
          </a:lstStyle>
          <a:p>
            <a:fld id="{B3618E82-2635-4133-8350-4252D6B2AEF7}" type="slidenum">
              <a:rPr lang="en-US" smtClean="0"/>
              <a:pPr/>
              <a:t>‹#›</a:t>
            </a:fld>
            <a:endParaRPr lang="en-US"/>
          </a:p>
        </p:txBody>
      </p:sp>
      <p:sp>
        <p:nvSpPr>
          <p:cNvPr id="57" name="Footer Placeholder 3">
            <a:extLst>
              <a:ext uri="{FF2B5EF4-FFF2-40B4-BE49-F238E27FC236}">
                <a16:creationId xmlns:a16="http://schemas.microsoft.com/office/drawing/2014/main" id="{13A9E21A-7254-487D-BE0B-8DBAFE903B30}"/>
              </a:ext>
            </a:extLst>
          </p:cNvPr>
          <p:cNvSpPr txBox="1">
            <a:spLocks/>
          </p:cNvSpPr>
          <p:nvPr userDrawn="1"/>
        </p:nvSpPr>
        <p:spPr>
          <a:xfrm>
            <a:off x="503238" y="4940997"/>
            <a:ext cx="8338186" cy="244475"/>
          </a:xfrm>
          <a:prstGeom prst="rect">
            <a:avLst/>
          </a:prstGeom>
        </p:spPr>
        <p:txBody>
          <a:bodyPr vert="horz" lIns="91440" tIns="45720" rIns="91440" bIns="45720" rtlCol="0" anchor="t" anchorCtr="0">
            <a:normAutofit/>
          </a:bodyPr>
          <a:lstStyle>
            <a:defPPr>
              <a:defRPr lang="en-US"/>
            </a:defPPr>
            <a:lvl1pPr marL="0" algn="l" defTabSz="914400" rtl="0" eaLnBrk="0" fontAlgn="base" latinLnBrk="0" hangingPunct="0">
              <a:spcBef>
                <a:spcPct val="0"/>
              </a:spcBef>
              <a:spcAft>
                <a:spcPct val="0"/>
              </a:spcAft>
              <a:defRPr lang="en-US" sz="1000" kern="1200">
                <a:solidFill>
                  <a:schemeClr val="bg1"/>
                </a:solidFill>
                <a:latin typeface="+mn-lt"/>
                <a:ea typeface="+mn-ea"/>
                <a:cs typeface="+mn-cs"/>
              </a:defRPr>
            </a:lvl1pPr>
            <a:lvl2pPr marL="731520" algn="l" defTabSz="1463040" rtl="0" eaLnBrk="1" latinLnBrk="0" hangingPunct="1">
              <a:defRPr sz="2900" kern="1200">
                <a:solidFill>
                  <a:schemeClr val="tx1"/>
                </a:solidFill>
                <a:latin typeface="+mn-lt"/>
                <a:ea typeface="+mn-ea"/>
                <a:cs typeface="+mn-cs"/>
              </a:defRPr>
            </a:lvl2pPr>
            <a:lvl3pPr marL="1463040" algn="l" defTabSz="1463040" rtl="0" eaLnBrk="1" latinLnBrk="0" hangingPunct="1">
              <a:defRPr sz="2900" kern="1200">
                <a:solidFill>
                  <a:schemeClr val="tx1"/>
                </a:solidFill>
                <a:latin typeface="+mn-lt"/>
                <a:ea typeface="+mn-ea"/>
                <a:cs typeface="+mn-cs"/>
              </a:defRPr>
            </a:lvl3pPr>
            <a:lvl4pPr marL="2194560" algn="l" defTabSz="1463040" rtl="0" eaLnBrk="1" latinLnBrk="0" hangingPunct="1">
              <a:defRPr sz="2900" kern="1200">
                <a:solidFill>
                  <a:schemeClr val="tx1"/>
                </a:solidFill>
                <a:latin typeface="+mn-lt"/>
                <a:ea typeface="+mn-ea"/>
                <a:cs typeface="+mn-cs"/>
              </a:defRPr>
            </a:lvl4pPr>
            <a:lvl5pPr marL="2926080" algn="l" defTabSz="1463040" rtl="0" eaLnBrk="1" latinLnBrk="0" hangingPunct="1">
              <a:defRPr sz="2900" kern="1200">
                <a:solidFill>
                  <a:schemeClr val="tx1"/>
                </a:solidFill>
                <a:latin typeface="+mn-lt"/>
                <a:ea typeface="+mn-ea"/>
                <a:cs typeface="+mn-cs"/>
              </a:defRPr>
            </a:lvl5pPr>
            <a:lvl6pPr marL="3657600" algn="l" defTabSz="1463040" rtl="0" eaLnBrk="1" latinLnBrk="0" hangingPunct="1">
              <a:defRPr sz="2900" kern="1200">
                <a:solidFill>
                  <a:schemeClr val="tx1"/>
                </a:solidFill>
                <a:latin typeface="+mn-lt"/>
                <a:ea typeface="+mn-ea"/>
                <a:cs typeface="+mn-cs"/>
              </a:defRPr>
            </a:lvl6pPr>
            <a:lvl7pPr marL="4389120" algn="l" defTabSz="1463040" rtl="0" eaLnBrk="1" latinLnBrk="0" hangingPunct="1">
              <a:defRPr sz="2900" kern="1200">
                <a:solidFill>
                  <a:schemeClr val="tx1"/>
                </a:solidFill>
                <a:latin typeface="+mn-lt"/>
                <a:ea typeface="+mn-ea"/>
                <a:cs typeface="+mn-cs"/>
              </a:defRPr>
            </a:lvl7pPr>
            <a:lvl8pPr marL="5120640" algn="l" defTabSz="1463040" rtl="0" eaLnBrk="1" latinLnBrk="0" hangingPunct="1">
              <a:defRPr sz="2900" kern="1200">
                <a:solidFill>
                  <a:schemeClr val="tx1"/>
                </a:solidFill>
                <a:latin typeface="+mn-lt"/>
                <a:ea typeface="+mn-ea"/>
                <a:cs typeface="+mn-cs"/>
              </a:defRPr>
            </a:lvl8pPr>
            <a:lvl9pPr marL="5852160" algn="l" defTabSz="1463040" rtl="0" eaLnBrk="1" latinLnBrk="0" hangingPunct="1">
              <a:defRPr sz="2900" kern="1200">
                <a:solidFill>
                  <a:schemeClr val="tx1"/>
                </a:solidFill>
                <a:latin typeface="+mn-lt"/>
                <a:ea typeface="+mn-ea"/>
                <a:cs typeface="+mn-cs"/>
              </a:defRPr>
            </a:lvl9pPr>
          </a:lstStyle>
          <a:p>
            <a:pPr>
              <a:defRPr/>
            </a:pPr>
            <a:r>
              <a:rPr lang="en-US"/>
              <a:t>Emerson Confidential</a:t>
            </a:r>
            <a:endParaRPr lang="en-US" dirty="0"/>
          </a:p>
        </p:txBody>
      </p:sp>
      <p:sp>
        <p:nvSpPr>
          <p:cNvPr id="58" name="Text Placeholder 9">
            <a:extLst>
              <a:ext uri="{FF2B5EF4-FFF2-40B4-BE49-F238E27FC236}">
                <a16:creationId xmlns:a16="http://schemas.microsoft.com/office/drawing/2014/main" id="{D6B9915F-8EFF-4B6F-905B-8027C4FFFDF7}"/>
              </a:ext>
            </a:extLst>
          </p:cNvPr>
          <p:cNvSpPr>
            <a:spLocks noGrp="1"/>
          </p:cNvSpPr>
          <p:nvPr>
            <p:ph type="body" sz="quarter" idx="15" hasCustomPrompt="1"/>
          </p:nvPr>
        </p:nvSpPr>
        <p:spPr>
          <a:xfrm>
            <a:off x="503238" y="4228210"/>
            <a:ext cx="13623925" cy="785813"/>
          </a:xfrm>
        </p:spPr>
        <p:txBody>
          <a:bodyPr>
            <a:noAutofit/>
          </a:bodyPr>
          <a:lstStyle>
            <a:lvl1pPr marL="0" marR="0" indent="0" algn="ctr" defTabSz="914363" rtl="0" eaLnBrk="1" fontAlgn="auto" latinLnBrk="0" hangingPunct="1">
              <a:lnSpc>
                <a:spcPct val="85000"/>
              </a:lnSpc>
              <a:spcBef>
                <a:spcPts val="0"/>
              </a:spcBef>
              <a:spcAft>
                <a:spcPts val="0"/>
              </a:spcAft>
              <a:buClr>
                <a:schemeClr val="bg1">
                  <a:lumMod val="50000"/>
                </a:schemeClr>
              </a:buClr>
              <a:buSzTx/>
              <a:buFont typeface="Arial" panose="020B0604020202020204" pitchFamily="34" charset="0"/>
              <a:buNone/>
              <a:tabLst>
                <a:tab pos="140885" algn="l"/>
              </a:tabLst>
              <a:defRPr lang="en-US" sz="2400" b="1" kern="1200" dirty="0">
                <a:solidFill>
                  <a:schemeClr val="bg1"/>
                </a:solidFill>
                <a:latin typeface="+mn-lt"/>
                <a:ea typeface="+mn-ea"/>
                <a:cs typeface="+mn-cs"/>
              </a:defRPr>
            </a:lvl1pPr>
          </a:lstStyle>
          <a:p>
            <a:pPr defTabSz="914363">
              <a:lnSpc>
                <a:spcPct val="85000"/>
              </a:lnSpc>
              <a:spcBef>
                <a:spcPts val="0"/>
              </a:spcBef>
              <a:spcAft>
                <a:spcPts val="0"/>
              </a:spcAft>
              <a:tabLst>
                <a:tab pos="140885" algn="l"/>
              </a:tabLst>
            </a:pPr>
            <a:r>
              <a:rPr lang="en-US" dirty="0"/>
              <a:t>Two line, tombstone</a:t>
            </a:r>
          </a:p>
          <a:p>
            <a:pPr defTabSz="914363">
              <a:tabLst>
                <a:tab pos="140885" algn="l"/>
              </a:tabLst>
            </a:pPr>
            <a:r>
              <a:rPr lang="en-US" dirty="0"/>
              <a:t>Suggested text size is 24pt, bold and sentence case</a:t>
            </a:r>
          </a:p>
        </p:txBody>
      </p:sp>
    </p:spTree>
    <p:extLst>
      <p:ext uri="{BB962C8B-B14F-4D97-AF65-F5344CB8AC3E}">
        <p14:creationId xmlns:p14="http://schemas.microsoft.com/office/powerpoint/2010/main" val="3050873375"/>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LAST LAYOUT OF TEMPLATE">
    <p:spTree>
      <p:nvGrpSpPr>
        <p:cNvPr id="1" name=""/>
        <p:cNvGrpSpPr/>
        <p:nvPr/>
      </p:nvGrpSpPr>
      <p:grpSpPr>
        <a:xfrm>
          <a:off x="0" y="0"/>
          <a:ext cx="0" cy="0"/>
          <a:chOff x="0" y="0"/>
          <a:chExt cx="0" cy="0"/>
        </a:xfrm>
      </p:grpSpPr>
      <p:sp>
        <p:nvSpPr>
          <p:cNvPr id="2" name="Rectangle 1"/>
          <p:cNvSpPr/>
          <p:nvPr userDrawn="1"/>
        </p:nvSpPr>
        <p:spPr>
          <a:xfrm>
            <a:off x="541176" y="1717854"/>
            <a:ext cx="13548048" cy="5632311"/>
          </a:xfrm>
          <a:prstGeom prst="rect">
            <a:avLst/>
          </a:prstGeom>
        </p:spPr>
        <p:txBody>
          <a:bodyPr wrap="square">
            <a:spAutoFit/>
          </a:bodyPr>
          <a:lstStyle/>
          <a:p>
            <a:pPr lvl="0" algn="ctr"/>
            <a:r>
              <a:rPr lang="en-US" sz="7200" dirty="0">
                <a:solidFill>
                  <a:srgbClr val="D31245"/>
                </a:solidFill>
              </a:rPr>
              <a:t>Last</a:t>
            </a:r>
            <a:r>
              <a:rPr lang="en-US" sz="7200" baseline="0" dirty="0">
                <a:solidFill>
                  <a:srgbClr val="D31245"/>
                </a:solidFill>
              </a:rPr>
              <a:t> layout </a:t>
            </a:r>
            <a:r>
              <a:rPr lang="en-US" sz="7200" dirty="0">
                <a:solidFill>
                  <a:srgbClr val="D31245"/>
                </a:solidFill>
              </a:rPr>
              <a:t>of template</a:t>
            </a:r>
            <a:br>
              <a:rPr lang="en-US" sz="7200" dirty="0">
                <a:solidFill>
                  <a:srgbClr val="D31245"/>
                </a:solidFill>
              </a:rPr>
            </a:br>
            <a:br>
              <a:rPr lang="en-US" sz="7200" dirty="0">
                <a:solidFill>
                  <a:srgbClr val="D31245"/>
                </a:solidFill>
              </a:rPr>
            </a:br>
            <a:r>
              <a:rPr lang="en-US" sz="7200" dirty="0">
                <a:solidFill>
                  <a:srgbClr val="D31245"/>
                </a:solidFill>
              </a:rPr>
              <a:t>Any slide layouts after this</a:t>
            </a:r>
            <a:br>
              <a:rPr lang="en-US" sz="7200" dirty="0">
                <a:solidFill>
                  <a:srgbClr val="D31245"/>
                </a:solidFill>
              </a:rPr>
            </a:br>
            <a:r>
              <a:rPr lang="en-US" sz="7200" dirty="0">
                <a:solidFill>
                  <a:srgbClr val="D31245"/>
                </a:solidFill>
              </a:rPr>
              <a:t>are from other templates </a:t>
            </a:r>
            <a:br>
              <a:rPr lang="en-US" sz="7200" dirty="0">
                <a:solidFill>
                  <a:srgbClr val="D31245"/>
                </a:solidFill>
              </a:rPr>
            </a:br>
            <a:r>
              <a:rPr lang="en-US" sz="7200" dirty="0">
                <a:solidFill>
                  <a:srgbClr val="D31245"/>
                </a:solidFill>
              </a:rPr>
              <a:t>and should not be used</a:t>
            </a:r>
            <a:endParaRPr lang="en-US" sz="6600" dirty="0">
              <a:solidFill>
                <a:srgbClr val="D31245"/>
              </a:solidFill>
            </a:endParaRPr>
          </a:p>
        </p:txBody>
      </p:sp>
    </p:spTree>
    <p:extLst>
      <p:ext uri="{BB962C8B-B14F-4D97-AF65-F5344CB8AC3E}">
        <p14:creationId xmlns:p14="http://schemas.microsoft.com/office/powerpoint/2010/main" val="4179234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 2 Line Tombston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Slide Titles Should Use Initial Caps </a:t>
            </a:r>
          </a:p>
        </p:txBody>
      </p:sp>
      <p:sp>
        <p:nvSpPr>
          <p:cNvPr id="13" name="Text Placeholder 13"/>
          <p:cNvSpPr>
            <a:spLocks noGrp="1"/>
          </p:cNvSpPr>
          <p:nvPr>
            <p:ph type="body" sz="quarter" idx="15" hasCustomPrompt="1"/>
          </p:nvPr>
        </p:nvSpPr>
        <p:spPr>
          <a:xfrm>
            <a:off x="503238" y="1587500"/>
            <a:ext cx="6629400" cy="762000"/>
          </a:xfrm>
        </p:spPr>
        <p:txBody>
          <a:bodyPr anchor="b"/>
          <a:lstStyle>
            <a:lvl1pPr marL="0" indent="0">
              <a:buNone/>
              <a:defRPr b="1">
                <a:solidFill>
                  <a:schemeClr val="accent1"/>
                </a:solidFill>
              </a:defRPr>
            </a:lvl1pPr>
          </a:lstStyle>
          <a:p>
            <a:pPr lvl="0"/>
            <a:r>
              <a:rPr lang="en-US" dirty="0"/>
              <a:t>Click to edit master text styles</a:t>
            </a:r>
          </a:p>
        </p:txBody>
      </p:sp>
      <p:sp>
        <p:nvSpPr>
          <p:cNvPr id="14" name="Text Placeholder 13"/>
          <p:cNvSpPr>
            <a:spLocks noGrp="1"/>
          </p:cNvSpPr>
          <p:nvPr>
            <p:ph type="body" sz="quarter" idx="16" hasCustomPrompt="1"/>
          </p:nvPr>
        </p:nvSpPr>
        <p:spPr>
          <a:xfrm>
            <a:off x="7480301" y="1587500"/>
            <a:ext cx="6629400" cy="762000"/>
          </a:xfrm>
        </p:spPr>
        <p:txBody>
          <a:bodyPr anchor="b"/>
          <a:lstStyle>
            <a:lvl1pPr marL="0" indent="0">
              <a:buNone/>
              <a:defRPr b="1">
                <a:solidFill>
                  <a:schemeClr val="accent1"/>
                </a:solidFill>
              </a:defRPr>
            </a:lvl1pPr>
          </a:lstStyle>
          <a:p>
            <a:pPr lvl="0"/>
            <a:r>
              <a:rPr lang="en-US" dirty="0"/>
              <a:t>Click to edit master text styles</a:t>
            </a:r>
          </a:p>
        </p:txBody>
      </p:sp>
      <p:sp>
        <p:nvSpPr>
          <p:cNvPr id="17" name="Content Placeholder 16"/>
          <p:cNvSpPr>
            <a:spLocks noGrp="1"/>
          </p:cNvSpPr>
          <p:nvPr>
            <p:ph sz="quarter" idx="17" hasCustomPrompt="1"/>
          </p:nvPr>
        </p:nvSpPr>
        <p:spPr>
          <a:xfrm>
            <a:off x="503238" y="2590800"/>
            <a:ext cx="6629400" cy="3594100"/>
          </a:xfrm>
        </p:spPr>
        <p:txBody>
          <a:bodyPr>
            <a:noAutofit/>
          </a:bodyPr>
          <a:lstStyle>
            <a:lvl1pPr>
              <a:defRPr/>
            </a:lvl1pPr>
            <a:lvl2pPr>
              <a:defRPr/>
            </a:lvl2pPr>
            <a:lvl3pPr>
              <a:defRPr lang="en-US" sz="2000" smtClean="0"/>
            </a:lvl3pPr>
          </a:lstStyle>
          <a:p>
            <a:r>
              <a:rPr lang="en-US" dirty="0"/>
              <a:t>The blue tombstone layout options should be used for all presentations</a:t>
            </a:r>
          </a:p>
          <a:p>
            <a:pPr lvl="1"/>
            <a:r>
              <a:rPr lang="en-US" dirty="0"/>
              <a:t>Body text is RGB: 63/64/64, the second color in the color theme order</a:t>
            </a:r>
          </a:p>
          <a:p>
            <a:pPr lvl="1"/>
            <a:r>
              <a:rPr lang="en-US" dirty="0"/>
              <a:t>Title text is RGB: 0/75/141, the fifth color in the color theme order</a:t>
            </a:r>
          </a:p>
          <a:p>
            <a:pPr lvl="2"/>
            <a:r>
              <a:rPr lang="en-US" b="1" dirty="0"/>
              <a:t>Arial font size 16 or larger </a:t>
            </a:r>
            <a:r>
              <a:rPr lang="en-US" dirty="0"/>
              <a:t>is strongly recommended, first level body text is </a:t>
            </a:r>
            <a:br>
              <a:rPr lang="en-US" dirty="0"/>
            </a:br>
            <a:r>
              <a:rPr lang="en-US" dirty="0"/>
              <a:t>Arial 20 </a:t>
            </a:r>
            <a:r>
              <a:rPr lang="en-US" dirty="0" err="1"/>
              <a:t>pt</a:t>
            </a:r>
            <a:endParaRPr lang="en-US" dirty="0"/>
          </a:p>
          <a:p>
            <a:pPr lvl="2"/>
            <a:r>
              <a:rPr lang="en-US" dirty="0"/>
              <a:t>Date formats: Please avoid “FY” before fiscal years, any Emerson financial data </a:t>
            </a:r>
            <a:br>
              <a:rPr lang="en-US" dirty="0"/>
            </a:br>
            <a:r>
              <a:rPr lang="en-US" dirty="0"/>
              <a:t>is assumed to be FY when just the year is shown</a:t>
            </a:r>
          </a:p>
          <a:p>
            <a:pPr lvl="2"/>
            <a:r>
              <a:rPr lang="en-US" dirty="0"/>
              <a:t>Highlight </a:t>
            </a:r>
            <a:r>
              <a:rPr lang="en-US" b="1" dirty="0"/>
              <a:t>important points </a:t>
            </a:r>
            <a:r>
              <a:rPr lang="en-US" dirty="0"/>
              <a:t>by bolding text or using </a:t>
            </a:r>
            <a:r>
              <a:rPr lang="en-US" sz="2000" dirty="0">
                <a:latin typeface="+mj-lt"/>
              </a:rPr>
              <a:t>Arial Black </a:t>
            </a:r>
          </a:p>
          <a:p>
            <a:endParaRPr lang="en-US" dirty="0"/>
          </a:p>
        </p:txBody>
      </p:sp>
      <p:sp>
        <p:nvSpPr>
          <p:cNvPr id="18" name="Content Placeholder 16"/>
          <p:cNvSpPr>
            <a:spLocks noGrp="1"/>
          </p:cNvSpPr>
          <p:nvPr>
            <p:ph sz="quarter" idx="18"/>
          </p:nvPr>
        </p:nvSpPr>
        <p:spPr>
          <a:xfrm>
            <a:off x="7480301" y="2590800"/>
            <a:ext cx="6629400" cy="3594100"/>
          </a:xfrm>
        </p:spPr>
        <p:txBody>
          <a:bodyPr>
            <a:no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grpSp>
        <p:nvGrpSpPr>
          <p:cNvPr id="21" name="Group 20">
            <a:extLst>
              <a:ext uri="{FF2B5EF4-FFF2-40B4-BE49-F238E27FC236}">
                <a16:creationId xmlns:a16="http://schemas.microsoft.com/office/drawing/2014/main" id="{F7F2E3F7-B58E-4A0B-875C-6C348A80D7C2}"/>
              </a:ext>
            </a:extLst>
          </p:cNvPr>
          <p:cNvGrpSpPr/>
          <p:nvPr userDrawn="1"/>
        </p:nvGrpSpPr>
        <p:grpSpPr>
          <a:xfrm>
            <a:off x="0" y="7112000"/>
            <a:ext cx="14630400" cy="1117602"/>
            <a:chOff x="0" y="5686691"/>
            <a:chExt cx="8306602" cy="624990"/>
          </a:xfrm>
        </p:grpSpPr>
        <p:sp>
          <p:nvSpPr>
            <p:cNvPr id="22" name="Rectangle 21">
              <a:extLst>
                <a:ext uri="{FF2B5EF4-FFF2-40B4-BE49-F238E27FC236}">
                  <a16:creationId xmlns:a16="http://schemas.microsoft.com/office/drawing/2014/main" id="{58EAE586-384A-4EF6-99B7-3F0336990B99}"/>
                </a:ext>
              </a:extLst>
            </p:cNvPr>
            <p:cNvSpPr/>
            <p:nvPr/>
          </p:nvSpPr>
          <p:spPr bwMode="auto">
            <a:xfrm>
              <a:off x="0" y="5686693"/>
              <a:ext cx="8306602" cy="624988"/>
            </a:xfrm>
            <a:prstGeom prst="rect">
              <a:avLst/>
            </a:prstGeom>
            <a:solidFill>
              <a:schemeClr val="tx2"/>
            </a:solidFill>
            <a:ln w="9525" cap="flat" cmpd="sng" algn="ctr">
              <a:noFill/>
              <a:prstDash val="solid"/>
              <a:round/>
              <a:headEnd type="none" w="med" len="med"/>
              <a:tailEnd type="none" w="med" len="med"/>
            </a:ln>
            <a:effectLst/>
          </p:spPr>
          <p:txBody>
            <a:bodyPr vert="horz" wrap="square" lIns="457200" tIns="0" rIns="365760" bIns="0" numCol="1" rtlCol="0" anchor="ctr" anchorCtr="0" compatLnSpc="1">
              <a:prstTxWarp prst="textNoShape">
                <a:avLst/>
              </a:prstTxWarp>
            </a:bodyPr>
            <a:lstStyle/>
            <a:p>
              <a:pPr eaLnBrk="0" fontAlgn="base" hangingPunct="0">
                <a:spcBef>
                  <a:spcPct val="0"/>
                </a:spcBef>
                <a:spcAft>
                  <a:spcPct val="0"/>
                </a:spcAft>
              </a:pPr>
              <a:endParaRPr lang="en-US" b="1" dirty="0">
                <a:solidFill>
                  <a:srgbClr val="FFFFFF"/>
                </a:solidFill>
              </a:endParaRPr>
            </a:p>
          </p:txBody>
        </p:sp>
        <p:cxnSp>
          <p:nvCxnSpPr>
            <p:cNvPr id="23" name="Straight Connector 22">
              <a:extLst>
                <a:ext uri="{FF2B5EF4-FFF2-40B4-BE49-F238E27FC236}">
                  <a16:creationId xmlns:a16="http://schemas.microsoft.com/office/drawing/2014/main" id="{C453CC56-1836-4567-B333-4B54F0B49956}"/>
                </a:ext>
              </a:extLst>
            </p:cNvPr>
            <p:cNvCxnSpPr/>
            <p:nvPr/>
          </p:nvCxnSpPr>
          <p:spPr bwMode="auto">
            <a:xfrm>
              <a:off x="0" y="5686691"/>
              <a:ext cx="8306602" cy="0"/>
            </a:xfrm>
            <a:prstGeom prst="line">
              <a:avLst/>
            </a:prstGeom>
            <a:solidFill>
              <a:schemeClr val="accent1"/>
            </a:solidFill>
            <a:ln w="57150" cap="flat" cmpd="sng" algn="ctr">
              <a:solidFill>
                <a:schemeClr val="accent3"/>
              </a:solidFill>
              <a:prstDash val="solid"/>
              <a:miter lim="800000"/>
              <a:headEnd type="none" w="med" len="med"/>
              <a:tailEnd type="none" w="med" len="med"/>
            </a:ln>
            <a:effectLst/>
          </p:spPr>
        </p:cxnSp>
      </p:grpSp>
      <p:sp>
        <p:nvSpPr>
          <p:cNvPr id="24" name="Slide Number Placeholder 2">
            <a:extLst>
              <a:ext uri="{FF2B5EF4-FFF2-40B4-BE49-F238E27FC236}">
                <a16:creationId xmlns:a16="http://schemas.microsoft.com/office/drawing/2014/main" id="{C4A5F2E8-4FB0-45BA-BAF4-4FA73153E625}"/>
              </a:ext>
            </a:extLst>
          </p:cNvPr>
          <p:cNvSpPr>
            <a:spLocks noGrp="1"/>
          </p:cNvSpPr>
          <p:nvPr>
            <p:ph type="sldNum" sz="quarter" idx="10"/>
          </p:nvPr>
        </p:nvSpPr>
        <p:spPr>
          <a:xfrm>
            <a:off x="13557251" y="7860474"/>
            <a:ext cx="943610" cy="246888"/>
          </a:xfrm>
        </p:spPr>
        <p:txBody>
          <a:bodyPr/>
          <a:lstStyle>
            <a:lvl1pPr>
              <a:defRPr>
                <a:solidFill>
                  <a:schemeClr val="bg1"/>
                </a:solidFill>
              </a:defRPr>
            </a:lvl1pPr>
          </a:lstStyle>
          <a:p>
            <a:fld id="{B3618E82-2635-4133-8350-4252D6B2AEF7}" type="slidenum">
              <a:rPr lang="en-US" smtClean="0"/>
              <a:pPr/>
              <a:t>‹#›</a:t>
            </a:fld>
            <a:endParaRPr lang="en-US"/>
          </a:p>
        </p:txBody>
      </p:sp>
      <p:sp>
        <p:nvSpPr>
          <p:cNvPr id="25" name="Footer Placeholder 3">
            <a:extLst>
              <a:ext uri="{FF2B5EF4-FFF2-40B4-BE49-F238E27FC236}">
                <a16:creationId xmlns:a16="http://schemas.microsoft.com/office/drawing/2014/main" id="{36154961-2691-4739-B598-31535D4409CD}"/>
              </a:ext>
            </a:extLst>
          </p:cNvPr>
          <p:cNvSpPr>
            <a:spLocks noGrp="1"/>
          </p:cNvSpPr>
          <p:nvPr>
            <p:ph type="ftr" sz="quarter" idx="11"/>
          </p:nvPr>
        </p:nvSpPr>
        <p:spPr>
          <a:xfrm>
            <a:off x="503238" y="7862887"/>
            <a:ext cx="8338186" cy="244475"/>
          </a:xfrm>
        </p:spPr>
        <p:txBody>
          <a:bodyPr/>
          <a:lstStyle>
            <a:lvl1pPr>
              <a:defRPr>
                <a:solidFill>
                  <a:schemeClr val="bg1"/>
                </a:solidFill>
              </a:defRPr>
            </a:lvl1pPr>
          </a:lstStyle>
          <a:p>
            <a:pPr>
              <a:defRPr/>
            </a:pPr>
            <a:r>
              <a:rPr lang="en-US" dirty="0"/>
              <a:t>Emerson Confidential</a:t>
            </a:r>
          </a:p>
        </p:txBody>
      </p:sp>
      <p:sp>
        <p:nvSpPr>
          <p:cNvPr id="26" name="Text Placeholder 9">
            <a:extLst>
              <a:ext uri="{FF2B5EF4-FFF2-40B4-BE49-F238E27FC236}">
                <a16:creationId xmlns:a16="http://schemas.microsoft.com/office/drawing/2014/main" id="{CC5AFBE3-C6F3-4695-A185-AFD7E5FBFE70}"/>
              </a:ext>
            </a:extLst>
          </p:cNvPr>
          <p:cNvSpPr>
            <a:spLocks noGrp="1"/>
          </p:cNvSpPr>
          <p:nvPr>
            <p:ph type="body" sz="quarter" idx="12" hasCustomPrompt="1"/>
          </p:nvPr>
        </p:nvSpPr>
        <p:spPr>
          <a:xfrm>
            <a:off x="503238" y="7150100"/>
            <a:ext cx="13623925" cy="785813"/>
          </a:xfrm>
        </p:spPr>
        <p:txBody>
          <a:bodyPr>
            <a:noAutofit/>
          </a:bodyPr>
          <a:lstStyle>
            <a:lvl1pPr marL="0" marR="0" indent="0" algn="ctr" defTabSz="914363" rtl="0" eaLnBrk="1" fontAlgn="auto" latinLnBrk="0" hangingPunct="1">
              <a:lnSpc>
                <a:spcPct val="85000"/>
              </a:lnSpc>
              <a:spcBef>
                <a:spcPts val="0"/>
              </a:spcBef>
              <a:spcAft>
                <a:spcPts val="0"/>
              </a:spcAft>
              <a:buClr>
                <a:schemeClr val="bg1">
                  <a:lumMod val="50000"/>
                </a:schemeClr>
              </a:buClr>
              <a:buSzTx/>
              <a:buFont typeface="Arial" panose="020B0604020202020204" pitchFamily="34" charset="0"/>
              <a:buNone/>
              <a:tabLst>
                <a:tab pos="140885" algn="l"/>
              </a:tabLst>
              <a:defRPr lang="en-US" sz="2400" b="1" kern="1200" dirty="0">
                <a:solidFill>
                  <a:schemeClr val="bg1"/>
                </a:solidFill>
                <a:latin typeface="+mn-lt"/>
                <a:ea typeface="+mn-ea"/>
                <a:cs typeface="+mn-cs"/>
              </a:defRPr>
            </a:lvl1pPr>
          </a:lstStyle>
          <a:p>
            <a:pPr defTabSz="914363">
              <a:lnSpc>
                <a:spcPct val="85000"/>
              </a:lnSpc>
              <a:spcBef>
                <a:spcPts val="0"/>
              </a:spcBef>
              <a:spcAft>
                <a:spcPts val="0"/>
              </a:spcAft>
              <a:tabLst>
                <a:tab pos="140885" algn="l"/>
              </a:tabLst>
            </a:pPr>
            <a:r>
              <a:rPr lang="en-US" dirty="0"/>
              <a:t>Two line, tombstone</a:t>
            </a:r>
          </a:p>
          <a:p>
            <a:pPr defTabSz="914363">
              <a:tabLst>
                <a:tab pos="140885" algn="l"/>
              </a:tabLst>
            </a:pPr>
            <a:r>
              <a:rPr lang="en-US" dirty="0"/>
              <a:t>Suggested text size is 24pt, bold and sentence case</a:t>
            </a:r>
          </a:p>
        </p:txBody>
      </p:sp>
    </p:spTree>
    <p:extLst>
      <p:ext uri="{BB962C8B-B14F-4D97-AF65-F5344CB8AC3E}">
        <p14:creationId xmlns:p14="http://schemas.microsoft.com/office/powerpoint/2010/main" val="29183852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 3 Line Tombston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Slide Titles Should Use Initial Caps </a:t>
            </a:r>
          </a:p>
        </p:txBody>
      </p:sp>
      <p:sp>
        <p:nvSpPr>
          <p:cNvPr id="9" name="Text Placeholder 13"/>
          <p:cNvSpPr>
            <a:spLocks noGrp="1"/>
          </p:cNvSpPr>
          <p:nvPr>
            <p:ph type="body" sz="quarter" idx="15" hasCustomPrompt="1"/>
          </p:nvPr>
        </p:nvSpPr>
        <p:spPr>
          <a:xfrm>
            <a:off x="503238" y="1587500"/>
            <a:ext cx="6629400" cy="762000"/>
          </a:xfrm>
        </p:spPr>
        <p:txBody>
          <a:bodyPr anchor="b"/>
          <a:lstStyle>
            <a:lvl1pPr marL="0" indent="0">
              <a:buNone/>
              <a:defRPr b="1">
                <a:solidFill>
                  <a:schemeClr val="accent1"/>
                </a:solidFill>
              </a:defRPr>
            </a:lvl1pPr>
          </a:lstStyle>
          <a:p>
            <a:pPr lvl="0"/>
            <a:r>
              <a:rPr lang="en-US" dirty="0"/>
              <a:t>Click to edit master text styles</a:t>
            </a:r>
          </a:p>
        </p:txBody>
      </p:sp>
      <p:sp>
        <p:nvSpPr>
          <p:cNvPr id="10" name="Text Placeholder 13"/>
          <p:cNvSpPr>
            <a:spLocks noGrp="1"/>
          </p:cNvSpPr>
          <p:nvPr>
            <p:ph type="body" sz="quarter" idx="16" hasCustomPrompt="1"/>
          </p:nvPr>
        </p:nvSpPr>
        <p:spPr>
          <a:xfrm>
            <a:off x="7480301" y="1587500"/>
            <a:ext cx="6629400" cy="762000"/>
          </a:xfrm>
        </p:spPr>
        <p:txBody>
          <a:bodyPr anchor="b"/>
          <a:lstStyle>
            <a:lvl1pPr marL="0" indent="0">
              <a:buNone/>
              <a:defRPr b="1">
                <a:solidFill>
                  <a:schemeClr val="accent1"/>
                </a:solidFill>
              </a:defRPr>
            </a:lvl1pPr>
          </a:lstStyle>
          <a:p>
            <a:pPr lvl="0"/>
            <a:r>
              <a:rPr lang="en-US" dirty="0"/>
              <a:t>Click to edit master text styles</a:t>
            </a:r>
          </a:p>
        </p:txBody>
      </p:sp>
      <p:sp>
        <p:nvSpPr>
          <p:cNvPr id="11" name="Content Placeholder 16"/>
          <p:cNvSpPr>
            <a:spLocks noGrp="1"/>
          </p:cNvSpPr>
          <p:nvPr>
            <p:ph sz="quarter" idx="17" hasCustomPrompt="1"/>
          </p:nvPr>
        </p:nvSpPr>
        <p:spPr>
          <a:xfrm>
            <a:off x="503238" y="2590800"/>
            <a:ext cx="6629400" cy="3594100"/>
          </a:xfrm>
        </p:spPr>
        <p:txBody>
          <a:bodyPr>
            <a:noAutofit/>
          </a:bodyPr>
          <a:lstStyle>
            <a:lvl1pPr>
              <a:defRPr/>
            </a:lvl1pPr>
            <a:lvl2pPr>
              <a:defRPr/>
            </a:lvl2pPr>
            <a:lvl3pPr>
              <a:defRPr lang="en-US" sz="2000" smtClean="0"/>
            </a:lvl3pPr>
          </a:lstStyle>
          <a:p>
            <a:r>
              <a:rPr lang="en-US" dirty="0"/>
              <a:t>The blue tombstone layout options should be used for all presentations</a:t>
            </a:r>
          </a:p>
          <a:p>
            <a:pPr lvl="1"/>
            <a:r>
              <a:rPr lang="en-US" dirty="0"/>
              <a:t>Body text is RGB: 63/64/64, the second color in the color theme order</a:t>
            </a:r>
          </a:p>
          <a:p>
            <a:pPr lvl="1"/>
            <a:r>
              <a:rPr lang="en-US" dirty="0"/>
              <a:t>Title text is RGB: 0/75/141, the fifth color in the color theme order</a:t>
            </a:r>
          </a:p>
          <a:p>
            <a:endParaRPr lang="en-US" dirty="0"/>
          </a:p>
        </p:txBody>
      </p:sp>
      <p:sp>
        <p:nvSpPr>
          <p:cNvPr id="12" name="Content Placeholder 16"/>
          <p:cNvSpPr>
            <a:spLocks noGrp="1"/>
          </p:cNvSpPr>
          <p:nvPr>
            <p:ph sz="quarter" idx="18"/>
          </p:nvPr>
        </p:nvSpPr>
        <p:spPr>
          <a:xfrm>
            <a:off x="7480301" y="2590800"/>
            <a:ext cx="6629400" cy="3594100"/>
          </a:xfrm>
        </p:spPr>
        <p:txBody>
          <a:bodyPr>
            <a:no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grpSp>
        <p:nvGrpSpPr>
          <p:cNvPr id="20" name="Group 19">
            <a:extLst>
              <a:ext uri="{FF2B5EF4-FFF2-40B4-BE49-F238E27FC236}">
                <a16:creationId xmlns:a16="http://schemas.microsoft.com/office/drawing/2014/main" id="{CD8F1F90-10D5-4885-9885-8BF91EC723B8}"/>
              </a:ext>
            </a:extLst>
          </p:cNvPr>
          <p:cNvGrpSpPr/>
          <p:nvPr userDrawn="1"/>
        </p:nvGrpSpPr>
        <p:grpSpPr>
          <a:xfrm>
            <a:off x="0" y="6902456"/>
            <a:ext cx="14630400" cy="1327145"/>
            <a:chOff x="0" y="5686691"/>
            <a:chExt cx="8306602" cy="542153"/>
          </a:xfrm>
          <a:solidFill>
            <a:schemeClr val="tx2"/>
          </a:solidFill>
        </p:grpSpPr>
        <p:sp>
          <p:nvSpPr>
            <p:cNvPr id="21" name="Rectangle 20">
              <a:extLst>
                <a:ext uri="{FF2B5EF4-FFF2-40B4-BE49-F238E27FC236}">
                  <a16:creationId xmlns:a16="http://schemas.microsoft.com/office/drawing/2014/main" id="{D431D941-5B95-41AA-A3FD-5F4CE4F9C544}"/>
                </a:ext>
              </a:extLst>
            </p:cNvPr>
            <p:cNvSpPr/>
            <p:nvPr/>
          </p:nvSpPr>
          <p:spPr bwMode="auto">
            <a:xfrm>
              <a:off x="0" y="5686692"/>
              <a:ext cx="8306602" cy="542152"/>
            </a:xfrm>
            <a:prstGeom prst="rect">
              <a:avLst/>
            </a:prstGeom>
            <a:grpFill/>
            <a:ln w="9525" cap="flat" cmpd="sng" algn="ctr">
              <a:noFill/>
              <a:prstDash val="solid"/>
              <a:round/>
              <a:headEnd type="none" w="med" len="med"/>
              <a:tailEnd type="none" w="med" len="med"/>
            </a:ln>
            <a:effectLst/>
          </p:spPr>
          <p:txBody>
            <a:bodyPr vert="horz" wrap="square" lIns="457200" tIns="0" rIns="365760" bIns="0" numCol="1" rtlCol="0" anchor="ctr" anchorCtr="0" compatLnSpc="1">
              <a:prstTxWarp prst="textNoShape">
                <a:avLst/>
              </a:prstTxWarp>
            </a:bodyPr>
            <a:lstStyle/>
            <a:p>
              <a:pPr eaLnBrk="0" fontAlgn="base" hangingPunct="0">
                <a:spcBef>
                  <a:spcPct val="0"/>
                </a:spcBef>
                <a:spcAft>
                  <a:spcPct val="0"/>
                </a:spcAft>
              </a:pPr>
              <a:endParaRPr lang="en-US" b="1" dirty="0">
                <a:solidFill>
                  <a:schemeClr val="bg1"/>
                </a:solidFill>
              </a:endParaRPr>
            </a:p>
          </p:txBody>
        </p:sp>
        <p:cxnSp>
          <p:nvCxnSpPr>
            <p:cNvPr id="22" name="Straight Connector 21">
              <a:extLst>
                <a:ext uri="{FF2B5EF4-FFF2-40B4-BE49-F238E27FC236}">
                  <a16:creationId xmlns:a16="http://schemas.microsoft.com/office/drawing/2014/main" id="{1DA54A0C-4F4B-49D1-A283-D2945A6217B7}"/>
                </a:ext>
              </a:extLst>
            </p:cNvPr>
            <p:cNvCxnSpPr/>
            <p:nvPr/>
          </p:nvCxnSpPr>
          <p:spPr bwMode="auto">
            <a:xfrm>
              <a:off x="0" y="5686691"/>
              <a:ext cx="8306602" cy="0"/>
            </a:xfrm>
            <a:prstGeom prst="line">
              <a:avLst/>
            </a:prstGeom>
            <a:grpFill/>
            <a:ln w="57150" cap="flat" cmpd="sng" algn="ctr">
              <a:solidFill>
                <a:schemeClr val="accent3"/>
              </a:solidFill>
              <a:prstDash val="solid"/>
              <a:miter lim="800000"/>
              <a:headEnd type="none" w="med" len="med"/>
              <a:tailEnd type="none" w="med" len="med"/>
            </a:ln>
            <a:effectLst/>
          </p:spPr>
        </p:cxnSp>
      </p:grpSp>
      <p:sp>
        <p:nvSpPr>
          <p:cNvPr id="23" name="Slide Number Placeholder 2">
            <a:extLst>
              <a:ext uri="{FF2B5EF4-FFF2-40B4-BE49-F238E27FC236}">
                <a16:creationId xmlns:a16="http://schemas.microsoft.com/office/drawing/2014/main" id="{A609C409-3BC3-4FA0-AC6C-28A79FA82757}"/>
              </a:ext>
            </a:extLst>
          </p:cNvPr>
          <p:cNvSpPr>
            <a:spLocks noGrp="1"/>
          </p:cNvSpPr>
          <p:nvPr>
            <p:ph type="sldNum" sz="quarter" idx="10"/>
          </p:nvPr>
        </p:nvSpPr>
        <p:spPr>
          <a:xfrm>
            <a:off x="13557251" y="7860474"/>
            <a:ext cx="943610" cy="246888"/>
          </a:xfrm>
        </p:spPr>
        <p:txBody>
          <a:bodyPr/>
          <a:lstStyle>
            <a:lvl1pPr>
              <a:defRPr>
                <a:solidFill>
                  <a:schemeClr val="bg1"/>
                </a:solidFill>
              </a:defRPr>
            </a:lvl1pPr>
          </a:lstStyle>
          <a:p>
            <a:fld id="{B3618E82-2635-4133-8350-4252D6B2AEF7}" type="slidenum">
              <a:rPr lang="en-US" smtClean="0"/>
              <a:pPr/>
              <a:t>‹#›</a:t>
            </a:fld>
            <a:endParaRPr lang="en-US"/>
          </a:p>
        </p:txBody>
      </p:sp>
      <p:sp>
        <p:nvSpPr>
          <p:cNvPr id="24" name="Footer Placeholder 3">
            <a:extLst>
              <a:ext uri="{FF2B5EF4-FFF2-40B4-BE49-F238E27FC236}">
                <a16:creationId xmlns:a16="http://schemas.microsoft.com/office/drawing/2014/main" id="{9FF4A672-FFF9-4322-8DB8-B3079B883905}"/>
              </a:ext>
            </a:extLst>
          </p:cNvPr>
          <p:cNvSpPr>
            <a:spLocks noGrp="1"/>
          </p:cNvSpPr>
          <p:nvPr>
            <p:ph type="ftr" sz="quarter" idx="11"/>
          </p:nvPr>
        </p:nvSpPr>
        <p:spPr>
          <a:xfrm>
            <a:off x="503238" y="7862887"/>
            <a:ext cx="8338186" cy="244475"/>
          </a:xfrm>
        </p:spPr>
        <p:txBody>
          <a:bodyPr/>
          <a:lstStyle>
            <a:lvl1pPr>
              <a:defRPr>
                <a:solidFill>
                  <a:schemeClr val="bg1"/>
                </a:solidFill>
              </a:defRPr>
            </a:lvl1pPr>
          </a:lstStyle>
          <a:p>
            <a:pPr>
              <a:defRPr/>
            </a:pPr>
            <a:r>
              <a:rPr lang="en-US"/>
              <a:t>Emerson Confidential</a:t>
            </a:r>
            <a:endParaRPr lang="en-US" dirty="0"/>
          </a:p>
        </p:txBody>
      </p:sp>
      <p:sp>
        <p:nvSpPr>
          <p:cNvPr id="25" name="Text Placeholder 9">
            <a:extLst>
              <a:ext uri="{FF2B5EF4-FFF2-40B4-BE49-F238E27FC236}">
                <a16:creationId xmlns:a16="http://schemas.microsoft.com/office/drawing/2014/main" id="{22DB9FE2-5AC1-4358-847E-DA9E52262F24}"/>
              </a:ext>
            </a:extLst>
          </p:cNvPr>
          <p:cNvSpPr>
            <a:spLocks noGrp="1"/>
          </p:cNvSpPr>
          <p:nvPr>
            <p:ph type="body" sz="quarter" idx="14" hasCustomPrompt="1"/>
          </p:nvPr>
        </p:nvSpPr>
        <p:spPr>
          <a:xfrm>
            <a:off x="503238" y="6940549"/>
            <a:ext cx="13623925" cy="1192213"/>
          </a:xfrm>
        </p:spPr>
        <p:txBody>
          <a:bodyPr>
            <a:noAutofit/>
          </a:bodyPr>
          <a:lstStyle>
            <a:lvl1pPr marL="0" marR="0" indent="0" algn="ctr" defTabSz="914363" rtl="0" eaLnBrk="1" fontAlgn="auto" latinLnBrk="0" hangingPunct="1">
              <a:lnSpc>
                <a:spcPct val="85000"/>
              </a:lnSpc>
              <a:spcBef>
                <a:spcPts val="0"/>
              </a:spcBef>
              <a:spcAft>
                <a:spcPts val="0"/>
              </a:spcAft>
              <a:buClr>
                <a:schemeClr val="bg1">
                  <a:lumMod val="50000"/>
                </a:schemeClr>
              </a:buClr>
              <a:buSzTx/>
              <a:buFont typeface="Arial" panose="020B0604020202020204" pitchFamily="34" charset="0"/>
              <a:buNone/>
              <a:tabLst>
                <a:tab pos="140885" algn="l"/>
              </a:tabLst>
              <a:defRPr lang="en-US" sz="2400" b="1" kern="1200" dirty="0">
                <a:solidFill>
                  <a:schemeClr val="bg1"/>
                </a:solidFill>
                <a:latin typeface="+mn-lt"/>
                <a:ea typeface="+mn-ea"/>
                <a:cs typeface="+mn-cs"/>
              </a:defRPr>
            </a:lvl1pPr>
          </a:lstStyle>
          <a:p>
            <a:r>
              <a:rPr lang="en-US" dirty="0"/>
              <a:t>Three line, tombstone</a:t>
            </a:r>
          </a:p>
          <a:p>
            <a:r>
              <a:rPr lang="en-US" dirty="0"/>
              <a:t>Suggested text size is 24pt, bold and sentence case</a:t>
            </a:r>
          </a:p>
          <a:p>
            <a:r>
              <a:rPr lang="en-US" dirty="0"/>
              <a:t>Key takeaway</a:t>
            </a:r>
          </a:p>
        </p:txBody>
      </p:sp>
    </p:spTree>
    <p:extLst>
      <p:ext uri="{BB962C8B-B14F-4D97-AF65-F5344CB8AC3E}">
        <p14:creationId xmlns:p14="http://schemas.microsoft.com/office/powerpoint/2010/main" val="19738742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onn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3238" y="329565"/>
            <a:ext cx="13623925" cy="1016350"/>
          </a:xfrm>
        </p:spPr>
        <p:txBody>
          <a:bodyPr/>
          <a:lstStyle>
            <a:lvl1pPr>
              <a:defRPr/>
            </a:lvl1pPr>
          </a:lstStyle>
          <a:p>
            <a:r>
              <a:rPr lang="en-US" dirty="0"/>
              <a:t>Slide Titles Should Use Initial Caps </a:t>
            </a:r>
          </a:p>
        </p:txBody>
      </p:sp>
      <p:sp>
        <p:nvSpPr>
          <p:cNvPr id="6" name="Text Placeholder 5"/>
          <p:cNvSpPr>
            <a:spLocks noGrp="1"/>
          </p:cNvSpPr>
          <p:nvPr>
            <p:ph type="body" sz="quarter" idx="12" hasCustomPrompt="1"/>
          </p:nvPr>
        </p:nvSpPr>
        <p:spPr>
          <a:xfrm>
            <a:off x="503238" y="1597025"/>
            <a:ext cx="4206240" cy="758952"/>
          </a:xfrm>
        </p:spPr>
        <p:txBody>
          <a:bodyPr anchor="b"/>
          <a:lstStyle>
            <a:lvl1pPr marL="0" indent="0">
              <a:buNone/>
              <a:defRPr b="1">
                <a:solidFill>
                  <a:schemeClr val="tx2"/>
                </a:solidFill>
              </a:defRPr>
            </a:lvl1pPr>
          </a:lstStyle>
          <a:p>
            <a:pPr lvl="0"/>
            <a:r>
              <a:rPr lang="en-US" dirty="0"/>
              <a:t>Click to edit master text styles</a:t>
            </a:r>
          </a:p>
        </p:txBody>
      </p:sp>
      <p:sp>
        <p:nvSpPr>
          <p:cNvPr id="13" name="Text Placeholder 5"/>
          <p:cNvSpPr>
            <a:spLocks noGrp="1"/>
          </p:cNvSpPr>
          <p:nvPr>
            <p:ph type="body" sz="quarter" idx="13" hasCustomPrompt="1"/>
          </p:nvPr>
        </p:nvSpPr>
        <p:spPr>
          <a:xfrm>
            <a:off x="5212081" y="1597025"/>
            <a:ext cx="4206240" cy="758952"/>
          </a:xfrm>
        </p:spPr>
        <p:txBody>
          <a:bodyPr anchor="b"/>
          <a:lstStyle>
            <a:lvl1pPr marL="0" indent="0">
              <a:buNone/>
              <a:defRPr b="1">
                <a:solidFill>
                  <a:schemeClr val="tx2"/>
                </a:solidFill>
              </a:defRPr>
            </a:lvl1pPr>
          </a:lstStyle>
          <a:p>
            <a:pPr lvl="0"/>
            <a:r>
              <a:rPr lang="en-US" dirty="0"/>
              <a:t>Click to edit master text styles</a:t>
            </a:r>
          </a:p>
        </p:txBody>
      </p:sp>
      <p:sp>
        <p:nvSpPr>
          <p:cNvPr id="14" name="Text Placeholder 5"/>
          <p:cNvSpPr>
            <a:spLocks noGrp="1"/>
          </p:cNvSpPr>
          <p:nvPr>
            <p:ph type="body" sz="quarter" idx="14" hasCustomPrompt="1"/>
          </p:nvPr>
        </p:nvSpPr>
        <p:spPr>
          <a:xfrm>
            <a:off x="9920923" y="1597025"/>
            <a:ext cx="4206240" cy="758952"/>
          </a:xfrm>
        </p:spPr>
        <p:txBody>
          <a:bodyPr anchor="b"/>
          <a:lstStyle>
            <a:lvl1pPr marL="0" indent="0">
              <a:buNone/>
              <a:defRPr b="1">
                <a:solidFill>
                  <a:schemeClr val="tx2"/>
                </a:solidFill>
              </a:defRPr>
            </a:lvl1pPr>
          </a:lstStyle>
          <a:p>
            <a:pPr lvl="0"/>
            <a:r>
              <a:rPr lang="en-US" dirty="0"/>
              <a:t>Click to edit master text styles</a:t>
            </a:r>
          </a:p>
        </p:txBody>
      </p:sp>
      <p:sp>
        <p:nvSpPr>
          <p:cNvPr id="16" name="Content Placeholder 15"/>
          <p:cNvSpPr>
            <a:spLocks noGrp="1"/>
          </p:cNvSpPr>
          <p:nvPr>
            <p:ph sz="quarter" idx="15"/>
          </p:nvPr>
        </p:nvSpPr>
        <p:spPr>
          <a:xfrm>
            <a:off x="503238" y="2603500"/>
            <a:ext cx="4206240" cy="5003800"/>
          </a:xfrm>
        </p:spPr>
        <p:txBody>
          <a:bodyPr>
            <a:noAutofit/>
          </a:bodyPr>
          <a:lstStyle>
            <a:lvl1pPr>
              <a:defRPr sz="2000"/>
            </a:lvl1pPr>
            <a:lvl2pPr>
              <a:defRPr sz="1600"/>
            </a:lvl2pPr>
            <a:lvl3pPr>
              <a:defRPr sz="1600"/>
            </a:lvl3pPr>
            <a:lvl4pPr>
              <a:defRPr sz="1600"/>
            </a:lvl4pPr>
            <a:lvl5pPr>
              <a:defRPr sz="1600"/>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17" name="Content Placeholder 15"/>
          <p:cNvSpPr>
            <a:spLocks noGrp="1"/>
          </p:cNvSpPr>
          <p:nvPr>
            <p:ph sz="quarter" idx="16"/>
          </p:nvPr>
        </p:nvSpPr>
        <p:spPr>
          <a:xfrm>
            <a:off x="5211922" y="2603500"/>
            <a:ext cx="4206240" cy="5003800"/>
          </a:xfrm>
        </p:spPr>
        <p:txBody>
          <a:bodyPr>
            <a:noAutofit/>
          </a:bodyPr>
          <a:lstStyle>
            <a:lvl1pPr marL="225425" indent="-225425">
              <a:defRPr lang="en-US" sz="2000" kern="1200" dirty="0" smtClean="0">
                <a:solidFill>
                  <a:schemeClr val="tx1"/>
                </a:solidFill>
                <a:latin typeface="+mn-lt"/>
                <a:ea typeface="+mn-ea"/>
                <a:cs typeface="+mn-cs"/>
              </a:defRPr>
            </a:lvl1pPr>
            <a:lvl2pPr>
              <a:defRPr sz="1600"/>
            </a:lvl2pPr>
            <a:lvl3pPr>
              <a:defRPr sz="1600"/>
            </a:lvl3pPr>
            <a:lvl4pPr>
              <a:defRPr sz="1600"/>
            </a:lvl4pPr>
            <a:lvl5pPr>
              <a:defRPr sz="1600"/>
            </a:lvl5pPr>
          </a:lstStyle>
          <a:p>
            <a:pPr marL="225425" lvl="0" indent="-225425" algn="l" defTabSz="1463040" rtl="0" eaLnBrk="1" latinLnBrk="0" hangingPunct="1">
              <a:lnSpc>
                <a:spcPct val="90000"/>
              </a:lnSpc>
              <a:spcBef>
                <a:spcPts val="300"/>
              </a:spcBef>
              <a:spcAft>
                <a:spcPts val="300"/>
              </a:spcAft>
              <a:buClr>
                <a:schemeClr val="bg1">
                  <a:lumMod val="50000"/>
                </a:schemeClr>
              </a:buClr>
              <a:buFont typeface="Arial" panose="020B0604020202020204" pitchFamily="34" charset="0"/>
              <a:buChar char="•"/>
              <a:tabLst>
                <a:tab pos="225425" algn="l"/>
              </a:tabLst>
            </a:pPr>
            <a:r>
              <a:rPr lang="it-IT"/>
              <a:t>Fare clic per modificare gli stili del testo dello schema</a:t>
            </a:r>
          </a:p>
          <a:p>
            <a:pPr marL="225425" lvl="1" indent="-225425" algn="l" defTabSz="1463040" rtl="0" eaLnBrk="1" latinLnBrk="0" hangingPunct="1">
              <a:lnSpc>
                <a:spcPct val="90000"/>
              </a:lnSpc>
              <a:spcBef>
                <a:spcPts val="300"/>
              </a:spcBef>
              <a:spcAft>
                <a:spcPts val="300"/>
              </a:spcAft>
              <a:buClr>
                <a:schemeClr val="bg1">
                  <a:lumMod val="50000"/>
                </a:schemeClr>
              </a:buClr>
              <a:buFont typeface="Arial" panose="020B0604020202020204" pitchFamily="34" charset="0"/>
              <a:buChar char="•"/>
              <a:tabLst>
                <a:tab pos="225425" algn="l"/>
              </a:tabLst>
            </a:pPr>
            <a:r>
              <a:rPr lang="it-IT"/>
              <a:t>Secondo livello</a:t>
            </a:r>
          </a:p>
          <a:p>
            <a:pPr marL="225425" lvl="2" indent="-225425" algn="l" defTabSz="1463040" rtl="0" eaLnBrk="1" latinLnBrk="0" hangingPunct="1">
              <a:lnSpc>
                <a:spcPct val="90000"/>
              </a:lnSpc>
              <a:spcBef>
                <a:spcPts val="300"/>
              </a:spcBef>
              <a:spcAft>
                <a:spcPts val="300"/>
              </a:spcAft>
              <a:buClr>
                <a:schemeClr val="bg1">
                  <a:lumMod val="50000"/>
                </a:schemeClr>
              </a:buClr>
              <a:buFont typeface="Arial" panose="020B0604020202020204" pitchFamily="34" charset="0"/>
              <a:buChar char="•"/>
              <a:tabLst>
                <a:tab pos="225425" algn="l"/>
              </a:tabLst>
            </a:pPr>
            <a:r>
              <a:rPr lang="it-IT"/>
              <a:t>Terzo livello</a:t>
            </a:r>
          </a:p>
          <a:p>
            <a:pPr marL="225425" lvl="3" indent="-225425" algn="l" defTabSz="1463040" rtl="0" eaLnBrk="1" latinLnBrk="0" hangingPunct="1">
              <a:lnSpc>
                <a:spcPct val="90000"/>
              </a:lnSpc>
              <a:spcBef>
                <a:spcPts val="300"/>
              </a:spcBef>
              <a:spcAft>
                <a:spcPts val="300"/>
              </a:spcAft>
              <a:buClr>
                <a:schemeClr val="bg1">
                  <a:lumMod val="50000"/>
                </a:schemeClr>
              </a:buClr>
              <a:buFont typeface="Arial" panose="020B0604020202020204" pitchFamily="34" charset="0"/>
              <a:buChar char="•"/>
              <a:tabLst>
                <a:tab pos="225425" algn="l"/>
              </a:tabLst>
            </a:pPr>
            <a:r>
              <a:rPr lang="it-IT"/>
              <a:t>Quarto livello</a:t>
            </a:r>
          </a:p>
          <a:p>
            <a:pPr marL="225425" lvl="4" indent="-225425" algn="l" defTabSz="1463040" rtl="0" eaLnBrk="1" latinLnBrk="0" hangingPunct="1">
              <a:lnSpc>
                <a:spcPct val="90000"/>
              </a:lnSpc>
              <a:spcBef>
                <a:spcPts val="300"/>
              </a:spcBef>
              <a:spcAft>
                <a:spcPts val="300"/>
              </a:spcAft>
              <a:buClr>
                <a:schemeClr val="bg1">
                  <a:lumMod val="50000"/>
                </a:schemeClr>
              </a:buClr>
              <a:buFont typeface="Arial" panose="020B0604020202020204" pitchFamily="34" charset="0"/>
              <a:buChar char="•"/>
              <a:tabLst>
                <a:tab pos="225425" algn="l"/>
              </a:tabLst>
            </a:pPr>
            <a:r>
              <a:rPr lang="it-IT"/>
              <a:t>Quinto livello</a:t>
            </a:r>
            <a:endParaRPr lang="en-US" dirty="0"/>
          </a:p>
        </p:txBody>
      </p:sp>
      <p:sp>
        <p:nvSpPr>
          <p:cNvPr id="18" name="Content Placeholder 15"/>
          <p:cNvSpPr>
            <a:spLocks noGrp="1"/>
          </p:cNvSpPr>
          <p:nvPr>
            <p:ph sz="quarter" idx="17"/>
          </p:nvPr>
        </p:nvSpPr>
        <p:spPr>
          <a:xfrm>
            <a:off x="9920606" y="2603500"/>
            <a:ext cx="4206240" cy="5003800"/>
          </a:xfrm>
        </p:spPr>
        <p:txBody>
          <a:bodyPr>
            <a:noAutofit/>
          </a:bodyPr>
          <a:lstStyle>
            <a:lvl1pPr marL="225425" indent="-225425">
              <a:defRPr lang="en-US" sz="2000" kern="1200" dirty="0" smtClean="0">
                <a:solidFill>
                  <a:schemeClr val="tx1"/>
                </a:solidFill>
                <a:latin typeface="+mn-lt"/>
                <a:ea typeface="+mn-ea"/>
                <a:cs typeface="+mn-cs"/>
              </a:defRPr>
            </a:lvl1pPr>
            <a:lvl2pPr>
              <a:defRPr sz="1600"/>
            </a:lvl2pPr>
            <a:lvl3pPr>
              <a:defRPr sz="1600"/>
            </a:lvl3pPr>
            <a:lvl4pPr>
              <a:defRPr sz="1600"/>
            </a:lvl4pPr>
            <a:lvl5pPr>
              <a:defRPr sz="1600"/>
            </a:lvl5pPr>
          </a:lstStyle>
          <a:p>
            <a:pPr marL="225425" lvl="0" indent="-225425" algn="l" defTabSz="1463040" rtl="0" eaLnBrk="1" latinLnBrk="0" hangingPunct="1">
              <a:lnSpc>
                <a:spcPct val="90000"/>
              </a:lnSpc>
              <a:spcBef>
                <a:spcPts val="300"/>
              </a:spcBef>
              <a:spcAft>
                <a:spcPts val="300"/>
              </a:spcAft>
              <a:buClr>
                <a:schemeClr val="bg1">
                  <a:lumMod val="50000"/>
                </a:schemeClr>
              </a:buClr>
              <a:buFont typeface="Arial" panose="020B0604020202020204" pitchFamily="34" charset="0"/>
              <a:buChar char="•"/>
              <a:tabLst>
                <a:tab pos="225425" algn="l"/>
              </a:tabLst>
            </a:pPr>
            <a:r>
              <a:rPr lang="it-IT"/>
              <a:t>Fare clic per modificare gli stili del testo dello schema</a:t>
            </a:r>
          </a:p>
          <a:p>
            <a:pPr marL="225425" lvl="1" indent="-225425" algn="l" defTabSz="1463040" rtl="0" eaLnBrk="1" latinLnBrk="0" hangingPunct="1">
              <a:lnSpc>
                <a:spcPct val="90000"/>
              </a:lnSpc>
              <a:spcBef>
                <a:spcPts val="300"/>
              </a:spcBef>
              <a:spcAft>
                <a:spcPts val="300"/>
              </a:spcAft>
              <a:buClr>
                <a:schemeClr val="bg1">
                  <a:lumMod val="50000"/>
                </a:schemeClr>
              </a:buClr>
              <a:buFont typeface="Arial" panose="020B0604020202020204" pitchFamily="34" charset="0"/>
              <a:buChar char="•"/>
              <a:tabLst>
                <a:tab pos="225425" algn="l"/>
              </a:tabLst>
            </a:pPr>
            <a:r>
              <a:rPr lang="it-IT"/>
              <a:t>Secondo livello</a:t>
            </a:r>
          </a:p>
          <a:p>
            <a:pPr marL="225425" lvl="2" indent="-225425" algn="l" defTabSz="1463040" rtl="0" eaLnBrk="1" latinLnBrk="0" hangingPunct="1">
              <a:lnSpc>
                <a:spcPct val="90000"/>
              </a:lnSpc>
              <a:spcBef>
                <a:spcPts val="300"/>
              </a:spcBef>
              <a:spcAft>
                <a:spcPts val="300"/>
              </a:spcAft>
              <a:buClr>
                <a:schemeClr val="bg1">
                  <a:lumMod val="50000"/>
                </a:schemeClr>
              </a:buClr>
              <a:buFont typeface="Arial" panose="020B0604020202020204" pitchFamily="34" charset="0"/>
              <a:buChar char="•"/>
              <a:tabLst>
                <a:tab pos="225425" algn="l"/>
              </a:tabLst>
            </a:pPr>
            <a:r>
              <a:rPr lang="it-IT"/>
              <a:t>Terzo livello</a:t>
            </a:r>
          </a:p>
          <a:p>
            <a:pPr marL="225425" lvl="3" indent="-225425" algn="l" defTabSz="1463040" rtl="0" eaLnBrk="1" latinLnBrk="0" hangingPunct="1">
              <a:lnSpc>
                <a:spcPct val="90000"/>
              </a:lnSpc>
              <a:spcBef>
                <a:spcPts val="300"/>
              </a:spcBef>
              <a:spcAft>
                <a:spcPts val="300"/>
              </a:spcAft>
              <a:buClr>
                <a:schemeClr val="bg1">
                  <a:lumMod val="50000"/>
                </a:schemeClr>
              </a:buClr>
              <a:buFont typeface="Arial" panose="020B0604020202020204" pitchFamily="34" charset="0"/>
              <a:buChar char="•"/>
              <a:tabLst>
                <a:tab pos="225425" algn="l"/>
              </a:tabLst>
            </a:pPr>
            <a:r>
              <a:rPr lang="it-IT"/>
              <a:t>Quarto livello</a:t>
            </a:r>
          </a:p>
          <a:p>
            <a:pPr marL="225425" lvl="4" indent="-225425" algn="l" defTabSz="1463040" rtl="0" eaLnBrk="1" latinLnBrk="0" hangingPunct="1">
              <a:lnSpc>
                <a:spcPct val="90000"/>
              </a:lnSpc>
              <a:spcBef>
                <a:spcPts val="300"/>
              </a:spcBef>
              <a:spcAft>
                <a:spcPts val="300"/>
              </a:spcAft>
              <a:buClr>
                <a:schemeClr val="bg1">
                  <a:lumMod val="50000"/>
                </a:schemeClr>
              </a:buClr>
              <a:buFont typeface="Arial" panose="020B0604020202020204" pitchFamily="34" charset="0"/>
              <a:buChar char="•"/>
              <a:tabLst>
                <a:tab pos="225425" algn="l"/>
              </a:tabLst>
            </a:pPr>
            <a:r>
              <a:rPr lang="it-IT"/>
              <a:t>Quinto livello</a:t>
            </a:r>
            <a:endParaRPr lang="en-US" dirty="0"/>
          </a:p>
        </p:txBody>
      </p:sp>
      <p:sp>
        <p:nvSpPr>
          <p:cNvPr id="15" name="Footer Placeholder 2">
            <a:extLst>
              <a:ext uri="{FF2B5EF4-FFF2-40B4-BE49-F238E27FC236}">
                <a16:creationId xmlns:a16="http://schemas.microsoft.com/office/drawing/2014/main" id="{895907B7-8D46-4E37-AC44-4CDC7BB62602}"/>
              </a:ext>
            </a:extLst>
          </p:cNvPr>
          <p:cNvSpPr>
            <a:spLocks noGrp="1"/>
          </p:cNvSpPr>
          <p:nvPr>
            <p:ph type="ftr" sz="quarter" idx="3"/>
          </p:nvPr>
        </p:nvSpPr>
        <p:spPr>
          <a:xfrm>
            <a:off x="503238" y="7862887"/>
            <a:ext cx="8338186"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a:t>Emerson Confidential</a:t>
            </a:r>
            <a:endParaRPr lang="en-US" dirty="0"/>
          </a:p>
        </p:txBody>
      </p:sp>
      <p:sp>
        <p:nvSpPr>
          <p:cNvPr id="19" name="Slide Number Placeholder 5">
            <a:extLst>
              <a:ext uri="{FF2B5EF4-FFF2-40B4-BE49-F238E27FC236}">
                <a16:creationId xmlns:a16="http://schemas.microsoft.com/office/drawing/2014/main" id="{8494397A-AAED-403F-8B2C-B58668CD4916}"/>
              </a:ext>
            </a:extLst>
          </p:cNvPr>
          <p:cNvSpPr>
            <a:spLocks noGrp="1"/>
          </p:cNvSpPr>
          <p:nvPr>
            <p:ph type="sldNum" sz="quarter" idx="4"/>
          </p:nvPr>
        </p:nvSpPr>
        <p:spPr>
          <a:xfrm>
            <a:off x="13557251" y="7860474"/>
            <a:ext cx="943610" cy="246888"/>
          </a:xfrm>
          <a:prstGeom prst="rect">
            <a:avLst/>
          </a:prstGeom>
        </p:spPr>
        <p:txBody>
          <a:bodyPr vert="horz" lIns="91440" tIns="45720" rIns="91440" bIns="45720" rtlCol="0" anchor="ctr"/>
          <a:lstStyle>
            <a:lvl1pPr algn="r">
              <a:defRPr sz="1600">
                <a:solidFill>
                  <a:schemeClr val="bg2"/>
                </a:solidFill>
              </a:defRPr>
            </a:lvl1pPr>
          </a:lstStyle>
          <a:p>
            <a:fld id="{B3618E82-2635-4133-8350-4252D6B2AEF7}" type="slidenum">
              <a:rPr lang="en-US" smtClean="0"/>
              <a:pPr/>
              <a:t>‹#›</a:t>
            </a:fld>
            <a:endParaRPr lang="en-US"/>
          </a:p>
        </p:txBody>
      </p:sp>
    </p:spTree>
    <p:extLst>
      <p:ext uri="{BB962C8B-B14F-4D97-AF65-F5344CB8AC3E}">
        <p14:creationId xmlns:p14="http://schemas.microsoft.com/office/powerpoint/2010/main" val="5761859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Photo 3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Slide Titles Should Use Initial Caps </a:t>
            </a:r>
          </a:p>
        </p:txBody>
      </p:sp>
      <p:sp>
        <p:nvSpPr>
          <p:cNvPr id="7" name="Content Placeholder 6"/>
          <p:cNvSpPr>
            <a:spLocks noGrp="1"/>
          </p:cNvSpPr>
          <p:nvPr>
            <p:ph sz="quarter" idx="13" hasCustomPrompt="1"/>
          </p:nvPr>
        </p:nvSpPr>
        <p:spPr>
          <a:xfrm>
            <a:off x="503238" y="1597025"/>
            <a:ext cx="4389437" cy="2743200"/>
          </a:xfrm>
        </p:spPr>
        <p:txBody>
          <a:bodyPr/>
          <a:lstStyle>
            <a:lvl1pPr>
              <a:defRPr/>
            </a:lvl1pPr>
          </a:lstStyle>
          <a:p>
            <a:pPr lvl="0"/>
            <a:r>
              <a:rPr lang="en-US" dirty="0"/>
              <a:t>Object</a:t>
            </a:r>
          </a:p>
        </p:txBody>
      </p:sp>
      <p:sp>
        <p:nvSpPr>
          <p:cNvPr id="8" name="Content Placeholder 6"/>
          <p:cNvSpPr>
            <a:spLocks noGrp="1"/>
          </p:cNvSpPr>
          <p:nvPr>
            <p:ph sz="quarter" idx="14" hasCustomPrompt="1"/>
          </p:nvPr>
        </p:nvSpPr>
        <p:spPr>
          <a:xfrm>
            <a:off x="5120482" y="1597025"/>
            <a:ext cx="4389437" cy="2743200"/>
          </a:xfrm>
        </p:spPr>
        <p:txBody>
          <a:bodyPr/>
          <a:lstStyle>
            <a:lvl1pPr>
              <a:defRPr/>
            </a:lvl1pPr>
          </a:lstStyle>
          <a:p>
            <a:pPr lvl="0"/>
            <a:r>
              <a:rPr lang="en-US" dirty="0"/>
              <a:t>Object</a:t>
            </a:r>
          </a:p>
        </p:txBody>
      </p:sp>
      <p:sp>
        <p:nvSpPr>
          <p:cNvPr id="9" name="Content Placeholder 6"/>
          <p:cNvSpPr>
            <a:spLocks noGrp="1"/>
          </p:cNvSpPr>
          <p:nvPr>
            <p:ph sz="quarter" idx="15" hasCustomPrompt="1"/>
          </p:nvPr>
        </p:nvSpPr>
        <p:spPr>
          <a:xfrm>
            <a:off x="9737726" y="1597025"/>
            <a:ext cx="4389437" cy="2743200"/>
          </a:xfrm>
        </p:spPr>
        <p:txBody>
          <a:bodyPr/>
          <a:lstStyle>
            <a:lvl1pPr>
              <a:defRPr/>
            </a:lvl1pPr>
          </a:lstStyle>
          <a:p>
            <a:pPr lvl="0"/>
            <a:r>
              <a:rPr lang="en-US" dirty="0"/>
              <a:t>Object</a:t>
            </a:r>
          </a:p>
        </p:txBody>
      </p:sp>
      <p:sp>
        <p:nvSpPr>
          <p:cNvPr id="12" name="Footer Placeholder 2">
            <a:extLst>
              <a:ext uri="{FF2B5EF4-FFF2-40B4-BE49-F238E27FC236}">
                <a16:creationId xmlns:a16="http://schemas.microsoft.com/office/drawing/2014/main" id="{E7AA9187-EB7D-41C9-88F1-4FF91E8C2A02}"/>
              </a:ext>
            </a:extLst>
          </p:cNvPr>
          <p:cNvSpPr>
            <a:spLocks noGrp="1"/>
          </p:cNvSpPr>
          <p:nvPr>
            <p:ph type="ftr" sz="quarter" idx="3"/>
          </p:nvPr>
        </p:nvSpPr>
        <p:spPr>
          <a:xfrm>
            <a:off x="503238" y="7862887"/>
            <a:ext cx="8338186"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
        <p:nvSpPr>
          <p:cNvPr id="13" name="Slide Number Placeholder 5">
            <a:extLst>
              <a:ext uri="{FF2B5EF4-FFF2-40B4-BE49-F238E27FC236}">
                <a16:creationId xmlns:a16="http://schemas.microsoft.com/office/drawing/2014/main" id="{BAE46EEF-9D73-4061-98C3-F8FD9597A4AA}"/>
              </a:ext>
            </a:extLst>
          </p:cNvPr>
          <p:cNvSpPr>
            <a:spLocks noGrp="1"/>
          </p:cNvSpPr>
          <p:nvPr>
            <p:ph type="sldNum" sz="quarter" idx="4"/>
          </p:nvPr>
        </p:nvSpPr>
        <p:spPr>
          <a:xfrm>
            <a:off x="13557251" y="7860474"/>
            <a:ext cx="943610" cy="246888"/>
          </a:xfrm>
          <a:prstGeom prst="rect">
            <a:avLst/>
          </a:prstGeom>
        </p:spPr>
        <p:txBody>
          <a:bodyPr vert="horz" lIns="91440" tIns="45720" rIns="91440" bIns="45720" rtlCol="0" anchor="ctr"/>
          <a:lstStyle>
            <a:lvl1pPr algn="r">
              <a:defRPr sz="1600">
                <a:solidFill>
                  <a:schemeClr val="bg2"/>
                </a:solidFill>
              </a:defRPr>
            </a:lvl1pPr>
          </a:lstStyle>
          <a:p>
            <a:fld id="{B3618E82-2635-4133-8350-4252D6B2AEF7}" type="slidenum">
              <a:rPr lang="en-US" smtClean="0"/>
              <a:pPr/>
              <a:t>‹#›</a:t>
            </a:fld>
            <a:endParaRPr lang="en-US"/>
          </a:p>
        </p:txBody>
      </p:sp>
    </p:spTree>
    <p:extLst>
      <p:ext uri="{BB962C8B-B14F-4D97-AF65-F5344CB8AC3E}">
        <p14:creationId xmlns:p14="http://schemas.microsoft.com/office/powerpoint/2010/main" val="18628742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Slide Titles Should Use Initial Caps </a:t>
            </a:r>
          </a:p>
        </p:txBody>
      </p:sp>
      <p:sp>
        <p:nvSpPr>
          <p:cNvPr id="5" name="Text Placeholder 5"/>
          <p:cNvSpPr>
            <a:spLocks noGrp="1"/>
          </p:cNvSpPr>
          <p:nvPr>
            <p:ph type="body" sz="quarter" idx="12" hasCustomPrompt="1"/>
          </p:nvPr>
        </p:nvSpPr>
        <p:spPr>
          <a:xfrm>
            <a:off x="503238" y="1597025"/>
            <a:ext cx="3200400" cy="758952"/>
          </a:xfrm>
        </p:spPr>
        <p:txBody>
          <a:bodyPr anchor="b"/>
          <a:lstStyle>
            <a:lvl1pPr marL="0" indent="0">
              <a:buNone/>
              <a:defRPr b="1">
                <a:solidFill>
                  <a:schemeClr val="accent1"/>
                </a:solidFill>
              </a:defRPr>
            </a:lvl1pPr>
          </a:lstStyle>
          <a:p>
            <a:pPr lvl="0"/>
            <a:r>
              <a:rPr lang="en-US" dirty="0"/>
              <a:t>Click to edit master text styles</a:t>
            </a:r>
          </a:p>
        </p:txBody>
      </p:sp>
      <p:sp>
        <p:nvSpPr>
          <p:cNvPr id="12" name="Text Placeholder 5"/>
          <p:cNvSpPr>
            <a:spLocks noGrp="1"/>
          </p:cNvSpPr>
          <p:nvPr>
            <p:ph type="body" sz="quarter" idx="13" hasCustomPrompt="1"/>
          </p:nvPr>
        </p:nvSpPr>
        <p:spPr>
          <a:xfrm>
            <a:off x="3977746" y="1597025"/>
            <a:ext cx="3200400" cy="758952"/>
          </a:xfrm>
        </p:spPr>
        <p:txBody>
          <a:bodyPr anchor="b"/>
          <a:lstStyle>
            <a:lvl1pPr marL="0" indent="0">
              <a:buNone/>
              <a:defRPr b="1">
                <a:solidFill>
                  <a:schemeClr val="accent1"/>
                </a:solidFill>
              </a:defRPr>
            </a:lvl1pPr>
          </a:lstStyle>
          <a:p>
            <a:pPr lvl="0"/>
            <a:r>
              <a:rPr lang="en-US" dirty="0"/>
              <a:t>Click to edit master text styles</a:t>
            </a:r>
          </a:p>
        </p:txBody>
      </p:sp>
      <p:sp>
        <p:nvSpPr>
          <p:cNvPr id="13" name="Text Placeholder 5"/>
          <p:cNvSpPr>
            <a:spLocks noGrp="1"/>
          </p:cNvSpPr>
          <p:nvPr>
            <p:ph type="body" sz="quarter" idx="14" hasCustomPrompt="1"/>
          </p:nvPr>
        </p:nvSpPr>
        <p:spPr>
          <a:xfrm>
            <a:off x="7452254" y="1597025"/>
            <a:ext cx="3200400" cy="758952"/>
          </a:xfrm>
        </p:spPr>
        <p:txBody>
          <a:bodyPr anchor="b"/>
          <a:lstStyle>
            <a:lvl1pPr marL="0" indent="0">
              <a:buNone/>
              <a:defRPr b="1">
                <a:solidFill>
                  <a:schemeClr val="accent1"/>
                </a:solidFill>
              </a:defRPr>
            </a:lvl1pPr>
          </a:lstStyle>
          <a:p>
            <a:pPr lvl="0"/>
            <a:r>
              <a:rPr lang="en-US" dirty="0"/>
              <a:t>Click to edit master text styles</a:t>
            </a:r>
          </a:p>
        </p:txBody>
      </p:sp>
      <p:sp>
        <p:nvSpPr>
          <p:cNvPr id="14" name="Text Placeholder 5"/>
          <p:cNvSpPr>
            <a:spLocks noGrp="1"/>
          </p:cNvSpPr>
          <p:nvPr>
            <p:ph type="body" sz="quarter" idx="15" hasCustomPrompt="1"/>
          </p:nvPr>
        </p:nvSpPr>
        <p:spPr>
          <a:xfrm>
            <a:off x="10926763" y="1597025"/>
            <a:ext cx="3200400" cy="758952"/>
          </a:xfrm>
        </p:spPr>
        <p:txBody>
          <a:bodyPr anchor="b"/>
          <a:lstStyle>
            <a:lvl1pPr marL="0" indent="0">
              <a:buNone/>
              <a:defRPr b="1">
                <a:solidFill>
                  <a:schemeClr val="accent1"/>
                </a:solidFill>
              </a:defRPr>
            </a:lvl1pPr>
          </a:lstStyle>
          <a:p>
            <a:pPr lvl="0"/>
            <a:r>
              <a:rPr lang="en-US" dirty="0"/>
              <a:t>Click to edit master text styles</a:t>
            </a:r>
          </a:p>
        </p:txBody>
      </p:sp>
      <p:sp>
        <p:nvSpPr>
          <p:cNvPr id="15" name="Content Placeholder 15"/>
          <p:cNvSpPr>
            <a:spLocks noGrp="1"/>
          </p:cNvSpPr>
          <p:nvPr>
            <p:ph sz="quarter" idx="16"/>
          </p:nvPr>
        </p:nvSpPr>
        <p:spPr>
          <a:xfrm>
            <a:off x="503239" y="2603500"/>
            <a:ext cx="3200400" cy="5003800"/>
          </a:xfrm>
        </p:spPr>
        <p:txBody>
          <a:bodyPr>
            <a:noAutofit/>
          </a:bodyPr>
          <a:lstStyle>
            <a:lvl1pPr>
              <a:defRPr sz="2000"/>
            </a:lvl1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16" name="Content Placeholder 15"/>
          <p:cNvSpPr>
            <a:spLocks noGrp="1"/>
          </p:cNvSpPr>
          <p:nvPr>
            <p:ph sz="quarter" idx="17"/>
          </p:nvPr>
        </p:nvSpPr>
        <p:spPr>
          <a:xfrm>
            <a:off x="3977746" y="2603500"/>
            <a:ext cx="3200400" cy="5003800"/>
          </a:xfrm>
        </p:spPr>
        <p:txBody>
          <a:bodyPr>
            <a:noAutofit/>
          </a:bodyPr>
          <a:lstStyle>
            <a:lvl1pPr>
              <a:defRPr sz="2000"/>
            </a:lvl1pPr>
            <a:lvl2pPr>
              <a:defRPr sz="2000"/>
            </a:lvl2pPr>
            <a:lvl3pPr>
              <a:defRPr sz="2000"/>
            </a:lvl3pPr>
            <a:lvl4pPr>
              <a:defRPr sz="2000"/>
            </a:lvl4pPr>
            <a:lvl5pPr>
              <a:defRPr sz="2000"/>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17" name="Content Placeholder 15"/>
          <p:cNvSpPr>
            <a:spLocks noGrp="1"/>
          </p:cNvSpPr>
          <p:nvPr>
            <p:ph sz="quarter" idx="18"/>
          </p:nvPr>
        </p:nvSpPr>
        <p:spPr>
          <a:xfrm>
            <a:off x="7452254" y="2603500"/>
            <a:ext cx="3200400" cy="5003800"/>
          </a:xfrm>
        </p:spPr>
        <p:txBody>
          <a:bodyPr>
            <a:noAutofit/>
          </a:bodyPr>
          <a:lstStyle>
            <a:lvl1pPr>
              <a:defRPr sz="2000"/>
            </a:lvl1pPr>
            <a:lvl2pPr>
              <a:defRPr sz="2000"/>
            </a:lvl2pPr>
            <a:lvl3pPr>
              <a:defRPr sz="2000"/>
            </a:lvl3pPr>
            <a:lvl4pPr>
              <a:defRPr sz="2000"/>
            </a:lvl4pPr>
            <a:lvl5pPr>
              <a:defRPr sz="2000"/>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18" name="Content Placeholder 15"/>
          <p:cNvSpPr>
            <a:spLocks noGrp="1"/>
          </p:cNvSpPr>
          <p:nvPr>
            <p:ph sz="quarter" idx="19"/>
          </p:nvPr>
        </p:nvSpPr>
        <p:spPr>
          <a:xfrm>
            <a:off x="10926763" y="2603500"/>
            <a:ext cx="3200400" cy="5003800"/>
          </a:xfrm>
        </p:spPr>
        <p:txBody>
          <a:bodyPr>
            <a:noAutofit/>
          </a:bodyPr>
          <a:lstStyle>
            <a:lvl1pPr>
              <a:defRPr sz="2000"/>
            </a:lvl1pPr>
            <a:lvl2pPr>
              <a:defRPr sz="2000"/>
            </a:lvl2pPr>
            <a:lvl3pPr>
              <a:defRPr sz="2000"/>
            </a:lvl3pPr>
            <a:lvl4pPr>
              <a:defRPr sz="2000"/>
            </a:lvl4pPr>
            <a:lvl5pPr>
              <a:defRPr sz="2000"/>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21" name="Footer Placeholder 2">
            <a:extLst>
              <a:ext uri="{FF2B5EF4-FFF2-40B4-BE49-F238E27FC236}">
                <a16:creationId xmlns:a16="http://schemas.microsoft.com/office/drawing/2014/main" id="{9BE9A4E5-9349-450E-BC88-54F8BC235863}"/>
              </a:ext>
            </a:extLst>
          </p:cNvPr>
          <p:cNvSpPr>
            <a:spLocks noGrp="1"/>
          </p:cNvSpPr>
          <p:nvPr>
            <p:ph type="ftr" sz="quarter" idx="3"/>
          </p:nvPr>
        </p:nvSpPr>
        <p:spPr>
          <a:xfrm>
            <a:off x="503238" y="7862887"/>
            <a:ext cx="8338186"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
        <p:nvSpPr>
          <p:cNvPr id="22" name="Slide Number Placeholder 5">
            <a:extLst>
              <a:ext uri="{FF2B5EF4-FFF2-40B4-BE49-F238E27FC236}">
                <a16:creationId xmlns:a16="http://schemas.microsoft.com/office/drawing/2014/main" id="{536A5367-A5B6-44EA-92E9-4F3E0F4E1D50}"/>
              </a:ext>
            </a:extLst>
          </p:cNvPr>
          <p:cNvSpPr>
            <a:spLocks noGrp="1"/>
          </p:cNvSpPr>
          <p:nvPr>
            <p:ph type="sldNum" sz="quarter" idx="4"/>
          </p:nvPr>
        </p:nvSpPr>
        <p:spPr>
          <a:xfrm>
            <a:off x="13557251" y="7860474"/>
            <a:ext cx="943610" cy="246888"/>
          </a:xfrm>
          <a:prstGeom prst="rect">
            <a:avLst/>
          </a:prstGeom>
        </p:spPr>
        <p:txBody>
          <a:bodyPr vert="horz" lIns="91440" tIns="45720" rIns="91440" bIns="45720" rtlCol="0" anchor="ctr"/>
          <a:lstStyle>
            <a:lvl1pPr algn="r">
              <a:defRPr sz="1600">
                <a:solidFill>
                  <a:schemeClr val="bg2"/>
                </a:solidFill>
              </a:defRPr>
            </a:lvl1pPr>
          </a:lstStyle>
          <a:p>
            <a:fld id="{B3618E82-2635-4133-8350-4252D6B2AEF7}" type="slidenum">
              <a:rPr lang="en-US" smtClean="0"/>
              <a:pPr/>
              <a:t>‹#›</a:t>
            </a:fld>
            <a:endParaRPr lang="en-US"/>
          </a:p>
        </p:txBody>
      </p:sp>
    </p:spTree>
    <p:extLst>
      <p:ext uri="{BB962C8B-B14F-4D97-AF65-F5344CB8AC3E}">
        <p14:creationId xmlns:p14="http://schemas.microsoft.com/office/powerpoint/2010/main" val="1402085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 Photo 4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3237" y="329565"/>
            <a:ext cx="13623925" cy="1016350"/>
          </a:xfrm>
        </p:spPr>
        <p:txBody>
          <a:bodyPr/>
          <a:lstStyle>
            <a:lvl1pPr>
              <a:defRPr/>
            </a:lvl1pPr>
          </a:lstStyle>
          <a:p>
            <a:r>
              <a:rPr lang="en-US" dirty="0"/>
              <a:t>Slide Titles Should Use Initial Caps </a:t>
            </a:r>
          </a:p>
        </p:txBody>
      </p:sp>
      <p:sp>
        <p:nvSpPr>
          <p:cNvPr id="7" name="Picture Placeholder 6"/>
          <p:cNvSpPr>
            <a:spLocks noGrp="1"/>
          </p:cNvSpPr>
          <p:nvPr>
            <p:ph type="pic" sz="quarter" idx="13"/>
          </p:nvPr>
        </p:nvSpPr>
        <p:spPr>
          <a:xfrm>
            <a:off x="503238" y="1597025"/>
            <a:ext cx="3200400" cy="2517775"/>
          </a:xfrm>
        </p:spPr>
        <p:txBody>
          <a:bodyPr/>
          <a:lstStyle/>
          <a:p>
            <a:r>
              <a:rPr lang="it-IT"/>
              <a:t>Fare clic sull'icona per inserire un'immagine</a:t>
            </a:r>
            <a:endParaRPr lang="en-US"/>
          </a:p>
        </p:txBody>
      </p:sp>
      <p:sp>
        <p:nvSpPr>
          <p:cNvPr id="8" name="Picture Placeholder 6"/>
          <p:cNvSpPr>
            <a:spLocks noGrp="1"/>
          </p:cNvSpPr>
          <p:nvPr>
            <p:ph type="pic" sz="quarter" idx="14"/>
          </p:nvPr>
        </p:nvSpPr>
        <p:spPr>
          <a:xfrm>
            <a:off x="3977746" y="1597025"/>
            <a:ext cx="3200400" cy="2517775"/>
          </a:xfrm>
        </p:spPr>
        <p:txBody>
          <a:bodyPr/>
          <a:lstStyle/>
          <a:p>
            <a:r>
              <a:rPr lang="it-IT"/>
              <a:t>Fare clic sull'icona per inserire un'immagine</a:t>
            </a:r>
            <a:endParaRPr lang="en-US"/>
          </a:p>
        </p:txBody>
      </p:sp>
      <p:sp>
        <p:nvSpPr>
          <p:cNvPr id="9" name="Picture Placeholder 6"/>
          <p:cNvSpPr>
            <a:spLocks noGrp="1"/>
          </p:cNvSpPr>
          <p:nvPr>
            <p:ph type="pic" sz="quarter" idx="15"/>
          </p:nvPr>
        </p:nvSpPr>
        <p:spPr>
          <a:xfrm>
            <a:off x="7452254" y="1597025"/>
            <a:ext cx="3200400" cy="2517775"/>
          </a:xfrm>
        </p:spPr>
        <p:txBody>
          <a:bodyPr/>
          <a:lstStyle/>
          <a:p>
            <a:r>
              <a:rPr lang="it-IT"/>
              <a:t>Fare clic sull'icona per inserire un'immagine</a:t>
            </a:r>
            <a:endParaRPr lang="en-US"/>
          </a:p>
        </p:txBody>
      </p:sp>
      <p:sp>
        <p:nvSpPr>
          <p:cNvPr id="10" name="Picture Placeholder 6"/>
          <p:cNvSpPr>
            <a:spLocks noGrp="1"/>
          </p:cNvSpPr>
          <p:nvPr>
            <p:ph type="pic" sz="quarter" idx="16"/>
          </p:nvPr>
        </p:nvSpPr>
        <p:spPr>
          <a:xfrm>
            <a:off x="10926762" y="1597025"/>
            <a:ext cx="3200400" cy="2517775"/>
          </a:xfrm>
        </p:spPr>
        <p:txBody>
          <a:bodyPr/>
          <a:lstStyle/>
          <a:p>
            <a:r>
              <a:rPr lang="it-IT"/>
              <a:t>Fare clic sull'icona per inserire un'immagine</a:t>
            </a:r>
            <a:endParaRPr lang="en-US"/>
          </a:p>
        </p:txBody>
      </p:sp>
      <p:sp>
        <p:nvSpPr>
          <p:cNvPr id="13" name="Footer Placeholder 2">
            <a:extLst>
              <a:ext uri="{FF2B5EF4-FFF2-40B4-BE49-F238E27FC236}">
                <a16:creationId xmlns:a16="http://schemas.microsoft.com/office/drawing/2014/main" id="{348B655C-56C0-4395-AA51-1E9FD07F1536}"/>
              </a:ext>
            </a:extLst>
          </p:cNvPr>
          <p:cNvSpPr>
            <a:spLocks noGrp="1"/>
          </p:cNvSpPr>
          <p:nvPr>
            <p:ph type="ftr" sz="quarter" idx="3"/>
          </p:nvPr>
        </p:nvSpPr>
        <p:spPr>
          <a:xfrm>
            <a:off x="503238" y="7862887"/>
            <a:ext cx="8338186"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
        <p:nvSpPr>
          <p:cNvPr id="14" name="Slide Number Placeholder 5">
            <a:extLst>
              <a:ext uri="{FF2B5EF4-FFF2-40B4-BE49-F238E27FC236}">
                <a16:creationId xmlns:a16="http://schemas.microsoft.com/office/drawing/2014/main" id="{1C0EEF26-E12E-4D7E-8A27-926E460E4B7A}"/>
              </a:ext>
            </a:extLst>
          </p:cNvPr>
          <p:cNvSpPr>
            <a:spLocks noGrp="1"/>
          </p:cNvSpPr>
          <p:nvPr>
            <p:ph type="sldNum" sz="quarter" idx="4"/>
          </p:nvPr>
        </p:nvSpPr>
        <p:spPr>
          <a:xfrm>
            <a:off x="13557251" y="7860474"/>
            <a:ext cx="943610" cy="246888"/>
          </a:xfrm>
          <a:prstGeom prst="rect">
            <a:avLst/>
          </a:prstGeom>
        </p:spPr>
        <p:txBody>
          <a:bodyPr vert="horz" lIns="91440" tIns="45720" rIns="91440" bIns="45720" rtlCol="0" anchor="ctr"/>
          <a:lstStyle>
            <a:lvl1pPr algn="r">
              <a:defRPr sz="1600">
                <a:solidFill>
                  <a:schemeClr val="bg2"/>
                </a:solidFill>
              </a:defRPr>
            </a:lvl1pPr>
          </a:lstStyle>
          <a:p>
            <a:fld id="{B3618E82-2635-4133-8350-4252D6B2AEF7}" type="slidenum">
              <a:rPr lang="en-US" smtClean="0"/>
              <a:pPr/>
              <a:t>‹#›</a:t>
            </a:fld>
            <a:endParaRPr lang="en-US"/>
          </a:p>
        </p:txBody>
      </p:sp>
    </p:spTree>
    <p:extLst>
      <p:ext uri="{BB962C8B-B14F-4D97-AF65-F5344CB8AC3E}">
        <p14:creationId xmlns:p14="http://schemas.microsoft.com/office/powerpoint/2010/main" val="11664070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x2 Column with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Slide Titles Should Use Initial Caps </a:t>
            </a:r>
          </a:p>
        </p:txBody>
      </p:sp>
      <p:sp>
        <p:nvSpPr>
          <p:cNvPr id="5" name="Text Placeholder 13"/>
          <p:cNvSpPr>
            <a:spLocks noGrp="1"/>
          </p:cNvSpPr>
          <p:nvPr>
            <p:ph type="body" sz="quarter" idx="15" hasCustomPrompt="1"/>
          </p:nvPr>
        </p:nvSpPr>
        <p:spPr>
          <a:xfrm>
            <a:off x="503238" y="1587499"/>
            <a:ext cx="6629400" cy="533115"/>
          </a:xfrm>
        </p:spPr>
        <p:txBody>
          <a:bodyPr anchor="b"/>
          <a:lstStyle>
            <a:lvl1pPr marL="0" indent="0">
              <a:buNone/>
              <a:defRPr b="1">
                <a:solidFill>
                  <a:schemeClr val="accent1"/>
                </a:solidFill>
              </a:defRPr>
            </a:lvl1pPr>
          </a:lstStyle>
          <a:p>
            <a:pPr lvl="0"/>
            <a:r>
              <a:rPr lang="en-US" dirty="0"/>
              <a:t>Click to edit master text styles</a:t>
            </a:r>
          </a:p>
        </p:txBody>
      </p:sp>
      <p:sp>
        <p:nvSpPr>
          <p:cNvPr id="6" name="Text Placeholder 13"/>
          <p:cNvSpPr>
            <a:spLocks noGrp="1"/>
          </p:cNvSpPr>
          <p:nvPr>
            <p:ph type="body" sz="quarter" idx="16" hasCustomPrompt="1"/>
          </p:nvPr>
        </p:nvSpPr>
        <p:spPr>
          <a:xfrm>
            <a:off x="7480301" y="1587499"/>
            <a:ext cx="6629400" cy="533115"/>
          </a:xfrm>
        </p:spPr>
        <p:txBody>
          <a:bodyPr anchor="b"/>
          <a:lstStyle>
            <a:lvl1pPr marL="0" indent="0">
              <a:buNone/>
              <a:defRPr b="1">
                <a:solidFill>
                  <a:schemeClr val="accent1"/>
                </a:solidFill>
              </a:defRPr>
            </a:lvl1pPr>
          </a:lstStyle>
          <a:p>
            <a:pPr lvl="0"/>
            <a:r>
              <a:rPr lang="en-US" dirty="0"/>
              <a:t>Click to edit master text styles</a:t>
            </a:r>
          </a:p>
        </p:txBody>
      </p:sp>
      <p:sp>
        <p:nvSpPr>
          <p:cNvPr id="7" name="Content Placeholder 16"/>
          <p:cNvSpPr>
            <a:spLocks noGrp="1"/>
          </p:cNvSpPr>
          <p:nvPr>
            <p:ph sz="quarter" idx="17"/>
          </p:nvPr>
        </p:nvSpPr>
        <p:spPr>
          <a:xfrm>
            <a:off x="503238" y="2361915"/>
            <a:ext cx="6629400" cy="1930685"/>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8" name="Content Placeholder 16"/>
          <p:cNvSpPr>
            <a:spLocks noGrp="1"/>
          </p:cNvSpPr>
          <p:nvPr>
            <p:ph sz="quarter" idx="18"/>
          </p:nvPr>
        </p:nvSpPr>
        <p:spPr>
          <a:xfrm>
            <a:off x="7480301" y="2361915"/>
            <a:ext cx="6629400" cy="1930685"/>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27" name="Text Placeholder 13"/>
          <p:cNvSpPr>
            <a:spLocks noGrp="1"/>
          </p:cNvSpPr>
          <p:nvPr>
            <p:ph type="body" sz="quarter" idx="19" hasCustomPrompt="1"/>
          </p:nvPr>
        </p:nvSpPr>
        <p:spPr>
          <a:xfrm>
            <a:off x="503238" y="4500276"/>
            <a:ext cx="6629400" cy="533115"/>
          </a:xfrm>
        </p:spPr>
        <p:txBody>
          <a:bodyPr anchor="b"/>
          <a:lstStyle>
            <a:lvl1pPr marL="0" indent="0">
              <a:buNone/>
              <a:defRPr b="1">
                <a:solidFill>
                  <a:schemeClr val="accent1"/>
                </a:solidFill>
              </a:defRPr>
            </a:lvl1pPr>
          </a:lstStyle>
          <a:p>
            <a:pPr lvl="0"/>
            <a:r>
              <a:rPr lang="en-US" dirty="0"/>
              <a:t>Click to edit master text styles</a:t>
            </a:r>
          </a:p>
        </p:txBody>
      </p:sp>
      <p:sp>
        <p:nvSpPr>
          <p:cNvPr id="28" name="Text Placeholder 13"/>
          <p:cNvSpPr>
            <a:spLocks noGrp="1"/>
          </p:cNvSpPr>
          <p:nvPr>
            <p:ph type="body" sz="quarter" idx="20" hasCustomPrompt="1"/>
          </p:nvPr>
        </p:nvSpPr>
        <p:spPr>
          <a:xfrm>
            <a:off x="7480301" y="4500276"/>
            <a:ext cx="6629400" cy="533115"/>
          </a:xfrm>
        </p:spPr>
        <p:txBody>
          <a:bodyPr anchor="b"/>
          <a:lstStyle>
            <a:lvl1pPr marL="0" indent="0">
              <a:buNone/>
              <a:defRPr b="1">
                <a:solidFill>
                  <a:schemeClr val="accent1"/>
                </a:solidFill>
              </a:defRPr>
            </a:lvl1pPr>
          </a:lstStyle>
          <a:p>
            <a:pPr lvl="0"/>
            <a:r>
              <a:rPr lang="en-US" dirty="0"/>
              <a:t>Click to edit master text styles</a:t>
            </a:r>
          </a:p>
        </p:txBody>
      </p:sp>
      <p:sp>
        <p:nvSpPr>
          <p:cNvPr id="29" name="Content Placeholder 16"/>
          <p:cNvSpPr>
            <a:spLocks noGrp="1"/>
          </p:cNvSpPr>
          <p:nvPr>
            <p:ph sz="quarter" idx="21"/>
          </p:nvPr>
        </p:nvSpPr>
        <p:spPr>
          <a:xfrm>
            <a:off x="503238" y="5274692"/>
            <a:ext cx="6629400" cy="1930685"/>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30" name="Content Placeholder 16"/>
          <p:cNvSpPr>
            <a:spLocks noGrp="1"/>
          </p:cNvSpPr>
          <p:nvPr>
            <p:ph sz="quarter" idx="22"/>
          </p:nvPr>
        </p:nvSpPr>
        <p:spPr>
          <a:xfrm>
            <a:off x="7480301" y="5274692"/>
            <a:ext cx="6629400" cy="1930685"/>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15" name="Footer Placeholder 2">
            <a:extLst>
              <a:ext uri="{FF2B5EF4-FFF2-40B4-BE49-F238E27FC236}">
                <a16:creationId xmlns:a16="http://schemas.microsoft.com/office/drawing/2014/main" id="{FFA88105-16FD-4B9E-81A8-6F8F7E30B704}"/>
              </a:ext>
            </a:extLst>
          </p:cNvPr>
          <p:cNvSpPr>
            <a:spLocks noGrp="1"/>
          </p:cNvSpPr>
          <p:nvPr>
            <p:ph type="ftr" sz="quarter" idx="3"/>
          </p:nvPr>
        </p:nvSpPr>
        <p:spPr>
          <a:xfrm>
            <a:off x="503238" y="7862887"/>
            <a:ext cx="8338186"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
        <p:nvSpPr>
          <p:cNvPr id="16" name="Slide Number Placeholder 5">
            <a:extLst>
              <a:ext uri="{FF2B5EF4-FFF2-40B4-BE49-F238E27FC236}">
                <a16:creationId xmlns:a16="http://schemas.microsoft.com/office/drawing/2014/main" id="{9CBDA006-9044-4B06-8D95-33F28568D609}"/>
              </a:ext>
            </a:extLst>
          </p:cNvPr>
          <p:cNvSpPr>
            <a:spLocks noGrp="1"/>
          </p:cNvSpPr>
          <p:nvPr>
            <p:ph type="sldNum" sz="quarter" idx="4"/>
          </p:nvPr>
        </p:nvSpPr>
        <p:spPr>
          <a:xfrm>
            <a:off x="13557251" y="7860474"/>
            <a:ext cx="943610" cy="246888"/>
          </a:xfrm>
          <a:prstGeom prst="rect">
            <a:avLst/>
          </a:prstGeom>
        </p:spPr>
        <p:txBody>
          <a:bodyPr vert="horz" lIns="91440" tIns="45720" rIns="91440" bIns="45720" rtlCol="0" anchor="ctr"/>
          <a:lstStyle>
            <a:lvl1pPr algn="r">
              <a:defRPr sz="1600">
                <a:solidFill>
                  <a:schemeClr val="bg2"/>
                </a:solidFill>
              </a:defRPr>
            </a:lvl1pPr>
          </a:lstStyle>
          <a:p>
            <a:fld id="{B3618E82-2635-4133-8350-4252D6B2AEF7}" type="slidenum">
              <a:rPr lang="en-US" smtClean="0"/>
              <a:pPr/>
              <a:t>‹#›</a:t>
            </a:fld>
            <a:endParaRPr lang="en-US"/>
          </a:p>
        </p:txBody>
      </p:sp>
    </p:spTree>
    <p:extLst>
      <p:ext uri="{BB962C8B-B14F-4D97-AF65-F5344CB8AC3E}">
        <p14:creationId xmlns:p14="http://schemas.microsoft.com/office/powerpoint/2010/main" val="17360594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eft Side Call 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3238" y="329565"/>
            <a:ext cx="13623925" cy="1016350"/>
          </a:xfrm>
        </p:spPr>
        <p:txBody>
          <a:bodyPr/>
          <a:lstStyle>
            <a:lvl1pPr>
              <a:defRPr/>
            </a:lvl1pPr>
          </a:lstStyle>
          <a:p>
            <a:r>
              <a:rPr lang="en-US" dirty="0"/>
              <a:t>Slide Titles Should Use Initial Caps </a:t>
            </a:r>
          </a:p>
        </p:txBody>
      </p:sp>
      <p:sp>
        <p:nvSpPr>
          <p:cNvPr id="6" name="Content Placeholder 5"/>
          <p:cNvSpPr>
            <a:spLocks noGrp="1"/>
          </p:cNvSpPr>
          <p:nvPr>
            <p:ph sz="quarter" idx="12"/>
          </p:nvPr>
        </p:nvSpPr>
        <p:spPr>
          <a:xfrm>
            <a:off x="4983163" y="1597025"/>
            <a:ext cx="9144000" cy="562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9" name="Footer Placeholder 2">
            <a:extLst>
              <a:ext uri="{FF2B5EF4-FFF2-40B4-BE49-F238E27FC236}">
                <a16:creationId xmlns:a16="http://schemas.microsoft.com/office/drawing/2014/main" id="{A7BDE000-6687-4A42-A528-9DB686DC7CA9}"/>
              </a:ext>
            </a:extLst>
          </p:cNvPr>
          <p:cNvSpPr>
            <a:spLocks noGrp="1"/>
          </p:cNvSpPr>
          <p:nvPr>
            <p:ph type="ftr" sz="quarter" idx="3"/>
          </p:nvPr>
        </p:nvSpPr>
        <p:spPr>
          <a:xfrm>
            <a:off x="503238" y="7862887"/>
            <a:ext cx="8338186"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
        <p:nvSpPr>
          <p:cNvPr id="10" name="Slide Number Placeholder 5">
            <a:extLst>
              <a:ext uri="{FF2B5EF4-FFF2-40B4-BE49-F238E27FC236}">
                <a16:creationId xmlns:a16="http://schemas.microsoft.com/office/drawing/2014/main" id="{31A85071-FB30-4D85-8C69-7B086F4072FD}"/>
              </a:ext>
            </a:extLst>
          </p:cNvPr>
          <p:cNvSpPr>
            <a:spLocks noGrp="1"/>
          </p:cNvSpPr>
          <p:nvPr>
            <p:ph type="sldNum" sz="quarter" idx="4"/>
          </p:nvPr>
        </p:nvSpPr>
        <p:spPr>
          <a:xfrm>
            <a:off x="13557251" y="7860474"/>
            <a:ext cx="943610" cy="246888"/>
          </a:xfrm>
          <a:prstGeom prst="rect">
            <a:avLst/>
          </a:prstGeom>
        </p:spPr>
        <p:txBody>
          <a:bodyPr vert="horz" lIns="91440" tIns="45720" rIns="91440" bIns="45720" rtlCol="0" anchor="ctr"/>
          <a:lstStyle>
            <a:lvl1pPr algn="r">
              <a:defRPr sz="1600">
                <a:solidFill>
                  <a:schemeClr val="bg2"/>
                </a:solidFill>
              </a:defRPr>
            </a:lvl1pPr>
          </a:lstStyle>
          <a:p>
            <a:fld id="{B3618E82-2635-4133-8350-4252D6B2AEF7}" type="slidenum">
              <a:rPr lang="en-US" smtClean="0"/>
              <a:pPr/>
              <a:t>‹#›</a:t>
            </a:fld>
            <a:endParaRPr lang="en-US"/>
          </a:p>
        </p:txBody>
      </p:sp>
    </p:spTree>
    <p:extLst>
      <p:ext uri="{BB962C8B-B14F-4D97-AF65-F5344CB8AC3E}">
        <p14:creationId xmlns:p14="http://schemas.microsoft.com/office/powerpoint/2010/main" val="9870788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Right Side Call 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3237" y="329565"/>
            <a:ext cx="13623925" cy="1016350"/>
          </a:xfrm>
        </p:spPr>
        <p:txBody>
          <a:bodyPr/>
          <a:lstStyle>
            <a:lvl1pPr>
              <a:defRPr/>
            </a:lvl1pPr>
          </a:lstStyle>
          <a:p>
            <a:r>
              <a:rPr lang="en-US" dirty="0"/>
              <a:t>Slide Titles Should Use Initial Caps </a:t>
            </a:r>
          </a:p>
        </p:txBody>
      </p:sp>
      <p:sp>
        <p:nvSpPr>
          <p:cNvPr id="6" name="Content Placeholder 5"/>
          <p:cNvSpPr>
            <a:spLocks noGrp="1"/>
          </p:cNvSpPr>
          <p:nvPr>
            <p:ph sz="quarter" idx="12"/>
          </p:nvPr>
        </p:nvSpPr>
        <p:spPr>
          <a:xfrm>
            <a:off x="503237" y="1597025"/>
            <a:ext cx="9144000" cy="562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9" name="Footer Placeholder 2">
            <a:extLst>
              <a:ext uri="{FF2B5EF4-FFF2-40B4-BE49-F238E27FC236}">
                <a16:creationId xmlns:a16="http://schemas.microsoft.com/office/drawing/2014/main" id="{CD4A0714-831C-4F42-9215-C1B59BB25F6F}"/>
              </a:ext>
            </a:extLst>
          </p:cNvPr>
          <p:cNvSpPr>
            <a:spLocks noGrp="1"/>
          </p:cNvSpPr>
          <p:nvPr>
            <p:ph type="ftr" sz="quarter" idx="3"/>
          </p:nvPr>
        </p:nvSpPr>
        <p:spPr>
          <a:xfrm>
            <a:off x="503238" y="7862887"/>
            <a:ext cx="8338186"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
        <p:nvSpPr>
          <p:cNvPr id="10" name="Slide Number Placeholder 5">
            <a:extLst>
              <a:ext uri="{FF2B5EF4-FFF2-40B4-BE49-F238E27FC236}">
                <a16:creationId xmlns:a16="http://schemas.microsoft.com/office/drawing/2014/main" id="{C4796ED3-68B2-48A5-9B69-3AED92DCDAD5}"/>
              </a:ext>
            </a:extLst>
          </p:cNvPr>
          <p:cNvSpPr>
            <a:spLocks noGrp="1"/>
          </p:cNvSpPr>
          <p:nvPr>
            <p:ph type="sldNum" sz="quarter" idx="4"/>
          </p:nvPr>
        </p:nvSpPr>
        <p:spPr>
          <a:xfrm>
            <a:off x="13557251" y="7860474"/>
            <a:ext cx="943610" cy="246888"/>
          </a:xfrm>
          <a:prstGeom prst="rect">
            <a:avLst/>
          </a:prstGeom>
        </p:spPr>
        <p:txBody>
          <a:bodyPr vert="horz" lIns="91440" tIns="45720" rIns="91440" bIns="45720" rtlCol="0" anchor="ctr"/>
          <a:lstStyle>
            <a:lvl1pPr algn="r">
              <a:defRPr sz="1600">
                <a:solidFill>
                  <a:schemeClr val="bg2"/>
                </a:solidFill>
              </a:defRPr>
            </a:lvl1pPr>
          </a:lstStyle>
          <a:p>
            <a:fld id="{B3618E82-2635-4133-8350-4252D6B2AEF7}" type="slidenum">
              <a:rPr lang="en-US" smtClean="0"/>
              <a:pPr/>
              <a:t>‹#›</a:t>
            </a:fld>
            <a:endParaRPr lang="en-US"/>
          </a:p>
        </p:txBody>
      </p:sp>
    </p:spTree>
    <p:extLst>
      <p:ext uri="{BB962C8B-B14F-4D97-AF65-F5344CB8AC3E}">
        <p14:creationId xmlns:p14="http://schemas.microsoft.com/office/powerpoint/2010/main" val="4124395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 Column without Log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Slide Titles Should Use Initial Caps </a:t>
            </a:r>
          </a:p>
        </p:txBody>
      </p:sp>
      <p:sp>
        <p:nvSpPr>
          <p:cNvPr id="3" name="Content Placeholder 2"/>
          <p:cNvSpPr>
            <a:spLocks noGrp="1"/>
          </p:cNvSpPr>
          <p:nvPr>
            <p:ph idx="1"/>
          </p:nvPr>
        </p:nvSpPr>
        <p:spPr>
          <a:xfrm>
            <a:off x="503237" y="1597026"/>
            <a:ext cx="13623926" cy="562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10" name="Footer Placeholder 2">
            <a:extLst>
              <a:ext uri="{FF2B5EF4-FFF2-40B4-BE49-F238E27FC236}">
                <a16:creationId xmlns:a16="http://schemas.microsoft.com/office/drawing/2014/main" id="{2FBB65B0-4299-4624-B9AE-C181ACA31DE5}"/>
              </a:ext>
            </a:extLst>
          </p:cNvPr>
          <p:cNvSpPr>
            <a:spLocks noGrp="1"/>
          </p:cNvSpPr>
          <p:nvPr>
            <p:ph type="ftr" sz="quarter" idx="3"/>
          </p:nvPr>
        </p:nvSpPr>
        <p:spPr>
          <a:xfrm>
            <a:off x="503238" y="7862887"/>
            <a:ext cx="8338186"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
        <p:nvSpPr>
          <p:cNvPr id="8" name="Slide Number Placeholder 5">
            <a:extLst>
              <a:ext uri="{FF2B5EF4-FFF2-40B4-BE49-F238E27FC236}">
                <a16:creationId xmlns:a16="http://schemas.microsoft.com/office/drawing/2014/main" id="{0607B0DA-9A50-43D4-BE6B-FDA2C1F40BBA}"/>
              </a:ext>
            </a:extLst>
          </p:cNvPr>
          <p:cNvSpPr>
            <a:spLocks noGrp="1"/>
          </p:cNvSpPr>
          <p:nvPr>
            <p:ph type="sldNum" sz="quarter" idx="4"/>
          </p:nvPr>
        </p:nvSpPr>
        <p:spPr>
          <a:xfrm>
            <a:off x="13557251" y="7860474"/>
            <a:ext cx="943610" cy="246888"/>
          </a:xfrm>
          <a:prstGeom prst="rect">
            <a:avLst/>
          </a:prstGeom>
        </p:spPr>
        <p:txBody>
          <a:bodyPr vert="horz" lIns="91440" tIns="45720" rIns="91440" bIns="45720" rtlCol="0" anchor="ctr"/>
          <a:lstStyle>
            <a:lvl1pPr algn="r">
              <a:defRPr sz="1600">
                <a:solidFill>
                  <a:schemeClr val="bg2"/>
                </a:solidFill>
              </a:defRPr>
            </a:lvl1pPr>
          </a:lstStyle>
          <a:p>
            <a:fld id="{B3618E82-2635-4133-8350-4252D6B2AEF7}" type="slidenum">
              <a:rPr lang="en-US" smtClean="0"/>
              <a:pPr/>
              <a:t>‹#›</a:t>
            </a:fld>
            <a:endParaRPr lang="en-US"/>
          </a:p>
        </p:txBody>
      </p:sp>
    </p:spTree>
    <p:extLst>
      <p:ext uri="{BB962C8B-B14F-4D97-AF65-F5344CB8AC3E}">
        <p14:creationId xmlns:p14="http://schemas.microsoft.com/office/powerpoint/2010/main" val="22472601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hart Full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Slide Titles Should Use Initial Caps </a:t>
            </a:r>
          </a:p>
        </p:txBody>
      </p:sp>
      <p:sp>
        <p:nvSpPr>
          <p:cNvPr id="5" name="Text Placeholder 13"/>
          <p:cNvSpPr>
            <a:spLocks noGrp="1"/>
          </p:cNvSpPr>
          <p:nvPr>
            <p:ph type="body" sz="quarter" idx="15" hasCustomPrompt="1"/>
          </p:nvPr>
        </p:nvSpPr>
        <p:spPr>
          <a:xfrm>
            <a:off x="503237" y="1587499"/>
            <a:ext cx="13623926" cy="533115"/>
          </a:xfrm>
        </p:spPr>
        <p:txBody>
          <a:bodyPr anchor="b"/>
          <a:lstStyle>
            <a:lvl1pPr marL="0" indent="0">
              <a:buNone/>
              <a:defRPr b="1">
                <a:solidFill>
                  <a:schemeClr val="accent1"/>
                </a:solidFill>
              </a:defRPr>
            </a:lvl1pPr>
          </a:lstStyle>
          <a:p>
            <a:pPr lvl="0"/>
            <a:r>
              <a:rPr lang="en-US" dirty="0"/>
              <a:t>Click to edit master text styles</a:t>
            </a:r>
          </a:p>
        </p:txBody>
      </p:sp>
      <p:sp>
        <p:nvSpPr>
          <p:cNvPr id="6" name="Chart Placeholder 6"/>
          <p:cNvSpPr>
            <a:spLocks noGrp="1"/>
          </p:cNvSpPr>
          <p:nvPr>
            <p:ph type="chart" sz="quarter" idx="16"/>
          </p:nvPr>
        </p:nvSpPr>
        <p:spPr>
          <a:xfrm>
            <a:off x="503238" y="2387600"/>
            <a:ext cx="13623925" cy="4830763"/>
          </a:xfrm>
        </p:spPr>
        <p:txBody>
          <a:bodyPr/>
          <a:lstStyle/>
          <a:p>
            <a:r>
              <a:rPr lang="it-IT"/>
              <a:t>Fare clic sull'icona per inserire un grafico</a:t>
            </a:r>
            <a:endParaRPr lang="en-US"/>
          </a:p>
        </p:txBody>
      </p:sp>
      <p:sp>
        <p:nvSpPr>
          <p:cNvPr id="7" name="Text Placeholder 8"/>
          <p:cNvSpPr>
            <a:spLocks noGrp="1"/>
          </p:cNvSpPr>
          <p:nvPr>
            <p:ph type="body" sz="quarter" idx="17"/>
          </p:nvPr>
        </p:nvSpPr>
        <p:spPr>
          <a:xfrm>
            <a:off x="503238" y="7192963"/>
            <a:ext cx="13623925" cy="393700"/>
          </a:xfrm>
        </p:spPr>
        <p:txBody>
          <a:bodyPr>
            <a:noAutofit/>
          </a:bodyPr>
          <a:lstStyle>
            <a:lvl1pPr marL="0" indent="0">
              <a:buNone/>
              <a:defRPr sz="1400">
                <a:solidFill>
                  <a:schemeClr val="accent1"/>
                </a:solidFill>
              </a:defRPr>
            </a:lvl1pPr>
          </a:lstStyle>
          <a:p>
            <a:pPr lvl="0"/>
            <a:r>
              <a:rPr lang="it-IT"/>
              <a:t>Fare clic per modificare gli stili del testo dello schema</a:t>
            </a:r>
          </a:p>
        </p:txBody>
      </p:sp>
      <p:sp>
        <p:nvSpPr>
          <p:cNvPr id="10" name="Footer Placeholder 2">
            <a:extLst>
              <a:ext uri="{FF2B5EF4-FFF2-40B4-BE49-F238E27FC236}">
                <a16:creationId xmlns:a16="http://schemas.microsoft.com/office/drawing/2014/main" id="{3074B5FA-51F1-4C0A-B8BA-4A8638AD8FB8}"/>
              </a:ext>
            </a:extLst>
          </p:cNvPr>
          <p:cNvSpPr>
            <a:spLocks noGrp="1"/>
          </p:cNvSpPr>
          <p:nvPr>
            <p:ph type="ftr" sz="quarter" idx="3"/>
          </p:nvPr>
        </p:nvSpPr>
        <p:spPr>
          <a:xfrm>
            <a:off x="503238" y="7862887"/>
            <a:ext cx="8338186"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
        <p:nvSpPr>
          <p:cNvPr id="11" name="Slide Number Placeholder 5">
            <a:extLst>
              <a:ext uri="{FF2B5EF4-FFF2-40B4-BE49-F238E27FC236}">
                <a16:creationId xmlns:a16="http://schemas.microsoft.com/office/drawing/2014/main" id="{DDB0D368-5D80-4112-8241-46BE880D4A7F}"/>
              </a:ext>
            </a:extLst>
          </p:cNvPr>
          <p:cNvSpPr>
            <a:spLocks noGrp="1"/>
          </p:cNvSpPr>
          <p:nvPr>
            <p:ph type="sldNum" sz="quarter" idx="4"/>
          </p:nvPr>
        </p:nvSpPr>
        <p:spPr>
          <a:xfrm>
            <a:off x="13557251" y="7860474"/>
            <a:ext cx="943610" cy="246888"/>
          </a:xfrm>
          <a:prstGeom prst="rect">
            <a:avLst/>
          </a:prstGeom>
        </p:spPr>
        <p:txBody>
          <a:bodyPr vert="horz" lIns="91440" tIns="45720" rIns="91440" bIns="45720" rtlCol="0" anchor="ctr"/>
          <a:lstStyle>
            <a:lvl1pPr algn="r">
              <a:defRPr sz="1600">
                <a:solidFill>
                  <a:schemeClr val="bg2"/>
                </a:solidFill>
              </a:defRPr>
            </a:lvl1pPr>
          </a:lstStyle>
          <a:p>
            <a:fld id="{B3618E82-2635-4133-8350-4252D6B2AEF7}" type="slidenum">
              <a:rPr lang="en-US" smtClean="0"/>
              <a:pPr/>
              <a:t>‹#›</a:t>
            </a:fld>
            <a:endParaRPr lang="en-US"/>
          </a:p>
        </p:txBody>
      </p:sp>
    </p:spTree>
    <p:extLst>
      <p:ext uri="{BB962C8B-B14F-4D97-AF65-F5344CB8AC3E}">
        <p14:creationId xmlns:p14="http://schemas.microsoft.com/office/powerpoint/2010/main" val="18436572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 Chart Right Side Call 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3237" y="329565"/>
            <a:ext cx="13623925" cy="1016350"/>
          </a:xfrm>
        </p:spPr>
        <p:txBody>
          <a:bodyPr/>
          <a:lstStyle>
            <a:lvl1pPr>
              <a:defRPr/>
            </a:lvl1pPr>
          </a:lstStyle>
          <a:p>
            <a:r>
              <a:rPr lang="en-US" dirty="0"/>
              <a:t>Slide Titles Should Use Initial Caps </a:t>
            </a:r>
          </a:p>
        </p:txBody>
      </p:sp>
      <p:sp>
        <p:nvSpPr>
          <p:cNvPr id="5" name="Text Placeholder 13"/>
          <p:cNvSpPr>
            <a:spLocks noGrp="1"/>
          </p:cNvSpPr>
          <p:nvPr>
            <p:ph type="body" sz="quarter" idx="15" hasCustomPrompt="1"/>
          </p:nvPr>
        </p:nvSpPr>
        <p:spPr>
          <a:xfrm>
            <a:off x="503237" y="1587499"/>
            <a:ext cx="9144000" cy="533115"/>
          </a:xfrm>
        </p:spPr>
        <p:txBody>
          <a:bodyPr anchor="b"/>
          <a:lstStyle>
            <a:lvl1pPr marL="0" indent="0">
              <a:buNone/>
              <a:defRPr b="1">
                <a:solidFill>
                  <a:schemeClr val="accent1"/>
                </a:solidFill>
              </a:defRPr>
            </a:lvl1pPr>
          </a:lstStyle>
          <a:p>
            <a:pPr lvl="0"/>
            <a:r>
              <a:rPr lang="en-US" dirty="0"/>
              <a:t>Click to edit master text styles</a:t>
            </a:r>
          </a:p>
        </p:txBody>
      </p:sp>
      <p:sp>
        <p:nvSpPr>
          <p:cNvPr id="7" name="Chart Placeholder 6"/>
          <p:cNvSpPr>
            <a:spLocks noGrp="1"/>
          </p:cNvSpPr>
          <p:nvPr>
            <p:ph type="chart" sz="quarter" idx="16"/>
          </p:nvPr>
        </p:nvSpPr>
        <p:spPr>
          <a:xfrm>
            <a:off x="503237" y="2387600"/>
            <a:ext cx="9144000" cy="4830763"/>
          </a:xfrm>
        </p:spPr>
        <p:txBody>
          <a:bodyPr/>
          <a:lstStyle/>
          <a:p>
            <a:r>
              <a:rPr lang="it-IT"/>
              <a:t>Fare clic sull'icona per inserire un grafico</a:t>
            </a:r>
            <a:endParaRPr lang="en-US"/>
          </a:p>
        </p:txBody>
      </p:sp>
      <p:sp>
        <p:nvSpPr>
          <p:cNvPr id="9" name="Text Placeholder 8"/>
          <p:cNvSpPr>
            <a:spLocks noGrp="1"/>
          </p:cNvSpPr>
          <p:nvPr>
            <p:ph type="body" sz="quarter" idx="17"/>
          </p:nvPr>
        </p:nvSpPr>
        <p:spPr>
          <a:xfrm>
            <a:off x="503237" y="7192963"/>
            <a:ext cx="9144000" cy="393700"/>
          </a:xfrm>
        </p:spPr>
        <p:txBody>
          <a:bodyPr>
            <a:noAutofit/>
          </a:bodyPr>
          <a:lstStyle>
            <a:lvl1pPr marL="0" indent="0">
              <a:buNone/>
              <a:defRPr sz="1400">
                <a:solidFill>
                  <a:schemeClr val="accent1"/>
                </a:solidFill>
              </a:defRPr>
            </a:lvl1pPr>
          </a:lstStyle>
          <a:p>
            <a:pPr lvl="0"/>
            <a:r>
              <a:rPr lang="it-IT"/>
              <a:t>Fare clic per modificare gli stili del testo dello schema</a:t>
            </a:r>
          </a:p>
        </p:txBody>
      </p:sp>
      <p:sp>
        <p:nvSpPr>
          <p:cNvPr id="11" name="Footer Placeholder 2">
            <a:extLst>
              <a:ext uri="{FF2B5EF4-FFF2-40B4-BE49-F238E27FC236}">
                <a16:creationId xmlns:a16="http://schemas.microsoft.com/office/drawing/2014/main" id="{5C12D595-3BBB-431D-BC34-4776D3CE684F}"/>
              </a:ext>
            </a:extLst>
          </p:cNvPr>
          <p:cNvSpPr>
            <a:spLocks noGrp="1"/>
          </p:cNvSpPr>
          <p:nvPr>
            <p:ph type="ftr" sz="quarter" idx="3"/>
          </p:nvPr>
        </p:nvSpPr>
        <p:spPr>
          <a:xfrm>
            <a:off x="503238" y="7862887"/>
            <a:ext cx="8338186"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
        <p:nvSpPr>
          <p:cNvPr id="13" name="Slide Number Placeholder 5">
            <a:extLst>
              <a:ext uri="{FF2B5EF4-FFF2-40B4-BE49-F238E27FC236}">
                <a16:creationId xmlns:a16="http://schemas.microsoft.com/office/drawing/2014/main" id="{3F0C14B0-B08F-40B1-8CA8-F6195D36EEA9}"/>
              </a:ext>
            </a:extLst>
          </p:cNvPr>
          <p:cNvSpPr>
            <a:spLocks noGrp="1"/>
          </p:cNvSpPr>
          <p:nvPr>
            <p:ph type="sldNum" sz="quarter" idx="4"/>
          </p:nvPr>
        </p:nvSpPr>
        <p:spPr>
          <a:xfrm>
            <a:off x="13557251" y="7860474"/>
            <a:ext cx="943610" cy="246888"/>
          </a:xfrm>
          <a:prstGeom prst="rect">
            <a:avLst/>
          </a:prstGeom>
        </p:spPr>
        <p:txBody>
          <a:bodyPr vert="horz" lIns="91440" tIns="45720" rIns="91440" bIns="45720" rtlCol="0" anchor="ctr"/>
          <a:lstStyle>
            <a:lvl1pPr algn="r">
              <a:defRPr sz="1600">
                <a:solidFill>
                  <a:schemeClr val="bg2"/>
                </a:solidFill>
              </a:defRPr>
            </a:lvl1pPr>
          </a:lstStyle>
          <a:p>
            <a:fld id="{B3618E82-2635-4133-8350-4252D6B2AEF7}" type="slidenum">
              <a:rPr lang="en-US" smtClean="0"/>
              <a:pPr/>
              <a:t>‹#›</a:t>
            </a:fld>
            <a:endParaRPr lang="en-US"/>
          </a:p>
        </p:txBody>
      </p:sp>
    </p:spTree>
    <p:extLst>
      <p:ext uri="{BB962C8B-B14F-4D97-AF65-F5344CB8AC3E}">
        <p14:creationId xmlns:p14="http://schemas.microsoft.com/office/powerpoint/2010/main" val="37978341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Chart Left Side Call 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3237" y="329565"/>
            <a:ext cx="13623925" cy="1016350"/>
          </a:xfrm>
        </p:spPr>
        <p:txBody>
          <a:bodyPr/>
          <a:lstStyle>
            <a:lvl1pPr>
              <a:defRPr/>
            </a:lvl1pPr>
          </a:lstStyle>
          <a:p>
            <a:r>
              <a:rPr lang="en-US" dirty="0"/>
              <a:t>Slide Titles Should Use Initial Caps </a:t>
            </a:r>
          </a:p>
        </p:txBody>
      </p:sp>
      <p:sp>
        <p:nvSpPr>
          <p:cNvPr id="5" name="Text Placeholder 13"/>
          <p:cNvSpPr>
            <a:spLocks noGrp="1"/>
          </p:cNvSpPr>
          <p:nvPr>
            <p:ph type="body" sz="quarter" idx="15" hasCustomPrompt="1"/>
          </p:nvPr>
        </p:nvSpPr>
        <p:spPr>
          <a:xfrm>
            <a:off x="4983162" y="1587499"/>
            <a:ext cx="9144000" cy="533115"/>
          </a:xfrm>
        </p:spPr>
        <p:txBody>
          <a:bodyPr anchor="b"/>
          <a:lstStyle>
            <a:lvl1pPr marL="0" indent="0">
              <a:buNone/>
              <a:defRPr b="1">
                <a:solidFill>
                  <a:schemeClr val="accent1"/>
                </a:solidFill>
              </a:defRPr>
            </a:lvl1pPr>
          </a:lstStyle>
          <a:p>
            <a:pPr lvl="0"/>
            <a:r>
              <a:rPr lang="en-US" dirty="0"/>
              <a:t>Click to edit master text styles</a:t>
            </a:r>
          </a:p>
        </p:txBody>
      </p:sp>
      <p:sp>
        <p:nvSpPr>
          <p:cNvPr id="7" name="Chart Placeholder 6"/>
          <p:cNvSpPr>
            <a:spLocks noGrp="1"/>
          </p:cNvSpPr>
          <p:nvPr>
            <p:ph type="chart" sz="quarter" idx="16"/>
          </p:nvPr>
        </p:nvSpPr>
        <p:spPr>
          <a:xfrm>
            <a:off x="4983162" y="2387600"/>
            <a:ext cx="9144000" cy="4830763"/>
          </a:xfrm>
        </p:spPr>
        <p:txBody>
          <a:bodyPr/>
          <a:lstStyle/>
          <a:p>
            <a:r>
              <a:rPr lang="it-IT"/>
              <a:t>Fare clic sull'icona per inserire un grafico</a:t>
            </a:r>
            <a:endParaRPr lang="en-US" dirty="0"/>
          </a:p>
        </p:txBody>
      </p:sp>
      <p:sp>
        <p:nvSpPr>
          <p:cNvPr id="9" name="Text Placeholder 8"/>
          <p:cNvSpPr>
            <a:spLocks noGrp="1"/>
          </p:cNvSpPr>
          <p:nvPr>
            <p:ph type="body" sz="quarter" idx="17"/>
          </p:nvPr>
        </p:nvSpPr>
        <p:spPr>
          <a:xfrm>
            <a:off x="4983162" y="7192963"/>
            <a:ext cx="9144000" cy="393700"/>
          </a:xfrm>
        </p:spPr>
        <p:txBody>
          <a:bodyPr>
            <a:noAutofit/>
          </a:bodyPr>
          <a:lstStyle>
            <a:lvl1pPr marL="0" indent="0">
              <a:buNone/>
              <a:defRPr sz="1400">
                <a:solidFill>
                  <a:schemeClr val="accent1"/>
                </a:solidFill>
              </a:defRPr>
            </a:lvl1pPr>
          </a:lstStyle>
          <a:p>
            <a:pPr lvl="0"/>
            <a:r>
              <a:rPr lang="it-IT"/>
              <a:t>Fare clic per modificare gli stili del testo dello schema</a:t>
            </a:r>
          </a:p>
        </p:txBody>
      </p:sp>
      <p:sp>
        <p:nvSpPr>
          <p:cNvPr id="11" name="Footer Placeholder 2">
            <a:extLst>
              <a:ext uri="{FF2B5EF4-FFF2-40B4-BE49-F238E27FC236}">
                <a16:creationId xmlns:a16="http://schemas.microsoft.com/office/drawing/2014/main" id="{D48D4C65-3B8A-46E1-854A-F336FE436E9F}"/>
              </a:ext>
            </a:extLst>
          </p:cNvPr>
          <p:cNvSpPr>
            <a:spLocks noGrp="1"/>
          </p:cNvSpPr>
          <p:nvPr>
            <p:ph type="ftr" sz="quarter" idx="3"/>
          </p:nvPr>
        </p:nvSpPr>
        <p:spPr>
          <a:xfrm>
            <a:off x="503238" y="7862887"/>
            <a:ext cx="8338186"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
        <p:nvSpPr>
          <p:cNvPr id="13" name="Slide Number Placeholder 5">
            <a:extLst>
              <a:ext uri="{FF2B5EF4-FFF2-40B4-BE49-F238E27FC236}">
                <a16:creationId xmlns:a16="http://schemas.microsoft.com/office/drawing/2014/main" id="{32E07EEE-F705-45A5-9982-2B2D68FA8EEB}"/>
              </a:ext>
            </a:extLst>
          </p:cNvPr>
          <p:cNvSpPr>
            <a:spLocks noGrp="1"/>
          </p:cNvSpPr>
          <p:nvPr>
            <p:ph type="sldNum" sz="quarter" idx="4"/>
          </p:nvPr>
        </p:nvSpPr>
        <p:spPr>
          <a:xfrm>
            <a:off x="13557251" y="7860474"/>
            <a:ext cx="943610" cy="246888"/>
          </a:xfrm>
          <a:prstGeom prst="rect">
            <a:avLst/>
          </a:prstGeom>
        </p:spPr>
        <p:txBody>
          <a:bodyPr vert="horz" lIns="91440" tIns="45720" rIns="91440" bIns="45720" rtlCol="0" anchor="ctr"/>
          <a:lstStyle>
            <a:lvl1pPr algn="r">
              <a:defRPr sz="1600">
                <a:solidFill>
                  <a:schemeClr val="bg2"/>
                </a:solidFill>
              </a:defRPr>
            </a:lvl1pPr>
          </a:lstStyle>
          <a:p>
            <a:fld id="{B3618E82-2635-4133-8350-4252D6B2AEF7}" type="slidenum">
              <a:rPr lang="en-US" smtClean="0"/>
              <a:pPr/>
              <a:t>‹#›</a:t>
            </a:fld>
            <a:endParaRPr lang="en-US"/>
          </a:p>
        </p:txBody>
      </p:sp>
    </p:spTree>
    <p:extLst>
      <p:ext uri="{BB962C8B-B14F-4D97-AF65-F5344CB8AC3E}">
        <p14:creationId xmlns:p14="http://schemas.microsoft.com/office/powerpoint/2010/main" val="24083460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Slide Titles Should Use Initial Caps </a:t>
            </a:r>
          </a:p>
        </p:txBody>
      </p:sp>
      <p:sp>
        <p:nvSpPr>
          <p:cNvPr id="5" name="Text Placeholder 13"/>
          <p:cNvSpPr>
            <a:spLocks noGrp="1"/>
          </p:cNvSpPr>
          <p:nvPr>
            <p:ph type="body" sz="quarter" idx="15" hasCustomPrompt="1"/>
          </p:nvPr>
        </p:nvSpPr>
        <p:spPr>
          <a:xfrm>
            <a:off x="503238" y="1587500"/>
            <a:ext cx="6629400" cy="762000"/>
          </a:xfrm>
        </p:spPr>
        <p:txBody>
          <a:bodyPr anchor="b"/>
          <a:lstStyle>
            <a:lvl1pPr marL="0" indent="0">
              <a:buNone/>
              <a:defRPr b="1">
                <a:solidFill>
                  <a:schemeClr val="accent1"/>
                </a:solidFill>
              </a:defRPr>
            </a:lvl1pPr>
          </a:lstStyle>
          <a:p>
            <a:pPr lvl="0"/>
            <a:r>
              <a:rPr lang="en-US" dirty="0"/>
              <a:t>Click to edit master text styles</a:t>
            </a:r>
          </a:p>
        </p:txBody>
      </p:sp>
      <p:sp>
        <p:nvSpPr>
          <p:cNvPr id="6" name="Text Placeholder 13"/>
          <p:cNvSpPr>
            <a:spLocks noGrp="1"/>
          </p:cNvSpPr>
          <p:nvPr>
            <p:ph type="body" sz="quarter" idx="16" hasCustomPrompt="1"/>
          </p:nvPr>
        </p:nvSpPr>
        <p:spPr>
          <a:xfrm>
            <a:off x="7480301" y="1587500"/>
            <a:ext cx="6629400" cy="762000"/>
          </a:xfrm>
        </p:spPr>
        <p:txBody>
          <a:bodyPr anchor="b"/>
          <a:lstStyle>
            <a:lvl1pPr marL="0" indent="0">
              <a:buNone/>
              <a:defRPr b="1">
                <a:solidFill>
                  <a:schemeClr val="accent1"/>
                </a:solidFill>
              </a:defRPr>
            </a:lvl1pPr>
          </a:lstStyle>
          <a:p>
            <a:pPr lvl="0"/>
            <a:r>
              <a:rPr lang="en-US" dirty="0"/>
              <a:t>Click to edit master text styles</a:t>
            </a:r>
          </a:p>
        </p:txBody>
      </p:sp>
      <p:sp>
        <p:nvSpPr>
          <p:cNvPr id="10" name="Chart Placeholder 9"/>
          <p:cNvSpPr>
            <a:spLocks noGrp="1"/>
          </p:cNvSpPr>
          <p:nvPr>
            <p:ph type="chart" sz="quarter" idx="17"/>
          </p:nvPr>
        </p:nvSpPr>
        <p:spPr>
          <a:xfrm>
            <a:off x="503238" y="2438400"/>
            <a:ext cx="6629400" cy="4779963"/>
          </a:xfrm>
        </p:spPr>
        <p:txBody>
          <a:bodyPr/>
          <a:lstStyle/>
          <a:p>
            <a:r>
              <a:rPr lang="it-IT"/>
              <a:t>Fare clic sull'icona per inserire un grafico</a:t>
            </a:r>
            <a:endParaRPr lang="en-US" dirty="0"/>
          </a:p>
        </p:txBody>
      </p:sp>
      <p:sp>
        <p:nvSpPr>
          <p:cNvPr id="11" name="Chart Placeholder 9"/>
          <p:cNvSpPr>
            <a:spLocks noGrp="1"/>
          </p:cNvSpPr>
          <p:nvPr>
            <p:ph type="chart" sz="quarter" idx="18"/>
          </p:nvPr>
        </p:nvSpPr>
        <p:spPr>
          <a:xfrm>
            <a:off x="7480301" y="2438400"/>
            <a:ext cx="6629400" cy="4779963"/>
          </a:xfrm>
        </p:spPr>
        <p:txBody>
          <a:bodyPr/>
          <a:lstStyle/>
          <a:p>
            <a:r>
              <a:rPr lang="it-IT"/>
              <a:t>Fare clic sull'icona per inserire un grafico</a:t>
            </a:r>
            <a:endParaRPr lang="en-US"/>
          </a:p>
        </p:txBody>
      </p:sp>
      <p:sp>
        <p:nvSpPr>
          <p:cNvPr id="12" name="Text Placeholder 8"/>
          <p:cNvSpPr>
            <a:spLocks noGrp="1"/>
          </p:cNvSpPr>
          <p:nvPr>
            <p:ph type="body" sz="quarter" idx="19"/>
          </p:nvPr>
        </p:nvSpPr>
        <p:spPr>
          <a:xfrm>
            <a:off x="503237" y="7192963"/>
            <a:ext cx="6629400" cy="393700"/>
          </a:xfrm>
        </p:spPr>
        <p:txBody>
          <a:bodyPr>
            <a:noAutofit/>
          </a:bodyPr>
          <a:lstStyle>
            <a:lvl1pPr marL="0" indent="0">
              <a:buNone/>
              <a:defRPr sz="1400">
                <a:solidFill>
                  <a:schemeClr val="accent1"/>
                </a:solidFill>
              </a:defRPr>
            </a:lvl1pPr>
          </a:lstStyle>
          <a:p>
            <a:pPr lvl="0"/>
            <a:r>
              <a:rPr lang="it-IT"/>
              <a:t>Fare clic per modificare gli stili del testo dello schema</a:t>
            </a:r>
          </a:p>
        </p:txBody>
      </p:sp>
      <p:sp>
        <p:nvSpPr>
          <p:cNvPr id="13" name="Text Placeholder 8"/>
          <p:cNvSpPr>
            <a:spLocks noGrp="1"/>
          </p:cNvSpPr>
          <p:nvPr>
            <p:ph type="body" sz="quarter" idx="20"/>
          </p:nvPr>
        </p:nvSpPr>
        <p:spPr>
          <a:xfrm>
            <a:off x="7497763" y="7192963"/>
            <a:ext cx="6629400" cy="393700"/>
          </a:xfrm>
        </p:spPr>
        <p:txBody>
          <a:bodyPr>
            <a:noAutofit/>
          </a:bodyPr>
          <a:lstStyle>
            <a:lvl1pPr marL="0" indent="0">
              <a:buNone/>
              <a:defRPr sz="1400">
                <a:solidFill>
                  <a:schemeClr val="accent1"/>
                </a:solidFill>
              </a:defRPr>
            </a:lvl1pPr>
          </a:lstStyle>
          <a:p>
            <a:pPr lvl="0"/>
            <a:r>
              <a:rPr lang="it-IT"/>
              <a:t>Fare clic per modificare gli stili del testo dello schema</a:t>
            </a:r>
          </a:p>
        </p:txBody>
      </p:sp>
      <p:sp>
        <p:nvSpPr>
          <p:cNvPr id="16" name="Footer Placeholder 2">
            <a:extLst>
              <a:ext uri="{FF2B5EF4-FFF2-40B4-BE49-F238E27FC236}">
                <a16:creationId xmlns:a16="http://schemas.microsoft.com/office/drawing/2014/main" id="{84D59B11-F87E-4027-A157-9BB012661149}"/>
              </a:ext>
            </a:extLst>
          </p:cNvPr>
          <p:cNvSpPr>
            <a:spLocks noGrp="1"/>
          </p:cNvSpPr>
          <p:nvPr>
            <p:ph type="ftr" sz="quarter" idx="3"/>
          </p:nvPr>
        </p:nvSpPr>
        <p:spPr>
          <a:xfrm>
            <a:off x="503238" y="7862887"/>
            <a:ext cx="8338186"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
        <p:nvSpPr>
          <p:cNvPr id="17" name="Slide Number Placeholder 5">
            <a:extLst>
              <a:ext uri="{FF2B5EF4-FFF2-40B4-BE49-F238E27FC236}">
                <a16:creationId xmlns:a16="http://schemas.microsoft.com/office/drawing/2014/main" id="{A4AEB357-DBDF-4A61-83AB-ABDF79F5D8BC}"/>
              </a:ext>
            </a:extLst>
          </p:cNvPr>
          <p:cNvSpPr>
            <a:spLocks noGrp="1"/>
          </p:cNvSpPr>
          <p:nvPr>
            <p:ph type="sldNum" sz="quarter" idx="4"/>
          </p:nvPr>
        </p:nvSpPr>
        <p:spPr>
          <a:xfrm>
            <a:off x="13557251" y="7860474"/>
            <a:ext cx="943610" cy="246888"/>
          </a:xfrm>
          <a:prstGeom prst="rect">
            <a:avLst/>
          </a:prstGeom>
        </p:spPr>
        <p:txBody>
          <a:bodyPr vert="horz" lIns="91440" tIns="45720" rIns="91440" bIns="45720" rtlCol="0" anchor="ctr"/>
          <a:lstStyle>
            <a:lvl1pPr algn="r">
              <a:defRPr sz="1600">
                <a:solidFill>
                  <a:schemeClr val="bg2"/>
                </a:solidFill>
              </a:defRPr>
            </a:lvl1pPr>
          </a:lstStyle>
          <a:p>
            <a:fld id="{B3618E82-2635-4133-8350-4252D6B2AEF7}" type="slidenum">
              <a:rPr lang="en-US" smtClean="0"/>
              <a:pPr/>
              <a:t>‹#›</a:t>
            </a:fld>
            <a:endParaRPr lang="en-US"/>
          </a:p>
        </p:txBody>
      </p:sp>
    </p:spTree>
    <p:extLst>
      <p:ext uri="{BB962C8B-B14F-4D97-AF65-F5344CB8AC3E}">
        <p14:creationId xmlns:p14="http://schemas.microsoft.com/office/powerpoint/2010/main" val="3129137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Slide Titles Should Use Initial Caps </a:t>
            </a:r>
          </a:p>
        </p:txBody>
      </p:sp>
      <p:sp>
        <p:nvSpPr>
          <p:cNvPr id="5" name="Text Placeholder 5"/>
          <p:cNvSpPr>
            <a:spLocks noGrp="1"/>
          </p:cNvSpPr>
          <p:nvPr>
            <p:ph type="body" sz="quarter" idx="12" hasCustomPrompt="1"/>
          </p:nvPr>
        </p:nvSpPr>
        <p:spPr>
          <a:xfrm>
            <a:off x="503238" y="1828800"/>
            <a:ext cx="4389120" cy="825500"/>
          </a:xfrm>
        </p:spPr>
        <p:txBody>
          <a:bodyPr anchor="b"/>
          <a:lstStyle>
            <a:lvl1pPr marL="0" indent="0">
              <a:buNone/>
              <a:defRPr b="1">
                <a:solidFill>
                  <a:schemeClr val="accent1"/>
                </a:solidFill>
              </a:defRPr>
            </a:lvl1pPr>
          </a:lstStyle>
          <a:p>
            <a:pPr lvl="0"/>
            <a:r>
              <a:rPr lang="en-US" dirty="0"/>
              <a:t>Click to edit master text styles</a:t>
            </a:r>
          </a:p>
        </p:txBody>
      </p:sp>
      <p:sp>
        <p:nvSpPr>
          <p:cNvPr id="6" name="Text Placeholder 5"/>
          <p:cNvSpPr>
            <a:spLocks noGrp="1"/>
          </p:cNvSpPr>
          <p:nvPr>
            <p:ph type="body" sz="quarter" idx="13" hasCustomPrompt="1"/>
          </p:nvPr>
        </p:nvSpPr>
        <p:spPr>
          <a:xfrm>
            <a:off x="5120641" y="1828800"/>
            <a:ext cx="4389120" cy="825500"/>
          </a:xfrm>
        </p:spPr>
        <p:txBody>
          <a:bodyPr anchor="b"/>
          <a:lstStyle>
            <a:lvl1pPr marL="0" indent="0">
              <a:buNone/>
              <a:defRPr b="1">
                <a:solidFill>
                  <a:schemeClr val="accent1"/>
                </a:solidFill>
              </a:defRPr>
            </a:lvl1pPr>
          </a:lstStyle>
          <a:p>
            <a:pPr lvl="0"/>
            <a:r>
              <a:rPr lang="en-US" dirty="0"/>
              <a:t>Click to edit master text styles</a:t>
            </a:r>
          </a:p>
        </p:txBody>
      </p:sp>
      <p:sp>
        <p:nvSpPr>
          <p:cNvPr id="7" name="Text Placeholder 5"/>
          <p:cNvSpPr>
            <a:spLocks noGrp="1"/>
          </p:cNvSpPr>
          <p:nvPr>
            <p:ph type="body" sz="quarter" idx="14" hasCustomPrompt="1"/>
          </p:nvPr>
        </p:nvSpPr>
        <p:spPr>
          <a:xfrm>
            <a:off x="9738043" y="1828800"/>
            <a:ext cx="4389120" cy="825500"/>
          </a:xfrm>
        </p:spPr>
        <p:txBody>
          <a:bodyPr anchor="b"/>
          <a:lstStyle>
            <a:lvl1pPr marL="0" indent="0">
              <a:buNone/>
              <a:defRPr b="1">
                <a:solidFill>
                  <a:schemeClr val="accent1"/>
                </a:solidFill>
              </a:defRPr>
            </a:lvl1pPr>
          </a:lstStyle>
          <a:p>
            <a:pPr lvl="0"/>
            <a:r>
              <a:rPr lang="en-US" dirty="0"/>
              <a:t>Click to edit master text styles</a:t>
            </a:r>
          </a:p>
        </p:txBody>
      </p:sp>
      <p:sp>
        <p:nvSpPr>
          <p:cNvPr id="8" name="Chart Placeholder 9"/>
          <p:cNvSpPr>
            <a:spLocks noGrp="1"/>
          </p:cNvSpPr>
          <p:nvPr>
            <p:ph type="chart" sz="quarter" idx="17"/>
          </p:nvPr>
        </p:nvSpPr>
        <p:spPr>
          <a:xfrm>
            <a:off x="503238" y="2870200"/>
            <a:ext cx="4389120" cy="4348163"/>
          </a:xfrm>
        </p:spPr>
        <p:txBody>
          <a:bodyPr/>
          <a:lstStyle/>
          <a:p>
            <a:r>
              <a:rPr lang="it-IT"/>
              <a:t>Fare clic sull'icona per inserire un grafico</a:t>
            </a:r>
            <a:endParaRPr lang="en-US" dirty="0"/>
          </a:p>
        </p:txBody>
      </p:sp>
      <p:sp>
        <p:nvSpPr>
          <p:cNvPr id="9" name="Chart Placeholder 9"/>
          <p:cNvSpPr>
            <a:spLocks noGrp="1"/>
          </p:cNvSpPr>
          <p:nvPr>
            <p:ph type="chart" sz="quarter" idx="18"/>
          </p:nvPr>
        </p:nvSpPr>
        <p:spPr>
          <a:xfrm>
            <a:off x="5120640" y="2870200"/>
            <a:ext cx="4389120" cy="4348163"/>
          </a:xfrm>
        </p:spPr>
        <p:txBody>
          <a:bodyPr/>
          <a:lstStyle/>
          <a:p>
            <a:r>
              <a:rPr lang="it-IT"/>
              <a:t>Fare clic sull'icona per inserire un grafico</a:t>
            </a:r>
            <a:endParaRPr lang="en-US" dirty="0"/>
          </a:p>
        </p:txBody>
      </p:sp>
      <p:sp>
        <p:nvSpPr>
          <p:cNvPr id="10" name="Chart Placeholder 9"/>
          <p:cNvSpPr>
            <a:spLocks noGrp="1"/>
          </p:cNvSpPr>
          <p:nvPr>
            <p:ph type="chart" sz="quarter" idx="19"/>
          </p:nvPr>
        </p:nvSpPr>
        <p:spPr>
          <a:xfrm>
            <a:off x="9738043" y="2870200"/>
            <a:ext cx="4389120" cy="4348163"/>
          </a:xfrm>
        </p:spPr>
        <p:txBody>
          <a:bodyPr/>
          <a:lstStyle/>
          <a:p>
            <a:r>
              <a:rPr lang="it-IT"/>
              <a:t>Fare clic sull'icona per inserire un grafico</a:t>
            </a:r>
            <a:endParaRPr lang="en-US" dirty="0"/>
          </a:p>
        </p:txBody>
      </p:sp>
      <p:sp>
        <p:nvSpPr>
          <p:cNvPr id="11" name="Text Placeholder 8"/>
          <p:cNvSpPr>
            <a:spLocks noGrp="1"/>
          </p:cNvSpPr>
          <p:nvPr>
            <p:ph type="body" sz="quarter" idx="20"/>
          </p:nvPr>
        </p:nvSpPr>
        <p:spPr>
          <a:xfrm>
            <a:off x="503237" y="7192963"/>
            <a:ext cx="4389121" cy="393700"/>
          </a:xfrm>
        </p:spPr>
        <p:txBody>
          <a:bodyPr>
            <a:noAutofit/>
          </a:bodyPr>
          <a:lstStyle>
            <a:lvl1pPr marL="0" indent="0">
              <a:buNone/>
              <a:defRPr sz="1400">
                <a:solidFill>
                  <a:schemeClr val="accent1"/>
                </a:solidFill>
              </a:defRPr>
            </a:lvl1pPr>
          </a:lstStyle>
          <a:p>
            <a:pPr lvl="0"/>
            <a:r>
              <a:rPr lang="it-IT"/>
              <a:t>Fare clic per modificare gli stili del testo dello schema</a:t>
            </a:r>
          </a:p>
        </p:txBody>
      </p:sp>
      <p:sp>
        <p:nvSpPr>
          <p:cNvPr id="12" name="Text Placeholder 8"/>
          <p:cNvSpPr>
            <a:spLocks noGrp="1"/>
          </p:cNvSpPr>
          <p:nvPr>
            <p:ph type="body" sz="quarter" idx="21"/>
          </p:nvPr>
        </p:nvSpPr>
        <p:spPr>
          <a:xfrm>
            <a:off x="5120641" y="7192963"/>
            <a:ext cx="4389121" cy="393700"/>
          </a:xfrm>
        </p:spPr>
        <p:txBody>
          <a:bodyPr>
            <a:noAutofit/>
          </a:bodyPr>
          <a:lstStyle>
            <a:lvl1pPr marL="0" indent="0">
              <a:buNone/>
              <a:defRPr sz="1400">
                <a:solidFill>
                  <a:schemeClr val="accent1"/>
                </a:solidFill>
              </a:defRPr>
            </a:lvl1pPr>
          </a:lstStyle>
          <a:p>
            <a:pPr lvl="0"/>
            <a:r>
              <a:rPr lang="it-IT"/>
              <a:t>Fare clic per modificare gli stili del testo dello schema</a:t>
            </a:r>
          </a:p>
        </p:txBody>
      </p:sp>
      <p:sp>
        <p:nvSpPr>
          <p:cNvPr id="13" name="Text Placeholder 8"/>
          <p:cNvSpPr>
            <a:spLocks noGrp="1"/>
          </p:cNvSpPr>
          <p:nvPr>
            <p:ph type="body" sz="quarter" idx="22"/>
          </p:nvPr>
        </p:nvSpPr>
        <p:spPr>
          <a:xfrm>
            <a:off x="9738041" y="7192963"/>
            <a:ext cx="4389121" cy="393700"/>
          </a:xfrm>
        </p:spPr>
        <p:txBody>
          <a:bodyPr>
            <a:noAutofit/>
          </a:bodyPr>
          <a:lstStyle>
            <a:lvl1pPr marL="0" indent="0">
              <a:buNone/>
              <a:defRPr sz="1400">
                <a:solidFill>
                  <a:schemeClr val="accent1"/>
                </a:solidFill>
              </a:defRPr>
            </a:lvl1pPr>
          </a:lstStyle>
          <a:p>
            <a:pPr lvl="0"/>
            <a:r>
              <a:rPr lang="it-IT"/>
              <a:t>Fare clic per modificare gli stili del testo dello schema</a:t>
            </a:r>
          </a:p>
        </p:txBody>
      </p:sp>
      <p:sp>
        <p:nvSpPr>
          <p:cNvPr id="16" name="Footer Placeholder 2">
            <a:extLst>
              <a:ext uri="{FF2B5EF4-FFF2-40B4-BE49-F238E27FC236}">
                <a16:creationId xmlns:a16="http://schemas.microsoft.com/office/drawing/2014/main" id="{EA5C3642-FF13-448A-B3EE-E1C625398801}"/>
              </a:ext>
            </a:extLst>
          </p:cNvPr>
          <p:cNvSpPr>
            <a:spLocks noGrp="1"/>
          </p:cNvSpPr>
          <p:nvPr>
            <p:ph type="ftr" sz="quarter" idx="3"/>
          </p:nvPr>
        </p:nvSpPr>
        <p:spPr>
          <a:xfrm>
            <a:off x="503238" y="7862887"/>
            <a:ext cx="8338186"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
        <p:nvSpPr>
          <p:cNvPr id="17" name="Slide Number Placeholder 5">
            <a:extLst>
              <a:ext uri="{FF2B5EF4-FFF2-40B4-BE49-F238E27FC236}">
                <a16:creationId xmlns:a16="http://schemas.microsoft.com/office/drawing/2014/main" id="{F36CF6A9-8066-4CE3-85B6-CE329D58F0AD}"/>
              </a:ext>
            </a:extLst>
          </p:cNvPr>
          <p:cNvSpPr>
            <a:spLocks noGrp="1"/>
          </p:cNvSpPr>
          <p:nvPr>
            <p:ph type="sldNum" sz="quarter" idx="4"/>
          </p:nvPr>
        </p:nvSpPr>
        <p:spPr>
          <a:xfrm>
            <a:off x="13557251" y="7860474"/>
            <a:ext cx="943610" cy="246888"/>
          </a:xfrm>
          <a:prstGeom prst="rect">
            <a:avLst/>
          </a:prstGeom>
        </p:spPr>
        <p:txBody>
          <a:bodyPr vert="horz" lIns="91440" tIns="45720" rIns="91440" bIns="45720" rtlCol="0" anchor="ctr"/>
          <a:lstStyle>
            <a:lvl1pPr algn="r">
              <a:defRPr sz="1600">
                <a:solidFill>
                  <a:schemeClr val="bg2"/>
                </a:solidFill>
              </a:defRPr>
            </a:lvl1pPr>
          </a:lstStyle>
          <a:p>
            <a:fld id="{B3618E82-2635-4133-8350-4252D6B2AEF7}" type="slidenum">
              <a:rPr lang="en-US" smtClean="0"/>
              <a:pPr/>
              <a:t>‹#›</a:t>
            </a:fld>
            <a:endParaRPr lang="en-US"/>
          </a:p>
        </p:txBody>
      </p:sp>
    </p:spTree>
    <p:extLst>
      <p:ext uri="{BB962C8B-B14F-4D97-AF65-F5344CB8AC3E}">
        <p14:creationId xmlns:p14="http://schemas.microsoft.com/office/powerpoint/2010/main" val="35165958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olo titol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Slide Titles Should Use Initial Caps </a:t>
            </a:r>
          </a:p>
        </p:txBody>
      </p:sp>
      <p:sp>
        <p:nvSpPr>
          <p:cNvPr id="7" name="Footer Placeholder 2">
            <a:extLst>
              <a:ext uri="{FF2B5EF4-FFF2-40B4-BE49-F238E27FC236}">
                <a16:creationId xmlns:a16="http://schemas.microsoft.com/office/drawing/2014/main" id="{8D27242D-EDF4-4D9F-B7B7-26188354C9CA}"/>
              </a:ext>
            </a:extLst>
          </p:cNvPr>
          <p:cNvSpPr>
            <a:spLocks noGrp="1"/>
          </p:cNvSpPr>
          <p:nvPr>
            <p:ph type="ftr" sz="quarter" idx="3"/>
          </p:nvPr>
        </p:nvSpPr>
        <p:spPr>
          <a:xfrm>
            <a:off x="503238" y="7862887"/>
            <a:ext cx="8338186"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
        <p:nvSpPr>
          <p:cNvPr id="8" name="Slide Number Placeholder 5">
            <a:extLst>
              <a:ext uri="{FF2B5EF4-FFF2-40B4-BE49-F238E27FC236}">
                <a16:creationId xmlns:a16="http://schemas.microsoft.com/office/drawing/2014/main" id="{B1640928-EB2C-45EA-8625-1926ED64CD1C}"/>
              </a:ext>
            </a:extLst>
          </p:cNvPr>
          <p:cNvSpPr>
            <a:spLocks noGrp="1"/>
          </p:cNvSpPr>
          <p:nvPr>
            <p:ph type="sldNum" sz="quarter" idx="4"/>
          </p:nvPr>
        </p:nvSpPr>
        <p:spPr>
          <a:xfrm>
            <a:off x="13557251" y="7860474"/>
            <a:ext cx="943610" cy="246888"/>
          </a:xfrm>
          <a:prstGeom prst="rect">
            <a:avLst/>
          </a:prstGeom>
        </p:spPr>
        <p:txBody>
          <a:bodyPr vert="horz" lIns="91440" tIns="45720" rIns="91440" bIns="45720" rtlCol="0" anchor="ctr"/>
          <a:lstStyle>
            <a:lvl1pPr algn="r">
              <a:defRPr sz="1600">
                <a:solidFill>
                  <a:schemeClr val="bg2"/>
                </a:solidFill>
              </a:defRPr>
            </a:lvl1pPr>
          </a:lstStyle>
          <a:p>
            <a:fld id="{B3618E82-2635-4133-8350-4252D6B2AEF7}" type="slidenum">
              <a:rPr lang="en-US" smtClean="0"/>
              <a:pPr/>
              <a:t>‹#›</a:t>
            </a:fld>
            <a:endParaRPr lang="en-US"/>
          </a:p>
        </p:txBody>
      </p:sp>
    </p:spTree>
    <p:extLst>
      <p:ext uri="{BB962C8B-B14F-4D97-AF65-F5344CB8AC3E}">
        <p14:creationId xmlns:p14="http://schemas.microsoft.com/office/powerpoint/2010/main" val="24450290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1 Column with Logo  Arial Black">
    <p:spTree>
      <p:nvGrpSpPr>
        <p:cNvPr id="1" name=""/>
        <p:cNvGrpSpPr/>
        <p:nvPr/>
      </p:nvGrpSpPr>
      <p:grpSpPr>
        <a:xfrm>
          <a:off x="0" y="0"/>
          <a:ext cx="0" cy="0"/>
          <a:chOff x="0" y="0"/>
          <a:chExt cx="0" cy="0"/>
        </a:xfrm>
      </p:grpSpPr>
      <p:pic>
        <p:nvPicPr>
          <p:cNvPr id="5" name="Picture 4" descr="A close up of a sign&#10;&#10;Description automatically generated">
            <a:extLst>
              <a:ext uri="{FF2B5EF4-FFF2-40B4-BE49-F238E27FC236}">
                <a16:creationId xmlns:a16="http://schemas.microsoft.com/office/drawing/2014/main" id="{103D58F8-C1DE-465E-A465-60E09A883A0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3100873" y="7218426"/>
            <a:ext cx="1112254" cy="525393"/>
          </a:xfrm>
          <a:prstGeom prst="rect">
            <a:avLst/>
          </a:prstGeom>
        </p:spPr>
      </p:pic>
      <p:sp>
        <p:nvSpPr>
          <p:cNvPr id="2" name="Title 1"/>
          <p:cNvSpPr>
            <a:spLocks noGrp="1"/>
          </p:cNvSpPr>
          <p:nvPr>
            <p:ph type="title" hasCustomPrompt="1"/>
          </p:nvPr>
        </p:nvSpPr>
        <p:spPr/>
        <p:txBody>
          <a:bodyPr/>
          <a:lstStyle>
            <a:lvl1pPr>
              <a:defRPr>
                <a:latin typeface="+mj-lt"/>
              </a:defRPr>
            </a:lvl1pPr>
          </a:lstStyle>
          <a:p>
            <a:r>
              <a:rPr lang="en-US" dirty="0"/>
              <a:t>Slide Titles Should Use Initial Caps </a:t>
            </a:r>
          </a:p>
        </p:txBody>
      </p:sp>
      <p:sp>
        <p:nvSpPr>
          <p:cNvPr id="3" name="Content Placeholder 2"/>
          <p:cNvSpPr>
            <a:spLocks noGrp="1"/>
          </p:cNvSpPr>
          <p:nvPr>
            <p:ph idx="1"/>
          </p:nvPr>
        </p:nvSpPr>
        <p:spPr>
          <a:xfrm>
            <a:off x="503237" y="1597026"/>
            <a:ext cx="13623926" cy="562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10" name="Footer Placeholder 2">
            <a:extLst>
              <a:ext uri="{FF2B5EF4-FFF2-40B4-BE49-F238E27FC236}">
                <a16:creationId xmlns:a16="http://schemas.microsoft.com/office/drawing/2014/main" id="{C1B8F956-350D-49B3-AD74-422EB9211864}"/>
              </a:ext>
            </a:extLst>
          </p:cNvPr>
          <p:cNvSpPr>
            <a:spLocks noGrp="1"/>
          </p:cNvSpPr>
          <p:nvPr>
            <p:ph type="ftr" sz="quarter" idx="3"/>
          </p:nvPr>
        </p:nvSpPr>
        <p:spPr>
          <a:xfrm>
            <a:off x="503238" y="7862887"/>
            <a:ext cx="8338186"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a:t>Emerson Confidential</a:t>
            </a:r>
            <a:endParaRPr lang="en-US" dirty="0"/>
          </a:p>
        </p:txBody>
      </p:sp>
      <p:sp>
        <p:nvSpPr>
          <p:cNvPr id="8" name="Slide Number Placeholder 5">
            <a:extLst>
              <a:ext uri="{FF2B5EF4-FFF2-40B4-BE49-F238E27FC236}">
                <a16:creationId xmlns:a16="http://schemas.microsoft.com/office/drawing/2014/main" id="{383A0AAF-E6CC-4467-A6A0-B4D97BC51DB6}"/>
              </a:ext>
            </a:extLst>
          </p:cNvPr>
          <p:cNvSpPr>
            <a:spLocks noGrp="1"/>
          </p:cNvSpPr>
          <p:nvPr>
            <p:ph type="sldNum" sz="quarter" idx="4"/>
          </p:nvPr>
        </p:nvSpPr>
        <p:spPr>
          <a:xfrm>
            <a:off x="13557251" y="7860474"/>
            <a:ext cx="943610" cy="246888"/>
          </a:xfrm>
          <a:prstGeom prst="rect">
            <a:avLst/>
          </a:prstGeom>
        </p:spPr>
        <p:txBody>
          <a:bodyPr vert="horz" lIns="91440" tIns="45720" rIns="91440" bIns="45720" rtlCol="0" anchor="ctr"/>
          <a:lstStyle>
            <a:lvl1pPr algn="r">
              <a:defRPr sz="1600">
                <a:solidFill>
                  <a:schemeClr val="bg2"/>
                </a:solidFill>
              </a:defRPr>
            </a:lvl1pPr>
          </a:lstStyle>
          <a:p>
            <a:fld id="{B3618E82-2635-4133-8350-4252D6B2AEF7}" type="slidenum">
              <a:rPr lang="en-US" smtClean="0"/>
              <a:pPr/>
              <a:t>‹#›</a:t>
            </a:fld>
            <a:endParaRPr lang="en-US"/>
          </a:p>
        </p:txBody>
      </p:sp>
    </p:spTree>
    <p:extLst>
      <p:ext uri="{BB962C8B-B14F-4D97-AF65-F5344CB8AC3E}">
        <p14:creationId xmlns:p14="http://schemas.microsoft.com/office/powerpoint/2010/main" val="35263102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1 Column without Logo Arial Black">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j-lt"/>
              </a:defRPr>
            </a:lvl1pPr>
          </a:lstStyle>
          <a:p>
            <a:r>
              <a:rPr lang="en-US" dirty="0"/>
              <a:t>Slide Titles Should Use Initial Caps </a:t>
            </a:r>
          </a:p>
        </p:txBody>
      </p:sp>
      <p:sp>
        <p:nvSpPr>
          <p:cNvPr id="3" name="Content Placeholder 2"/>
          <p:cNvSpPr>
            <a:spLocks noGrp="1"/>
          </p:cNvSpPr>
          <p:nvPr>
            <p:ph idx="1"/>
          </p:nvPr>
        </p:nvSpPr>
        <p:spPr>
          <a:xfrm>
            <a:off x="503237" y="1597026"/>
            <a:ext cx="13623926" cy="562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10" name="Footer Placeholder 2">
            <a:extLst>
              <a:ext uri="{FF2B5EF4-FFF2-40B4-BE49-F238E27FC236}">
                <a16:creationId xmlns:a16="http://schemas.microsoft.com/office/drawing/2014/main" id="{2FBB65B0-4299-4624-B9AE-C181ACA31DE5}"/>
              </a:ext>
            </a:extLst>
          </p:cNvPr>
          <p:cNvSpPr>
            <a:spLocks noGrp="1"/>
          </p:cNvSpPr>
          <p:nvPr>
            <p:ph type="ftr" sz="quarter" idx="3"/>
          </p:nvPr>
        </p:nvSpPr>
        <p:spPr>
          <a:xfrm>
            <a:off x="503238" y="7862887"/>
            <a:ext cx="8338186"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
        <p:nvSpPr>
          <p:cNvPr id="8" name="Slide Number Placeholder 5">
            <a:extLst>
              <a:ext uri="{FF2B5EF4-FFF2-40B4-BE49-F238E27FC236}">
                <a16:creationId xmlns:a16="http://schemas.microsoft.com/office/drawing/2014/main" id="{0607B0DA-9A50-43D4-BE6B-FDA2C1F40BBA}"/>
              </a:ext>
            </a:extLst>
          </p:cNvPr>
          <p:cNvSpPr>
            <a:spLocks noGrp="1"/>
          </p:cNvSpPr>
          <p:nvPr>
            <p:ph type="sldNum" sz="quarter" idx="4"/>
          </p:nvPr>
        </p:nvSpPr>
        <p:spPr>
          <a:xfrm>
            <a:off x="13557251" y="7860474"/>
            <a:ext cx="943610" cy="246888"/>
          </a:xfrm>
          <a:prstGeom prst="rect">
            <a:avLst/>
          </a:prstGeom>
        </p:spPr>
        <p:txBody>
          <a:bodyPr vert="horz" lIns="91440" tIns="45720" rIns="91440" bIns="45720" rtlCol="0" anchor="ctr"/>
          <a:lstStyle>
            <a:lvl1pPr algn="r">
              <a:defRPr sz="1600">
                <a:solidFill>
                  <a:schemeClr val="bg2"/>
                </a:solidFill>
              </a:defRPr>
            </a:lvl1pPr>
          </a:lstStyle>
          <a:p>
            <a:fld id="{B3618E82-2635-4133-8350-4252D6B2AEF7}" type="slidenum">
              <a:rPr lang="en-US" smtClean="0"/>
              <a:pPr/>
              <a:t>‹#›</a:t>
            </a:fld>
            <a:endParaRPr lang="en-US"/>
          </a:p>
        </p:txBody>
      </p:sp>
    </p:spTree>
    <p:extLst>
      <p:ext uri="{BB962C8B-B14F-4D97-AF65-F5344CB8AC3E}">
        <p14:creationId xmlns:p14="http://schemas.microsoft.com/office/powerpoint/2010/main" val="83726046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 Column 1 Line Tombstone Arial Black">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ACEF7AEA-16D6-4424-8B71-C48A372E46DD}"/>
              </a:ext>
            </a:extLst>
          </p:cNvPr>
          <p:cNvGrpSpPr/>
          <p:nvPr userDrawn="1"/>
        </p:nvGrpSpPr>
        <p:grpSpPr>
          <a:xfrm>
            <a:off x="0" y="7345363"/>
            <a:ext cx="14630400" cy="884237"/>
            <a:chOff x="0" y="5686691"/>
            <a:chExt cx="8306602" cy="731521"/>
          </a:xfrm>
        </p:grpSpPr>
        <p:sp>
          <p:nvSpPr>
            <p:cNvPr id="13" name="Rectangle 12">
              <a:extLst>
                <a:ext uri="{FF2B5EF4-FFF2-40B4-BE49-F238E27FC236}">
                  <a16:creationId xmlns:a16="http://schemas.microsoft.com/office/drawing/2014/main" id="{9E015175-48F4-4B81-A052-E84B7DCE1EE4}"/>
                </a:ext>
              </a:extLst>
            </p:cNvPr>
            <p:cNvSpPr/>
            <p:nvPr/>
          </p:nvSpPr>
          <p:spPr bwMode="auto">
            <a:xfrm>
              <a:off x="0" y="5686692"/>
              <a:ext cx="8306602" cy="731520"/>
            </a:xfrm>
            <a:prstGeom prst="rect">
              <a:avLst/>
            </a:prstGeom>
            <a:solidFill>
              <a:schemeClr val="tx2"/>
            </a:solidFill>
            <a:ln w="9525" cap="flat" cmpd="sng" algn="ctr">
              <a:noFill/>
              <a:prstDash val="solid"/>
              <a:round/>
              <a:headEnd type="none" w="med" len="med"/>
              <a:tailEnd type="none" w="med" len="med"/>
            </a:ln>
            <a:effectLst/>
          </p:spPr>
          <p:txBody>
            <a:bodyPr vert="horz" wrap="square" lIns="457200" tIns="0" rIns="365760" bIns="0" numCol="1" rtlCol="0" anchor="ctr" anchorCtr="0" compatLnSpc="1">
              <a:prstTxWarp prst="textNoShape">
                <a:avLst/>
              </a:prstTxWarp>
            </a:bodyPr>
            <a:lstStyle/>
            <a:p>
              <a:pPr eaLnBrk="0" fontAlgn="base" hangingPunct="0">
                <a:spcBef>
                  <a:spcPct val="0"/>
                </a:spcBef>
                <a:spcAft>
                  <a:spcPct val="0"/>
                </a:spcAft>
              </a:pPr>
              <a:endParaRPr lang="en-US" b="1" dirty="0">
                <a:solidFill>
                  <a:srgbClr val="FFFFFF"/>
                </a:solidFill>
              </a:endParaRPr>
            </a:p>
          </p:txBody>
        </p:sp>
        <p:cxnSp>
          <p:nvCxnSpPr>
            <p:cNvPr id="14" name="Straight Connector 13">
              <a:extLst>
                <a:ext uri="{FF2B5EF4-FFF2-40B4-BE49-F238E27FC236}">
                  <a16:creationId xmlns:a16="http://schemas.microsoft.com/office/drawing/2014/main" id="{178D913F-2A48-4AFD-9E0C-11FC22645B86}"/>
                </a:ext>
              </a:extLst>
            </p:cNvPr>
            <p:cNvCxnSpPr/>
            <p:nvPr/>
          </p:nvCxnSpPr>
          <p:spPr bwMode="auto">
            <a:xfrm>
              <a:off x="0" y="5686691"/>
              <a:ext cx="8306602" cy="0"/>
            </a:xfrm>
            <a:prstGeom prst="line">
              <a:avLst/>
            </a:prstGeom>
            <a:solidFill>
              <a:schemeClr val="accent1"/>
            </a:solidFill>
            <a:ln w="57150" cap="flat" cmpd="sng" algn="ctr">
              <a:solidFill>
                <a:schemeClr val="accent3"/>
              </a:solidFill>
              <a:prstDash val="solid"/>
              <a:miter lim="800000"/>
              <a:headEnd type="none" w="med" len="med"/>
              <a:tailEnd type="none" w="med" len="med"/>
            </a:ln>
            <a:effectLst/>
          </p:spPr>
        </p:cxnSp>
      </p:grpSp>
      <p:sp>
        <p:nvSpPr>
          <p:cNvPr id="2" name="Title 1"/>
          <p:cNvSpPr>
            <a:spLocks noGrp="1"/>
          </p:cNvSpPr>
          <p:nvPr>
            <p:ph type="title" hasCustomPrompt="1"/>
          </p:nvPr>
        </p:nvSpPr>
        <p:spPr/>
        <p:txBody>
          <a:bodyPr/>
          <a:lstStyle>
            <a:lvl1pPr>
              <a:defRPr>
                <a:latin typeface="+mj-lt"/>
              </a:defRPr>
            </a:lvl1pPr>
          </a:lstStyle>
          <a:p>
            <a:r>
              <a:rPr lang="en-US" dirty="0"/>
              <a:t>Slide Titles Should Use Initial Caps </a:t>
            </a:r>
          </a:p>
        </p:txBody>
      </p:sp>
      <p:sp>
        <p:nvSpPr>
          <p:cNvPr id="3" name="Slide Number Placeholder 2"/>
          <p:cNvSpPr>
            <a:spLocks noGrp="1"/>
          </p:cNvSpPr>
          <p:nvPr>
            <p:ph type="sldNum" sz="quarter" idx="10"/>
          </p:nvPr>
        </p:nvSpPr>
        <p:spPr/>
        <p:txBody>
          <a:bodyPr/>
          <a:lstStyle>
            <a:lvl1pPr>
              <a:defRPr>
                <a:solidFill>
                  <a:schemeClr val="bg1"/>
                </a:solidFill>
              </a:defRPr>
            </a:lvl1pPr>
          </a:lstStyle>
          <a:p>
            <a:fld id="{B3618E82-2635-4133-8350-4252D6B2AEF7}"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1"/>
                </a:solidFill>
              </a:defRPr>
            </a:lvl1pPr>
          </a:lstStyle>
          <a:p>
            <a:pPr>
              <a:defRPr/>
            </a:pPr>
            <a:r>
              <a:rPr lang="en-US" dirty="0"/>
              <a:t>Emerson Confidential</a:t>
            </a:r>
          </a:p>
        </p:txBody>
      </p:sp>
      <p:sp>
        <p:nvSpPr>
          <p:cNvPr id="8" name="Content Placeholder 2"/>
          <p:cNvSpPr>
            <a:spLocks noGrp="1"/>
          </p:cNvSpPr>
          <p:nvPr>
            <p:ph idx="1" hasCustomPrompt="1"/>
          </p:nvPr>
        </p:nvSpPr>
        <p:spPr>
          <a:xfrm>
            <a:off x="503237" y="1597025"/>
            <a:ext cx="13623926" cy="5324476"/>
          </a:xfrm>
        </p:spPr>
        <p:txBody>
          <a:bodyPr/>
          <a:lstStyle>
            <a:lvl1pPr>
              <a:defRPr/>
            </a:lvl1pPr>
            <a:lvl2pPr>
              <a:defRPr/>
            </a:lvl2pPr>
            <a:lvl3pPr>
              <a:defRPr lang="en-US" sz="2000" smtClean="0"/>
            </a:lvl3pPr>
          </a:lstStyle>
          <a:p>
            <a:r>
              <a:rPr lang="en-US" dirty="0"/>
              <a:t>The blue tombstone layout options should be used for all presentations</a:t>
            </a:r>
          </a:p>
          <a:p>
            <a:pPr lvl="1"/>
            <a:r>
              <a:rPr lang="en-US" dirty="0"/>
              <a:t>Body text is RGB: 63/64/64, the second color in the color theme order</a:t>
            </a:r>
          </a:p>
          <a:p>
            <a:pPr lvl="1"/>
            <a:r>
              <a:rPr lang="en-US" dirty="0"/>
              <a:t>Title text is RGB: 0/75/141, the fifth color in the color theme order</a:t>
            </a:r>
          </a:p>
          <a:p>
            <a:pPr lvl="2"/>
            <a:r>
              <a:rPr lang="en-US" b="1" dirty="0"/>
              <a:t>Arial font size 16 or larger </a:t>
            </a:r>
            <a:r>
              <a:rPr lang="en-US" dirty="0"/>
              <a:t>is strongly recommended, first level body text is </a:t>
            </a:r>
            <a:br>
              <a:rPr lang="en-US" dirty="0"/>
            </a:br>
            <a:r>
              <a:rPr lang="en-US" dirty="0"/>
              <a:t>Arial 20 </a:t>
            </a:r>
            <a:r>
              <a:rPr lang="en-US" dirty="0" err="1"/>
              <a:t>pt</a:t>
            </a:r>
            <a:endParaRPr lang="en-US" dirty="0"/>
          </a:p>
          <a:p>
            <a:pPr lvl="2"/>
            <a:r>
              <a:rPr lang="en-US" dirty="0"/>
              <a:t>Date formats: Please avoid “FY” before fiscal years, any Emerson financial data </a:t>
            </a:r>
            <a:br>
              <a:rPr lang="en-US" dirty="0"/>
            </a:br>
            <a:r>
              <a:rPr lang="en-US" dirty="0"/>
              <a:t>is assumed to be FY when just the year is shown</a:t>
            </a:r>
          </a:p>
          <a:p>
            <a:pPr lvl="2"/>
            <a:r>
              <a:rPr lang="en-US" dirty="0"/>
              <a:t>Highlight </a:t>
            </a:r>
            <a:r>
              <a:rPr lang="en-US" b="1" dirty="0"/>
              <a:t>important points </a:t>
            </a:r>
            <a:r>
              <a:rPr lang="en-US" dirty="0"/>
              <a:t>by bolding text or using </a:t>
            </a:r>
            <a:r>
              <a:rPr lang="en-US" sz="2000" dirty="0">
                <a:latin typeface="+mj-lt"/>
              </a:rPr>
              <a:t>Arial Black </a:t>
            </a:r>
          </a:p>
          <a:p>
            <a:endParaRPr lang="en-US" dirty="0"/>
          </a:p>
        </p:txBody>
      </p:sp>
      <p:sp>
        <p:nvSpPr>
          <p:cNvPr id="10" name="Text Placeholder 9"/>
          <p:cNvSpPr>
            <a:spLocks noGrp="1"/>
          </p:cNvSpPr>
          <p:nvPr>
            <p:ph type="body" sz="quarter" idx="12" hasCustomPrompt="1"/>
          </p:nvPr>
        </p:nvSpPr>
        <p:spPr>
          <a:xfrm>
            <a:off x="503238" y="7378700"/>
            <a:ext cx="13623925" cy="481013"/>
          </a:xfrm>
        </p:spPr>
        <p:txBody>
          <a:bodyPr>
            <a:noAutofit/>
          </a:bodyPr>
          <a:lstStyle>
            <a:lvl1pPr marL="0" marR="0" indent="0" algn="ctr" defTabSz="1463040" rtl="0" eaLnBrk="1" fontAlgn="auto" latinLnBrk="0" hangingPunct="1">
              <a:lnSpc>
                <a:spcPct val="90000"/>
              </a:lnSpc>
              <a:spcBef>
                <a:spcPts val="300"/>
              </a:spcBef>
              <a:spcAft>
                <a:spcPts val="300"/>
              </a:spcAft>
              <a:buClr>
                <a:schemeClr val="bg1">
                  <a:lumMod val="50000"/>
                </a:schemeClr>
              </a:buClr>
              <a:buSzTx/>
              <a:buFont typeface="Arial" panose="020B0604020202020204" pitchFamily="34" charset="0"/>
              <a:buNone/>
              <a:tabLst>
                <a:tab pos="225425" algn="l"/>
              </a:tabLst>
              <a:defRPr sz="2400" b="1">
                <a:solidFill>
                  <a:schemeClr val="bg1"/>
                </a:solidFill>
              </a:defRPr>
            </a:lvl1pPr>
          </a:lstStyle>
          <a:p>
            <a:pPr defTabSz="914363">
              <a:lnSpc>
                <a:spcPct val="85000"/>
              </a:lnSpc>
              <a:spcBef>
                <a:spcPts val="0"/>
              </a:spcBef>
              <a:spcAft>
                <a:spcPts val="0"/>
              </a:spcAft>
              <a:tabLst>
                <a:tab pos="140885" algn="l"/>
              </a:tabLst>
            </a:pPr>
            <a:r>
              <a:rPr lang="en-US" dirty="0"/>
              <a:t>One line, tombstone, Suggested text size is 24pt</a:t>
            </a:r>
          </a:p>
        </p:txBody>
      </p:sp>
    </p:spTree>
    <p:extLst>
      <p:ext uri="{BB962C8B-B14F-4D97-AF65-F5344CB8AC3E}">
        <p14:creationId xmlns:p14="http://schemas.microsoft.com/office/powerpoint/2010/main" val="30661205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 Column 2 Line Tombstone Arial Black">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j-lt"/>
              </a:defRPr>
            </a:lvl1pPr>
          </a:lstStyle>
          <a:p>
            <a:r>
              <a:rPr lang="en-US" dirty="0"/>
              <a:t>Slide Titles Should Use Initial Caps </a:t>
            </a:r>
          </a:p>
        </p:txBody>
      </p:sp>
      <p:sp>
        <p:nvSpPr>
          <p:cNvPr id="8" name="Content Placeholder 2"/>
          <p:cNvSpPr>
            <a:spLocks noGrp="1"/>
          </p:cNvSpPr>
          <p:nvPr>
            <p:ph idx="1" hasCustomPrompt="1"/>
          </p:nvPr>
        </p:nvSpPr>
        <p:spPr>
          <a:xfrm>
            <a:off x="503237" y="1597025"/>
            <a:ext cx="13623926" cy="5070475"/>
          </a:xfrm>
        </p:spPr>
        <p:txBody>
          <a:bodyPr/>
          <a:lstStyle>
            <a:lvl1pPr>
              <a:defRPr/>
            </a:lvl1pPr>
            <a:lvl2pPr>
              <a:defRPr/>
            </a:lvl2pPr>
            <a:lvl3pPr>
              <a:defRPr lang="en-US" sz="2000" smtClean="0"/>
            </a:lvl3pPr>
          </a:lstStyle>
          <a:p>
            <a:r>
              <a:rPr lang="en-US" dirty="0"/>
              <a:t>The blue tombstone layout options should be used for all presentations</a:t>
            </a:r>
          </a:p>
          <a:p>
            <a:pPr lvl="1"/>
            <a:r>
              <a:rPr lang="en-US" dirty="0"/>
              <a:t>Body text is RGB: 63/64/64, the second color in the color theme order</a:t>
            </a:r>
          </a:p>
          <a:p>
            <a:pPr lvl="1"/>
            <a:r>
              <a:rPr lang="en-US" dirty="0"/>
              <a:t>Title text is RGB: 0/75/141, the fifth color in the color theme order</a:t>
            </a:r>
          </a:p>
          <a:p>
            <a:pPr lvl="2"/>
            <a:r>
              <a:rPr lang="en-US" b="1" dirty="0"/>
              <a:t>Arial font size 16 or larger </a:t>
            </a:r>
            <a:r>
              <a:rPr lang="en-US" dirty="0"/>
              <a:t>is strongly recommended, first level body text is </a:t>
            </a:r>
            <a:br>
              <a:rPr lang="en-US" dirty="0"/>
            </a:br>
            <a:r>
              <a:rPr lang="en-US" dirty="0"/>
              <a:t>Arial 20 </a:t>
            </a:r>
            <a:r>
              <a:rPr lang="en-US" dirty="0" err="1"/>
              <a:t>pt</a:t>
            </a:r>
            <a:endParaRPr lang="en-US" dirty="0"/>
          </a:p>
          <a:p>
            <a:pPr lvl="2"/>
            <a:r>
              <a:rPr lang="en-US" dirty="0"/>
              <a:t>Date formats: Please avoid “FY” before fiscal years, any Emerson financial data </a:t>
            </a:r>
            <a:br>
              <a:rPr lang="en-US" dirty="0"/>
            </a:br>
            <a:r>
              <a:rPr lang="en-US" dirty="0"/>
              <a:t>is assumed to be FY when just the year is shown</a:t>
            </a:r>
          </a:p>
          <a:p>
            <a:pPr lvl="2"/>
            <a:r>
              <a:rPr lang="en-US" dirty="0"/>
              <a:t>Highlight </a:t>
            </a:r>
            <a:r>
              <a:rPr lang="en-US" b="1" dirty="0"/>
              <a:t>important points </a:t>
            </a:r>
            <a:r>
              <a:rPr lang="en-US" dirty="0"/>
              <a:t>by bolding text or using </a:t>
            </a:r>
            <a:r>
              <a:rPr lang="en-US" sz="2000" dirty="0">
                <a:latin typeface="+mj-lt"/>
              </a:rPr>
              <a:t>Arial Black </a:t>
            </a:r>
          </a:p>
          <a:p>
            <a:endParaRPr lang="en-US" dirty="0"/>
          </a:p>
        </p:txBody>
      </p:sp>
      <p:cxnSp>
        <p:nvCxnSpPr>
          <p:cNvPr id="11" name="Straight Connector 10">
            <a:extLst>
              <a:ext uri="{FF2B5EF4-FFF2-40B4-BE49-F238E27FC236}">
                <a16:creationId xmlns:a16="http://schemas.microsoft.com/office/drawing/2014/main" id="{7C72164A-3514-4EC6-9497-0E8F986012C6}"/>
              </a:ext>
            </a:extLst>
          </p:cNvPr>
          <p:cNvCxnSpPr/>
          <p:nvPr userDrawn="1"/>
        </p:nvCxnSpPr>
        <p:spPr>
          <a:xfrm>
            <a:off x="0" y="1376737"/>
            <a:ext cx="14127163"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9E5C3DDE-28D7-496F-B97C-DC7246B90EAE}"/>
              </a:ext>
            </a:extLst>
          </p:cNvPr>
          <p:cNvGrpSpPr/>
          <p:nvPr userDrawn="1"/>
        </p:nvGrpSpPr>
        <p:grpSpPr>
          <a:xfrm>
            <a:off x="0" y="7112000"/>
            <a:ext cx="14630400" cy="1117602"/>
            <a:chOff x="0" y="5686691"/>
            <a:chExt cx="8306602" cy="624990"/>
          </a:xfrm>
        </p:grpSpPr>
        <p:sp>
          <p:nvSpPr>
            <p:cNvPr id="16" name="Rectangle 15">
              <a:extLst>
                <a:ext uri="{FF2B5EF4-FFF2-40B4-BE49-F238E27FC236}">
                  <a16:creationId xmlns:a16="http://schemas.microsoft.com/office/drawing/2014/main" id="{8CEE78AB-1658-465D-B500-D610C6A81AD3}"/>
                </a:ext>
              </a:extLst>
            </p:cNvPr>
            <p:cNvSpPr/>
            <p:nvPr/>
          </p:nvSpPr>
          <p:spPr bwMode="auto">
            <a:xfrm>
              <a:off x="0" y="5686693"/>
              <a:ext cx="8306602" cy="624988"/>
            </a:xfrm>
            <a:prstGeom prst="rect">
              <a:avLst/>
            </a:prstGeom>
            <a:solidFill>
              <a:schemeClr val="tx2"/>
            </a:solidFill>
            <a:ln w="9525" cap="flat" cmpd="sng" algn="ctr">
              <a:noFill/>
              <a:prstDash val="solid"/>
              <a:round/>
              <a:headEnd type="none" w="med" len="med"/>
              <a:tailEnd type="none" w="med" len="med"/>
            </a:ln>
            <a:effectLst/>
          </p:spPr>
          <p:txBody>
            <a:bodyPr vert="horz" wrap="square" lIns="457200" tIns="0" rIns="365760" bIns="0" numCol="1" rtlCol="0" anchor="ctr" anchorCtr="0" compatLnSpc="1">
              <a:prstTxWarp prst="textNoShape">
                <a:avLst/>
              </a:prstTxWarp>
            </a:bodyPr>
            <a:lstStyle/>
            <a:p>
              <a:pPr eaLnBrk="0" fontAlgn="base" hangingPunct="0">
                <a:spcBef>
                  <a:spcPct val="0"/>
                </a:spcBef>
                <a:spcAft>
                  <a:spcPct val="0"/>
                </a:spcAft>
              </a:pPr>
              <a:endParaRPr lang="en-US" b="1" dirty="0">
                <a:solidFill>
                  <a:srgbClr val="FFFFFF"/>
                </a:solidFill>
              </a:endParaRPr>
            </a:p>
          </p:txBody>
        </p:sp>
        <p:cxnSp>
          <p:nvCxnSpPr>
            <p:cNvPr id="17" name="Straight Connector 16">
              <a:extLst>
                <a:ext uri="{FF2B5EF4-FFF2-40B4-BE49-F238E27FC236}">
                  <a16:creationId xmlns:a16="http://schemas.microsoft.com/office/drawing/2014/main" id="{71F610E4-F8C1-4DE6-A61B-0B4C09D7F5F1}"/>
                </a:ext>
              </a:extLst>
            </p:cNvPr>
            <p:cNvCxnSpPr/>
            <p:nvPr/>
          </p:nvCxnSpPr>
          <p:spPr bwMode="auto">
            <a:xfrm>
              <a:off x="0" y="5686691"/>
              <a:ext cx="8306602" cy="0"/>
            </a:xfrm>
            <a:prstGeom prst="line">
              <a:avLst/>
            </a:prstGeom>
            <a:solidFill>
              <a:schemeClr val="accent1"/>
            </a:solidFill>
            <a:ln w="57150" cap="flat" cmpd="sng" algn="ctr">
              <a:solidFill>
                <a:schemeClr val="accent3"/>
              </a:solidFill>
              <a:prstDash val="solid"/>
              <a:miter lim="800000"/>
              <a:headEnd type="none" w="med" len="med"/>
              <a:tailEnd type="none" w="med" len="med"/>
            </a:ln>
            <a:effectLst/>
          </p:spPr>
        </p:cxnSp>
      </p:grpSp>
      <p:sp>
        <p:nvSpPr>
          <p:cNvPr id="18" name="Slide Number Placeholder 2">
            <a:extLst>
              <a:ext uri="{FF2B5EF4-FFF2-40B4-BE49-F238E27FC236}">
                <a16:creationId xmlns:a16="http://schemas.microsoft.com/office/drawing/2014/main" id="{814F17F5-40E7-4CD9-940B-9C956033D842}"/>
              </a:ext>
            </a:extLst>
          </p:cNvPr>
          <p:cNvSpPr>
            <a:spLocks noGrp="1"/>
          </p:cNvSpPr>
          <p:nvPr>
            <p:ph type="sldNum" sz="quarter" idx="10"/>
          </p:nvPr>
        </p:nvSpPr>
        <p:spPr>
          <a:xfrm>
            <a:off x="13557251" y="7860474"/>
            <a:ext cx="943610" cy="246888"/>
          </a:xfrm>
        </p:spPr>
        <p:txBody>
          <a:bodyPr/>
          <a:lstStyle>
            <a:lvl1pPr>
              <a:defRPr>
                <a:solidFill>
                  <a:schemeClr val="bg1"/>
                </a:solidFill>
              </a:defRPr>
            </a:lvl1pPr>
          </a:lstStyle>
          <a:p>
            <a:fld id="{B3618E82-2635-4133-8350-4252D6B2AEF7}" type="slidenum">
              <a:rPr lang="en-US" smtClean="0"/>
              <a:pPr/>
              <a:t>‹#›</a:t>
            </a:fld>
            <a:endParaRPr lang="en-US"/>
          </a:p>
        </p:txBody>
      </p:sp>
      <p:sp>
        <p:nvSpPr>
          <p:cNvPr id="19" name="Footer Placeholder 3">
            <a:extLst>
              <a:ext uri="{FF2B5EF4-FFF2-40B4-BE49-F238E27FC236}">
                <a16:creationId xmlns:a16="http://schemas.microsoft.com/office/drawing/2014/main" id="{31363BBD-5DA6-4145-A028-BE476485EB6C}"/>
              </a:ext>
            </a:extLst>
          </p:cNvPr>
          <p:cNvSpPr>
            <a:spLocks noGrp="1"/>
          </p:cNvSpPr>
          <p:nvPr>
            <p:ph type="ftr" sz="quarter" idx="11"/>
          </p:nvPr>
        </p:nvSpPr>
        <p:spPr>
          <a:xfrm>
            <a:off x="503238" y="7862887"/>
            <a:ext cx="8338186" cy="244475"/>
          </a:xfrm>
        </p:spPr>
        <p:txBody>
          <a:bodyPr/>
          <a:lstStyle>
            <a:lvl1pPr>
              <a:defRPr>
                <a:solidFill>
                  <a:schemeClr val="bg1"/>
                </a:solidFill>
              </a:defRPr>
            </a:lvl1pPr>
          </a:lstStyle>
          <a:p>
            <a:pPr>
              <a:defRPr/>
            </a:pPr>
            <a:r>
              <a:rPr lang="en-US" dirty="0"/>
              <a:t>Emerson Confidential</a:t>
            </a:r>
          </a:p>
        </p:txBody>
      </p:sp>
      <p:sp>
        <p:nvSpPr>
          <p:cNvPr id="20" name="Text Placeholder 9">
            <a:extLst>
              <a:ext uri="{FF2B5EF4-FFF2-40B4-BE49-F238E27FC236}">
                <a16:creationId xmlns:a16="http://schemas.microsoft.com/office/drawing/2014/main" id="{8E595A32-8342-45B0-AA4C-D5FA5772A446}"/>
              </a:ext>
            </a:extLst>
          </p:cNvPr>
          <p:cNvSpPr>
            <a:spLocks noGrp="1"/>
          </p:cNvSpPr>
          <p:nvPr>
            <p:ph type="body" sz="quarter" idx="12" hasCustomPrompt="1"/>
          </p:nvPr>
        </p:nvSpPr>
        <p:spPr>
          <a:xfrm>
            <a:off x="503238" y="7150100"/>
            <a:ext cx="13623925" cy="785813"/>
          </a:xfrm>
        </p:spPr>
        <p:txBody>
          <a:bodyPr>
            <a:noAutofit/>
          </a:bodyPr>
          <a:lstStyle>
            <a:lvl1pPr marL="0" marR="0" indent="0" algn="ctr" defTabSz="914363" rtl="0" eaLnBrk="1" fontAlgn="auto" latinLnBrk="0" hangingPunct="1">
              <a:lnSpc>
                <a:spcPct val="85000"/>
              </a:lnSpc>
              <a:spcBef>
                <a:spcPts val="0"/>
              </a:spcBef>
              <a:spcAft>
                <a:spcPts val="0"/>
              </a:spcAft>
              <a:buClr>
                <a:schemeClr val="bg1">
                  <a:lumMod val="50000"/>
                </a:schemeClr>
              </a:buClr>
              <a:buSzTx/>
              <a:buFont typeface="Arial" panose="020B0604020202020204" pitchFamily="34" charset="0"/>
              <a:buNone/>
              <a:tabLst>
                <a:tab pos="140885" algn="l"/>
              </a:tabLst>
              <a:defRPr sz="2400" b="1">
                <a:solidFill>
                  <a:schemeClr val="bg1"/>
                </a:solidFill>
              </a:defRPr>
            </a:lvl1pPr>
          </a:lstStyle>
          <a:p>
            <a:pPr defTabSz="914363">
              <a:lnSpc>
                <a:spcPct val="85000"/>
              </a:lnSpc>
              <a:spcBef>
                <a:spcPts val="0"/>
              </a:spcBef>
              <a:spcAft>
                <a:spcPts val="0"/>
              </a:spcAft>
              <a:tabLst>
                <a:tab pos="140885" algn="l"/>
              </a:tabLst>
            </a:pPr>
            <a:r>
              <a:rPr lang="en-US" dirty="0"/>
              <a:t>Two line, tombstone</a:t>
            </a:r>
          </a:p>
          <a:p>
            <a:pPr defTabSz="914363">
              <a:tabLst>
                <a:tab pos="140885" algn="l"/>
              </a:tabLst>
            </a:pPr>
            <a:r>
              <a:rPr lang="en-US" dirty="0"/>
              <a:t>Suggested text size is 24pt, bold and sentence case</a:t>
            </a:r>
          </a:p>
        </p:txBody>
      </p:sp>
    </p:spTree>
    <p:extLst>
      <p:ext uri="{BB962C8B-B14F-4D97-AF65-F5344CB8AC3E}">
        <p14:creationId xmlns:p14="http://schemas.microsoft.com/office/powerpoint/2010/main" val="2816017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Column 1 Line Tombstone">
    <p:spTree>
      <p:nvGrpSpPr>
        <p:cNvPr id="1" name=""/>
        <p:cNvGrpSpPr/>
        <p:nvPr/>
      </p:nvGrpSpPr>
      <p:grpSpPr>
        <a:xfrm>
          <a:off x="0" y="0"/>
          <a:ext cx="0" cy="0"/>
          <a:chOff x="0" y="0"/>
          <a:chExt cx="0" cy="0"/>
        </a:xfrm>
      </p:grpSpPr>
      <p:grpSp>
        <p:nvGrpSpPr>
          <p:cNvPr id="5" name="Group 4"/>
          <p:cNvGrpSpPr/>
          <p:nvPr userDrawn="1"/>
        </p:nvGrpSpPr>
        <p:grpSpPr>
          <a:xfrm>
            <a:off x="0" y="7345363"/>
            <a:ext cx="14630400" cy="884237"/>
            <a:chOff x="0" y="5686691"/>
            <a:chExt cx="8306602" cy="731521"/>
          </a:xfrm>
        </p:grpSpPr>
        <p:sp>
          <p:nvSpPr>
            <p:cNvPr id="6" name="Rectangle 5"/>
            <p:cNvSpPr/>
            <p:nvPr/>
          </p:nvSpPr>
          <p:spPr bwMode="auto">
            <a:xfrm>
              <a:off x="0" y="5686692"/>
              <a:ext cx="8306602" cy="731520"/>
            </a:xfrm>
            <a:prstGeom prst="rect">
              <a:avLst/>
            </a:prstGeom>
            <a:solidFill>
              <a:schemeClr val="tx2"/>
            </a:solidFill>
            <a:ln w="9525" cap="flat" cmpd="sng" algn="ctr">
              <a:noFill/>
              <a:prstDash val="solid"/>
              <a:round/>
              <a:headEnd type="none" w="med" len="med"/>
              <a:tailEnd type="none" w="med" len="med"/>
            </a:ln>
            <a:effectLst/>
          </p:spPr>
          <p:txBody>
            <a:bodyPr vert="horz" wrap="square" lIns="457200" tIns="0" rIns="365760" bIns="0" numCol="1" rtlCol="0" anchor="ctr" anchorCtr="0" compatLnSpc="1">
              <a:prstTxWarp prst="textNoShape">
                <a:avLst/>
              </a:prstTxWarp>
            </a:bodyPr>
            <a:lstStyle/>
            <a:p>
              <a:pPr eaLnBrk="0" fontAlgn="base" hangingPunct="0">
                <a:spcBef>
                  <a:spcPct val="0"/>
                </a:spcBef>
                <a:spcAft>
                  <a:spcPct val="0"/>
                </a:spcAft>
              </a:pPr>
              <a:endParaRPr lang="en-US" b="1" dirty="0">
                <a:solidFill>
                  <a:srgbClr val="FFFFFF"/>
                </a:solidFill>
              </a:endParaRPr>
            </a:p>
          </p:txBody>
        </p:sp>
        <p:cxnSp>
          <p:nvCxnSpPr>
            <p:cNvPr id="7" name="Straight Connector 6"/>
            <p:cNvCxnSpPr/>
            <p:nvPr/>
          </p:nvCxnSpPr>
          <p:spPr bwMode="auto">
            <a:xfrm>
              <a:off x="0" y="5686691"/>
              <a:ext cx="8306602" cy="0"/>
            </a:xfrm>
            <a:prstGeom prst="line">
              <a:avLst/>
            </a:prstGeom>
            <a:solidFill>
              <a:schemeClr val="accent1"/>
            </a:solidFill>
            <a:ln w="57150" cap="flat" cmpd="sng" algn="ctr">
              <a:solidFill>
                <a:schemeClr val="accent3"/>
              </a:solidFill>
              <a:prstDash val="solid"/>
              <a:miter lim="800000"/>
              <a:headEnd type="none" w="med" len="med"/>
              <a:tailEnd type="none" w="med" len="med"/>
            </a:ln>
            <a:effectLst/>
          </p:spPr>
        </p:cxnSp>
      </p:grpSp>
      <p:sp>
        <p:nvSpPr>
          <p:cNvPr id="2" name="Title 1"/>
          <p:cNvSpPr>
            <a:spLocks noGrp="1"/>
          </p:cNvSpPr>
          <p:nvPr>
            <p:ph type="title" hasCustomPrompt="1"/>
          </p:nvPr>
        </p:nvSpPr>
        <p:spPr/>
        <p:txBody>
          <a:bodyPr/>
          <a:lstStyle>
            <a:lvl1pPr>
              <a:defRPr/>
            </a:lvl1pPr>
          </a:lstStyle>
          <a:p>
            <a:r>
              <a:rPr lang="en-US" dirty="0"/>
              <a:t>Slide Titles Should Use Initial Caps </a:t>
            </a:r>
          </a:p>
        </p:txBody>
      </p:sp>
      <p:sp>
        <p:nvSpPr>
          <p:cNvPr id="3" name="Slide Number Placeholder 2"/>
          <p:cNvSpPr>
            <a:spLocks noGrp="1"/>
          </p:cNvSpPr>
          <p:nvPr>
            <p:ph type="sldNum" sz="quarter" idx="10"/>
          </p:nvPr>
        </p:nvSpPr>
        <p:spPr/>
        <p:txBody>
          <a:bodyPr/>
          <a:lstStyle>
            <a:lvl1pPr>
              <a:defRPr>
                <a:solidFill>
                  <a:schemeClr val="bg1"/>
                </a:solidFill>
              </a:defRPr>
            </a:lvl1pPr>
          </a:lstStyle>
          <a:p>
            <a:fld id="{B3618E82-2635-4133-8350-4252D6B2AEF7}"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1"/>
                </a:solidFill>
              </a:defRPr>
            </a:lvl1pPr>
          </a:lstStyle>
          <a:p>
            <a:pPr>
              <a:defRPr/>
            </a:pPr>
            <a:r>
              <a:rPr lang="en-US" dirty="0"/>
              <a:t>Emerson Confidential</a:t>
            </a:r>
          </a:p>
        </p:txBody>
      </p:sp>
      <p:sp>
        <p:nvSpPr>
          <p:cNvPr id="8" name="Content Placeholder 2"/>
          <p:cNvSpPr>
            <a:spLocks noGrp="1"/>
          </p:cNvSpPr>
          <p:nvPr>
            <p:ph idx="1" hasCustomPrompt="1"/>
          </p:nvPr>
        </p:nvSpPr>
        <p:spPr>
          <a:xfrm>
            <a:off x="503237" y="1597025"/>
            <a:ext cx="13623926" cy="5324476"/>
          </a:xfrm>
        </p:spPr>
        <p:txBody>
          <a:bodyPr/>
          <a:lstStyle>
            <a:lvl1pPr>
              <a:defRPr/>
            </a:lvl1pPr>
            <a:lvl2pPr>
              <a:defRPr/>
            </a:lvl2pPr>
            <a:lvl3pPr>
              <a:defRPr lang="en-US" sz="2000" smtClean="0"/>
            </a:lvl3pPr>
          </a:lstStyle>
          <a:p>
            <a:r>
              <a:rPr lang="en-US" dirty="0"/>
              <a:t>The blue tombstone layout options should be used for all presentations</a:t>
            </a:r>
          </a:p>
          <a:p>
            <a:pPr lvl="1"/>
            <a:r>
              <a:rPr lang="en-US" dirty="0"/>
              <a:t>Body text is RGB: 63/64/64, the second color in the color theme order</a:t>
            </a:r>
          </a:p>
          <a:p>
            <a:pPr lvl="1"/>
            <a:r>
              <a:rPr lang="en-US" dirty="0"/>
              <a:t>Title text is RGB: 0/75/141, the fifth color in the color theme order</a:t>
            </a:r>
          </a:p>
          <a:p>
            <a:pPr lvl="2"/>
            <a:r>
              <a:rPr lang="en-US" b="1" dirty="0"/>
              <a:t>Arial font size 16 or larger </a:t>
            </a:r>
            <a:r>
              <a:rPr lang="en-US" dirty="0"/>
              <a:t>is strongly recommended, first level body text is </a:t>
            </a:r>
            <a:br>
              <a:rPr lang="en-US" dirty="0"/>
            </a:br>
            <a:r>
              <a:rPr lang="en-US" dirty="0"/>
              <a:t>Arial 20 </a:t>
            </a:r>
            <a:r>
              <a:rPr lang="en-US" dirty="0" err="1"/>
              <a:t>pt</a:t>
            </a:r>
            <a:endParaRPr lang="en-US" dirty="0"/>
          </a:p>
          <a:p>
            <a:pPr lvl="2"/>
            <a:r>
              <a:rPr lang="en-US" dirty="0"/>
              <a:t>Date formats: Please avoid “FY” before fiscal years, any Emerson financial data </a:t>
            </a:r>
            <a:br>
              <a:rPr lang="en-US" dirty="0"/>
            </a:br>
            <a:r>
              <a:rPr lang="en-US" dirty="0"/>
              <a:t>is assumed to be FY when just the year is shown</a:t>
            </a:r>
          </a:p>
          <a:p>
            <a:pPr lvl="2"/>
            <a:r>
              <a:rPr lang="en-US" dirty="0"/>
              <a:t>Highlight </a:t>
            </a:r>
            <a:r>
              <a:rPr lang="en-US" b="1" dirty="0"/>
              <a:t>important points </a:t>
            </a:r>
            <a:r>
              <a:rPr lang="en-US" dirty="0"/>
              <a:t>by bolding text or using </a:t>
            </a:r>
            <a:r>
              <a:rPr lang="en-US" sz="2000" dirty="0">
                <a:latin typeface="+mj-lt"/>
              </a:rPr>
              <a:t>Arial Black </a:t>
            </a:r>
          </a:p>
          <a:p>
            <a:endParaRPr lang="en-US" dirty="0"/>
          </a:p>
        </p:txBody>
      </p:sp>
      <p:sp>
        <p:nvSpPr>
          <p:cNvPr id="10" name="Text Placeholder 9"/>
          <p:cNvSpPr>
            <a:spLocks noGrp="1"/>
          </p:cNvSpPr>
          <p:nvPr>
            <p:ph type="body" sz="quarter" idx="12" hasCustomPrompt="1"/>
          </p:nvPr>
        </p:nvSpPr>
        <p:spPr>
          <a:xfrm>
            <a:off x="503238" y="7378700"/>
            <a:ext cx="13623925" cy="481013"/>
          </a:xfrm>
        </p:spPr>
        <p:txBody>
          <a:bodyPr>
            <a:noAutofit/>
          </a:bodyPr>
          <a:lstStyle>
            <a:lvl1pPr marL="0" marR="0" indent="0" algn="ctr" defTabSz="1463040" rtl="0" eaLnBrk="1" fontAlgn="auto" latinLnBrk="0" hangingPunct="1">
              <a:lnSpc>
                <a:spcPct val="90000"/>
              </a:lnSpc>
              <a:spcBef>
                <a:spcPts val="300"/>
              </a:spcBef>
              <a:spcAft>
                <a:spcPts val="300"/>
              </a:spcAft>
              <a:buClr>
                <a:schemeClr val="bg1">
                  <a:lumMod val="50000"/>
                </a:schemeClr>
              </a:buClr>
              <a:buSzTx/>
              <a:buFont typeface="Arial" panose="020B0604020202020204" pitchFamily="34" charset="0"/>
              <a:buNone/>
              <a:tabLst>
                <a:tab pos="225425" algn="l"/>
              </a:tabLst>
              <a:defRPr sz="2400" b="1">
                <a:solidFill>
                  <a:schemeClr val="bg1"/>
                </a:solidFill>
              </a:defRPr>
            </a:lvl1pPr>
          </a:lstStyle>
          <a:p>
            <a:pPr defTabSz="914363">
              <a:lnSpc>
                <a:spcPct val="85000"/>
              </a:lnSpc>
              <a:spcBef>
                <a:spcPts val="0"/>
              </a:spcBef>
              <a:spcAft>
                <a:spcPts val="0"/>
              </a:spcAft>
              <a:tabLst>
                <a:tab pos="140885" algn="l"/>
              </a:tabLst>
            </a:pPr>
            <a:r>
              <a:rPr lang="en-US" dirty="0"/>
              <a:t>One line, tombstone, Suggested text size is 24pt</a:t>
            </a:r>
          </a:p>
        </p:txBody>
      </p:sp>
    </p:spTree>
    <p:extLst>
      <p:ext uri="{BB962C8B-B14F-4D97-AF65-F5344CB8AC3E}">
        <p14:creationId xmlns:p14="http://schemas.microsoft.com/office/powerpoint/2010/main" val="199708971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 Column 3 Line Tombstone Arial Black">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j-lt"/>
              </a:defRPr>
            </a:lvl1pPr>
          </a:lstStyle>
          <a:p>
            <a:r>
              <a:rPr lang="en-US" dirty="0"/>
              <a:t>Slide Titles Should Use Initial Caps </a:t>
            </a:r>
          </a:p>
        </p:txBody>
      </p:sp>
      <p:sp>
        <p:nvSpPr>
          <p:cNvPr id="8" name="Content Placeholder 2"/>
          <p:cNvSpPr>
            <a:spLocks noGrp="1"/>
          </p:cNvSpPr>
          <p:nvPr>
            <p:ph idx="1" hasCustomPrompt="1"/>
          </p:nvPr>
        </p:nvSpPr>
        <p:spPr>
          <a:xfrm>
            <a:off x="503237" y="1587501"/>
            <a:ext cx="13623926" cy="4572000"/>
          </a:xfrm>
        </p:spPr>
        <p:txBody>
          <a:bodyPr/>
          <a:lstStyle>
            <a:lvl1pPr>
              <a:defRPr/>
            </a:lvl1pPr>
            <a:lvl2pPr>
              <a:defRPr/>
            </a:lvl2pPr>
            <a:lvl3pPr>
              <a:defRPr lang="en-US" sz="2000" smtClean="0"/>
            </a:lvl3pPr>
          </a:lstStyle>
          <a:p>
            <a:r>
              <a:rPr lang="en-US" dirty="0"/>
              <a:t>The blue tombstone layout options should be used for all presentations</a:t>
            </a:r>
          </a:p>
          <a:p>
            <a:pPr lvl="1"/>
            <a:r>
              <a:rPr lang="en-US" dirty="0"/>
              <a:t>Body text is RGB: 63/64/64, the second color in the color theme order</a:t>
            </a:r>
          </a:p>
          <a:p>
            <a:pPr lvl="1"/>
            <a:r>
              <a:rPr lang="en-US" dirty="0"/>
              <a:t>Title text is RGB: 0/75/141, the fifth color in the color theme order</a:t>
            </a:r>
          </a:p>
          <a:p>
            <a:pPr lvl="2"/>
            <a:r>
              <a:rPr lang="en-US" b="1" dirty="0"/>
              <a:t>Arial font size 16 or larger </a:t>
            </a:r>
            <a:r>
              <a:rPr lang="en-US" dirty="0"/>
              <a:t>is strongly recommended, first level body text is </a:t>
            </a:r>
            <a:br>
              <a:rPr lang="en-US" dirty="0"/>
            </a:br>
            <a:r>
              <a:rPr lang="en-US" dirty="0"/>
              <a:t>Arial 20 </a:t>
            </a:r>
            <a:r>
              <a:rPr lang="en-US" dirty="0" err="1"/>
              <a:t>pt</a:t>
            </a:r>
            <a:endParaRPr lang="en-US" dirty="0"/>
          </a:p>
          <a:p>
            <a:pPr lvl="2"/>
            <a:r>
              <a:rPr lang="en-US" dirty="0"/>
              <a:t>Date formats: Please avoid “FY” before fiscal years, any Emerson financial data </a:t>
            </a:r>
            <a:br>
              <a:rPr lang="en-US" dirty="0"/>
            </a:br>
            <a:r>
              <a:rPr lang="en-US" dirty="0"/>
              <a:t>is assumed to be FY when just the year is shown</a:t>
            </a:r>
          </a:p>
          <a:p>
            <a:pPr lvl="2"/>
            <a:r>
              <a:rPr lang="en-US" dirty="0"/>
              <a:t>Highlight </a:t>
            </a:r>
            <a:r>
              <a:rPr lang="en-US" b="1" dirty="0"/>
              <a:t>important points </a:t>
            </a:r>
            <a:r>
              <a:rPr lang="en-US" dirty="0"/>
              <a:t>by bolding text or using </a:t>
            </a:r>
            <a:r>
              <a:rPr lang="en-US" sz="2000" dirty="0">
                <a:latin typeface="+mj-lt"/>
              </a:rPr>
              <a:t>Arial Black </a:t>
            </a:r>
          </a:p>
          <a:p>
            <a:endParaRPr lang="en-US" dirty="0"/>
          </a:p>
        </p:txBody>
      </p:sp>
      <p:grpSp>
        <p:nvGrpSpPr>
          <p:cNvPr id="18" name="Group 17">
            <a:extLst>
              <a:ext uri="{FF2B5EF4-FFF2-40B4-BE49-F238E27FC236}">
                <a16:creationId xmlns:a16="http://schemas.microsoft.com/office/drawing/2014/main" id="{8A65CE4F-BA99-4AC4-9D08-39C22E16D460}"/>
              </a:ext>
            </a:extLst>
          </p:cNvPr>
          <p:cNvGrpSpPr/>
          <p:nvPr userDrawn="1"/>
        </p:nvGrpSpPr>
        <p:grpSpPr>
          <a:xfrm>
            <a:off x="0" y="6902456"/>
            <a:ext cx="14630400" cy="1327145"/>
            <a:chOff x="0" y="5686691"/>
            <a:chExt cx="8306602" cy="542153"/>
          </a:xfrm>
          <a:solidFill>
            <a:schemeClr val="tx2"/>
          </a:solidFill>
        </p:grpSpPr>
        <p:sp>
          <p:nvSpPr>
            <p:cNvPr id="19" name="Rectangle 18">
              <a:extLst>
                <a:ext uri="{FF2B5EF4-FFF2-40B4-BE49-F238E27FC236}">
                  <a16:creationId xmlns:a16="http://schemas.microsoft.com/office/drawing/2014/main" id="{4FBA8269-5D41-45F5-A8EE-1D0E2CB34157}"/>
                </a:ext>
              </a:extLst>
            </p:cNvPr>
            <p:cNvSpPr/>
            <p:nvPr/>
          </p:nvSpPr>
          <p:spPr bwMode="auto">
            <a:xfrm>
              <a:off x="0" y="5686692"/>
              <a:ext cx="8306602" cy="542152"/>
            </a:xfrm>
            <a:prstGeom prst="rect">
              <a:avLst/>
            </a:prstGeom>
            <a:grpFill/>
            <a:ln w="9525" cap="flat" cmpd="sng" algn="ctr">
              <a:noFill/>
              <a:prstDash val="solid"/>
              <a:round/>
              <a:headEnd type="none" w="med" len="med"/>
              <a:tailEnd type="none" w="med" len="med"/>
            </a:ln>
            <a:effectLst/>
          </p:spPr>
          <p:txBody>
            <a:bodyPr vert="horz" wrap="square" lIns="457200" tIns="0" rIns="365760" bIns="0" numCol="1" rtlCol="0" anchor="ctr" anchorCtr="0" compatLnSpc="1">
              <a:prstTxWarp prst="textNoShape">
                <a:avLst/>
              </a:prstTxWarp>
            </a:bodyPr>
            <a:lstStyle/>
            <a:p>
              <a:pPr eaLnBrk="0" fontAlgn="base" hangingPunct="0">
                <a:spcBef>
                  <a:spcPct val="0"/>
                </a:spcBef>
                <a:spcAft>
                  <a:spcPct val="0"/>
                </a:spcAft>
              </a:pPr>
              <a:endParaRPr lang="en-US" b="1" dirty="0">
                <a:solidFill>
                  <a:schemeClr val="bg1"/>
                </a:solidFill>
              </a:endParaRPr>
            </a:p>
          </p:txBody>
        </p:sp>
        <p:cxnSp>
          <p:nvCxnSpPr>
            <p:cNvPr id="20" name="Straight Connector 19">
              <a:extLst>
                <a:ext uri="{FF2B5EF4-FFF2-40B4-BE49-F238E27FC236}">
                  <a16:creationId xmlns:a16="http://schemas.microsoft.com/office/drawing/2014/main" id="{CB7E9B45-57DB-4191-860A-203F052D68B5}"/>
                </a:ext>
              </a:extLst>
            </p:cNvPr>
            <p:cNvCxnSpPr/>
            <p:nvPr/>
          </p:nvCxnSpPr>
          <p:spPr bwMode="auto">
            <a:xfrm>
              <a:off x="0" y="5686691"/>
              <a:ext cx="8306602" cy="0"/>
            </a:xfrm>
            <a:prstGeom prst="line">
              <a:avLst/>
            </a:prstGeom>
            <a:grpFill/>
            <a:ln w="57150" cap="flat" cmpd="sng" algn="ctr">
              <a:solidFill>
                <a:schemeClr val="accent3"/>
              </a:solidFill>
              <a:prstDash val="solid"/>
              <a:miter lim="800000"/>
              <a:headEnd type="none" w="med" len="med"/>
              <a:tailEnd type="none" w="med" len="med"/>
            </a:ln>
            <a:effectLst/>
          </p:spPr>
        </p:cxnSp>
      </p:grpSp>
      <p:sp>
        <p:nvSpPr>
          <p:cNvPr id="21" name="Slide Number Placeholder 2">
            <a:extLst>
              <a:ext uri="{FF2B5EF4-FFF2-40B4-BE49-F238E27FC236}">
                <a16:creationId xmlns:a16="http://schemas.microsoft.com/office/drawing/2014/main" id="{9C8923F2-81E0-4B6E-AD56-1D258EE6D188}"/>
              </a:ext>
            </a:extLst>
          </p:cNvPr>
          <p:cNvSpPr>
            <a:spLocks noGrp="1"/>
          </p:cNvSpPr>
          <p:nvPr>
            <p:ph type="sldNum" sz="quarter" idx="10"/>
          </p:nvPr>
        </p:nvSpPr>
        <p:spPr>
          <a:xfrm>
            <a:off x="13557251" y="7860474"/>
            <a:ext cx="943610" cy="246888"/>
          </a:xfrm>
        </p:spPr>
        <p:txBody>
          <a:bodyPr/>
          <a:lstStyle>
            <a:lvl1pPr>
              <a:defRPr>
                <a:solidFill>
                  <a:schemeClr val="bg1"/>
                </a:solidFill>
              </a:defRPr>
            </a:lvl1pPr>
          </a:lstStyle>
          <a:p>
            <a:fld id="{B3618E82-2635-4133-8350-4252D6B2AEF7}" type="slidenum">
              <a:rPr lang="en-US" smtClean="0"/>
              <a:pPr/>
              <a:t>‹#›</a:t>
            </a:fld>
            <a:endParaRPr lang="en-US"/>
          </a:p>
        </p:txBody>
      </p:sp>
      <p:sp>
        <p:nvSpPr>
          <p:cNvPr id="22" name="Footer Placeholder 3">
            <a:extLst>
              <a:ext uri="{FF2B5EF4-FFF2-40B4-BE49-F238E27FC236}">
                <a16:creationId xmlns:a16="http://schemas.microsoft.com/office/drawing/2014/main" id="{55EA413F-70CD-4337-B5F9-9402A20F0B03}"/>
              </a:ext>
            </a:extLst>
          </p:cNvPr>
          <p:cNvSpPr>
            <a:spLocks noGrp="1"/>
          </p:cNvSpPr>
          <p:nvPr>
            <p:ph type="ftr" sz="quarter" idx="11"/>
          </p:nvPr>
        </p:nvSpPr>
        <p:spPr>
          <a:xfrm>
            <a:off x="503238" y="7862887"/>
            <a:ext cx="8338186" cy="244475"/>
          </a:xfrm>
        </p:spPr>
        <p:txBody>
          <a:bodyPr/>
          <a:lstStyle>
            <a:lvl1pPr>
              <a:defRPr>
                <a:solidFill>
                  <a:schemeClr val="bg1"/>
                </a:solidFill>
              </a:defRPr>
            </a:lvl1pPr>
          </a:lstStyle>
          <a:p>
            <a:pPr>
              <a:defRPr/>
            </a:pPr>
            <a:r>
              <a:rPr lang="en-US"/>
              <a:t>Emerson Confidential</a:t>
            </a:r>
            <a:endParaRPr lang="en-US" dirty="0"/>
          </a:p>
        </p:txBody>
      </p:sp>
      <p:sp>
        <p:nvSpPr>
          <p:cNvPr id="23" name="Text Placeholder 9">
            <a:extLst>
              <a:ext uri="{FF2B5EF4-FFF2-40B4-BE49-F238E27FC236}">
                <a16:creationId xmlns:a16="http://schemas.microsoft.com/office/drawing/2014/main" id="{D3C3FD55-DD67-4AA5-AAA7-A9A6DFDCA758}"/>
              </a:ext>
            </a:extLst>
          </p:cNvPr>
          <p:cNvSpPr>
            <a:spLocks noGrp="1"/>
          </p:cNvSpPr>
          <p:nvPr>
            <p:ph type="body" sz="quarter" idx="14" hasCustomPrompt="1"/>
          </p:nvPr>
        </p:nvSpPr>
        <p:spPr>
          <a:xfrm>
            <a:off x="503238" y="6940549"/>
            <a:ext cx="13623925" cy="1192213"/>
          </a:xfrm>
        </p:spPr>
        <p:txBody>
          <a:bodyPr>
            <a:noAutofit/>
          </a:bodyPr>
          <a:lstStyle>
            <a:lvl1pPr marL="0" marR="0" indent="0" algn="ctr" defTabSz="914363" rtl="0" eaLnBrk="1" fontAlgn="auto" latinLnBrk="0" hangingPunct="1">
              <a:lnSpc>
                <a:spcPct val="85000"/>
              </a:lnSpc>
              <a:spcBef>
                <a:spcPts val="0"/>
              </a:spcBef>
              <a:spcAft>
                <a:spcPts val="0"/>
              </a:spcAft>
              <a:buClr>
                <a:schemeClr val="bg1">
                  <a:lumMod val="50000"/>
                </a:schemeClr>
              </a:buClr>
              <a:buSzTx/>
              <a:buFont typeface="Arial" panose="020B0604020202020204" pitchFamily="34" charset="0"/>
              <a:buNone/>
              <a:tabLst>
                <a:tab pos="140885" algn="l"/>
              </a:tabLst>
              <a:defRPr lang="en-US" sz="2400" b="1" kern="1200" dirty="0">
                <a:solidFill>
                  <a:schemeClr val="bg1"/>
                </a:solidFill>
                <a:latin typeface="+mn-lt"/>
                <a:ea typeface="+mn-ea"/>
                <a:cs typeface="+mn-cs"/>
              </a:defRPr>
            </a:lvl1pPr>
          </a:lstStyle>
          <a:p>
            <a:r>
              <a:rPr lang="en-US" dirty="0"/>
              <a:t>Three line, tombstone</a:t>
            </a:r>
          </a:p>
          <a:p>
            <a:r>
              <a:rPr lang="en-US" dirty="0"/>
              <a:t>Suggested text size is 24pt, bold and sentence case</a:t>
            </a:r>
          </a:p>
          <a:p>
            <a:r>
              <a:rPr lang="en-US" dirty="0"/>
              <a:t>Key takeaway</a:t>
            </a:r>
          </a:p>
        </p:txBody>
      </p:sp>
    </p:spTree>
    <p:extLst>
      <p:ext uri="{BB962C8B-B14F-4D97-AF65-F5344CB8AC3E}">
        <p14:creationId xmlns:p14="http://schemas.microsoft.com/office/powerpoint/2010/main" val="74128174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 Column with Logo ">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503238" y="1587500"/>
            <a:ext cx="6629400" cy="563086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2" name="Title 1"/>
          <p:cNvSpPr>
            <a:spLocks noGrp="1"/>
          </p:cNvSpPr>
          <p:nvPr>
            <p:ph type="title" hasCustomPrompt="1"/>
          </p:nvPr>
        </p:nvSpPr>
        <p:spPr/>
        <p:txBody>
          <a:bodyPr/>
          <a:lstStyle>
            <a:lvl1pPr>
              <a:defRPr>
                <a:latin typeface="+mj-lt"/>
              </a:defRPr>
            </a:lvl1pPr>
          </a:lstStyle>
          <a:p>
            <a:r>
              <a:rPr lang="en-US" dirty="0"/>
              <a:t>Slide Titles Should Use Initial Caps </a:t>
            </a:r>
          </a:p>
        </p:txBody>
      </p:sp>
      <p:sp>
        <p:nvSpPr>
          <p:cNvPr id="14" name="Text Placeholder 7"/>
          <p:cNvSpPr>
            <a:spLocks noGrp="1"/>
          </p:cNvSpPr>
          <p:nvPr>
            <p:ph type="body" sz="quarter" idx="20"/>
          </p:nvPr>
        </p:nvSpPr>
        <p:spPr>
          <a:xfrm>
            <a:off x="7480301" y="1587500"/>
            <a:ext cx="6629400" cy="563086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pic>
        <p:nvPicPr>
          <p:cNvPr id="9" name="Picture 8" descr="A close up of a sign&#10;&#10;Description automatically generated">
            <a:extLst>
              <a:ext uri="{FF2B5EF4-FFF2-40B4-BE49-F238E27FC236}">
                <a16:creationId xmlns:a16="http://schemas.microsoft.com/office/drawing/2014/main" id="{1B5E5716-A23F-41AB-A547-F35E16DA8C3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3100873" y="7218426"/>
            <a:ext cx="1112254" cy="525393"/>
          </a:xfrm>
          <a:prstGeom prst="rect">
            <a:avLst/>
          </a:prstGeom>
        </p:spPr>
      </p:pic>
      <p:sp>
        <p:nvSpPr>
          <p:cNvPr id="12" name="Footer Placeholder 2">
            <a:extLst>
              <a:ext uri="{FF2B5EF4-FFF2-40B4-BE49-F238E27FC236}">
                <a16:creationId xmlns:a16="http://schemas.microsoft.com/office/drawing/2014/main" id="{08E3F8B1-505A-499E-9AC0-A67AC227E44D}"/>
              </a:ext>
            </a:extLst>
          </p:cNvPr>
          <p:cNvSpPr>
            <a:spLocks noGrp="1"/>
          </p:cNvSpPr>
          <p:nvPr>
            <p:ph type="ftr" sz="quarter" idx="3"/>
          </p:nvPr>
        </p:nvSpPr>
        <p:spPr>
          <a:xfrm>
            <a:off x="503238" y="7862887"/>
            <a:ext cx="8338186"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
        <p:nvSpPr>
          <p:cNvPr id="13" name="Slide Number Placeholder 5">
            <a:extLst>
              <a:ext uri="{FF2B5EF4-FFF2-40B4-BE49-F238E27FC236}">
                <a16:creationId xmlns:a16="http://schemas.microsoft.com/office/drawing/2014/main" id="{F3865D04-3CC0-4034-999C-2B722043CDCE}"/>
              </a:ext>
            </a:extLst>
          </p:cNvPr>
          <p:cNvSpPr>
            <a:spLocks noGrp="1"/>
          </p:cNvSpPr>
          <p:nvPr>
            <p:ph type="sldNum" sz="quarter" idx="4"/>
          </p:nvPr>
        </p:nvSpPr>
        <p:spPr>
          <a:xfrm>
            <a:off x="13557251" y="7860474"/>
            <a:ext cx="943610" cy="246888"/>
          </a:xfrm>
          <a:prstGeom prst="rect">
            <a:avLst/>
          </a:prstGeom>
        </p:spPr>
        <p:txBody>
          <a:bodyPr vert="horz" lIns="91440" tIns="45720" rIns="91440" bIns="45720" rtlCol="0" anchor="ctr"/>
          <a:lstStyle>
            <a:lvl1pPr algn="r">
              <a:defRPr sz="1600">
                <a:solidFill>
                  <a:schemeClr val="bg2"/>
                </a:solidFill>
              </a:defRPr>
            </a:lvl1pPr>
          </a:lstStyle>
          <a:p>
            <a:fld id="{B3618E82-2635-4133-8350-4252D6B2AEF7}" type="slidenum">
              <a:rPr lang="en-US" smtClean="0"/>
              <a:pPr/>
              <a:t>‹#›</a:t>
            </a:fld>
            <a:endParaRPr lang="en-US"/>
          </a:p>
        </p:txBody>
      </p:sp>
    </p:spTree>
    <p:extLst>
      <p:ext uri="{BB962C8B-B14F-4D97-AF65-F5344CB8AC3E}">
        <p14:creationId xmlns:p14="http://schemas.microsoft.com/office/powerpoint/2010/main" val="306285785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 Column Without Logo Arial Black">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503238" y="1587500"/>
            <a:ext cx="6629400" cy="563086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2" name="Title 1"/>
          <p:cNvSpPr>
            <a:spLocks noGrp="1"/>
          </p:cNvSpPr>
          <p:nvPr>
            <p:ph type="title" hasCustomPrompt="1"/>
          </p:nvPr>
        </p:nvSpPr>
        <p:spPr/>
        <p:txBody>
          <a:bodyPr/>
          <a:lstStyle>
            <a:lvl1pPr>
              <a:defRPr>
                <a:latin typeface="+mj-lt"/>
              </a:defRPr>
            </a:lvl1pPr>
          </a:lstStyle>
          <a:p>
            <a:r>
              <a:rPr lang="en-US" dirty="0"/>
              <a:t>Slide Titles Should Use Initial Caps </a:t>
            </a:r>
          </a:p>
        </p:txBody>
      </p:sp>
      <p:sp>
        <p:nvSpPr>
          <p:cNvPr id="14" name="Text Placeholder 7"/>
          <p:cNvSpPr>
            <a:spLocks noGrp="1"/>
          </p:cNvSpPr>
          <p:nvPr>
            <p:ph type="body" sz="quarter" idx="20"/>
          </p:nvPr>
        </p:nvSpPr>
        <p:spPr>
          <a:xfrm>
            <a:off x="7480301" y="1587500"/>
            <a:ext cx="6629400" cy="563086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10" name="Footer Placeholder 2">
            <a:extLst>
              <a:ext uri="{FF2B5EF4-FFF2-40B4-BE49-F238E27FC236}">
                <a16:creationId xmlns:a16="http://schemas.microsoft.com/office/drawing/2014/main" id="{7AFCF398-DC80-4F2A-9392-054924A83514}"/>
              </a:ext>
            </a:extLst>
          </p:cNvPr>
          <p:cNvSpPr>
            <a:spLocks noGrp="1"/>
          </p:cNvSpPr>
          <p:nvPr>
            <p:ph type="ftr" sz="quarter" idx="3"/>
          </p:nvPr>
        </p:nvSpPr>
        <p:spPr>
          <a:xfrm>
            <a:off x="503238" y="7862887"/>
            <a:ext cx="8338186"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
        <p:nvSpPr>
          <p:cNvPr id="12" name="Slide Number Placeholder 5">
            <a:extLst>
              <a:ext uri="{FF2B5EF4-FFF2-40B4-BE49-F238E27FC236}">
                <a16:creationId xmlns:a16="http://schemas.microsoft.com/office/drawing/2014/main" id="{426C0E5A-787A-4E0C-AFF4-37B92873031B}"/>
              </a:ext>
            </a:extLst>
          </p:cNvPr>
          <p:cNvSpPr>
            <a:spLocks noGrp="1"/>
          </p:cNvSpPr>
          <p:nvPr>
            <p:ph type="sldNum" sz="quarter" idx="4"/>
          </p:nvPr>
        </p:nvSpPr>
        <p:spPr>
          <a:xfrm>
            <a:off x="13557251" y="7860474"/>
            <a:ext cx="943610" cy="246888"/>
          </a:xfrm>
          <a:prstGeom prst="rect">
            <a:avLst/>
          </a:prstGeom>
        </p:spPr>
        <p:txBody>
          <a:bodyPr vert="horz" lIns="91440" tIns="45720" rIns="91440" bIns="45720" rtlCol="0" anchor="ctr"/>
          <a:lstStyle>
            <a:lvl1pPr algn="r">
              <a:defRPr sz="1600">
                <a:solidFill>
                  <a:schemeClr val="bg2"/>
                </a:solidFill>
              </a:defRPr>
            </a:lvl1pPr>
          </a:lstStyle>
          <a:p>
            <a:fld id="{B3618E82-2635-4133-8350-4252D6B2AEF7}" type="slidenum">
              <a:rPr lang="en-US" smtClean="0"/>
              <a:pPr/>
              <a:t>‹#›</a:t>
            </a:fld>
            <a:endParaRPr lang="en-US"/>
          </a:p>
        </p:txBody>
      </p:sp>
    </p:spTree>
    <p:extLst>
      <p:ext uri="{BB962C8B-B14F-4D97-AF65-F5344CB8AC3E}">
        <p14:creationId xmlns:p14="http://schemas.microsoft.com/office/powerpoint/2010/main" val="151209938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 Column Heading with Logo Arial Blac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3238" y="329565"/>
            <a:ext cx="13623925" cy="1016350"/>
          </a:xfrm>
        </p:spPr>
        <p:txBody>
          <a:bodyPr/>
          <a:lstStyle>
            <a:lvl1pPr>
              <a:defRPr>
                <a:latin typeface="+mj-lt"/>
              </a:defRPr>
            </a:lvl1pPr>
          </a:lstStyle>
          <a:p>
            <a:r>
              <a:rPr lang="en-US" dirty="0"/>
              <a:t>Slide Titles Should Use Initial Caps </a:t>
            </a:r>
          </a:p>
        </p:txBody>
      </p:sp>
      <p:sp>
        <p:nvSpPr>
          <p:cNvPr id="19" name="Text Placeholder 13"/>
          <p:cNvSpPr>
            <a:spLocks noGrp="1"/>
          </p:cNvSpPr>
          <p:nvPr>
            <p:ph type="body" sz="quarter" idx="15" hasCustomPrompt="1"/>
          </p:nvPr>
        </p:nvSpPr>
        <p:spPr>
          <a:xfrm>
            <a:off x="503238" y="1587500"/>
            <a:ext cx="6629400" cy="762000"/>
          </a:xfrm>
        </p:spPr>
        <p:txBody>
          <a:bodyPr anchor="b"/>
          <a:lstStyle>
            <a:lvl1pPr marL="0" indent="0">
              <a:buNone/>
              <a:defRPr b="1">
                <a:solidFill>
                  <a:schemeClr val="accent1"/>
                </a:solidFill>
              </a:defRPr>
            </a:lvl1pPr>
          </a:lstStyle>
          <a:p>
            <a:pPr lvl="0"/>
            <a:r>
              <a:rPr lang="en-US" dirty="0"/>
              <a:t>Click to edit master text styles</a:t>
            </a:r>
          </a:p>
        </p:txBody>
      </p:sp>
      <p:sp>
        <p:nvSpPr>
          <p:cNvPr id="20" name="Text Placeholder 13"/>
          <p:cNvSpPr>
            <a:spLocks noGrp="1"/>
          </p:cNvSpPr>
          <p:nvPr>
            <p:ph type="body" sz="quarter" idx="16" hasCustomPrompt="1"/>
          </p:nvPr>
        </p:nvSpPr>
        <p:spPr>
          <a:xfrm>
            <a:off x="7480301" y="1587500"/>
            <a:ext cx="6629400" cy="762000"/>
          </a:xfrm>
        </p:spPr>
        <p:txBody>
          <a:bodyPr anchor="b"/>
          <a:lstStyle>
            <a:lvl1pPr marL="0" indent="0">
              <a:buNone/>
              <a:defRPr b="1">
                <a:solidFill>
                  <a:schemeClr val="accent1"/>
                </a:solidFill>
              </a:defRPr>
            </a:lvl1pPr>
          </a:lstStyle>
          <a:p>
            <a:pPr lvl="0"/>
            <a:r>
              <a:rPr lang="en-US" dirty="0"/>
              <a:t>Click to edit master text styles</a:t>
            </a:r>
          </a:p>
        </p:txBody>
      </p:sp>
      <p:sp>
        <p:nvSpPr>
          <p:cNvPr id="21" name="Content Placeholder 16"/>
          <p:cNvSpPr>
            <a:spLocks noGrp="1"/>
          </p:cNvSpPr>
          <p:nvPr>
            <p:ph sz="quarter" idx="17"/>
          </p:nvPr>
        </p:nvSpPr>
        <p:spPr>
          <a:xfrm>
            <a:off x="503238" y="2590800"/>
            <a:ext cx="6629400" cy="44069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22" name="Content Placeholder 16"/>
          <p:cNvSpPr>
            <a:spLocks noGrp="1"/>
          </p:cNvSpPr>
          <p:nvPr>
            <p:ph sz="quarter" idx="18"/>
          </p:nvPr>
        </p:nvSpPr>
        <p:spPr>
          <a:xfrm>
            <a:off x="7480301" y="2590800"/>
            <a:ext cx="6629400" cy="44069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pic>
        <p:nvPicPr>
          <p:cNvPr id="10" name="Picture 9" descr="A close up of a sign&#10;&#10;Description automatically generated">
            <a:extLst>
              <a:ext uri="{FF2B5EF4-FFF2-40B4-BE49-F238E27FC236}">
                <a16:creationId xmlns:a16="http://schemas.microsoft.com/office/drawing/2014/main" id="{56C70EDE-96B6-49BB-90B2-1554D83C45D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3100873" y="7218426"/>
            <a:ext cx="1112254" cy="525393"/>
          </a:xfrm>
          <a:prstGeom prst="rect">
            <a:avLst/>
          </a:prstGeom>
        </p:spPr>
      </p:pic>
      <p:sp>
        <p:nvSpPr>
          <p:cNvPr id="13" name="Footer Placeholder 2">
            <a:extLst>
              <a:ext uri="{FF2B5EF4-FFF2-40B4-BE49-F238E27FC236}">
                <a16:creationId xmlns:a16="http://schemas.microsoft.com/office/drawing/2014/main" id="{D146DB52-7755-421D-87B7-709AF621D04A}"/>
              </a:ext>
            </a:extLst>
          </p:cNvPr>
          <p:cNvSpPr>
            <a:spLocks noGrp="1"/>
          </p:cNvSpPr>
          <p:nvPr>
            <p:ph type="ftr" sz="quarter" idx="3"/>
          </p:nvPr>
        </p:nvSpPr>
        <p:spPr>
          <a:xfrm>
            <a:off x="503238" y="7862887"/>
            <a:ext cx="8338186"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
        <p:nvSpPr>
          <p:cNvPr id="14" name="Slide Number Placeholder 5">
            <a:extLst>
              <a:ext uri="{FF2B5EF4-FFF2-40B4-BE49-F238E27FC236}">
                <a16:creationId xmlns:a16="http://schemas.microsoft.com/office/drawing/2014/main" id="{84AF1525-0C09-4351-8A52-E08D9E0FEFC6}"/>
              </a:ext>
            </a:extLst>
          </p:cNvPr>
          <p:cNvSpPr>
            <a:spLocks noGrp="1"/>
          </p:cNvSpPr>
          <p:nvPr>
            <p:ph type="sldNum" sz="quarter" idx="4"/>
          </p:nvPr>
        </p:nvSpPr>
        <p:spPr>
          <a:xfrm>
            <a:off x="13557251" y="7860474"/>
            <a:ext cx="943610" cy="246888"/>
          </a:xfrm>
          <a:prstGeom prst="rect">
            <a:avLst/>
          </a:prstGeom>
        </p:spPr>
        <p:txBody>
          <a:bodyPr vert="horz" lIns="91440" tIns="45720" rIns="91440" bIns="45720" rtlCol="0" anchor="ctr"/>
          <a:lstStyle>
            <a:lvl1pPr algn="r">
              <a:defRPr sz="1600">
                <a:solidFill>
                  <a:schemeClr val="bg2"/>
                </a:solidFill>
              </a:defRPr>
            </a:lvl1pPr>
          </a:lstStyle>
          <a:p>
            <a:fld id="{B3618E82-2635-4133-8350-4252D6B2AEF7}" type="slidenum">
              <a:rPr lang="en-US" smtClean="0"/>
              <a:pPr/>
              <a:t>‹#›</a:t>
            </a:fld>
            <a:endParaRPr lang="en-US"/>
          </a:p>
        </p:txBody>
      </p:sp>
    </p:spTree>
    <p:extLst>
      <p:ext uri="{BB962C8B-B14F-4D97-AF65-F5344CB8AC3E}">
        <p14:creationId xmlns:p14="http://schemas.microsoft.com/office/powerpoint/2010/main" val="140945235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 Column Heading Without Logo Arial Blac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3238" y="329565"/>
            <a:ext cx="13623925" cy="1016350"/>
          </a:xfrm>
        </p:spPr>
        <p:txBody>
          <a:bodyPr/>
          <a:lstStyle>
            <a:lvl1pPr>
              <a:defRPr>
                <a:latin typeface="+mj-lt"/>
              </a:defRPr>
            </a:lvl1pPr>
          </a:lstStyle>
          <a:p>
            <a:r>
              <a:rPr lang="en-US" dirty="0"/>
              <a:t>Slide Titles Should Use Initial Caps </a:t>
            </a:r>
          </a:p>
        </p:txBody>
      </p:sp>
      <p:sp>
        <p:nvSpPr>
          <p:cNvPr id="19" name="Text Placeholder 13"/>
          <p:cNvSpPr>
            <a:spLocks noGrp="1"/>
          </p:cNvSpPr>
          <p:nvPr>
            <p:ph type="body" sz="quarter" idx="15" hasCustomPrompt="1"/>
          </p:nvPr>
        </p:nvSpPr>
        <p:spPr>
          <a:xfrm>
            <a:off x="503238" y="1587500"/>
            <a:ext cx="6629400" cy="762000"/>
          </a:xfrm>
        </p:spPr>
        <p:txBody>
          <a:bodyPr anchor="b"/>
          <a:lstStyle>
            <a:lvl1pPr marL="0" indent="0">
              <a:buNone/>
              <a:defRPr b="1">
                <a:solidFill>
                  <a:schemeClr val="accent1"/>
                </a:solidFill>
              </a:defRPr>
            </a:lvl1pPr>
          </a:lstStyle>
          <a:p>
            <a:pPr lvl="0"/>
            <a:r>
              <a:rPr lang="en-US" dirty="0"/>
              <a:t>Click to edit master text styles</a:t>
            </a:r>
          </a:p>
        </p:txBody>
      </p:sp>
      <p:sp>
        <p:nvSpPr>
          <p:cNvPr id="20" name="Text Placeholder 13"/>
          <p:cNvSpPr>
            <a:spLocks noGrp="1"/>
          </p:cNvSpPr>
          <p:nvPr>
            <p:ph type="body" sz="quarter" idx="16" hasCustomPrompt="1"/>
          </p:nvPr>
        </p:nvSpPr>
        <p:spPr>
          <a:xfrm>
            <a:off x="7480301" y="1587500"/>
            <a:ext cx="6629400" cy="762000"/>
          </a:xfrm>
        </p:spPr>
        <p:txBody>
          <a:bodyPr anchor="b"/>
          <a:lstStyle>
            <a:lvl1pPr marL="0" indent="0">
              <a:buNone/>
              <a:defRPr b="1">
                <a:solidFill>
                  <a:schemeClr val="accent1"/>
                </a:solidFill>
              </a:defRPr>
            </a:lvl1pPr>
          </a:lstStyle>
          <a:p>
            <a:pPr lvl="0"/>
            <a:r>
              <a:rPr lang="en-US" dirty="0"/>
              <a:t>Click to edit master text styles</a:t>
            </a:r>
          </a:p>
        </p:txBody>
      </p:sp>
      <p:sp>
        <p:nvSpPr>
          <p:cNvPr id="21" name="Content Placeholder 16"/>
          <p:cNvSpPr>
            <a:spLocks noGrp="1"/>
          </p:cNvSpPr>
          <p:nvPr>
            <p:ph sz="quarter" idx="17"/>
          </p:nvPr>
        </p:nvSpPr>
        <p:spPr>
          <a:xfrm>
            <a:off x="503238" y="2590800"/>
            <a:ext cx="6629400" cy="44069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22" name="Content Placeholder 16"/>
          <p:cNvSpPr>
            <a:spLocks noGrp="1"/>
          </p:cNvSpPr>
          <p:nvPr>
            <p:ph sz="quarter" idx="18"/>
          </p:nvPr>
        </p:nvSpPr>
        <p:spPr>
          <a:xfrm>
            <a:off x="7480301" y="2590800"/>
            <a:ext cx="6629400" cy="44069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11" name="Footer Placeholder 2">
            <a:extLst>
              <a:ext uri="{FF2B5EF4-FFF2-40B4-BE49-F238E27FC236}">
                <a16:creationId xmlns:a16="http://schemas.microsoft.com/office/drawing/2014/main" id="{FC64164B-D659-4063-90AB-1AF36168315D}"/>
              </a:ext>
            </a:extLst>
          </p:cNvPr>
          <p:cNvSpPr>
            <a:spLocks noGrp="1"/>
          </p:cNvSpPr>
          <p:nvPr>
            <p:ph type="ftr" sz="quarter" idx="3"/>
          </p:nvPr>
        </p:nvSpPr>
        <p:spPr>
          <a:xfrm>
            <a:off x="503238" y="7862887"/>
            <a:ext cx="8338186"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
        <p:nvSpPr>
          <p:cNvPr id="12" name="Slide Number Placeholder 5">
            <a:extLst>
              <a:ext uri="{FF2B5EF4-FFF2-40B4-BE49-F238E27FC236}">
                <a16:creationId xmlns:a16="http://schemas.microsoft.com/office/drawing/2014/main" id="{6DF21B24-C243-4445-A9A9-5DC570987A95}"/>
              </a:ext>
            </a:extLst>
          </p:cNvPr>
          <p:cNvSpPr>
            <a:spLocks noGrp="1"/>
          </p:cNvSpPr>
          <p:nvPr>
            <p:ph type="sldNum" sz="quarter" idx="4"/>
          </p:nvPr>
        </p:nvSpPr>
        <p:spPr>
          <a:xfrm>
            <a:off x="13557251" y="7860474"/>
            <a:ext cx="943610" cy="246888"/>
          </a:xfrm>
          <a:prstGeom prst="rect">
            <a:avLst/>
          </a:prstGeom>
        </p:spPr>
        <p:txBody>
          <a:bodyPr vert="horz" lIns="91440" tIns="45720" rIns="91440" bIns="45720" rtlCol="0" anchor="ctr"/>
          <a:lstStyle>
            <a:lvl1pPr algn="r">
              <a:defRPr sz="1600">
                <a:solidFill>
                  <a:schemeClr val="bg2"/>
                </a:solidFill>
              </a:defRPr>
            </a:lvl1pPr>
          </a:lstStyle>
          <a:p>
            <a:fld id="{B3618E82-2635-4133-8350-4252D6B2AEF7}" type="slidenum">
              <a:rPr lang="en-US" smtClean="0"/>
              <a:pPr/>
              <a:t>‹#›</a:t>
            </a:fld>
            <a:endParaRPr lang="en-US"/>
          </a:p>
        </p:txBody>
      </p:sp>
    </p:spTree>
    <p:extLst>
      <p:ext uri="{BB962C8B-B14F-4D97-AF65-F5344CB8AC3E}">
        <p14:creationId xmlns:p14="http://schemas.microsoft.com/office/powerpoint/2010/main" val="300164059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 Column 1 Line Tombstone Arial Black">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66830E8F-21CF-40F1-A233-504BEF488105}"/>
              </a:ext>
            </a:extLst>
          </p:cNvPr>
          <p:cNvGrpSpPr/>
          <p:nvPr userDrawn="1"/>
        </p:nvGrpSpPr>
        <p:grpSpPr>
          <a:xfrm>
            <a:off x="0" y="7345363"/>
            <a:ext cx="14630400" cy="884237"/>
            <a:chOff x="0" y="5686691"/>
            <a:chExt cx="8306602" cy="731521"/>
          </a:xfrm>
        </p:grpSpPr>
        <p:sp>
          <p:nvSpPr>
            <p:cNvPr id="17" name="Rectangle 16">
              <a:extLst>
                <a:ext uri="{FF2B5EF4-FFF2-40B4-BE49-F238E27FC236}">
                  <a16:creationId xmlns:a16="http://schemas.microsoft.com/office/drawing/2014/main" id="{385F3686-5558-42EA-AAEE-121582AD803A}"/>
                </a:ext>
              </a:extLst>
            </p:cNvPr>
            <p:cNvSpPr/>
            <p:nvPr/>
          </p:nvSpPr>
          <p:spPr bwMode="auto">
            <a:xfrm>
              <a:off x="0" y="5686692"/>
              <a:ext cx="8306602" cy="731520"/>
            </a:xfrm>
            <a:prstGeom prst="rect">
              <a:avLst/>
            </a:prstGeom>
            <a:solidFill>
              <a:schemeClr val="tx2"/>
            </a:solidFill>
            <a:ln w="9525" cap="flat" cmpd="sng" algn="ctr">
              <a:noFill/>
              <a:prstDash val="solid"/>
              <a:round/>
              <a:headEnd type="none" w="med" len="med"/>
              <a:tailEnd type="none" w="med" len="med"/>
            </a:ln>
            <a:effectLst/>
          </p:spPr>
          <p:txBody>
            <a:bodyPr vert="horz" wrap="square" lIns="457200" tIns="0" rIns="365760" bIns="0" numCol="1" rtlCol="0" anchor="ctr" anchorCtr="0" compatLnSpc="1">
              <a:prstTxWarp prst="textNoShape">
                <a:avLst/>
              </a:prstTxWarp>
            </a:bodyPr>
            <a:lstStyle/>
            <a:p>
              <a:pPr eaLnBrk="0" fontAlgn="base" hangingPunct="0">
                <a:spcBef>
                  <a:spcPct val="0"/>
                </a:spcBef>
                <a:spcAft>
                  <a:spcPct val="0"/>
                </a:spcAft>
              </a:pPr>
              <a:endParaRPr lang="en-US" b="1" dirty="0">
                <a:solidFill>
                  <a:srgbClr val="FFFFFF"/>
                </a:solidFill>
              </a:endParaRPr>
            </a:p>
          </p:txBody>
        </p:sp>
        <p:cxnSp>
          <p:nvCxnSpPr>
            <p:cNvPr id="18" name="Straight Connector 17">
              <a:extLst>
                <a:ext uri="{FF2B5EF4-FFF2-40B4-BE49-F238E27FC236}">
                  <a16:creationId xmlns:a16="http://schemas.microsoft.com/office/drawing/2014/main" id="{18EE1DE4-679B-4685-BF5D-389D8CC9A5BB}"/>
                </a:ext>
              </a:extLst>
            </p:cNvPr>
            <p:cNvCxnSpPr/>
            <p:nvPr/>
          </p:nvCxnSpPr>
          <p:spPr bwMode="auto">
            <a:xfrm>
              <a:off x="0" y="5686691"/>
              <a:ext cx="8306602" cy="0"/>
            </a:xfrm>
            <a:prstGeom prst="line">
              <a:avLst/>
            </a:prstGeom>
            <a:solidFill>
              <a:schemeClr val="accent1"/>
            </a:solidFill>
            <a:ln w="57150" cap="flat" cmpd="sng" algn="ctr">
              <a:solidFill>
                <a:schemeClr val="accent3"/>
              </a:solidFill>
              <a:prstDash val="solid"/>
              <a:miter lim="800000"/>
              <a:headEnd type="none" w="med" len="med"/>
              <a:tailEnd type="none" w="med" len="med"/>
            </a:ln>
            <a:effectLst/>
          </p:spPr>
        </p:cxnSp>
      </p:grpSp>
      <p:sp>
        <p:nvSpPr>
          <p:cNvPr id="2" name="Title 1"/>
          <p:cNvSpPr>
            <a:spLocks noGrp="1"/>
          </p:cNvSpPr>
          <p:nvPr>
            <p:ph type="title" hasCustomPrompt="1"/>
          </p:nvPr>
        </p:nvSpPr>
        <p:spPr>
          <a:xfrm>
            <a:off x="503238" y="329565"/>
            <a:ext cx="13623925" cy="1016350"/>
          </a:xfrm>
        </p:spPr>
        <p:txBody>
          <a:bodyPr/>
          <a:lstStyle>
            <a:lvl1pPr>
              <a:defRPr>
                <a:latin typeface="+mj-lt"/>
              </a:defRPr>
            </a:lvl1pPr>
          </a:lstStyle>
          <a:p>
            <a:r>
              <a:rPr lang="en-US" dirty="0"/>
              <a:t>Slide Titles Should Use Initial Caps </a:t>
            </a:r>
          </a:p>
        </p:txBody>
      </p:sp>
      <p:sp>
        <p:nvSpPr>
          <p:cNvPr id="3" name="Slide Number Placeholder 2"/>
          <p:cNvSpPr>
            <a:spLocks noGrp="1"/>
          </p:cNvSpPr>
          <p:nvPr>
            <p:ph type="sldNum" sz="quarter" idx="10"/>
          </p:nvPr>
        </p:nvSpPr>
        <p:spPr/>
        <p:txBody>
          <a:bodyPr/>
          <a:lstStyle>
            <a:lvl1pPr>
              <a:defRPr>
                <a:solidFill>
                  <a:schemeClr val="bg1"/>
                </a:solidFill>
              </a:defRPr>
            </a:lvl1pPr>
          </a:lstStyle>
          <a:p>
            <a:fld id="{B3618E82-2635-4133-8350-4252D6B2AEF7}"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1"/>
                </a:solidFill>
              </a:defRPr>
            </a:lvl1pPr>
          </a:lstStyle>
          <a:p>
            <a:pPr>
              <a:defRPr/>
            </a:pPr>
            <a:r>
              <a:rPr lang="en-US" dirty="0"/>
              <a:t>Emerson Confidential</a:t>
            </a:r>
          </a:p>
        </p:txBody>
      </p:sp>
      <p:sp>
        <p:nvSpPr>
          <p:cNvPr id="9" name="Text Placeholder 9"/>
          <p:cNvSpPr>
            <a:spLocks noGrp="1"/>
          </p:cNvSpPr>
          <p:nvPr>
            <p:ph type="body" sz="quarter" idx="12" hasCustomPrompt="1"/>
          </p:nvPr>
        </p:nvSpPr>
        <p:spPr>
          <a:xfrm>
            <a:off x="503238" y="7378700"/>
            <a:ext cx="13623925" cy="481013"/>
          </a:xfrm>
        </p:spPr>
        <p:txBody>
          <a:bodyPr>
            <a:noAutofit/>
          </a:bodyPr>
          <a:lstStyle>
            <a:lvl1pPr marL="0" marR="0" indent="0" algn="ctr" defTabSz="1463040" rtl="0" eaLnBrk="1" fontAlgn="auto" latinLnBrk="0" hangingPunct="1">
              <a:lnSpc>
                <a:spcPct val="90000"/>
              </a:lnSpc>
              <a:spcBef>
                <a:spcPts val="300"/>
              </a:spcBef>
              <a:spcAft>
                <a:spcPts val="300"/>
              </a:spcAft>
              <a:buClr>
                <a:schemeClr val="bg1">
                  <a:lumMod val="50000"/>
                </a:schemeClr>
              </a:buClr>
              <a:buSzTx/>
              <a:buFont typeface="Arial" panose="020B0604020202020204" pitchFamily="34" charset="0"/>
              <a:buNone/>
              <a:tabLst>
                <a:tab pos="225425" algn="l"/>
              </a:tabLst>
              <a:defRPr sz="2400" b="1">
                <a:solidFill>
                  <a:schemeClr val="bg1"/>
                </a:solidFill>
              </a:defRPr>
            </a:lvl1pPr>
          </a:lstStyle>
          <a:p>
            <a:pPr defTabSz="914363">
              <a:lnSpc>
                <a:spcPct val="85000"/>
              </a:lnSpc>
              <a:spcBef>
                <a:spcPts val="0"/>
              </a:spcBef>
              <a:spcAft>
                <a:spcPts val="0"/>
              </a:spcAft>
              <a:tabLst>
                <a:tab pos="140885" algn="l"/>
              </a:tabLst>
            </a:pPr>
            <a:r>
              <a:rPr lang="en-US" dirty="0"/>
              <a:t>One line, tombstone, Suggested text size is 24pt</a:t>
            </a:r>
          </a:p>
        </p:txBody>
      </p:sp>
      <p:sp>
        <p:nvSpPr>
          <p:cNvPr id="19" name="Text Placeholder 13"/>
          <p:cNvSpPr>
            <a:spLocks noGrp="1"/>
          </p:cNvSpPr>
          <p:nvPr>
            <p:ph type="body" sz="quarter" idx="15" hasCustomPrompt="1"/>
          </p:nvPr>
        </p:nvSpPr>
        <p:spPr>
          <a:xfrm>
            <a:off x="503238" y="1587500"/>
            <a:ext cx="6629400" cy="762000"/>
          </a:xfrm>
        </p:spPr>
        <p:txBody>
          <a:bodyPr anchor="b"/>
          <a:lstStyle>
            <a:lvl1pPr marL="0" indent="0">
              <a:buNone/>
              <a:defRPr b="1">
                <a:solidFill>
                  <a:schemeClr val="accent1"/>
                </a:solidFill>
              </a:defRPr>
            </a:lvl1pPr>
          </a:lstStyle>
          <a:p>
            <a:pPr lvl="0"/>
            <a:r>
              <a:rPr lang="en-US" dirty="0"/>
              <a:t>Click to edit master text styles</a:t>
            </a:r>
          </a:p>
        </p:txBody>
      </p:sp>
      <p:sp>
        <p:nvSpPr>
          <p:cNvPr id="20" name="Text Placeholder 13"/>
          <p:cNvSpPr>
            <a:spLocks noGrp="1"/>
          </p:cNvSpPr>
          <p:nvPr>
            <p:ph type="body" sz="quarter" idx="16" hasCustomPrompt="1"/>
          </p:nvPr>
        </p:nvSpPr>
        <p:spPr>
          <a:xfrm>
            <a:off x="7480301" y="1587500"/>
            <a:ext cx="6629400" cy="762000"/>
          </a:xfrm>
        </p:spPr>
        <p:txBody>
          <a:bodyPr anchor="b"/>
          <a:lstStyle>
            <a:lvl1pPr marL="0" indent="0">
              <a:buNone/>
              <a:defRPr b="1">
                <a:solidFill>
                  <a:schemeClr val="accent1"/>
                </a:solidFill>
              </a:defRPr>
            </a:lvl1pPr>
          </a:lstStyle>
          <a:p>
            <a:pPr lvl="0"/>
            <a:r>
              <a:rPr lang="en-US" dirty="0"/>
              <a:t>Click to edit master text styles</a:t>
            </a:r>
          </a:p>
        </p:txBody>
      </p:sp>
      <p:sp>
        <p:nvSpPr>
          <p:cNvPr id="13" name="Content Placeholder 16"/>
          <p:cNvSpPr>
            <a:spLocks noGrp="1"/>
          </p:cNvSpPr>
          <p:nvPr>
            <p:ph sz="quarter" idx="17" hasCustomPrompt="1"/>
          </p:nvPr>
        </p:nvSpPr>
        <p:spPr>
          <a:xfrm>
            <a:off x="503238" y="2590800"/>
            <a:ext cx="6629400" cy="3594100"/>
          </a:xfrm>
        </p:spPr>
        <p:txBody>
          <a:bodyPr>
            <a:noAutofit/>
          </a:bodyPr>
          <a:lstStyle>
            <a:lvl1pPr>
              <a:defRPr/>
            </a:lvl1pPr>
            <a:lvl2pPr>
              <a:defRPr/>
            </a:lvl2pPr>
            <a:lvl3pPr>
              <a:defRPr lang="en-US" sz="2000" smtClean="0"/>
            </a:lvl3pPr>
          </a:lstStyle>
          <a:p>
            <a:r>
              <a:rPr lang="en-US" dirty="0"/>
              <a:t>The blue tombstone layout options should be used for all presentations</a:t>
            </a:r>
          </a:p>
          <a:p>
            <a:pPr lvl="1"/>
            <a:r>
              <a:rPr lang="en-US" dirty="0"/>
              <a:t>Body text is RGB: 63/64/64, the second color in the color theme order</a:t>
            </a:r>
          </a:p>
          <a:p>
            <a:pPr lvl="1"/>
            <a:r>
              <a:rPr lang="en-US" dirty="0"/>
              <a:t>Title text is RGB: 0/75/141, the fifth color in the color theme order</a:t>
            </a:r>
          </a:p>
          <a:p>
            <a:pPr lvl="2"/>
            <a:r>
              <a:rPr lang="en-US" b="1" dirty="0"/>
              <a:t>Arial font size 16 or larger </a:t>
            </a:r>
            <a:r>
              <a:rPr lang="en-US" dirty="0"/>
              <a:t>is strongly recommended, first level body text is </a:t>
            </a:r>
            <a:br>
              <a:rPr lang="en-US" dirty="0"/>
            </a:br>
            <a:r>
              <a:rPr lang="en-US" dirty="0"/>
              <a:t>Arial 20 </a:t>
            </a:r>
            <a:r>
              <a:rPr lang="en-US" dirty="0" err="1"/>
              <a:t>pt</a:t>
            </a:r>
            <a:endParaRPr lang="en-US" dirty="0"/>
          </a:p>
          <a:p>
            <a:pPr lvl="2"/>
            <a:r>
              <a:rPr lang="en-US" dirty="0"/>
              <a:t>Date formats: Please avoid “FY” before fiscal years, any Emerson financial data </a:t>
            </a:r>
            <a:br>
              <a:rPr lang="en-US" dirty="0"/>
            </a:br>
            <a:r>
              <a:rPr lang="en-US" dirty="0"/>
              <a:t>is assumed to be FY when just the year is shown</a:t>
            </a:r>
          </a:p>
          <a:p>
            <a:pPr lvl="2"/>
            <a:r>
              <a:rPr lang="en-US" dirty="0"/>
              <a:t>Highlight </a:t>
            </a:r>
            <a:r>
              <a:rPr lang="en-US" b="1" dirty="0"/>
              <a:t>important points </a:t>
            </a:r>
            <a:r>
              <a:rPr lang="en-US" dirty="0"/>
              <a:t>by bolding text or using </a:t>
            </a:r>
            <a:r>
              <a:rPr lang="en-US" sz="2000" dirty="0">
                <a:latin typeface="+mj-lt"/>
              </a:rPr>
              <a:t>Arial Black </a:t>
            </a:r>
          </a:p>
          <a:p>
            <a:endParaRPr lang="en-US" dirty="0"/>
          </a:p>
        </p:txBody>
      </p:sp>
      <p:sp>
        <p:nvSpPr>
          <p:cNvPr id="14" name="Content Placeholder 16"/>
          <p:cNvSpPr>
            <a:spLocks noGrp="1"/>
          </p:cNvSpPr>
          <p:nvPr>
            <p:ph sz="quarter" idx="18"/>
          </p:nvPr>
        </p:nvSpPr>
        <p:spPr>
          <a:xfrm>
            <a:off x="7480301" y="2590800"/>
            <a:ext cx="6629400" cy="3594100"/>
          </a:xfrm>
        </p:spPr>
        <p:txBody>
          <a:bodyPr>
            <a:no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Tree>
    <p:extLst>
      <p:ext uri="{BB962C8B-B14F-4D97-AF65-F5344CB8AC3E}">
        <p14:creationId xmlns:p14="http://schemas.microsoft.com/office/powerpoint/2010/main" val="399633314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 Column 2 Line Tombstone Arial Black">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j-lt"/>
              </a:defRPr>
            </a:lvl1pPr>
          </a:lstStyle>
          <a:p>
            <a:r>
              <a:rPr lang="en-US" dirty="0"/>
              <a:t>Slide Titles Should Use Initial Caps </a:t>
            </a:r>
          </a:p>
        </p:txBody>
      </p:sp>
      <p:sp>
        <p:nvSpPr>
          <p:cNvPr id="13" name="Text Placeholder 13"/>
          <p:cNvSpPr>
            <a:spLocks noGrp="1"/>
          </p:cNvSpPr>
          <p:nvPr>
            <p:ph type="body" sz="quarter" idx="15" hasCustomPrompt="1"/>
          </p:nvPr>
        </p:nvSpPr>
        <p:spPr>
          <a:xfrm>
            <a:off x="503238" y="1587500"/>
            <a:ext cx="6629400" cy="762000"/>
          </a:xfrm>
        </p:spPr>
        <p:txBody>
          <a:bodyPr anchor="b"/>
          <a:lstStyle>
            <a:lvl1pPr marL="0" indent="0">
              <a:buNone/>
              <a:defRPr b="1">
                <a:solidFill>
                  <a:schemeClr val="accent1"/>
                </a:solidFill>
              </a:defRPr>
            </a:lvl1pPr>
          </a:lstStyle>
          <a:p>
            <a:pPr lvl="0"/>
            <a:r>
              <a:rPr lang="en-US" dirty="0"/>
              <a:t>Click to edit master text styles</a:t>
            </a:r>
          </a:p>
        </p:txBody>
      </p:sp>
      <p:sp>
        <p:nvSpPr>
          <p:cNvPr id="14" name="Text Placeholder 13"/>
          <p:cNvSpPr>
            <a:spLocks noGrp="1"/>
          </p:cNvSpPr>
          <p:nvPr>
            <p:ph type="body" sz="quarter" idx="16" hasCustomPrompt="1"/>
          </p:nvPr>
        </p:nvSpPr>
        <p:spPr>
          <a:xfrm>
            <a:off x="7480301" y="1587500"/>
            <a:ext cx="6629400" cy="762000"/>
          </a:xfrm>
        </p:spPr>
        <p:txBody>
          <a:bodyPr anchor="b"/>
          <a:lstStyle>
            <a:lvl1pPr marL="0" indent="0">
              <a:buNone/>
              <a:defRPr b="1">
                <a:solidFill>
                  <a:schemeClr val="accent1"/>
                </a:solidFill>
              </a:defRPr>
            </a:lvl1pPr>
          </a:lstStyle>
          <a:p>
            <a:pPr lvl="0"/>
            <a:r>
              <a:rPr lang="en-US" dirty="0"/>
              <a:t>Click to edit master text styles</a:t>
            </a:r>
          </a:p>
        </p:txBody>
      </p:sp>
      <p:sp>
        <p:nvSpPr>
          <p:cNvPr id="17" name="Content Placeholder 16"/>
          <p:cNvSpPr>
            <a:spLocks noGrp="1"/>
          </p:cNvSpPr>
          <p:nvPr>
            <p:ph sz="quarter" idx="17" hasCustomPrompt="1"/>
          </p:nvPr>
        </p:nvSpPr>
        <p:spPr>
          <a:xfrm>
            <a:off x="503238" y="2590800"/>
            <a:ext cx="6629400" cy="3594100"/>
          </a:xfrm>
        </p:spPr>
        <p:txBody>
          <a:bodyPr>
            <a:noAutofit/>
          </a:bodyPr>
          <a:lstStyle>
            <a:lvl1pPr>
              <a:defRPr/>
            </a:lvl1pPr>
            <a:lvl2pPr>
              <a:defRPr/>
            </a:lvl2pPr>
            <a:lvl3pPr>
              <a:defRPr lang="en-US" sz="2000" smtClean="0"/>
            </a:lvl3pPr>
          </a:lstStyle>
          <a:p>
            <a:r>
              <a:rPr lang="en-US" dirty="0"/>
              <a:t>The blue tombstone layout options should be used for all presentations</a:t>
            </a:r>
          </a:p>
          <a:p>
            <a:pPr lvl="1"/>
            <a:r>
              <a:rPr lang="en-US" dirty="0"/>
              <a:t>Body text is RGB: 63/64/64, the second color in the color theme order</a:t>
            </a:r>
          </a:p>
          <a:p>
            <a:pPr lvl="1"/>
            <a:r>
              <a:rPr lang="en-US" dirty="0"/>
              <a:t>Title text is RGB: 0/75/141, the fifth color in the color theme order</a:t>
            </a:r>
          </a:p>
          <a:p>
            <a:pPr lvl="2"/>
            <a:r>
              <a:rPr lang="en-US" b="1" dirty="0"/>
              <a:t>Arial font size 16 or larger </a:t>
            </a:r>
            <a:r>
              <a:rPr lang="en-US" dirty="0"/>
              <a:t>is strongly recommended, first level body text is </a:t>
            </a:r>
            <a:br>
              <a:rPr lang="en-US" dirty="0"/>
            </a:br>
            <a:r>
              <a:rPr lang="en-US" dirty="0"/>
              <a:t>Arial 20 </a:t>
            </a:r>
            <a:r>
              <a:rPr lang="en-US" dirty="0" err="1"/>
              <a:t>pt</a:t>
            </a:r>
            <a:endParaRPr lang="en-US" dirty="0"/>
          </a:p>
          <a:p>
            <a:pPr lvl="2"/>
            <a:r>
              <a:rPr lang="en-US" dirty="0"/>
              <a:t>Date formats: Please avoid “FY” before fiscal years, any Emerson financial data </a:t>
            </a:r>
            <a:br>
              <a:rPr lang="en-US" dirty="0"/>
            </a:br>
            <a:r>
              <a:rPr lang="en-US" dirty="0"/>
              <a:t>is assumed to be FY when just the year is shown</a:t>
            </a:r>
          </a:p>
          <a:p>
            <a:pPr lvl="2"/>
            <a:r>
              <a:rPr lang="en-US" dirty="0"/>
              <a:t>Highlight </a:t>
            </a:r>
            <a:r>
              <a:rPr lang="en-US" b="1" dirty="0"/>
              <a:t>important points </a:t>
            </a:r>
            <a:r>
              <a:rPr lang="en-US" dirty="0"/>
              <a:t>by bolding text or using </a:t>
            </a:r>
            <a:r>
              <a:rPr lang="en-US" sz="2000" dirty="0">
                <a:latin typeface="+mj-lt"/>
              </a:rPr>
              <a:t>Arial Black </a:t>
            </a:r>
          </a:p>
          <a:p>
            <a:endParaRPr lang="en-US" dirty="0"/>
          </a:p>
        </p:txBody>
      </p:sp>
      <p:sp>
        <p:nvSpPr>
          <p:cNvPr id="18" name="Content Placeholder 16"/>
          <p:cNvSpPr>
            <a:spLocks noGrp="1"/>
          </p:cNvSpPr>
          <p:nvPr>
            <p:ph sz="quarter" idx="18"/>
          </p:nvPr>
        </p:nvSpPr>
        <p:spPr>
          <a:xfrm>
            <a:off x="7480301" y="2590800"/>
            <a:ext cx="6629400" cy="3594100"/>
          </a:xfrm>
        </p:spPr>
        <p:txBody>
          <a:bodyPr>
            <a:no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grpSp>
        <p:nvGrpSpPr>
          <p:cNvPr id="21" name="Group 20">
            <a:extLst>
              <a:ext uri="{FF2B5EF4-FFF2-40B4-BE49-F238E27FC236}">
                <a16:creationId xmlns:a16="http://schemas.microsoft.com/office/drawing/2014/main" id="{6FDDD261-EB31-45D5-B6F5-8559C3A6F150}"/>
              </a:ext>
            </a:extLst>
          </p:cNvPr>
          <p:cNvGrpSpPr/>
          <p:nvPr userDrawn="1"/>
        </p:nvGrpSpPr>
        <p:grpSpPr>
          <a:xfrm>
            <a:off x="0" y="7112000"/>
            <a:ext cx="14630400" cy="1117602"/>
            <a:chOff x="0" y="5686691"/>
            <a:chExt cx="8306602" cy="624990"/>
          </a:xfrm>
        </p:grpSpPr>
        <p:sp>
          <p:nvSpPr>
            <p:cNvPr id="22" name="Rectangle 21">
              <a:extLst>
                <a:ext uri="{FF2B5EF4-FFF2-40B4-BE49-F238E27FC236}">
                  <a16:creationId xmlns:a16="http://schemas.microsoft.com/office/drawing/2014/main" id="{4F47B9BB-2727-4BD3-9093-750E0CB9C7A8}"/>
                </a:ext>
              </a:extLst>
            </p:cNvPr>
            <p:cNvSpPr/>
            <p:nvPr/>
          </p:nvSpPr>
          <p:spPr bwMode="auto">
            <a:xfrm>
              <a:off x="0" y="5686693"/>
              <a:ext cx="8306602" cy="624988"/>
            </a:xfrm>
            <a:prstGeom prst="rect">
              <a:avLst/>
            </a:prstGeom>
            <a:solidFill>
              <a:schemeClr val="tx2"/>
            </a:solidFill>
            <a:ln w="9525" cap="flat" cmpd="sng" algn="ctr">
              <a:noFill/>
              <a:prstDash val="solid"/>
              <a:round/>
              <a:headEnd type="none" w="med" len="med"/>
              <a:tailEnd type="none" w="med" len="med"/>
            </a:ln>
            <a:effectLst/>
          </p:spPr>
          <p:txBody>
            <a:bodyPr vert="horz" wrap="square" lIns="457200" tIns="0" rIns="365760" bIns="0" numCol="1" rtlCol="0" anchor="ctr" anchorCtr="0" compatLnSpc="1">
              <a:prstTxWarp prst="textNoShape">
                <a:avLst/>
              </a:prstTxWarp>
            </a:bodyPr>
            <a:lstStyle/>
            <a:p>
              <a:pPr eaLnBrk="0" fontAlgn="base" hangingPunct="0">
                <a:spcBef>
                  <a:spcPct val="0"/>
                </a:spcBef>
                <a:spcAft>
                  <a:spcPct val="0"/>
                </a:spcAft>
              </a:pPr>
              <a:endParaRPr lang="en-US" b="1" dirty="0">
                <a:solidFill>
                  <a:srgbClr val="FFFFFF"/>
                </a:solidFill>
              </a:endParaRPr>
            </a:p>
          </p:txBody>
        </p:sp>
        <p:cxnSp>
          <p:nvCxnSpPr>
            <p:cNvPr id="23" name="Straight Connector 22">
              <a:extLst>
                <a:ext uri="{FF2B5EF4-FFF2-40B4-BE49-F238E27FC236}">
                  <a16:creationId xmlns:a16="http://schemas.microsoft.com/office/drawing/2014/main" id="{6E8B4099-8291-4A25-BFE7-DE288D395DAA}"/>
                </a:ext>
              </a:extLst>
            </p:cNvPr>
            <p:cNvCxnSpPr/>
            <p:nvPr/>
          </p:nvCxnSpPr>
          <p:spPr bwMode="auto">
            <a:xfrm>
              <a:off x="0" y="5686691"/>
              <a:ext cx="8306602" cy="0"/>
            </a:xfrm>
            <a:prstGeom prst="line">
              <a:avLst/>
            </a:prstGeom>
            <a:solidFill>
              <a:schemeClr val="accent1"/>
            </a:solidFill>
            <a:ln w="57150" cap="flat" cmpd="sng" algn="ctr">
              <a:solidFill>
                <a:schemeClr val="accent3"/>
              </a:solidFill>
              <a:prstDash val="solid"/>
              <a:miter lim="800000"/>
              <a:headEnd type="none" w="med" len="med"/>
              <a:tailEnd type="none" w="med" len="med"/>
            </a:ln>
            <a:effectLst/>
          </p:spPr>
        </p:cxnSp>
      </p:grpSp>
      <p:sp>
        <p:nvSpPr>
          <p:cNvPr id="24" name="Slide Number Placeholder 2">
            <a:extLst>
              <a:ext uri="{FF2B5EF4-FFF2-40B4-BE49-F238E27FC236}">
                <a16:creationId xmlns:a16="http://schemas.microsoft.com/office/drawing/2014/main" id="{BA52CEB1-098E-49C9-ADD9-D712407D17F0}"/>
              </a:ext>
            </a:extLst>
          </p:cNvPr>
          <p:cNvSpPr>
            <a:spLocks noGrp="1"/>
          </p:cNvSpPr>
          <p:nvPr>
            <p:ph type="sldNum" sz="quarter" idx="10"/>
          </p:nvPr>
        </p:nvSpPr>
        <p:spPr>
          <a:xfrm>
            <a:off x="13557251" y="7860474"/>
            <a:ext cx="943610" cy="246888"/>
          </a:xfrm>
        </p:spPr>
        <p:txBody>
          <a:bodyPr/>
          <a:lstStyle>
            <a:lvl1pPr>
              <a:defRPr>
                <a:solidFill>
                  <a:schemeClr val="bg1"/>
                </a:solidFill>
              </a:defRPr>
            </a:lvl1pPr>
          </a:lstStyle>
          <a:p>
            <a:fld id="{B3618E82-2635-4133-8350-4252D6B2AEF7}" type="slidenum">
              <a:rPr lang="en-US" smtClean="0"/>
              <a:pPr/>
              <a:t>‹#›</a:t>
            </a:fld>
            <a:endParaRPr lang="en-US"/>
          </a:p>
        </p:txBody>
      </p:sp>
      <p:sp>
        <p:nvSpPr>
          <p:cNvPr id="25" name="Footer Placeholder 3">
            <a:extLst>
              <a:ext uri="{FF2B5EF4-FFF2-40B4-BE49-F238E27FC236}">
                <a16:creationId xmlns:a16="http://schemas.microsoft.com/office/drawing/2014/main" id="{94EE0A89-43DC-442F-A21F-A7E68848D929}"/>
              </a:ext>
            </a:extLst>
          </p:cNvPr>
          <p:cNvSpPr>
            <a:spLocks noGrp="1"/>
          </p:cNvSpPr>
          <p:nvPr>
            <p:ph type="ftr" sz="quarter" idx="11"/>
          </p:nvPr>
        </p:nvSpPr>
        <p:spPr>
          <a:xfrm>
            <a:off x="503238" y="7862887"/>
            <a:ext cx="8338186" cy="244475"/>
          </a:xfrm>
        </p:spPr>
        <p:txBody>
          <a:bodyPr/>
          <a:lstStyle>
            <a:lvl1pPr>
              <a:defRPr>
                <a:solidFill>
                  <a:schemeClr val="bg1"/>
                </a:solidFill>
              </a:defRPr>
            </a:lvl1pPr>
          </a:lstStyle>
          <a:p>
            <a:pPr>
              <a:defRPr/>
            </a:pPr>
            <a:r>
              <a:rPr lang="en-US" dirty="0"/>
              <a:t>Emerson Confidential</a:t>
            </a:r>
          </a:p>
        </p:txBody>
      </p:sp>
      <p:sp>
        <p:nvSpPr>
          <p:cNvPr id="26" name="Text Placeholder 9">
            <a:extLst>
              <a:ext uri="{FF2B5EF4-FFF2-40B4-BE49-F238E27FC236}">
                <a16:creationId xmlns:a16="http://schemas.microsoft.com/office/drawing/2014/main" id="{431F4291-1C30-4DDC-9714-D66EA7ECA468}"/>
              </a:ext>
            </a:extLst>
          </p:cNvPr>
          <p:cNvSpPr>
            <a:spLocks noGrp="1"/>
          </p:cNvSpPr>
          <p:nvPr>
            <p:ph type="body" sz="quarter" idx="12" hasCustomPrompt="1"/>
          </p:nvPr>
        </p:nvSpPr>
        <p:spPr>
          <a:xfrm>
            <a:off x="503238" y="7150100"/>
            <a:ext cx="13623925" cy="785813"/>
          </a:xfrm>
        </p:spPr>
        <p:txBody>
          <a:bodyPr>
            <a:noAutofit/>
          </a:bodyPr>
          <a:lstStyle>
            <a:lvl1pPr marL="0" marR="0" indent="0" algn="ctr" defTabSz="914363" rtl="0" eaLnBrk="1" fontAlgn="auto" latinLnBrk="0" hangingPunct="1">
              <a:lnSpc>
                <a:spcPct val="85000"/>
              </a:lnSpc>
              <a:spcBef>
                <a:spcPts val="0"/>
              </a:spcBef>
              <a:spcAft>
                <a:spcPts val="0"/>
              </a:spcAft>
              <a:buClr>
                <a:schemeClr val="bg1">
                  <a:lumMod val="50000"/>
                </a:schemeClr>
              </a:buClr>
              <a:buSzTx/>
              <a:buFont typeface="Arial" panose="020B0604020202020204" pitchFamily="34" charset="0"/>
              <a:buNone/>
              <a:tabLst>
                <a:tab pos="140885" algn="l"/>
              </a:tabLst>
              <a:defRPr sz="2400" b="1">
                <a:solidFill>
                  <a:schemeClr val="bg1"/>
                </a:solidFill>
              </a:defRPr>
            </a:lvl1pPr>
          </a:lstStyle>
          <a:p>
            <a:pPr defTabSz="914363">
              <a:lnSpc>
                <a:spcPct val="85000"/>
              </a:lnSpc>
              <a:spcBef>
                <a:spcPts val="0"/>
              </a:spcBef>
              <a:spcAft>
                <a:spcPts val="0"/>
              </a:spcAft>
              <a:tabLst>
                <a:tab pos="140885" algn="l"/>
              </a:tabLst>
            </a:pPr>
            <a:r>
              <a:rPr lang="en-US" dirty="0"/>
              <a:t>Two line, tombstone</a:t>
            </a:r>
          </a:p>
          <a:p>
            <a:pPr defTabSz="914363">
              <a:tabLst>
                <a:tab pos="140885" algn="l"/>
              </a:tabLst>
            </a:pPr>
            <a:r>
              <a:rPr lang="en-US" dirty="0"/>
              <a:t>Suggested text size is 24pt, bold and sentence case</a:t>
            </a:r>
          </a:p>
        </p:txBody>
      </p:sp>
    </p:spTree>
    <p:extLst>
      <p:ext uri="{BB962C8B-B14F-4D97-AF65-F5344CB8AC3E}">
        <p14:creationId xmlns:p14="http://schemas.microsoft.com/office/powerpoint/2010/main" val="15675164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 Column 3 Line Tombstone Arial Black">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j-lt"/>
              </a:defRPr>
            </a:lvl1pPr>
          </a:lstStyle>
          <a:p>
            <a:r>
              <a:rPr lang="en-US" dirty="0"/>
              <a:t>Slide Titles Should Use Initial Caps </a:t>
            </a:r>
          </a:p>
        </p:txBody>
      </p:sp>
      <p:sp>
        <p:nvSpPr>
          <p:cNvPr id="9" name="Text Placeholder 13"/>
          <p:cNvSpPr>
            <a:spLocks noGrp="1"/>
          </p:cNvSpPr>
          <p:nvPr>
            <p:ph type="body" sz="quarter" idx="15" hasCustomPrompt="1"/>
          </p:nvPr>
        </p:nvSpPr>
        <p:spPr>
          <a:xfrm>
            <a:off x="503238" y="1587500"/>
            <a:ext cx="6629400" cy="762000"/>
          </a:xfrm>
        </p:spPr>
        <p:txBody>
          <a:bodyPr anchor="b"/>
          <a:lstStyle>
            <a:lvl1pPr marL="0" indent="0">
              <a:buNone/>
              <a:defRPr b="1">
                <a:solidFill>
                  <a:schemeClr val="accent1"/>
                </a:solidFill>
              </a:defRPr>
            </a:lvl1pPr>
          </a:lstStyle>
          <a:p>
            <a:pPr lvl="0"/>
            <a:r>
              <a:rPr lang="en-US" dirty="0"/>
              <a:t>Click to edit master text styles</a:t>
            </a:r>
          </a:p>
        </p:txBody>
      </p:sp>
      <p:sp>
        <p:nvSpPr>
          <p:cNvPr id="10" name="Text Placeholder 13"/>
          <p:cNvSpPr>
            <a:spLocks noGrp="1"/>
          </p:cNvSpPr>
          <p:nvPr>
            <p:ph type="body" sz="quarter" idx="16" hasCustomPrompt="1"/>
          </p:nvPr>
        </p:nvSpPr>
        <p:spPr>
          <a:xfrm>
            <a:off x="7480301" y="1587500"/>
            <a:ext cx="6629400" cy="762000"/>
          </a:xfrm>
        </p:spPr>
        <p:txBody>
          <a:bodyPr anchor="b"/>
          <a:lstStyle>
            <a:lvl1pPr marL="0" indent="0">
              <a:buNone/>
              <a:defRPr b="1">
                <a:solidFill>
                  <a:schemeClr val="accent1"/>
                </a:solidFill>
              </a:defRPr>
            </a:lvl1pPr>
          </a:lstStyle>
          <a:p>
            <a:pPr lvl="0"/>
            <a:r>
              <a:rPr lang="en-US" dirty="0"/>
              <a:t>Click to edit master text styles</a:t>
            </a:r>
          </a:p>
        </p:txBody>
      </p:sp>
      <p:sp>
        <p:nvSpPr>
          <p:cNvPr id="11" name="Content Placeholder 16"/>
          <p:cNvSpPr>
            <a:spLocks noGrp="1"/>
          </p:cNvSpPr>
          <p:nvPr>
            <p:ph sz="quarter" idx="17" hasCustomPrompt="1"/>
          </p:nvPr>
        </p:nvSpPr>
        <p:spPr>
          <a:xfrm>
            <a:off x="503238" y="2590800"/>
            <a:ext cx="6629400" cy="3594100"/>
          </a:xfrm>
        </p:spPr>
        <p:txBody>
          <a:bodyPr>
            <a:noAutofit/>
          </a:bodyPr>
          <a:lstStyle>
            <a:lvl1pPr>
              <a:defRPr/>
            </a:lvl1pPr>
            <a:lvl2pPr>
              <a:defRPr/>
            </a:lvl2pPr>
            <a:lvl3pPr>
              <a:defRPr lang="en-US" sz="2000" smtClean="0"/>
            </a:lvl3pPr>
          </a:lstStyle>
          <a:p>
            <a:r>
              <a:rPr lang="en-US" dirty="0"/>
              <a:t>The blue tombstone layout options should be used for all presentations</a:t>
            </a:r>
          </a:p>
          <a:p>
            <a:pPr lvl="1"/>
            <a:r>
              <a:rPr lang="en-US" dirty="0"/>
              <a:t>Body text is RGB: 63/64/64, the second color in the color theme order</a:t>
            </a:r>
          </a:p>
          <a:p>
            <a:pPr lvl="1"/>
            <a:r>
              <a:rPr lang="en-US" dirty="0"/>
              <a:t>Title text is RGB: 0/75/141, the fifth color in the color theme order</a:t>
            </a:r>
          </a:p>
          <a:p>
            <a:endParaRPr lang="en-US" dirty="0"/>
          </a:p>
        </p:txBody>
      </p:sp>
      <p:sp>
        <p:nvSpPr>
          <p:cNvPr id="12" name="Content Placeholder 16"/>
          <p:cNvSpPr>
            <a:spLocks noGrp="1"/>
          </p:cNvSpPr>
          <p:nvPr>
            <p:ph sz="quarter" idx="18"/>
          </p:nvPr>
        </p:nvSpPr>
        <p:spPr>
          <a:xfrm>
            <a:off x="7480301" y="2590800"/>
            <a:ext cx="6629400" cy="3594100"/>
          </a:xfrm>
        </p:spPr>
        <p:txBody>
          <a:bodyPr>
            <a:no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grpSp>
        <p:nvGrpSpPr>
          <p:cNvPr id="20" name="Group 19">
            <a:extLst>
              <a:ext uri="{FF2B5EF4-FFF2-40B4-BE49-F238E27FC236}">
                <a16:creationId xmlns:a16="http://schemas.microsoft.com/office/drawing/2014/main" id="{880A12DC-D23F-4C30-BEB1-E2E83B60C5E3}"/>
              </a:ext>
            </a:extLst>
          </p:cNvPr>
          <p:cNvGrpSpPr/>
          <p:nvPr userDrawn="1"/>
        </p:nvGrpSpPr>
        <p:grpSpPr>
          <a:xfrm>
            <a:off x="0" y="6902456"/>
            <a:ext cx="14630400" cy="1327145"/>
            <a:chOff x="0" y="5686691"/>
            <a:chExt cx="8306602" cy="542153"/>
          </a:xfrm>
          <a:solidFill>
            <a:schemeClr val="tx2"/>
          </a:solidFill>
        </p:grpSpPr>
        <p:sp>
          <p:nvSpPr>
            <p:cNvPr id="21" name="Rectangle 20">
              <a:extLst>
                <a:ext uri="{FF2B5EF4-FFF2-40B4-BE49-F238E27FC236}">
                  <a16:creationId xmlns:a16="http://schemas.microsoft.com/office/drawing/2014/main" id="{20CF8334-53E5-4309-B61F-9B2575D33C05}"/>
                </a:ext>
              </a:extLst>
            </p:cNvPr>
            <p:cNvSpPr/>
            <p:nvPr/>
          </p:nvSpPr>
          <p:spPr bwMode="auto">
            <a:xfrm>
              <a:off x="0" y="5686692"/>
              <a:ext cx="8306602" cy="542152"/>
            </a:xfrm>
            <a:prstGeom prst="rect">
              <a:avLst/>
            </a:prstGeom>
            <a:grpFill/>
            <a:ln w="9525" cap="flat" cmpd="sng" algn="ctr">
              <a:noFill/>
              <a:prstDash val="solid"/>
              <a:round/>
              <a:headEnd type="none" w="med" len="med"/>
              <a:tailEnd type="none" w="med" len="med"/>
            </a:ln>
            <a:effectLst/>
          </p:spPr>
          <p:txBody>
            <a:bodyPr vert="horz" wrap="square" lIns="457200" tIns="0" rIns="365760" bIns="0" numCol="1" rtlCol="0" anchor="ctr" anchorCtr="0" compatLnSpc="1">
              <a:prstTxWarp prst="textNoShape">
                <a:avLst/>
              </a:prstTxWarp>
            </a:bodyPr>
            <a:lstStyle/>
            <a:p>
              <a:pPr eaLnBrk="0" fontAlgn="base" hangingPunct="0">
                <a:spcBef>
                  <a:spcPct val="0"/>
                </a:spcBef>
                <a:spcAft>
                  <a:spcPct val="0"/>
                </a:spcAft>
              </a:pPr>
              <a:endParaRPr lang="en-US" b="1" dirty="0">
                <a:solidFill>
                  <a:schemeClr val="bg1"/>
                </a:solidFill>
              </a:endParaRPr>
            </a:p>
          </p:txBody>
        </p:sp>
        <p:cxnSp>
          <p:nvCxnSpPr>
            <p:cNvPr id="22" name="Straight Connector 21">
              <a:extLst>
                <a:ext uri="{FF2B5EF4-FFF2-40B4-BE49-F238E27FC236}">
                  <a16:creationId xmlns:a16="http://schemas.microsoft.com/office/drawing/2014/main" id="{ECA515E2-6D48-4D83-929C-7B3A8C3833F0}"/>
                </a:ext>
              </a:extLst>
            </p:cNvPr>
            <p:cNvCxnSpPr/>
            <p:nvPr/>
          </p:nvCxnSpPr>
          <p:spPr bwMode="auto">
            <a:xfrm>
              <a:off x="0" y="5686691"/>
              <a:ext cx="8306602" cy="0"/>
            </a:xfrm>
            <a:prstGeom prst="line">
              <a:avLst/>
            </a:prstGeom>
            <a:grpFill/>
            <a:ln w="57150" cap="flat" cmpd="sng" algn="ctr">
              <a:solidFill>
                <a:schemeClr val="accent3"/>
              </a:solidFill>
              <a:prstDash val="solid"/>
              <a:miter lim="800000"/>
              <a:headEnd type="none" w="med" len="med"/>
              <a:tailEnd type="none" w="med" len="med"/>
            </a:ln>
            <a:effectLst/>
          </p:spPr>
        </p:cxnSp>
      </p:grpSp>
      <p:sp>
        <p:nvSpPr>
          <p:cNvPr id="23" name="Slide Number Placeholder 2">
            <a:extLst>
              <a:ext uri="{FF2B5EF4-FFF2-40B4-BE49-F238E27FC236}">
                <a16:creationId xmlns:a16="http://schemas.microsoft.com/office/drawing/2014/main" id="{6DA05390-E7A5-448C-A02B-F0C1DC37631D}"/>
              </a:ext>
            </a:extLst>
          </p:cNvPr>
          <p:cNvSpPr>
            <a:spLocks noGrp="1"/>
          </p:cNvSpPr>
          <p:nvPr>
            <p:ph type="sldNum" sz="quarter" idx="10"/>
          </p:nvPr>
        </p:nvSpPr>
        <p:spPr>
          <a:xfrm>
            <a:off x="13557251" y="7860474"/>
            <a:ext cx="943610" cy="246888"/>
          </a:xfrm>
        </p:spPr>
        <p:txBody>
          <a:bodyPr/>
          <a:lstStyle>
            <a:lvl1pPr>
              <a:defRPr>
                <a:solidFill>
                  <a:schemeClr val="bg1"/>
                </a:solidFill>
              </a:defRPr>
            </a:lvl1pPr>
          </a:lstStyle>
          <a:p>
            <a:fld id="{B3618E82-2635-4133-8350-4252D6B2AEF7}" type="slidenum">
              <a:rPr lang="en-US" smtClean="0"/>
              <a:pPr/>
              <a:t>‹#›</a:t>
            </a:fld>
            <a:endParaRPr lang="en-US"/>
          </a:p>
        </p:txBody>
      </p:sp>
      <p:sp>
        <p:nvSpPr>
          <p:cNvPr id="24" name="Footer Placeholder 3">
            <a:extLst>
              <a:ext uri="{FF2B5EF4-FFF2-40B4-BE49-F238E27FC236}">
                <a16:creationId xmlns:a16="http://schemas.microsoft.com/office/drawing/2014/main" id="{9B9D9181-691E-4672-8E30-52869C122B57}"/>
              </a:ext>
            </a:extLst>
          </p:cNvPr>
          <p:cNvSpPr>
            <a:spLocks noGrp="1"/>
          </p:cNvSpPr>
          <p:nvPr>
            <p:ph type="ftr" sz="quarter" idx="11"/>
          </p:nvPr>
        </p:nvSpPr>
        <p:spPr>
          <a:xfrm>
            <a:off x="503238" y="7862887"/>
            <a:ext cx="8338186" cy="244475"/>
          </a:xfrm>
        </p:spPr>
        <p:txBody>
          <a:bodyPr/>
          <a:lstStyle>
            <a:lvl1pPr>
              <a:defRPr>
                <a:solidFill>
                  <a:schemeClr val="bg1"/>
                </a:solidFill>
              </a:defRPr>
            </a:lvl1pPr>
          </a:lstStyle>
          <a:p>
            <a:pPr>
              <a:defRPr/>
            </a:pPr>
            <a:r>
              <a:rPr lang="en-US"/>
              <a:t>Emerson Confidential</a:t>
            </a:r>
            <a:endParaRPr lang="en-US" dirty="0"/>
          </a:p>
        </p:txBody>
      </p:sp>
      <p:sp>
        <p:nvSpPr>
          <p:cNvPr id="25" name="Text Placeholder 9">
            <a:extLst>
              <a:ext uri="{FF2B5EF4-FFF2-40B4-BE49-F238E27FC236}">
                <a16:creationId xmlns:a16="http://schemas.microsoft.com/office/drawing/2014/main" id="{69668AE1-358B-474D-B55F-419956D8D2BF}"/>
              </a:ext>
            </a:extLst>
          </p:cNvPr>
          <p:cNvSpPr>
            <a:spLocks noGrp="1"/>
          </p:cNvSpPr>
          <p:nvPr>
            <p:ph type="body" sz="quarter" idx="14" hasCustomPrompt="1"/>
          </p:nvPr>
        </p:nvSpPr>
        <p:spPr>
          <a:xfrm>
            <a:off x="503238" y="6940549"/>
            <a:ext cx="13623925" cy="1192213"/>
          </a:xfrm>
        </p:spPr>
        <p:txBody>
          <a:bodyPr>
            <a:noAutofit/>
          </a:bodyPr>
          <a:lstStyle>
            <a:lvl1pPr marL="0" marR="0" indent="0" algn="ctr" defTabSz="914363" rtl="0" eaLnBrk="1" fontAlgn="auto" latinLnBrk="0" hangingPunct="1">
              <a:lnSpc>
                <a:spcPct val="85000"/>
              </a:lnSpc>
              <a:spcBef>
                <a:spcPts val="0"/>
              </a:spcBef>
              <a:spcAft>
                <a:spcPts val="0"/>
              </a:spcAft>
              <a:buClr>
                <a:schemeClr val="bg1">
                  <a:lumMod val="50000"/>
                </a:schemeClr>
              </a:buClr>
              <a:buSzTx/>
              <a:buFont typeface="Arial" panose="020B0604020202020204" pitchFamily="34" charset="0"/>
              <a:buNone/>
              <a:tabLst>
                <a:tab pos="140885" algn="l"/>
              </a:tabLst>
              <a:defRPr lang="en-US" sz="2400" b="1" kern="1200" dirty="0">
                <a:solidFill>
                  <a:schemeClr val="bg1"/>
                </a:solidFill>
                <a:latin typeface="+mn-lt"/>
                <a:ea typeface="+mn-ea"/>
                <a:cs typeface="+mn-cs"/>
              </a:defRPr>
            </a:lvl1pPr>
          </a:lstStyle>
          <a:p>
            <a:r>
              <a:rPr lang="en-US" dirty="0"/>
              <a:t>Three line, tombstone</a:t>
            </a:r>
          </a:p>
          <a:p>
            <a:r>
              <a:rPr lang="en-US" dirty="0"/>
              <a:t>Suggested text size is 24pt, bold and sentence case</a:t>
            </a:r>
          </a:p>
          <a:p>
            <a:r>
              <a:rPr lang="en-US" dirty="0"/>
              <a:t>Key takeaway</a:t>
            </a:r>
          </a:p>
        </p:txBody>
      </p:sp>
    </p:spTree>
    <p:extLst>
      <p:ext uri="{BB962C8B-B14F-4D97-AF65-F5344CB8AC3E}">
        <p14:creationId xmlns:p14="http://schemas.microsoft.com/office/powerpoint/2010/main" val="10328234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 Column Arial Blac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3238" y="329565"/>
            <a:ext cx="13623925" cy="1016350"/>
          </a:xfrm>
        </p:spPr>
        <p:txBody>
          <a:bodyPr/>
          <a:lstStyle>
            <a:lvl1pPr>
              <a:defRPr>
                <a:latin typeface="+mj-lt"/>
              </a:defRPr>
            </a:lvl1pPr>
          </a:lstStyle>
          <a:p>
            <a:r>
              <a:rPr lang="en-US" dirty="0"/>
              <a:t>Slide Titles Should Use Initial Caps </a:t>
            </a:r>
          </a:p>
        </p:txBody>
      </p:sp>
      <p:sp>
        <p:nvSpPr>
          <p:cNvPr id="6" name="Text Placeholder 5"/>
          <p:cNvSpPr>
            <a:spLocks noGrp="1"/>
          </p:cNvSpPr>
          <p:nvPr>
            <p:ph type="body" sz="quarter" idx="12" hasCustomPrompt="1"/>
          </p:nvPr>
        </p:nvSpPr>
        <p:spPr>
          <a:xfrm>
            <a:off x="503238" y="1597025"/>
            <a:ext cx="4206240" cy="758952"/>
          </a:xfrm>
        </p:spPr>
        <p:txBody>
          <a:bodyPr anchor="b"/>
          <a:lstStyle>
            <a:lvl1pPr marL="0" indent="0">
              <a:buNone/>
              <a:defRPr b="1">
                <a:solidFill>
                  <a:schemeClr val="tx2"/>
                </a:solidFill>
              </a:defRPr>
            </a:lvl1pPr>
          </a:lstStyle>
          <a:p>
            <a:pPr lvl="0"/>
            <a:r>
              <a:rPr lang="en-US" dirty="0"/>
              <a:t>Click to edit master text styles</a:t>
            </a:r>
          </a:p>
        </p:txBody>
      </p:sp>
      <p:sp>
        <p:nvSpPr>
          <p:cNvPr id="13" name="Text Placeholder 5"/>
          <p:cNvSpPr>
            <a:spLocks noGrp="1"/>
          </p:cNvSpPr>
          <p:nvPr>
            <p:ph type="body" sz="quarter" idx="13" hasCustomPrompt="1"/>
          </p:nvPr>
        </p:nvSpPr>
        <p:spPr>
          <a:xfrm>
            <a:off x="5212081" y="1597025"/>
            <a:ext cx="4206240" cy="758952"/>
          </a:xfrm>
        </p:spPr>
        <p:txBody>
          <a:bodyPr anchor="b"/>
          <a:lstStyle>
            <a:lvl1pPr marL="0" indent="0">
              <a:buNone/>
              <a:defRPr b="1">
                <a:solidFill>
                  <a:schemeClr val="tx2"/>
                </a:solidFill>
              </a:defRPr>
            </a:lvl1pPr>
          </a:lstStyle>
          <a:p>
            <a:pPr lvl="0"/>
            <a:r>
              <a:rPr lang="en-US" dirty="0"/>
              <a:t>Click to edit master text styles</a:t>
            </a:r>
          </a:p>
        </p:txBody>
      </p:sp>
      <p:sp>
        <p:nvSpPr>
          <p:cNvPr id="14" name="Text Placeholder 5"/>
          <p:cNvSpPr>
            <a:spLocks noGrp="1"/>
          </p:cNvSpPr>
          <p:nvPr>
            <p:ph type="body" sz="quarter" idx="14" hasCustomPrompt="1"/>
          </p:nvPr>
        </p:nvSpPr>
        <p:spPr>
          <a:xfrm>
            <a:off x="9920923" y="1597025"/>
            <a:ext cx="4206240" cy="758952"/>
          </a:xfrm>
        </p:spPr>
        <p:txBody>
          <a:bodyPr anchor="b"/>
          <a:lstStyle>
            <a:lvl1pPr marL="0" indent="0">
              <a:buNone/>
              <a:defRPr b="1">
                <a:solidFill>
                  <a:schemeClr val="tx2"/>
                </a:solidFill>
              </a:defRPr>
            </a:lvl1pPr>
          </a:lstStyle>
          <a:p>
            <a:pPr lvl="0"/>
            <a:r>
              <a:rPr lang="en-US" dirty="0"/>
              <a:t>Click to edit master text styles</a:t>
            </a:r>
          </a:p>
        </p:txBody>
      </p:sp>
      <p:sp>
        <p:nvSpPr>
          <p:cNvPr id="16" name="Content Placeholder 15"/>
          <p:cNvSpPr>
            <a:spLocks noGrp="1"/>
          </p:cNvSpPr>
          <p:nvPr>
            <p:ph sz="quarter" idx="15"/>
          </p:nvPr>
        </p:nvSpPr>
        <p:spPr>
          <a:xfrm>
            <a:off x="503238" y="2603500"/>
            <a:ext cx="4206240" cy="5003800"/>
          </a:xfrm>
        </p:spPr>
        <p:txBody>
          <a:bodyPr>
            <a:noAutofit/>
          </a:bodyPr>
          <a:lstStyle>
            <a:lvl1pPr>
              <a:defRPr sz="2000"/>
            </a:lvl1pPr>
            <a:lvl2pPr>
              <a:defRPr sz="1600"/>
            </a:lvl2pPr>
            <a:lvl3pPr>
              <a:defRPr sz="1600"/>
            </a:lvl3pPr>
            <a:lvl4pPr>
              <a:defRPr sz="1600"/>
            </a:lvl4pPr>
            <a:lvl5pPr>
              <a:defRPr sz="1600"/>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17" name="Content Placeholder 15"/>
          <p:cNvSpPr>
            <a:spLocks noGrp="1"/>
          </p:cNvSpPr>
          <p:nvPr>
            <p:ph sz="quarter" idx="16"/>
          </p:nvPr>
        </p:nvSpPr>
        <p:spPr>
          <a:xfrm>
            <a:off x="5211922" y="2603500"/>
            <a:ext cx="4206240" cy="5003800"/>
          </a:xfrm>
        </p:spPr>
        <p:txBody>
          <a:bodyPr>
            <a:noAutofit/>
          </a:bodyPr>
          <a:lstStyle>
            <a:lvl1pPr marL="225425" indent="-225425">
              <a:defRPr lang="en-US" sz="2000" kern="1200" dirty="0" smtClean="0">
                <a:solidFill>
                  <a:schemeClr val="tx1"/>
                </a:solidFill>
                <a:latin typeface="+mn-lt"/>
                <a:ea typeface="+mn-ea"/>
                <a:cs typeface="+mn-cs"/>
              </a:defRPr>
            </a:lvl1pPr>
            <a:lvl2pPr>
              <a:defRPr sz="1600"/>
            </a:lvl2pPr>
            <a:lvl3pPr>
              <a:defRPr sz="1600"/>
            </a:lvl3pPr>
            <a:lvl4pPr>
              <a:defRPr sz="1600"/>
            </a:lvl4pPr>
            <a:lvl5pPr>
              <a:defRPr sz="1600"/>
            </a:lvl5pPr>
          </a:lstStyle>
          <a:p>
            <a:pPr marL="225425" lvl="0" indent="-225425" algn="l" defTabSz="1463040" rtl="0" eaLnBrk="1" latinLnBrk="0" hangingPunct="1">
              <a:lnSpc>
                <a:spcPct val="90000"/>
              </a:lnSpc>
              <a:spcBef>
                <a:spcPts val="300"/>
              </a:spcBef>
              <a:spcAft>
                <a:spcPts val="300"/>
              </a:spcAft>
              <a:buClr>
                <a:schemeClr val="bg1">
                  <a:lumMod val="50000"/>
                </a:schemeClr>
              </a:buClr>
              <a:buFont typeface="Arial" panose="020B0604020202020204" pitchFamily="34" charset="0"/>
              <a:buChar char="•"/>
              <a:tabLst>
                <a:tab pos="225425" algn="l"/>
              </a:tabLst>
            </a:pPr>
            <a:r>
              <a:rPr lang="it-IT"/>
              <a:t>Fare clic per modificare gli stili del testo dello schema</a:t>
            </a:r>
          </a:p>
          <a:p>
            <a:pPr marL="225425" lvl="1" indent="-225425" algn="l" defTabSz="1463040" rtl="0" eaLnBrk="1" latinLnBrk="0" hangingPunct="1">
              <a:lnSpc>
                <a:spcPct val="90000"/>
              </a:lnSpc>
              <a:spcBef>
                <a:spcPts val="300"/>
              </a:spcBef>
              <a:spcAft>
                <a:spcPts val="300"/>
              </a:spcAft>
              <a:buClr>
                <a:schemeClr val="bg1">
                  <a:lumMod val="50000"/>
                </a:schemeClr>
              </a:buClr>
              <a:buFont typeface="Arial" panose="020B0604020202020204" pitchFamily="34" charset="0"/>
              <a:buChar char="•"/>
              <a:tabLst>
                <a:tab pos="225425" algn="l"/>
              </a:tabLst>
            </a:pPr>
            <a:r>
              <a:rPr lang="it-IT"/>
              <a:t>Secondo livello</a:t>
            </a:r>
          </a:p>
          <a:p>
            <a:pPr marL="225425" lvl="2" indent="-225425" algn="l" defTabSz="1463040" rtl="0" eaLnBrk="1" latinLnBrk="0" hangingPunct="1">
              <a:lnSpc>
                <a:spcPct val="90000"/>
              </a:lnSpc>
              <a:spcBef>
                <a:spcPts val="300"/>
              </a:spcBef>
              <a:spcAft>
                <a:spcPts val="300"/>
              </a:spcAft>
              <a:buClr>
                <a:schemeClr val="bg1">
                  <a:lumMod val="50000"/>
                </a:schemeClr>
              </a:buClr>
              <a:buFont typeface="Arial" panose="020B0604020202020204" pitchFamily="34" charset="0"/>
              <a:buChar char="•"/>
              <a:tabLst>
                <a:tab pos="225425" algn="l"/>
              </a:tabLst>
            </a:pPr>
            <a:r>
              <a:rPr lang="it-IT"/>
              <a:t>Terzo livello</a:t>
            </a:r>
          </a:p>
          <a:p>
            <a:pPr marL="225425" lvl="3" indent="-225425" algn="l" defTabSz="1463040" rtl="0" eaLnBrk="1" latinLnBrk="0" hangingPunct="1">
              <a:lnSpc>
                <a:spcPct val="90000"/>
              </a:lnSpc>
              <a:spcBef>
                <a:spcPts val="300"/>
              </a:spcBef>
              <a:spcAft>
                <a:spcPts val="300"/>
              </a:spcAft>
              <a:buClr>
                <a:schemeClr val="bg1">
                  <a:lumMod val="50000"/>
                </a:schemeClr>
              </a:buClr>
              <a:buFont typeface="Arial" panose="020B0604020202020204" pitchFamily="34" charset="0"/>
              <a:buChar char="•"/>
              <a:tabLst>
                <a:tab pos="225425" algn="l"/>
              </a:tabLst>
            </a:pPr>
            <a:r>
              <a:rPr lang="it-IT"/>
              <a:t>Quarto livello</a:t>
            </a:r>
          </a:p>
          <a:p>
            <a:pPr marL="225425" lvl="4" indent="-225425" algn="l" defTabSz="1463040" rtl="0" eaLnBrk="1" latinLnBrk="0" hangingPunct="1">
              <a:lnSpc>
                <a:spcPct val="90000"/>
              </a:lnSpc>
              <a:spcBef>
                <a:spcPts val="300"/>
              </a:spcBef>
              <a:spcAft>
                <a:spcPts val="300"/>
              </a:spcAft>
              <a:buClr>
                <a:schemeClr val="bg1">
                  <a:lumMod val="50000"/>
                </a:schemeClr>
              </a:buClr>
              <a:buFont typeface="Arial" panose="020B0604020202020204" pitchFamily="34" charset="0"/>
              <a:buChar char="•"/>
              <a:tabLst>
                <a:tab pos="225425" algn="l"/>
              </a:tabLst>
            </a:pPr>
            <a:r>
              <a:rPr lang="it-IT"/>
              <a:t>Quinto livello</a:t>
            </a:r>
            <a:endParaRPr lang="en-US" dirty="0"/>
          </a:p>
        </p:txBody>
      </p:sp>
      <p:sp>
        <p:nvSpPr>
          <p:cNvPr id="18" name="Content Placeholder 15"/>
          <p:cNvSpPr>
            <a:spLocks noGrp="1"/>
          </p:cNvSpPr>
          <p:nvPr>
            <p:ph sz="quarter" idx="17"/>
          </p:nvPr>
        </p:nvSpPr>
        <p:spPr>
          <a:xfrm>
            <a:off x="9920606" y="2603500"/>
            <a:ext cx="4206240" cy="5003800"/>
          </a:xfrm>
        </p:spPr>
        <p:txBody>
          <a:bodyPr>
            <a:noAutofit/>
          </a:bodyPr>
          <a:lstStyle>
            <a:lvl1pPr marL="225425" indent="-225425">
              <a:defRPr lang="en-US" sz="2000" kern="1200" dirty="0" smtClean="0">
                <a:solidFill>
                  <a:schemeClr val="tx1"/>
                </a:solidFill>
                <a:latin typeface="+mn-lt"/>
                <a:ea typeface="+mn-ea"/>
                <a:cs typeface="+mn-cs"/>
              </a:defRPr>
            </a:lvl1pPr>
            <a:lvl2pPr>
              <a:defRPr sz="1600"/>
            </a:lvl2pPr>
            <a:lvl3pPr>
              <a:defRPr sz="1600"/>
            </a:lvl3pPr>
            <a:lvl4pPr>
              <a:defRPr sz="1600"/>
            </a:lvl4pPr>
            <a:lvl5pPr>
              <a:defRPr sz="1600"/>
            </a:lvl5pPr>
          </a:lstStyle>
          <a:p>
            <a:pPr marL="225425" lvl="0" indent="-225425" algn="l" defTabSz="1463040" rtl="0" eaLnBrk="1" latinLnBrk="0" hangingPunct="1">
              <a:lnSpc>
                <a:spcPct val="90000"/>
              </a:lnSpc>
              <a:spcBef>
                <a:spcPts val="300"/>
              </a:spcBef>
              <a:spcAft>
                <a:spcPts val="300"/>
              </a:spcAft>
              <a:buClr>
                <a:schemeClr val="bg1">
                  <a:lumMod val="50000"/>
                </a:schemeClr>
              </a:buClr>
              <a:buFont typeface="Arial" panose="020B0604020202020204" pitchFamily="34" charset="0"/>
              <a:buChar char="•"/>
              <a:tabLst>
                <a:tab pos="225425" algn="l"/>
              </a:tabLst>
            </a:pPr>
            <a:r>
              <a:rPr lang="it-IT"/>
              <a:t>Fare clic per modificare gli stili del testo dello schema</a:t>
            </a:r>
          </a:p>
          <a:p>
            <a:pPr marL="225425" lvl="1" indent="-225425" algn="l" defTabSz="1463040" rtl="0" eaLnBrk="1" latinLnBrk="0" hangingPunct="1">
              <a:lnSpc>
                <a:spcPct val="90000"/>
              </a:lnSpc>
              <a:spcBef>
                <a:spcPts val="300"/>
              </a:spcBef>
              <a:spcAft>
                <a:spcPts val="300"/>
              </a:spcAft>
              <a:buClr>
                <a:schemeClr val="bg1">
                  <a:lumMod val="50000"/>
                </a:schemeClr>
              </a:buClr>
              <a:buFont typeface="Arial" panose="020B0604020202020204" pitchFamily="34" charset="0"/>
              <a:buChar char="•"/>
              <a:tabLst>
                <a:tab pos="225425" algn="l"/>
              </a:tabLst>
            </a:pPr>
            <a:r>
              <a:rPr lang="it-IT"/>
              <a:t>Secondo livello</a:t>
            </a:r>
          </a:p>
          <a:p>
            <a:pPr marL="225425" lvl="2" indent="-225425" algn="l" defTabSz="1463040" rtl="0" eaLnBrk="1" latinLnBrk="0" hangingPunct="1">
              <a:lnSpc>
                <a:spcPct val="90000"/>
              </a:lnSpc>
              <a:spcBef>
                <a:spcPts val="300"/>
              </a:spcBef>
              <a:spcAft>
                <a:spcPts val="300"/>
              </a:spcAft>
              <a:buClr>
                <a:schemeClr val="bg1">
                  <a:lumMod val="50000"/>
                </a:schemeClr>
              </a:buClr>
              <a:buFont typeface="Arial" panose="020B0604020202020204" pitchFamily="34" charset="0"/>
              <a:buChar char="•"/>
              <a:tabLst>
                <a:tab pos="225425" algn="l"/>
              </a:tabLst>
            </a:pPr>
            <a:r>
              <a:rPr lang="it-IT"/>
              <a:t>Terzo livello</a:t>
            </a:r>
          </a:p>
          <a:p>
            <a:pPr marL="225425" lvl="3" indent="-225425" algn="l" defTabSz="1463040" rtl="0" eaLnBrk="1" latinLnBrk="0" hangingPunct="1">
              <a:lnSpc>
                <a:spcPct val="90000"/>
              </a:lnSpc>
              <a:spcBef>
                <a:spcPts val="300"/>
              </a:spcBef>
              <a:spcAft>
                <a:spcPts val="300"/>
              </a:spcAft>
              <a:buClr>
                <a:schemeClr val="bg1">
                  <a:lumMod val="50000"/>
                </a:schemeClr>
              </a:buClr>
              <a:buFont typeface="Arial" panose="020B0604020202020204" pitchFamily="34" charset="0"/>
              <a:buChar char="•"/>
              <a:tabLst>
                <a:tab pos="225425" algn="l"/>
              </a:tabLst>
            </a:pPr>
            <a:r>
              <a:rPr lang="it-IT"/>
              <a:t>Quarto livello</a:t>
            </a:r>
          </a:p>
          <a:p>
            <a:pPr marL="225425" lvl="4" indent="-225425" algn="l" defTabSz="1463040" rtl="0" eaLnBrk="1" latinLnBrk="0" hangingPunct="1">
              <a:lnSpc>
                <a:spcPct val="90000"/>
              </a:lnSpc>
              <a:spcBef>
                <a:spcPts val="300"/>
              </a:spcBef>
              <a:spcAft>
                <a:spcPts val="300"/>
              </a:spcAft>
              <a:buClr>
                <a:schemeClr val="bg1">
                  <a:lumMod val="50000"/>
                </a:schemeClr>
              </a:buClr>
              <a:buFont typeface="Arial" panose="020B0604020202020204" pitchFamily="34" charset="0"/>
              <a:buChar char="•"/>
              <a:tabLst>
                <a:tab pos="225425" algn="l"/>
              </a:tabLst>
            </a:pPr>
            <a:r>
              <a:rPr lang="it-IT"/>
              <a:t>Quinto livello</a:t>
            </a:r>
            <a:endParaRPr lang="en-US" dirty="0"/>
          </a:p>
        </p:txBody>
      </p:sp>
      <p:sp>
        <p:nvSpPr>
          <p:cNvPr id="15" name="Footer Placeholder 2">
            <a:extLst>
              <a:ext uri="{FF2B5EF4-FFF2-40B4-BE49-F238E27FC236}">
                <a16:creationId xmlns:a16="http://schemas.microsoft.com/office/drawing/2014/main" id="{895907B7-8D46-4E37-AC44-4CDC7BB62602}"/>
              </a:ext>
            </a:extLst>
          </p:cNvPr>
          <p:cNvSpPr>
            <a:spLocks noGrp="1"/>
          </p:cNvSpPr>
          <p:nvPr>
            <p:ph type="ftr" sz="quarter" idx="3"/>
          </p:nvPr>
        </p:nvSpPr>
        <p:spPr>
          <a:xfrm>
            <a:off x="503238" y="7862887"/>
            <a:ext cx="8338186"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a:t>Emerson Confidential</a:t>
            </a:r>
            <a:endParaRPr lang="en-US" dirty="0"/>
          </a:p>
        </p:txBody>
      </p:sp>
      <p:sp>
        <p:nvSpPr>
          <p:cNvPr id="19" name="Slide Number Placeholder 5">
            <a:extLst>
              <a:ext uri="{FF2B5EF4-FFF2-40B4-BE49-F238E27FC236}">
                <a16:creationId xmlns:a16="http://schemas.microsoft.com/office/drawing/2014/main" id="{8494397A-AAED-403F-8B2C-B58668CD4916}"/>
              </a:ext>
            </a:extLst>
          </p:cNvPr>
          <p:cNvSpPr>
            <a:spLocks noGrp="1"/>
          </p:cNvSpPr>
          <p:nvPr>
            <p:ph type="sldNum" sz="quarter" idx="4"/>
          </p:nvPr>
        </p:nvSpPr>
        <p:spPr>
          <a:xfrm>
            <a:off x="13557251" y="7860474"/>
            <a:ext cx="943610" cy="246888"/>
          </a:xfrm>
          <a:prstGeom prst="rect">
            <a:avLst/>
          </a:prstGeom>
        </p:spPr>
        <p:txBody>
          <a:bodyPr vert="horz" lIns="91440" tIns="45720" rIns="91440" bIns="45720" rtlCol="0" anchor="ctr"/>
          <a:lstStyle>
            <a:lvl1pPr algn="r">
              <a:defRPr sz="1600">
                <a:solidFill>
                  <a:schemeClr val="bg2"/>
                </a:solidFill>
              </a:defRPr>
            </a:lvl1pPr>
          </a:lstStyle>
          <a:p>
            <a:fld id="{B3618E82-2635-4133-8350-4252D6B2AEF7}" type="slidenum">
              <a:rPr lang="en-US" smtClean="0"/>
              <a:pPr/>
              <a:t>‹#›</a:t>
            </a:fld>
            <a:endParaRPr lang="en-US"/>
          </a:p>
        </p:txBody>
      </p:sp>
    </p:spTree>
    <p:extLst>
      <p:ext uri="{BB962C8B-B14F-4D97-AF65-F5344CB8AC3E}">
        <p14:creationId xmlns:p14="http://schemas.microsoft.com/office/powerpoint/2010/main" val="19614738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 Photo 3 Column Arial Black">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j-lt"/>
              </a:defRPr>
            </a:lvl1pPr>
          </a:lstStyle>
          <a:p>
            <a:r>
              <a:rPr lang="en-US" dirty="0"/>
              <a:t>Slide Titles Should Use Initial Caps </a:t>
            </a:r>
          </a:p>
        </p:txBody>
      </p:sp>
      <p:sp>
        <p:nvSpPr>
          <p:cNvPr id="7" name="Content Placeholder 6"/>
          <p:cNvSpPr>
            <a:spLocks noGrp="1"/>
          </p:cNvSpPr>
          <p:nvPr>
            <p:ph sz="quarter" idx="13" hasCustomPrompt="1"/>
          </p:nvPr>
        </p:nvSpPr>
        <p:spPr>
          <a:xfrm>
            <a:off x="503238" y="1597025"/>
            <a:ext cx="4389437" cy="2743200"/>
          </a:xfrm>
        </p:spPr>
        <p:txBody>
          <a:bodyPr/>
          <a:lstStyle>
            <a:lvl1pPr>
              <a:defRPr/>
            </a:lvl1pPr>
          </a:lstStyle>
          <a:p>
            <a:pPr lvl="0"/>
            <a:r>
              <a:rPr lang="en-US" dirty="0"/>
              <a:t>Object</a:t>
            </a:r>
          </a:p>
        </p:txBody>
      </p:sp>
      <p:sp>
        <p:nvSpPr>
          <p:cNvPr id="8" name="Content Placeholder 6"/>
          <p:cNvSpPr>
            <a:spLocks noGrp="1"/>
          </p:cNvSpPr>
          <p:nvPr>
            <p:ph sz="quarter" idx="14" hasCustomPrompt="1"/>
          </p:nvPr>
        </p:nvSpPr>
        <p:spPr>
          <a:xfrm>
            <a:off x="5120482" y="1597025"/>
            <a:ext cx="4389437" cy="2743200"/>
          </a:xfrm>
        </p:spPr>
        <p:txBody>
          <a:bodyPr/>
          <a:lstStyle>
            <a:lvl1pPr>
              <a:defRPr/>
            </a:lvl1pPr>
          </a:lstStyle>
          <a:p>
            <a:pPr lvl="0"/>
            <a:r>
              <a:rPr lang="en-US" dirty="0"/>
              <a:t>Object</a:t>
            </a:r>
          </a:p>
        </p:txBody>
      </p:sp>
      <p:sp>
        <p:nvSpPr>
          <p:cNvPr id="9" name="Content Placeholder 6"/>
          <p:cNvSpPr>
            <a:spLocks noGrp="1"/>
          </p:cNvSpPr>
          <p:nvPr>
            <p:ph sz="quarter" idx="15" hasCustomPrompt="1"/>
          </p:nvPr>
        </p:nvSpPr>
        <p:spPr>
          <a:xfrm>
            <a:off x="9737726" y="1597025"/>
            <a:ext cx="4389437" cy="2743200"/>
          </a:xfrm>
        </p:spPr>
        <p:txBody>
          <a:bodyPr/>
          <a:lstStyle>
            <a:lvl1pPr>
              <a:defRPr/>
            </a:lvl1pPr>
          </a:lstStyle>
          <a:p>
            <a:pPr lvl="0"/>
            <a:r>
              <a:rPr lang="en-US" dirty="0"/>
              <a:t>Object</a:t>
            </a:r>
          </a:p>
        </p:txBody>
      </p:sp>
      <p:sp>
        <p:nvSpPr>
          <p:cNvPr id="12" name="Footer Placeholder 2">
            <a:extLst>
              <a:ext uri="{FF2B5EF4-FFF2-40B4-BE49-F238E27FC236}">
                <a16:creationId xmlns:a16="http://schemas.microsoft.com/office/drawing/2014/main" id="{E7AA9187-EB7D-41C9-88F1-4FF91E8C2A02}"/>
              </a:ext>
            </a:extLst>
          </p:cNvPr>
          <p:cNvSpPr>
            <a:spLocks noGrp="1"/>
          </p:cNvSpPr>
          <p:nvPr>
            <p:ph type="ftr" sz="quarter" idx="3"/>
          </p:nvPr>
        </p:nvSpPr>
        <p:spPr>
          <a:xfrm>
            <a:off x="503238" y="7862887"/>
            <a:ext cx="8338186"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
        <p:nvSpPr>
          <p:cNvPr id="13" name="Slide Number Placeholder 5">
            <a:extLst>
              <a:ext uri="{FF2B5EF4-FFF2-40B4-BE49-F238E27FC236}">
                <a16:creationId xmlns:a16="http://schemas.microsoft.com/office/drawing/2014/main" id="{BAE46EEF-9D73-4061-98C3-F8FD9597A4AA}"/>
              </a:ext>
            </a:extLst>
          </p:cNvPr>
          <p:cNvSpPr>
            <a:spLocks noGrp="1"/>
          </p:cNvSpPr>
          <p:nvPr>
            <p:ph type="sldNum" sz="quarter" idx="4"/>
          </p:nvPr>
        </p:nvSpPr>
        <p:spPr>
          <a:xfrm>
            <a:off x="13557251" y="7860474"/>
            <a:ext cx="943610" cy="246888"/>
          </a:xfrm>
          <a:prstGeom prst="rect">
            <a:avLst/>
          </a:prstGeom>
        </p:spPr>
        <p:txBody>
          <a:bodyPr vert="horz" lIns="91440" tIns="45720" rIns="91440" bIns="45720" rtlCol="0" anchor="ctr"/>
          <a:lstStyle>
            <a:lvl1pPr algn="r">
              <a:defRPr sz="1600">
                <a:solidFill>
                  <a:schemeClr val="bg2"/>
                </a:solidFill>
              </a:defRPr>
            </a:lvl1pPr>
          </a:lstStyle>
          <a:p>
            <a:fld id="{B3618E82-2635-4133-8350-4252D6B2AEF7}" type="slidenum">
              <a:rPr lang="en-US" smtClean="0"/>
              <a:pPr/>
              <a:t>‹#›</a:t>
            </a:fld>
            <a:endParaRPr lang="en-US"/>
          </a:p>
        </p:txBody>
      </p:sp>
    </p:spTree>
    <p:extLst>
      <p:ext uri="{BB962C8B-B14F-4D97-AF65-F5344CB8AC3E}">
        <p14:creationId xmlns:p14="http://schemas.microsoft.com/office/powerpoint/2010/main" val="3523389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 Column 2 Line Tombstone">
    <p:spTree>
      <p:nvGrpSpPr>
        <p:cNvPr id="1" name=""/>
        <p:cNvGrpSpPr/>
        <p:nvPr/>
      </p:nvGrpSpPr>
      <p:grpSpPr>
        <a:xfrm>
          <a:off x="0" y="0"/>
          <a:ext cx="0" cy="0"/>
          <a:chOff x="0" y="0"/>
          <a:chExt cx="0" cy="0"/>
        </a:xfrm>
      </p:grpSpPr>
      <p:grpSp>
        <p:nvGrpSpPr>
          <p:cNvPr id="5" name="Group 4"/>
          <p:cNvGrpSpPr/>
          <p:nvPr userDrawn="1"/>
        </p:nvGrpSpPr>
        <p:grpSpPr>
          <a:xfrm>
            <a:off x="0" y="7112000"/>
            <a:ext cx="14630400" cy="1117602"/>
            <a:chOff x="0" y="5686691"/>
            <a:chExt cx="8306602" cy="624990"/>
          </a:xfrm>
        </p:grpSpPr>
        <p:sp>
          <p:nvSpPr>
            <p:cNvPr id="6" name="Rectangle 5"/>
            <p:cNvSpPr/>
            <p:nvPr/>
          </p:nvSpPr>
          <p:spPr bwMode="auto">
            <a:xfrm>
              <a:off x="0" y="5686693"/>
              <a:ext cx="8306602" cy="624988"/>
            </a:xfrm>
            <a:prstGeom prst="rect">
              <a:avLst/>
            </a:prstGeom>
            <a:solidFill>
              <a:schemeClr val="tx2"/>
            </a:solidFill>
            <a:ln w="9525" cap="flat" cmpd="sng" algn="ctr">
              <a:noFill/>
              <a:prstDash val="solid"/>
              <a:round/>
              <a:headEnd type="none" w="med" len="med"/>
              <a:tailEnd type="none" w="med" len="med"/>
            </a:ln>
            <a:effectLst/>
          </p:spPr>
          <p:txBody>
            <a:bodyPr vert="horz" wrap="square" lIns="457200" tIns="0" rIns="365760" bIns="0" numCol="1" rtlCol="0" anchor="ctr" anchorCtr="0" compatLnSpc="1">
              <a:prstTxWarp prst="textNoShape">
                <a:avLst/>
              </a:prstTxWarp>
            </a:bodyPr>
            <a:lstStyle/>
            <a:p>
              <a:pPr eaLnBrk="0" fontAlgn="base" hangingPunct="0">
                <a:spcBef>
                  <a:spcPct val="0"/>
                </a:spcBef>
                <a:spcAft>
                  <a:spcPct val="0"/>
                </a:spcAft>
              </a:pPr>
              <a:endParaRPr lang="en-US" b="1" dirty="0">
                <a:solidFill>
                  <a:srgbClr val="FFFFFF"/>
                </a:solidFill>
              </a:endParaRPr>
            </a:p>
          </p:txBody>
        </p:sp>
        <p:cxnSp>
          <p:nvCxnSpPr>
            <p:cNvPr id="7" name="Straight Connector 6"/>
            <p:cNvCxnSpPr/>
            <p:nvPr/>
          </p:nvCxnSpPr>
          <p:spPr bwMode="auto">
            <a:xfrm>
              <a:off x="0" y="5686691"/>
              <a:ext cx="8306602" cy="0"/>
            </a:xfrm>
            <a:prstGeom prst="line">
              <a:avLst/>
            </a:prstGeom>
            <a:solidFill>
              <a:schemeClr val="accent1"/>
            </a:solidFill>
            <a:ln w="57150" cap="flat" cmpd="sng" algn="ctr">
              <a:solidFill>
                <a:schemeClr val="accent3"/>
              </a:solidFill>
              <a:prstDash val="solid"/>
              <a:miter lim="800000"/>
              <a:headEnd type="none" w="med" len="med"/>
              <a:tailEnd type="none" w="med" len="med"/>
            </a:ln>
            <a:effectLst/>
          </p:spPr>
        </p:cxnSp>
      </p:grpSp>
      <p:sp>
        <p:nvSpPr>
          <p:cNvPr id="2" name="Title 1"/>
          <p:cNvSpPr>
            <a:spLocks noGrp="1"/>
          </p:cNvSpPr>
          <p:nvPr>
            <p:ph type="title" hasCustomPrompt="1"/>
          </p:nvPr>
        </p:nvSpPr>
        <p:spPr/>
        <p:txBody>
          <a:bodyPr/>
          <a:lstStyle>
            <a:lvl1pPr>
              <a:defRPr/>
            </a:lvl1pPr>
          </a:lstStyle>
          <a:p>
            <a:r>
              <a:rPr lang="en-US" dirty="0"/>
              <a:t>Slide Titles Should Use Initial Caps </a:t>
            </a:r>
          </a:p>
        </p:txBody>
      </p:sp>
      <p:sp>
        <p:nvSpPr>
          <p:cNvPr id="3" name="Slide Number Placeholder 2"/>
          <p:cNvSpPr>
            <a:spLocks noGrp="1"/>
          </p:cNvSpPr>
          <p:nvPr>
            <p:ph type="sldNum" sz="quarter" idx="10"/>
          </p:nvPr>
        </p:nvSpPr>
        <p:spPr/>
        <p:txBody>
          <a:bodyPr/>
          <a:lstStyle>
            <a:lvl1pPr>
              <a:defRPr>
                <a:solidFill>
                  <a:schemeClr val="bg1"/>
                </a:solidFill>
              </a:defRPr>
            </a:lvl1pPr>
          </a:lstStyle>
          <a:p>
            <a:fld id="{B3618E82-2635-4133-8350-4252D6B2AEF7}"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1"/>
                </a:solidFill>
              </a:defRPr>
            </a:lvl1pPr>
          </a:lstStyle>
          <a:p>
            <a:pPr>
              <a:defRPr/>
            </a:pPr>
            <a:r>
              <a:rPr lang="en-US" dirty="0"/>
              <a:t>Emerson Confidential</a:t>
            </a:r>
          </a:p>
        </p:txBody>
      </p:sp>
      <p:sp>
        <p:nvSpPr>
          <p:cNvPr id="8" name="Content Placeholder 2"/>
          <p:cNvSpPr>
            <a:spLocks noGrp="1"/>
          </p:cNvSpPr>
          <p:nvPr>
            <p:ph idx="1" hasCustomPrompt="1"/>
          </p:nvPr>
        </p:nvSpPr>
        <p:spPr>
          <a:xfrm>
            <a:off x="503237" y="1597025"/>
            <a:ext cx="13623926" cy="5070475"/>
          </a:xfrm>
        </p:spPr>
        <p:txBody>
          <a:bodyPr/>
          <a:lstStyle>
            <a:lvl1pPr>
              <a:defRPr/>
            </a:lvl1pPr>
            <a:lvl2pPr>
              <a:defRPr/>
            </a:lvl2pPr>
            <a:lvl3pPr>
              <a:defRPr lang="en-US" sz="2000" smtClean="0"/>
            </a:lvl3pPr>
          </a:lstStyle>
          <a:p>
            <a:r>
              <a:rPr lang="en-US" dirty="0"/>
              <a:t>The blue tombstone layout options should be used for all presentations</a:t>
            </a:r>
          </a:p>
          <a:p>
            <a:pPr lvl="1"/>
            <a:r>
              <a:rPr lang="en-US" dirty="0"/>
              <a:t>Body text is RGB: 63/64/64, the second color in the color theme order</a:t>
            </a:r>
          </a:p>
          <a:p>
            <a:pPr lvl="1"/>
            <a:r>
              <a:rPr lang="en-US" dirty="0"/>
              <a:t>Title text is RGB: 0/75/141, the fifth color in the color theme order</a:t>
            </a:r>
          </a:p>
          <a:p>
            <a:pPr lvl="2"/>
            <a:r>
              <a:rPr lang="en-US" b="1" dirty="0"/>
              <a:t>Arial font size 16 or larger </a:t>
            </a:r>
            <a:r>
              <a:rPr lang="en-US" dirty="0"/>
              <a:t>is strongly recommended, first level body text is </a:t>
            </a:r>
            <a:br>
              <a:rPr lang="en-US" dirty="0"/>
            </a:br>
            <a:r>
              <a:rPr lang="en-US" dirty="0"/>
              <a:t>Arial 20 </a:t>
            </a:r>
            <a:r>
              <a:rPr lang="en-US" dirty="0" err="1"/>
              <a:t>pt</a:t>
            </a:r>
            <a:endParaRPr lang="en-US" dirty="0"/>
          </a:p>
          <a:p>
            <a:pPr lvl="2"/>
            <a:r>
              <a:rPr lang="en-US" dirty="0"/>
              <a:t>Date formats: Please avoid “FY” before fiscal years, any Emerson financial data </a:t>
            </a:r>
            <a:br>
              <a:rPr lang="en-US" dirty="0"/>
            </a:br>
            <a:r>
              <a:rPr lang="en-US" dirty="0"/>
              <a:t>is assumed to be FY when just the year is shown</a:t>
            </a:r>
          </a:p>
          <a:p>
            <a:pPr lvl="2"/>
            <a:r>
              <a:rPr lang="en-US" dirty="0"/>
              <a:t>Highlight </a:t>
            </a:r>
            <a:r>
              <a:rPr lang="en-US" b="1" dirty="0"/>
              <a:t>important points </a:t>
            </a:r>
            <a:r>
              <a:rPr lang="en-US" dirty="0"/>
              <a:t>by bolding text or using </a:t>
            </a:r>
            <a:r>
              <a:rPr lang="en-US" sz="2000" dirty="0">
                <a:latin typeface="+mj-lt"/>
              </a:rPr>
              <a:t>Arial Black </a:t>
            </a:r>
          </a:p>
          <a:p>
            <a:endParaRPr lang="en-US" dirty="0"/>
          </a:p>
        </p:txBody>
      </p:sp>
      <p:sp>
        <p:nvSpPr>
          <p:cNvPr id="10" name="Text Placeholder 9"/>
          <p:cNvSpPr>
            <a:spLocks noGrp="1"/>
          </p:cNvSpPr>
          <p:nvPr>
            <p:ph type="body" sz="quarter" idx="12" hasCustomPrompt="1"/>
          </p:nvPr>
        </p:nvSpPr>
        <p:spPr>
          <a:xfrm>
            <a:off x="503238" y="7150100"/>
            <a:ext cx="13623925" cy="785813"/>
          </a:xfrm>
        </p:spPr>
        <p:txBody>
          <a:bodyPr>
            <a:noAutofit/>
          </a:bodyPr>
          <a:lstStyle>
            <a:lvl1pPr marL="0" marR="0" indent="0" algn="ctr" defTabSz="914363" rtl="0" eaLnBrk="1" fontAlgn="auto" latinLnBrk="0" hangingPunct="1">
              <a:lnSpc>
                <a:spcPct val="85000"/>
              </a:lnSpc>
              <a:spcBef>
                <a:spcPts val="0"/>
              </a:spcBef>
              <a:spcAft>
                <a:spcPts val="0"/>
              </a:spcAft>
              <a:buClr>
                <a:schemeClr val="bg1">
                  <a:lumMod val="50000"/>
                </a:schemeClr>
              </a:buClr>
              <a:buSzTx/>
              <a:buFont typeface="Arial" panose="020B0604020202020204" pitchFamily="34" charset="0"/>
              <a:buNone/>
              <a:tabLst>
                <a:tab pos="140885" algn="l"/>
              </a:tabLst>
              <a:defRPr sz="2400" b="1">
                <a:solidFill>
                  <a:schemeClr val="bg1"/>
                </a:solidFill>
              </a:defRPr>
            </a:lvl1pPr>
          </a:lstStyle>
          <a:p>
            <a:pPr defTabSz="914363">
              <a:lnSpc>
                <a:spcPct val="85000"/>
              </a:lnSpc>
              <a:spcBef>
                <a:spcPts val="0"/>
              </a:spcBef>
              <a:spcAft>
                <a:spcPts val="0"/>
              </a:spcAft>
              <a:tabLst>
                <a:tab pos="140885" algn="l"/>
              </a:tabLst>
            </a:pPr>
            <a:r>
              <a:rPr lang="en-US" dirty="0"/>
              <a:t>Two line, tombstone</a:t>
            </a:r>
          </a:p>
          <a:p>
            <a:pPr defTabSz="914363">
              <a:tabLst>
                <a:tab pos="140885" algn="l"/>
              </a:tabLst>
            </a:pPr>
            <a:r>
              <a:rPr lang="en-US" dirty="0"/>
              <a:t>Suggested text size is 24pt, bold and sentence case</a:t>
            </a:r>
          </a:p>
        </p:txBody>
      </p:sp>
    </p:spTree>
    <p:extLst>
      <p:ext uri="{BB962C8B-B14F-4D97-AF65-F5344CB8AC3E}">
        <p14:creationId xmlns:p14="http://schemas.microsoft.com/office/powerpoint/2010/main" val="21536192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 Column Arial Black">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j-lt"/>
              </a:defRPr>
            </a:lvl1pPr>
          </a:lstStyle>
          <a:p>
            <a:r>
              <a:rPr lang="en-US" dirty="0"/>
              <a:t>Slide Titles Should Use Initial Caps </a:t>
            </a:r>
          </a:p>
        </p:txBody>
      </p:sp>
      <p:sp>
        <p:nvSpPr>
          <p:cNvPr id="5" name="Text Placeholder 5"/>
          <p:cNvSpPr>
            <a:spLocks noGrp="1"/>
          </p:cNvSpPr>
          <p:nvPr>
            <p:ph type="body" sz="quarter" idx="12" hasCustomPrompt="1"/>
          </p:nvPr>
        </p:nvSpPr>
        <p:spPr>
          <a:xfrm>
            <a:off x="503238" y="1597025"/>
            <a:ext cx="3200400" cy="758952"/>
          </a:xfrm>
        </p:spPr>
        <p:txBody>
          <a:bodyPr anchor="b"/>
          <a:lstStyle>
            <a:lvl1pPr marL="0" indent="0">
              <a:buNone/>
              <a:defRPr b="1">
                <a:solidFill>
                  <a:schemeClr val="accent1"/>
                </a:solidFill>
              </a:defRPr>
            </a:lvl1pPr>
          </a:lstStyle>
          <a:p>
            <a:pPr lvl="0"/>
            <a:r>
              <a:rPr lang="en-US" dirty="0"/>
              <a:t>Click to edit master text styles</a:t>
            </a:r>
          </a:p>
        </p:txBody>
      </p:sp>
      <p:sp>
        <p:nvSpPr>
          <p:cNvPr id="12" name="Text Placeholder 5"/>
          <p:cNvSpPr>
            <a:spLocks noGrp="1"/>
          </p:cNvSpPr>
          <p:nvPr>
            <p:ph type="body" sz="quarter" idx="13" hasCustomPrompt="1"/>
          </p:nvPr>
        </p:nvSpPr>
        <p:spPr>
          <a:xfrm>
            <a:off x="3977746" y="1597025"/>
            <a:ext cx="3200400" cy="758952"/>
          </a:xfrm>
        </p:spPr>
        <p:txBody>
          <a:bodyPr anchor="b"/>
          <a:lstStyle>
            <a:lvl1pPr marL="0" indent="0">
              <a:buNone/>
              <a:defRPr b="1">
                <a:solidFill>
                  <a:schemeClr val="accent1"/>
                </a:solidFill>
              </a:defRPr>
            </a:lvl1pPr>
          </a:lstStyle>
          <a:p>
            <a:pPr lvl="0"/>
            <a:r>
              <a:rPr lang="en-US" dirty="0"/>
              <a:t>Click to edit master text styles</a:t>
            </a:r>
          </a:p>
        </p:txBody>
      </p:sp>
      <p:sp>
        <p:nvSpPr>
          <p:cNvPr id="13" name="Text Placeholder 5"/>
          <p:cNvSpPr>
            <a:spLocks noGrp="1"/>
          </p:cNvSpPr>
          <p:nvPr>
            <p:ph type="body" sz="quarter" idx="14" hasCustomPrompt="1"/>
          </p:nvPr>
        </p:nvSpPr>
        <p:spPr>
          <a:xfrm>
            <a:off x="7452254" y="1597025"/>
            <a:ext cx="3200400" cy="758952"/>
          </a:xfrm>
        </p:spPr>
        <p:txBody>
          <a:bodyPr anchor="b"/>
          <a:lstStyle>
            <a:lvl1pPr marL="0" indent="0">
              <a:buNone/>
              <a:defRPr b="1">
                <a:solidFill>
                  <a:schemeClr val="accent1"/>
                </a:solidFill>
              </a:defRPr>
            </a:lvl1pPr>
          </a:lstStyle>
          <a:p>
            <a:pPr lvl="0"/>
            <a:r>
              <a:rPr lang="en-US" dirty="0"/>
              <a:t>Click to edit master text styles</a:t>
            </a:r>
          </a:p>
        </p:txBody>
      </p:sp>
      <p:sp>
        <p:nvSpPr>
          <p:cNvPr id="14" name="Text Placeholder 5"/>
          <p:cNvSpPr>
            <a:spLocks noGrp="1"/>
          </p:cNvSpPr>
          <p:nvPr>
            <p:ph type="body" sz="quarter" idx="15" hasCustomPrompt="1"/>
          </p:nvPr>
        </p:nvSpPr>
        <p:spPr>
          <a:xfrm>
            <a:off x="10926763" y="1597025"/>
            <a:ext cx="3200400" cy="758952"/>
          </a:xfrm>
        </p:spPr>
        <p:txBody>
          <a:bodyPr anchor="b"/>
          <a:lstStyle>
            <a:lvl1pPr marL="0" indent="0">
              <a:buNone/>
              <a:defRPr b="1">
                <a:solidFill>
                  <a:schemeClr val="accent1"/>
                </a:solidFill>
              </a:defRPr>
            </a:lvl1pPr>
          </a:lstStyle>
          <a:p>
            <a:pPr lvl="0"/>
            <a:r>
              <a:rPr lang="en-US" dirty="0"/>
              <a:t>Click to edit master text styles</a:t>
            </a:r>
          </a:p>
        </p:txBody>
      </p:sp>
      <p:sp>
        <p:nvSpPr>
          <p:cNvPr id="15" name="Content Placeholder 15"/>
          <p:cNvSpPr>
            <a:spLocks noGrp="1"/>
          </p:cNvSpPr>
          <p:nvPr>
            <p:ph sz="quarter" idx="16"/>
          </p:nvPr>
        </p:nvSpPr>
        <p:spPr>
          <a:xfrm>
            <a:off x="503239" y="2603500"/>
            <a:ext cx="3200400" cy="5003800"/>
          </a:xfrm>
        </p:spPr>
        <p:txBody>
          <a:bodyPr>
            <a:noAutofit/>
          </a:bodyPr>
          <a:lstStyle>
            <a:lvl1pPr>
              <a:defRPr sz="2000"/>
            </a:lvl1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16" name="Content Placeholder 15"/>
          <p:cNvSpPr>
            <a:spLocks noGrp="1"/>
          </p:cNvSpPr>
          <p:nvPr>
            <p:ph sz="quarter" idx="17"/>
          </p:nvPr>
        </p:nvSpPr>
        <p:spPr>
          <a:xfrm>
            <a:off x="3977746" y="2603500"/>
            <a:ext cx="3200400" cy="5003800"/>
          </a:xfrm>
        </p:spPr>
        <p:txBody>
          <a:bodyPr>
            <a:noAutofit/>
          </a:bodyPr>
          <a:lstStyle>
            <a:lvl1pPr>
              <a:defRPr sz="2000"/>
            </a:lvl1pPr>
            <a:lvl2pPr>
              <a:defRPr sz="2000"/>
            </a:lvl2pPr>
            <a:lvl3pPr>
              <a:defRPr sz="2000"/>
            </a:lvl3pPr>
            <a:lvl4pPr>
              <a:defRPr sz="2000"/>
            </a:lvl4pPr>
            <a:lvl5pPr>
              <a:defRPr sz="2000"/>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17" name="Content Placeholder 15"/>
          <p:cNvSpPr>
            <a:spLocks noGrp="1"/>
          </p:cNvSpPr>
          <p:nvPr>
            <p:ph sz="quarter" idx="18"/>
          </p:nvPr>
        </p:nvSpPr>
        <p:spPr>
          <a:xfrm>
            <a:off x="7452254" y="2603500"/>
            <a:ext cx="3200400" cy="5003800"/>
          </a:xfrm>
        </p:spPr>
        <p:txBody>
          <a:bodyPr>
            <a:noAutofit/>
          </a:bodyPr>
          <a:lstStyle>
            <a:lvl1pPr>
              <a:defRPr sz="2000"/>
            </a:lvl1pPr>
            <a:lvl2pPr>
              <a:defRPr sz="2000"/>
            </a:lvl2pPr>
            <a:lvl3pPr>
              <a:defRPr sz="2000"/>
            </a:lvl3pPr>
            <a:lvl4pPr>
              <a:defRPr sz="2000"/>
            </a:lvl4pPr>
            <a:lvl5pPr>
              <a:defRPr sz="2000"/>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18" name="Content Placeholder 15"/>
          <p:cNvSpPr>
            <a:spLocks noGrp="1"/>
          </p:cNvSpPr>
          <p:nvPr>
            <p:ph sz="quarter" idx="19"/>
          </p:nvPr>
        </p:nvSpPr>
        <p:spPr>
          <a:xfrm>
            <a:off x="10926763" y="2603500"/>
            <a:ext cx="3200400" cy="5003800"/>
          </a:xfrm>
        </p:spPr>
        <p:txBody>
          <a:bodyPr>
            <a:noAutofit/>
          </a:bodyPr>
          <a:lstStyle>
            <a:lvl1pPr>
              <a:defRPr sz="2000"/>
            </a:lvl1pPr>
            <a:lvl2pPr>
              <a:defRPr sz="2000"/>
            </a:lvl2pPr>
            <a:lvl3pPr>
              <a:defRPr sz="2000"/>
            </a:lvl3pPr>
            <a:lvl4pPr>
              <a:defRPr sz="2000"/>
            </a:lvl4pPr>
            <a:lvl5pPr>
              <a:defRPr sz="2000"/>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21" name="Footer Placeholder 2">
            <a:extLst>
              <a:ext uri="{FF2B5EF4-FFF2-40B4-BE49-F238E27FC236}">
                <a16:creationId xmlns:a16="http://schemas.microsoft.com/office/drawing/2014/main" id="{9BE9A4E5-9349-450E-BC88-54F8BC235863}"/>
              </a:ext>
            </a:extLst>
          </p:cNvPr>
          <p:cNvSpPr>
            <a:spLocks noGrp="1"/>
          </p:cNvSpPr>
          <p:nvPr>
            <p:ph type="ftr" sz="quarter" idx="3"/>
          </p:nvPr>
        </p:nvSpPr>
        <p:spPr>
          <a:xfrm>
            <a:off x="503238" y="7862887"/>
            <a:ext cx="8338186"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
        <p:nvSpPr>
          <p:cNvPr id="22" name="Slide Number Placeholder 5">
            <a:extLst>
              <a:ext uri="{FF2B5EF4-FFF2-40B4-BE49-F238E27FC236}">
                <a16:creationId xmlns:a16="http://schemas.microsoft.com/office/drawing/2014/main" id="{536A5367-A5B6-44EA-92E9-4F3E0F4E1D50}"/>
              </a:ext>
            </a:extLst>
          </p:cNvPr>
          <p:cNvSpPr>
            <a:spLocks noGrp="1"/>
          </p:cNvSpPr>
          <p:nvPr>
            <p:ph type="sldNum" sz="quarter" idx="4"/>
          </p:nvPr>
        </p:nvSpPr>
        <p:spPr>
          <a:xfrm>
            <a:off x="13557251" y="7860474"/>
            <a:ext cx="943610" cy="246888"/>
          </a:xfrm>
          <a:prstGeom prst="rect">
            <a:avLst/>
          </a:prstGeom>
        </p:spPr>
        <p:txBody>
          <a:bodyPr vert="horz" lIns="91440" tIns="45720" rIns="91440" bIns="45720" rtlCol="0" anchor="ctr"/>
          <a:lstStyle>
            <a:lvl1pPr algn="r">
              <a:defRPr sz="1600">
                <a:solidFill>
                  <a:schemeClr val="bg2"/>
                </a:solidFill>
              </a:defRPr>
            </a:lvl1pPr>
          </a:lstStyle>
          <a:p>
            <a:fld id="{B3618E82-2635-4133-8350-4252D6B2AEF7}" type="slidenum">
              <a:rPr lang="en-US" smtClean="0"/>
              <a:pPr/>
              <a:t>‹#›</a:t>
            </a:fld>
            <a:endParaRPr lang="en-US"/>
          </a:p>
        </p:txBody>
      </p:sp>
    </p:spTree>
    <p:extLst>
      <p:ext uri="{BB962C8B-B14F-4D97-AF65-F5344CB8AC3E}">
        <p14:creationId xmlns:p14="http://schemas.microsoft.com/office/powerpoint/2010/main" val="287274461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 Photo 4 Column Arial Blac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3237" y="329565"/>
            <a:ext cx="13623925" cy="1016350"/>
          </a:xfrm>
        </p:spPr>
        <p:txBody>
          <a:bodyPr/>
          <a:lstStyle>
            <a:lvl1pPr>
              <a:defRPr>
                <a:latin typeface="+mj-lt"/>
              </a:defRPr>
            </a:lvl1pPr>
          </a:lstStyle>
          <a:p>
            <a:r>
              <a:rPr lang="en-US" dirty="0"/>
              <a:t>Slide Titles Should Use Initial Caps </a:t>
            </a:r>
          </a:p>
        </p:txBody>
      </p:sp>
      <p:sp>
        <p:nvSpPr>
          <p:cNvPr id="7" name="Picture Placeholder 6"/>
          <p:cNvSpPr>
            <a:spLocks noGrp="1"/>
          </p:cNvSpPr>
          <p:nvPr>
            <p:ph type="pic" sz="quarter" idx="13"/>
          </p:nvPr>
        </p:nvSpPr>
        <p:spPr>
          <a:xfrm>
            <a:off x="503238" y="1597025"/>
            <a:ext cx="3200400" cy="2517775"/>
          </a:xfrm>
        </p:spPr>
        <p:txBody>
          <a:bodyPr/>
          <a:lstStyle/>
          <a:p>
            <a:r>
              <a:rPr lang="it-IT"/>
              <a:t>Fare clic sull'icona per inserire un'immagine</a:t>
            </a:r>
            <a:endParaRPr lang="en-US"/>
          </a:p>
        </p:txBody>
      </p:sp>
      <p:sp>
        <p:nvSpPr>
          <p:cNvPr id="8" name="Picture Placeholder 6"/>
          <p:cNvSpPr>
            <a:spLocks noGrp="1"/>
          </p:cNvSpPr>
          <p:nvPr>
            <p:ph type="pic" sz="quarter" idx="14"/>
          </p:nvPr>
        </p:nvSpPr>
        <p:spPr>
          <a:xfrm>
            <a:off x="3977746" y="1597025"/>
            <a:ext cx="3200400" cy="2517775"/>
          </a:xfrm>
        </p:spPr>
        <p:txBody>
          <a:bodyPr/>
          <a:lstStyle/>
          <a:p>
            <a:r>
              <a:rPr lang="it-IT"/>
              <a:t>Fare clic sull'icona per inserire un'immagine</a:t>
            </a:r>
            <a:endParaRPr lang="en-US"/>
          </a:p>
        </p:txBody>
      </p:sp>
      <p:sp>
        <p:nvSpPr>
          <p:cNvPr id="9" name="Picture Placeholder 6"/>
          <p:cNvSpPr>
            <a:spLocks noGrp="1"/>
          </p:cNvSpPr>
          <p:nvPr>
            <p:ph type="pic" sz="quarter" idx="15"/>
          </p:nvPr>
        </p:nvSpPr>
        <p:spPr>
          <a:xfrm>
            <a:off x="7452254" y="1597025"/>
            <a:ext cx="3200400" cy="2517775"/>
          </a:xfrm>
        </p:spPr>
        <p:txBody>
          <a:bodyPr/>
          <a:lstStyle/>
          <a:p>
            <a:r>
              <a:rPr lang="it-IT"/>
              <a:t>Fare clic sull'icona per inserire un'immagine</a:t>
            </a:r>
            <a:endParaRPr lang="en-US"/>
          </a:p>
        </p:txBody>
      </p:sp>
      <p:sp>
        <p:nvSpPr>
          <p:cNvPr id="10" name="Picture Placeholder 6"/>
          <p:cNvSpPr>
            <a:spLocks noGrp="1"/>
          </p:cNvSpPr>
          <p:nvPr>
            <p:ph type="pic" sz="quarter" idx="16"/>
          </p:nvPr>
        </p:nvSpPr>
        <p:spPr>
          <a:xfrm>
            <a:off x="10926762" y="1597025"/>
            <a:ext cx="3200400" cy="2517775"/>
          </a:xfrm>
        </p:spPr>
        <p:txBody>
          <a:bodyPr/>
          <a:lstStyle/>
          <a:p>
            <a:r>
              <a:rPr lang="it-IT"/>
              <a:t>Fare clic sull'icona per inserire un'immagine</a:t>
            </a:r>
            <a:endParaRPr lang="en-US"/>
          </a:p>
        </p:txBody>
      </p:sp>
      <p:sp>
        <p:nvSpPr>
          <p:cNvPr id="13" name="Footer Placeholder 2">
            <a:extLst>
              <a:ext uri="{FF2B5EF4-FFF2-40B4-BE49-F238E27FC236}">
                <a16:creationId xmlns:a16="http://schemas.microsoft.com/office/drawing/2014/main" id="{348B655C-56C0-4395-AA51-1E9FD07F1536}"/>
              </a:ext>
            </a:extLst>
          </p:cNvPr>
          <p:cNvSpPr>
            <a:spLocks noGrp="1"/>
          </p:cNvSpPr>
          <p:nvPr>
            <p:ph type="ftr" sz="quarter" idx="3"/>
          </p:nvPr>
        </p:nvSpPr>
        <p:spPr>
          <a:xfrm>
            <a:off x="503238" y="7862887"/>
            <a:ext cx="8338186"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
        <p:nvSpPr>
          <p:cNvPr id="14" name="Slide Number Placeholder 5">
            <a:extLst>
              <a:ext uri="{FF2B5EF4-FFF2-40B4-BE49-F238E27FC236}">
                <a16:creationId xmlns:a16="http://schemas.microsoft.com/office/drawing/2014/main" id="{1C0EEF26-E12E-4D7E-8A27-926E460E4B7A}"/>
              </a:ext>
            </a:extLst>
          </p:cNvPr>
          <p:cNvSpPr>
            <a:spLocks noGrp="1"/>
          </p:cNvSpPr>
          <p:nvPr>
            <p:ph type="sldNum" sz="quarter" idx="4"/>
          </p:nvPr>
        </p:nvSpPr>
        <p:spPr>
          <a:xfrm>
            <a:off x="13557251" y="7860474"/>
            <a:ext cx="943610" cy="246888"/>
          </a:xfrm>
          <a:prstGeom prst="rect">
            <a:avLst/>
          </a:prstGeom>
        </p:spPr>
        <p:txBody>
          <a:bodyPr vert="horz" lIns="91440" tIns="45720" rIns="91440" bIns="45720" rtlCol="0" anchor="ctr"/>
          <a:lstStyle>
            <a:lvl1pPr algn="r">
              <a:defRPr sz="1600">
                <a:solidFill>
                  <a:schemeClr val="bg2"/>
                </a:solidFill>
              </a:defRPr>
            </a:lvl1pPr>
          </a:lstStyle>
          <a:p>
            <a:fld id="{B3618E82-2635-4133-8350-4252D6B2AEF7}" type="slidenum">
              <a:rPr lang="en-US" smtClean="0"/>
              <a:pPr/>
              <a:t>‹#›</a:t>
            </a:fld>
            <a:endParaRPr lang="en-US"/>
          </a:p>
        </p:txBody>
      </p:sp>
    </p:spTree>
    <p:extLst>
      <p:ext uri="{BB962C8B-B14F-4D97-AF65-F5344CB8AC3E}">
        <p14:creationId xmlns:p14="http://schemas.microsoft.com/office/powerpoint/2010/main" val="74065409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x2 Column with Headings Arial Black">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j-lt"/>
              </a:defRPr>
            </a:lvl1pPr>
          </a:lstStyle>
          <a:p>
            <a:r>
              <a:rPr lang="en-US" dirty="0"/>
              <a:t>Slide Titles Should Use Initial Caps </a:t>
            </a:r>
          </a:p>
        </p:txBody>
      </p:sp>
      <p:sp>
        <p:nvSpPr>
          <p:cNvPr id="5" name="Text Placeholder 13"/>
          <p:cNvSpPr>
            <a:spLocks noGrp="1"/>
          </p:cNvSpPr>
          <p:nvPr>
            <p:ph type="body" sz="quarter" idx="15" hasCustomPrompt="1"/>
          </p:nvPr>
        </p:nvSpPr>
        <p:spPr>
          <a:xfrm>
            <a:off x="503238" y="1587499"/>
            <a:ext cx="6629400" cy="533115"/>
          </a:xfrm>
        </p:spPr>
        <p:txBody>
          <a:bodyPr anchor="b"/>
          <a:lstStyle>
            <a:lvl1pPr marL="0" indent="0">
              <a:buNone/>
              <a:defRPr b="1">
                <a:solidFill>
                  <a:schemeClr val="accent1"/>
                </a:solidFill>
              </a:defRPr>
            </a:lvl1pPr>
          </a:lstStyle>
          <a:p>
            <a:pPr lvl="0"/>
            <a:r>
              <a:rPr lang="en-US" dirty="0"/>
              <a:t>Click to edit master text styles</a:t>
            </a:r>
          </a:p>
        </p:txBody>
      </p:sp>
      <p:sp>
        <p:nvSpPr>
          <p:cNvPr id="6" name="Text Placeholder 13"/>
          <p:cNvSpPr>
            <a:spLocks noGrp="1"/>
          </p:cNvSpPr>
          <p:nvPr>
            <p:ph type="body" sz="quarter" idx="16" hasCustomPrompt="1"/>
          </p:nvPr>
        </p:nvSpPr>
        <p:spPr>
          <a:xfrm>
            <a:off x="7480301" y="1587499"/>
            <a:ext cx="6629400" cy="533115"/>
          </a:xfrm>
        </p:spPr>
        <p:txBody>
          <a:bodyPr anchor="b"/>
          <a:lstStyle>
            <a:lvl1pPr marL="0" indent="0">
              <a:buNone/>
              <a:defRPr b="1">
                <a:solidFill>
                  <a:schemeClr val="accent1"/>
                </a:solidFill>
              </a:defRPr>
            </a:lvl1pPr>
          </a:lstStyle>
          <a:p>
            <a:pPr lvl="0"/>
            <a:r>
              <a:rPr lang="en-US" dirty="0"/>
              <a:t>Click to edit master text styles</a:t>
            </a:r>
          </a:p>
        </p:txBody>
      </p:sp>
      <p:sp>
        <p:nvSpPr>
          <p:cNvPr id="7" name="Content Placeholder 16"/>
          <p:cNvSpPr>
            <a:spLocks noGrp="1"/>
          </p:cNvSpPr>
          <p:nvPr>
            <p:ph sz="quarter" idx="17"/>
          </p:nvPr>
        </p:nvSpPr>
        <p:spPr>
          <a:xfrm>
            <a:off x="503238" y="2361915"/>
            <a:ext cx="6629400" cy="1930685"/>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8" name="Content Placeholder 16"/>
          <p:cNvSpPr>
            <a:spLocks noGrp="1"/>
          </p:cNvSpPr>
          <p:nvPr>
            <p:ph sz="quarter" idx="18"/>
          </p:nvPr>
        </p:nvSpPr>
        <p:spPr>
          <a:xfrm>
            <a:off x="7480301" y="2361915"/>
            <a:ext cx="6629400" cy="1930685"/>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27" name="Text Placeholder 13"/>
          <p:cNvSpPr>
            <a:spLocks noGrp="1"/>
          </p:cNvSpPr>
          <p:nvPr>
            <p:ph type="body" sz="quarter" idx="19" hasCustomPrompt="1"/>
          </p:nvPr>
        </p:nvSpPr>
        <p:spPr>
          <a:xfrm>
            <a:off x="503238" y="4500276"/>
            <a:ext cx="6629400" cy="533115"/>
          </a:xfrm>
        </p:spPr>
        <p:txBody>
          <a:bodyPr anchor="b"/>
          <a:lstStyle>
            <a:lvl1pPr marL="0" indent="0">
              <a:buNone/>
              <a:defRPr b="1">
                <a:solidFill>
                  <a:schemeClr val="accent1"/>
                </a:solidFill>
              </a:defRPr>
            </a:lvl1pPr>
          </a:lstStyle>
          <a:p>
            <a:pPr lvl="0"/>
            <a:r>
              <a:rPr lang="en-US" dirty="0"/>
              <a:t>Click to edit master text styles</a:t>
            </a:r>
          </a:p>
        </p:txBody>
      </p:sp>
      <p:sp>
        <p:nvSpPr>
          <p:cNvPr id="28" name="Text Placeholder 13"/>
          <p:cNvSpPr>
            <a:spLocks noGrp="1"/>
          </p:cNvSpPr>
          <p:nvPr>
            <p:ph type="body" sz="quarter" idx="20" hasCustomPrompt="1"/>
          </p:nvPr>
        </p:nvSpPr>
        <p:spPr>
          <a:xfrm>
            <a:off x="7480301" y="4500276"/>
            <a:ext cx="6629400" cy="533115"/>
          </a:xfrm>
        </p:spPr>
        <p:txBody>
          <a:bodyPr anchor="b"/>
          <a:lstStyle>
            <a:lvl1pPr marL="0" indent="0">
              <a:buNone/>
              <a:defRPr b="1">
                <a:solidFill>
                  <a:schemeClr val="accent1"/>
                </a:solidFill>
              </a:defRPr>
            </a:lvl1pPr>
          </a:lstStyle>
          <a:p>
            <a:pPr lvl="0"/>
            <a:r>
              <a:rPr lang="en-US" dirty="0"/>
              <a:t>Click to edit master text styles</a:t>
            </a:r>
          </a:p>
        </p:txBody>
      </p:sp>
      <p:sp>
        <p:nvSpPr>
          <p:cNvPr id="29" name="Content Placeholder 16"/>
          <p:cNvSpPr>
            <a:spLocks noGrp="1"/>
          </p:cNvSpPr>
          <p:nvPr>
            <p:ph sz="quarter" idx="21"/>
          </p:nvPr>
        </p:nvSpPr>
        <p:spPr>
          <a:xfrm>
            <a:off x="503238" y="5274692"/>
            <a:ext cx="6629400" cy="1930685"/>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30" name="Content Placeholder 16"/>
          <p:cNvSpPr>
            <a:spLocks noGrp="1"/>
          </p:cNvSpPr>
          <p:nvPr>
            <p:ph sz="quarter" idx="22"/>
          </p:nvPr>
        </p:nvSpPr>
        <p:spPr>
          <a:xfrm>
            <a:off x="7480301" y="5274692"/>
            <a:ext cx="6629400" cy="1930685"/>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15" name="Footer Placeholder 2">
            <a:extLst>
              <a:ext uri="{FF2B5EF4-FFF2-40B4-BE49-F238E27FC236}">
                <a16:creationId xmlns:a16="http://schemas.microsoft.com/office/drawing/2014/main" id="{FFA88105-16FD-4B9E-81A8-6F8F7E30B704}"/>
              </a:ext>
            </a:extLst>
          </p:cNvPr>
          <p:cNvSpPr>
            <a:spLocks noGrp="1"/>
          </p:cNvSpPr>
          <p:nvPr>
            <p:ph type="ftr" sz="quarter" idx="3"/>
          </p:nvPr>
        </p:nvSpPr>
        <p:spPr>
          <a:xfrm>
            <a:off x="503238" y="7862887"/>
            <a:ext cx="8338186"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
        <p:nvSpPr>
          <p:cNvPr id="16" name="Slide Number Placeholder 5">
            <a:extLst>
              <a:ext uri="{FF2B5EF4-FFF2-40B4-BE49-F238E27FC236}">
                <a16:creationId xmlns:a16="http://schemas.microsoft.com/office/drawing/2014/main" id="{9CBDA006-9044-4B06-8D95-33F28568D609}"/>
              </a:ext>
            </a:extLst>
          </p:cNvPr>
          <p:cNvSpPr>
            <a:spLocks noGrp="1"/>
          </p:cNvSpPr>
          <p:nvPr>
            <p:ph type="sldNum" sz="quarter" idx="4"/>
          </p:nvPr>
        </p:nvSpPr>
        <p:spPr>
          <a:xfrm>
            <a:off x="13557251" y="7860474"/>
            <a:ext cx="943610" cy="246888"/>
          </a:xfrm>
          <a:prstGeom prst="rect">
            <a:avLst/>
          </a:prstGeom>
        </p:spPr>
        <p:txBody>
          <a:bodyPr vert="horz" lIns="91440" tIns="45720" rIns="91440" bIns="45720" rtlCol="0" anchor="ctr"/>
          <a:lstStyle>
            <a:lvl1pPr algn="r">
              <a:defRPr sz="1600">
                <a:solidFill>
                  <a:schemeClr val="bg2"/>
                </a:solidFill>
              </a:defRPr>
            </a:lvl1pPr>
          </a:lstStyle>
          <a:p>
            <a:fld id="{B3618E82-2635-4133-8350-4252D6B2AEF7}" type="slidenum">
              <a:rPr lang="en-US" smtClean="0"/>
              <a:pPr/>
              <a:t>‹#›</a:t>
            </a:fld>
            <a:endParaRPr lang="en-US"/>
          </a:p>
        </p:txBody>
      </p:sp>
    </p:spTree>
    <p:extLst>
      <p:ext uri="{BB962C8B-B14F-4D97-AF65-F5344CB8AC3E}">
        <p14:creationId xmlns:p14="http://schemas.microsoft.com/office/powerpoint/2010/main" val="38265263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Left Side Call Out Arial Blac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3238" y="329565"/>
            <a:ext cx="13623925" cy="1016350"/>
          </a:xfrm>
        </p:spPr>
        <p:txBody>
          <a:bodyPr/>
          <a:lstStyle>
            <a:lvl1pPr>
              <a:defRPr>
                <a:latin typeface="+mj-lt"/>
              </a:defRPr>
            </a:lvl1pPr>
          </a:lstStyle>
          <a:p>
            <a:r>
              <a:rPr lang="en-US" dirty="0"/>
              <a:t>Slide Titles Should Use Initial Caps </a:t>
            </a:r>
          </a:p>
        </p:txBody>
      </p:sp>
      <p:sp>
        <p:nvSpPr>
          <p:cNvPr id="6" name="Content Placeholder 5"/>
          <p:cNvSpPr>
            <a:spLocks noGrp="1"/>
          </p:cNvSpPr>
          <p:nvPr>
            <p:ph sz="quarter" idx="12"/>
          </p:nvPr>
        </p:nvSpPr>
        <p:spPr>
          <a:xfrm>
            <a:off x="4983163" y="1597025"/>
            <a:ext cx="9144000" cy="562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9" name="Footer Placeholder 2">
            <a:extLst>
              <a:ext uri="{FF2B5EF4-FFF2-40B4-BE49-F238E27FC236}">
                <a16:creationId xmlns:a16="http://schemas.microsoft.com/office/drawing/2014/main" id="{A7BDE000-6687-4A42-A528-9DB686DC7CA9}"/>
              </a:ext>
            </a:extLst>
          </p:cNvPr>
          <p:cNvSpPr>
            <a:spLocks noGrp="1"/>
          </p:cNvSpPr>
          <p:nvPr>
            <p:ph type="ftr" sz="quarter" idx="3"/>
          </p:nvPr>
        </p:nvSpPr>
        <p:spPr>
          <a:xfrm>
            <a:off x="503238" y="7862887"/>
            <a:ext cx="8338186"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
        <p:nvSpPr>
          <p:cNvPr id="10" name="Slide Number Placeholder 5">
            <a:extLst>
              <a:ext uri="{FF2B5EF4-FFF2-40B4-BE49-F238E27FC236}">
                <a16:creationId xmlns:a16="http://schemas.microsoft.com/office/drawing/2014/main" id="{31A85071-FB30-4D85-8C69-7B086F4072FD}"/>
              </a:ext>
            </a:extLst>
          </p:cNvPr>
          <p:cNvSpPr>
            <a:spLocks noGrp="1"/>
          </p:cNvSpPr>
          <p:nvPr>
            <p:ph type="sldNum" sz="quarter" idx="4"/>
          </p:nvPr>
        </p:nvSpPr>
        <p:spPr>
          <a:xfrm>
            <a:off x="13557251" y="7860474"/>
            <a:ext cx="943610" cy="246888"/>
          </a:xfrm>
          <a:prstGeom prst="rect">
            <a:avLst/>
          </a:prstGeom>
        </p:spPr>
        <p:txBody>
          <a:bodyPr vert="horz" lIns="91440" tIns="45720" rIns="91440" bIns="45720" rtlCol="0" anchor="ctr"/>
          <a:lstStyle>
            <a:lvl1pPr algn="r">
              <a:defRPr sz="1600">
                <a:solidFill>
                  <a:schemeClr val="bg2"/>
                </a:solidFill>
              </a:defRPr>
            </a:lvl1pPr>
          </a:lstStyle>
          <a:p>
            <a:fld id="{B3618E82-2635-4133-8350-4252D6B2AEF7}" type="slidenum">
              <a:rPr lang="en-US" smtClean="0"/>
              <a:pPr/>
              <a:t>‹#›</a:t>
            </a:fld>
            <a:endParaRPr lang="en-US"/>
          </a:p>
        </p:txBody>
      </p:sp>
    </p:spTree>
    <p:extLst>
      <p:ext uri="{BB962C8B-B14F-4D97-AF65-F5344CB8AC3E}">
        <p14:creationId xmlns:p14="http://schemas.microsoft.com/office/powerpoint/2010/main" val="123683548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Right Side Call Out Arial Blac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3237" y="329565"/>
            <a:ext cx="13623925" cy="1016350"/>
          </a:xfrm>
        </p:spPr>
        <p:txBody>
          <a:bodyPr/>
          <a:lstStyle>
            <a:lvl1pPr>
              <a:defRPr>
                <a:latin typeface="+mj-lt"/>
              </a:defRPr>
            </a:lvl1pPr>
          </a:lstStyle>
          <a:p>
            <a:r>
              <a:rPr lang="en-US" dirty="0"/>
              <a:t>Slide Titles Should Use Initial Caps </a:t>
            </a:r>
          </a:p>
        </p:txBody>
      </p:sp>
      <p:sp>
        <p:nvSpPr>
          <p:cNvPr id="6" name="Content Placeholder 5"/>
          <p:cNvSpPr>
            <a:spLocks noGrp="1"/>
          </p:cNvSpPr>
          <p:nvPr>
            <p:ph sz="quarter" idx="12"/>
          </p:nvPr>
        </p:nvSpPr>
        <p:spPr>
          <a:xfrm>
            <a:off x="503237" y="1597025"/>
            <a:ext cx="9144000" cy="562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9" name="Footer Placeholder 2">
            <a:extLst>
              <a:ext uri="{FF2B5EF4-FFF2-40B4-BE49-F238E27FC236}">
                <a16:creationId xmlns:a16="http://schemas.microsoft.com/office/drawing/2014/main" id="{CD4A0714-831C-4F42-9215-C1B59BB25F6F}"/>
              </a:ext>
            </a:extLst>
          </p:cNvPr>
          <p:cNvSpPr>
            <a:spLocks noGrp="1"/>
          </p:cNvSpPr>
          <p:nvPr>
            <p:ph type="ftr" sz="quarter" idx="3"/>
          </p:nvPr>
        </p:nvSpPr>
        <p:spPr>
          <a:xfrm>
            <a:off x="503238" y="7862887"/>
            <a:ext cx="8338186"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
        <p:nvSpPr>
          <p:cNvPr id="10" name="Slide Number Placeholder 5">
            <a:extLst>
              <a:ext uri="{FF2B5EF4-FFF2-40B4-BE49-F238E27FC236}">
                <a16:creationId xmlns:a16="http://schemas.microsoft.com/office/drawing/2014/main" id="{C4796ED3-68B2-48A5-9B69-3AED92DCDAD5}"/>
              </a:ext>
            </a:extLst>
          </p:cNvPr>
          <p:cNvSpPr>
            <a:spLocks noGrp="1"/>
          </p:cNvSpPr>
          <p:nvPr>
            <p:ph type="sldNum" sz="quarter" idx="4"/>
          </p:nvPr>
        </p:nvSpPr>
        <p:spPr>
          <a:xfrm>
            <a:off x="13557251" y="7860474"/>
            <a:ext cx="943610" cy="246888"/>
          </a:xfrm>
          <a:prstGeom prst="rect">
            <a:avLst/>
          </a:prstGeom>
        </p:spPr>
        <p:txBody>
          <a:bodyPr vert="horz" lIns="91440" tIns="45720" rIns="91440" bIns="45720" rtlCol="0" anchor="ctr"/>
          <a:lstStyle>
            <a:lvl1pPr algn="r">
              <a:defRPr sz="1600">
                <a:solidFill>
                  <a:schemeClr val="bg2"/>
                </a:solidFill>
              </a:defRPr>
            </a:lvl1pPr>
          </a:lstStyle>
          <a:p>
            <a:fld id="{B3618E82-2635-4133-8350-4252D6B2AEF7}" type="slidenum">
              <a:rPr lang="en-US" smtClean="0"/>
              <a:pPr/>
              <a:t>‹#›</a:t>
            </a:fld>
            <a:endParaRPr lang="en-US"/>
          </a:p>
        </p:txBody>
      </p:sp>
    </p:spTree>
    <p:extLst>
      <p:ext uri="{BB962C8B-B14F-4D97-AF65-F5344CB8AC3E}">
        <p14:creationId xmlns:p14="http://schemas.microsoft.com/office/powerpoint/2010/main" val="258201085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hart Full Slide Arial Black">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j-lt"/>
              </a:defRPr>
            </a:lvl1pPr>
          </a:lstStyle>
          <a:p>
            <a:r>
              <a:rPr lang="en-US" dirty="0"/>
              <a:t>Slide Titles Should Use Initial Caps </a:t>
            </a:r>
          </a:p>
        </p:txBody>
      </p:sp>
      <p:sp>
        <p:nvSpPr>
          <p:cNvPr id="5" name="Text Placeholder 13"/>
          <p:cNvSpPr>
            <a:spLocks noGrp="1"/>
          </p:cNvSpPr>
          <p:nvPr>
            <p:ph type="body" sz="quarter" idx="15" hasCustomPrompt="1"/>
          </p:nvPr>
        </p:nvSpPr>
        <p:spPr>
          <a:xfrm>
            <a:off x="503237" y="1587499"/>
            <a:ext cx="13623926" cy="533115"/>
          </a:xfrm>
        </p:spPr>
        <p:txBody>
          <a:bodyPr anchor="b"/>
          <a:lstStyle>
            <a:lvl1pPr marL="0" indent="0">
              <a:buNone/>
              <a:defRPr b="1">
                <a:solidFill>
                  <a:schemeClr val="accent1"/>
                </a:solidFill>
              </a:defRPr>
            </a:lvl1pPr>
          </a:lstStyle>
          <a:p>
            <a:pPr lvl="0"/>
            <a:r>
              <a:rPr lang="en-US" dirty="0"/>
              <a:t>Click to edit master text styles</a:t>
            </a:r>
          </a:p>
        </p:txBody>
      </p:sp>
      <p:sp>
        <p:nvSpPr>
          <p:cNvPr id="6" name="Chart Placeholder 6"/>
          <p:cNvSpPr>
            <a:spLocks noGrp="1"/>
          </p:cNvSpPr>
          <p:nvPr>
            <p:ph type="chart" sz="quarter" idx="16"/>
          </p:nvPr>
        </p:nvSpPr>
        <p:spPr>
          <a:xfrm>
            <a:off x="503238" y="2387600"/>
            <a:ext cx="13623925" cy="4830763"/>
          </a:xfrm>
        </p:spPr>
        <p:txBody>
          <a:bodyPr/>
          <a:lstStyle/>
          <a:p>
            <a:r>
              <a:rPr lang="it-IT"/>
              <a:t>Fare clic sull'icona per inserire un grafico</a:t>
            </a:r>
            <a:endParaRPr lang="en-US"/>
          </a:p>
        </p:txBody>
      </p:sp>
      <p:sp>
        <p:nvSpPr>
          <p:cNvPr id="7" name="Text Placeholder 8"/>
          <p:cNvSpPr>
            <a:spLocks noGrp="1"/>
          </p:cNvSpPr>
          <p:nvPr>
            <p:ph type="body" sz="quarter" idx="17"/>
          </p:nvPr>
        </p:nvSpPr>
        <p:spPr>
          <a:xfrm>
            <a:off x="503238" y="7192963"/>
            <a:ext cx="13623925" cy="393700"/>
          </a:xfrm>
        </p:spPr>
        <p:txBody>
          <a:bodyPr>
            <a:noAutofit/>
          </a:bodyPr>
          <a:lstStyle>
            <a:lvl1pPr marL="0" indent="0">
              <a:buNone/>
              <a:defRPr sz="1400">
                <a:solidFill>
                  <a:schemeClr val="accent1"/>
                </a:solidFill>
              </a:defRPr>
            </a:lvl1pPr>
          </a:lstStyle>
          <a:p>
            <a:pPr lvl="0"/>
            <a:r>
              <a:rPr lang="it-IT"/>
              <a:t>Fare clic per modificare gli stili del testo dello schema</a:t>
            </a:r>
          </a:p>
        </p:txBody>
      </p:sp>
      <p:sp>
        <p:nvSpPr>
          <p:cNvPr id="10" name="Footer Placeholder 2">
            <a:extLst>
              <a:ext uri="{FF2B5EF4-FFF2-40B4-BE49-F238E27FC236}">
                <a16:creationId xmlns:a16="http://schemas.microsoft.com/office/drawing/2014/main" id="{3074B5FA-51F1-4C0A-B8BA-4A8638AD8FB8}"/>
              </a:ext>
            </a:extLst>
          </p:cNvPr>
          <p:cNvSpPr>
            <a:spLocks noGrp="1"/>
          </p:cNvSpPr>
          <p:nvPr>
            <p:ph type="ftr" sz="quarter" idx="3"/>
          </p:nvPr>
        </p:nvSpPr>
        <p:spPr>
          <a:xfrm>
            <a:off x="503238" y="7862887"/>
            <a:ext cx="8338186"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
        <p:nvSpPr>
          <p:cNvPr id="11" name="Slide Number Placeholder 5">
            <a:extLst>
              <a:ext uri="{FF2B5EF4-FFF2-40B4-BE49-F238E27FC236}">
                <a16:creationId xmlns:a16="http://schemas.microsoft.com/office/drawing/2014/main" id="{DDB0D368-5D80-4112-8241-46BE880D4A7F}"/>
              </a:ext>
            </a:extLst>
          </p:cNvPr>
          <p:cNvSpPr>
            <a:spLocks noGrp="1"/>
          </p:cNvSpPr>
          <p:nvPr>
            <p:ph type="sldNum" sz="quarter" idx="4"/>
          </p:nvPr>
        </p:nvSpPr>
        <p:spPr>
          <a:xfrm>
            <a:off x="13557251" y="7860474"/>
            <a:ext cx="943610" cy="246888"/>
          </a:xfrm>
          <a:prstGeom prst="rect">
            <a:avLst/>
          </a:prstGeom>
        </p:spPr>
        <p:txBody>
          <a:bodyPr vert="horz" lIns="91440" tIns="45720" rIns="91440" bIns="45720" rtlCol="0" anchor="ctr"/>
          <a:lstStyle>
            <a:lvl1pPr algn="r">
              <a:defRPr sz="1600">
                <a:solidFill>
                  <a:schemeClr val="bg2"/>
                </a:solidFill>
              </a:defRPr>
            </a:lvl1pPr>
          </a:lstStyle>
          <a:p>
            <a:fld id="{B3618E82-2635-4133-8350-4252D6B2AEF7}" type="slidenum">
              <a:rPr lang="en-US" smtClean="0"/>
              <a:pPr/>
              <a:t>‹#›</a:t>
            </a:fld>
            <a:endParaRPr lang="en-US"/>
          </a:p>
        </p:txBody>
      </p:sp>
    </p:spTree>
    <p:extLst>
      <p:ext uri="{BB962C8B-B14F-4D97-AF65-F5344CB8AC3E}">
        <p14:creationId xmlns:p14="http://schemas.microsoft.com/office/powerpoint/2010/main" val="226446001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 Chart Right Side Call Out Arial Blac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3237" y="329565"/>
            <a:ext cx="13623925" cy="1016350"/>
          </a:xfrm>
        </p:spPr>
        <p:txBody>
          <a:bodyPr/>
          <a:lstStyle>
            <a:lvl1pPr>
              <a:defRPr>
                <a:latin typeface="+mj-lt"/>
              </a:defRPr>
            </a:lvl1pPr>
          </a:lstStyle>
          <a:p>
            <a:r>
              <a:rPr lang="en-US" dirty="0"/>
              <a:t>Slide Titles Should Use Initial Caps </a:t>
            </a:r>
          </a:p>
        </p:txBody>
      </p:sp>
      <p:sp>
        <p:nvSpPr>
          <p:cNvPr id="5" name="Text Placeholder 13"/>
          <p:cNvSpPr>
            <a:spLocks noGrp="1"/>
          </p:cNvSpPr>
          <p:nvPr>
            <p:ph type="body" sz="quarter" idx="15" hasCustomPrompt="1"/>
          </p:nvPr>
        </p:nvSpPr>
        <p:spPr>
          <a:xfrm>
            <a:off x="503237" y="1587499"/>
            <a:ext cx="9144000" cy="533115"/>
          </a:xfrm>
        </p:spPr>
        <p:txBody>
          <a:bodyPr anchor="b"/>
          <a:lstStyle>
            <a:lvl1pPr marL="0" indent="0">
              <a:buNone/>
              <a:defRPr b="1">
                <a:solidFill>
                  <a:schemeClr val="accent1"/>
                </a:solidFill>
              </a:defRPr>
            </a:lvl1pPr>
          </a:lstStyle>
          <a:p>
            <a:pPr lvl="0"/>
            <a:r>
              <a:rPr lang="en-US" dirty="0"/>
              <a:t>Click to edit master text styles</a:t>
            </a:r>
          </a:p>
        </p:txBody>
      </p:sp>
      <p:sp>
        <p:nvSpPr>
          <p:cNvPr id="7" name="Chart Placeholder 6"/>
          <p:cNvSpPr>
            <a:spLocks noGrp="1"/>
          </p:cNvSpPr>
          <p:nvPr>
            <p:ph type="chart" sz="quarter" idx="16"/>
          </p:nvPr>
        </p:nvSpPr>
        <p:spPr>
          <a:xfrm>
            <a:off x="503237" y="2387600"/>
            <a:ext cx="9144000" cy="4830763"/>
          </a:xfrm>
        </p:spPr>
        <p:txBody>
          <a:bodyPr/>
          <a:lstStyle/>
          <a:p>
            <a:r>
              <a:rPr lang="it-IT"/>
              <a:t>Fare clic sull'icona per inserire un grafico</a:t>
            </a:r>
            <a:endParaRPr lang="en-US"/>
          </a:p>
        </p:txBody>
      </p:sp>
      <p:sp>
        <p:nvSpPr>
          <p:cNvPr id="9" name="Text Placeholder 8"/>
          <p:cNvSpPr>
            <a:spLocks noGrp="1"/>
          </p:cNvSpPr>
          <p:nvPr>
            <p:ph type="body" sz="quarter" idx="17"/>
          </p:nvPr>
        </p:nvSpPr>
        <p:spPr>
          <a:xfrm>
            <a:off x="503237" y="7192963"/>
            <a:ext cx="9144000" cy="393700"/>
          </a:xfrm>
        </p:spPr>
        <p:txBody>
          <a:bodyPr>
            <a:noAutofit/>
          </a:bodyPr>
          <a:lstStyle>
            <a:lvl1pPr marL="0" indent="0">
              <a:buNone/>
              <a:defRPr sz="1400">
                <a:solidFill>
                  <a:schemeClr val="accent1"/>
                </a:solidFill>
              </a:defRPr>
            </a:lvl1pPr>
          </a:lstStyle>
          <a:p>
            <a:pPr lvl="0"/>
            <a:r>
              <a:rPr lang="it-IT"/>
              <a:t>Fare clic per modificare gli stili del testo dello schema</a:t>
            </a:r>
          </a:p>
        </p:txBody>
      </p:sp>
      <p:sp>
        <p:nvSpPr>
          <p:cNvPr id="11" name="Footer Placeholder 2">
            <a:extLst>
              <a:ext uri="{FF2B5EF4-FFF2-40B4-BE49-F238E27FC236}">
                <a16:creationId xmlns:a16="http://schemas.microsoft.com/office/drawing/2014/main" id="{5C12D595-3BBB-431D-BC34-4776D3CE684F}"/>
              </a:ext>
            </a:extLst>
          </p:cNvPr>
          <p:cNvSpPr>
            <a:spLocks noGrp="1"/>
          </p:cNvSpPr>
          <p:nvPr>
            <p:ph type="ftr" sz="quarter" idx="3"/>
          </p:nvPr>
        </p:nvSpPr>
        <p:spPr>
          <a:xfrm>
            <a:off x="503238" y="7862887"/>
            <a:ext cx="8338186"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
        <p:nvSpPr>
          <p:cNvPr id="13" name="Slide Number Placeholder 5">
            <a:extLst>
              <a:ext uri="{FF2B5EF4-FFF2-40B4-BE49-F238E27FC236}">
                <a16:creationId xmlns:a16="http://schemas.microsoft.com/office/drawing/2014/main" id="{3F0C14B0-B08F-40B1-8CA8-F6195D36EEA9}"/>
              </a:ext>
            </a:extLst>
          </p:cNvPr>
          <p:cNvSpPr>
            <a:spLocks noGrp="1"/>
          </p:cNvSpPr>
          <p:nvPr>
            <p:ph type="sldNum" sz="quarter" idx="4"/>
          </p:nvPr>
        </p:nvSpPr>
        <p:spPr>
          <a:xfrm>
            <a:off x="13557251" y="7860474"/>
            <a:ext cx="943610" cy="246888"/>
          </a:xfrm>
          <a:prstGeom prst="rect">
            <a:avLst/>
          </a:prstGeom>
        </p:spPr>
        <p:txBody>
          <a:bodyPr vert="horz" lIns="91440" tIns="45720" rIns="91440" bIns="45720" rtlCol="0" anchor="ctr"/>
          <a:lstStyle>
            <a:lvl1pPr algn="r">
              <a:defRPr sz="1600">
                <a:solidFill>
                  <a:schemeClr val="bg2"/>
                </a:solidFill>
              </a:defRPr>
            </a:lvl1pPr>
          </a:lstStyle>
          <a:p>
            <a:fld id="{B3618E82-2635-4133-8350-4252D6B2AEF7}" type="slidenum">
              <a:rPr lang="en-US" smtClean="0"/>
              <a:pPr/>
              <a:t>‹#›</a:t>
            </a:fld>
            <a:endParaRPr lang="en-US"/>
          </a:p>
        </p:txBody>
      </p:sp>
    </p:spTree>
    <p:extLst>
      <p:ext uri="{BB962C8B-B14F-4D97-AF65-F5344CB8AC3E}">
        <p14:creationId xmlns:p14="http://schemas.microsoft.com/office/powerpoint/2010/main" val="175408220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 Chart Left Side Call Out Arial Blac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3237" y="329565"/>
            <a:ext cx="13623925" cy="1016350"/>
          </a:xfrm>
        </p:spPr>
        <p:txBody>
          <a:bodyPr/>
          <a:lstStyle>
            <a:lvl1pPr>
              <a:defRPr>
                <a:latin typeface="+mj-lt"/>
              </a:defRPr>
            </a:lvl1pPr>
          </a:lstStyle>
          <a:p>
            <a:r>
              <a:rPr lang="en-US" dirty="0"/>
              <a:t>Slide Titles Should Use Initial Caps </a:t>
            </a:r>
          </a:p>
        </p:txBody>
      </p:sp>
      <p:sp>
        <p:nvSpPr>
          <p:cNvPr id="5" name="Text Placeholder 13"/>
          <p:cNvSpPr>
            <a:spLocks noGrp="1"/>
          </p:cNvSpPr>
          <p:nvPr>
            <p:ph type="body" sz="quarter" idx="15" hasCustomPrompt="1"/>
          </p:nvPr>
        </p:nvSpPr>
        <p:spPr>
          <a:xfrm>
            <a:off x="4983162" y="1587499"/>
            <a:ext cx="9144000" cy="533115"/>
          </a:xfrm>
        </p:spPr>
        <p:txBody>
          <a:bodyPr anchor="b"/>
          <a:lstStyle>
            <a:lvl1pPr marL="0" indent="0">
              <a:buNone/>
              <a:defRPr b="1">
                <a:solidFill>
                  <a:schemeClr val="accent1"/>
                </a:solidFill>
              </a:defRPr>
            </a:lvl1pPr>
          </a:lstStyle>
          <a:p>
            <a:pPr lvl="0"/>
            <a:r>
              <a:rPr lang="en-US" dirty="0"/>
              <a:t>Click to edit master text styles</a:t>
            </a:r>
          </a:p>
        </p:txBody>
      </p:sp>
      <p:sp>
        <p:nvSpPr>
          <p:cNvPr id="7" name="Chart Placeholder 6"/>
          <p:cNvSpPr>
            <a:spLocks noGrp="1"/>
          </p:cNvSpPr>
          <p:nvPr>
            <p:ph type="chart" sz="quarter" idx="16"/>
          </p:nvPr>
        </p:nvSpPr>
        <p:spPr>
          <a:xfrm>
            <a:off x="4983162" y="2387600"/>
            <a:ext cx="9144000" cy="4830763"/>
          </a:xfrm>
        </p:spPr>
        <p:txBody>
          <a:bodyPr/>
          <a:lstStyle/>
          <a:p>
            <a:r>
              <a:rPr lang="it-IT"/>
              <a:t>Fare clic sull'icona per inserire un grafico</a:t>
            </a:r>
            <a:endParaRPr lang="en-US" dirty="0"/>
          </a:p>
        </p:txBody>
      </p:sp>
      <p:sp>
        <p:nvSpPr>
          <p:cNvPr id="9" name="Text Placeholder 8"/>
          <p:cNvSpPr>
            <a:spLocks noGrp="1"/>
          </p:cNvSpPr>
          <p:nvPr>
            <p:ph type="body" sz="quarter" idx="17"/>
          </p:nvPr>
        </p:nvSpPr>
        <p:spPr>
          <a:xfrm>
            <a:off x="4983162" y="7192963"/>
            <a:ext cx="9144000" cy="393700"/>
          </a:xfrm>
        </p:spPr>
        <p:txBody>
          <a:bodyPr>
            <a:noAutofit/>
          </a:bodyPr>
          <a:lstStyle>
            <a:lvl1pPr marL="0" indent="0">
              <a:buNone/>
              <a:defRPr sz="1400">
                <a:solidFill>
                  <a:schemeClr val="accent1"/>
                </a:solidFill>
              </a:defRPr>
            </a:lvl1pPr>
          </a:lstStyle>
          <a:p>
            <a:pPr lvl="0"/>
            <a:r>
              <a:rPr lang="it-IT"/>
              <a:t>Fare clic per modificare gli stili del testo dello schema</a:t>
            </a:r>
          </a:p>
        </p:txBody>
      </p:sp>
      <p:sp>
        <p:nvSpPr>
          <p:cNvPr id="11" name="Footer Placeholder 2">
            <a:extLst>
              <a:ext uri="{FF2B5EF4-FFF2-40B4-BE49-F238E27FC236}">
                <a16:creationId xmlns:a16="http://schemas.microsoft.com/office/drawing/2014/main" id="{D48D4C65-3B8A-46E1-854A-F336FE436E9F}"/>
              </a:ext>
            </a:extLst>
          </p:cNvPr>
          <p:cNvSpPr>
            <a:spLocks noGrp="1"/>
          </p:cNvSpPr>
          <p:nvPr>
            <p:ph type="ftr" sz="quarter" idx="3"/>
          </p:nvPr>
        </p:nvSpPr>
        <p:spPr>
          <a:xfrm>
            <a:off x="503238" y="7862887"/>
            <a:ext cx="8338186"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
        <p:nvSpPr>
          <p:cNvPr id="13" name="Slide Number Placeholder 5">
            <a:extLst>
              <a:ext uri="{FF2B5EF4-FFF2-40B4-BE49-F238E27FC236}">
                <a16:creationId xmlns:a16="http://schemas.microsoft.com/office/drawing/2014/main" id="{32E07EEE-F705-45A5-9982-2B2D68FA8EEB}"/>
              </a:ext>
            </a:extLst>
          </p:cNvPr>
          <p:cNvSpPr>
            <a:spLocks noGrp="1"/>
          </p:cNvSpPr>
          <p:nvPr>
            <p:ph type="sldNum" sz="quarter" idx="4"/>
          </p:nvPr>
        </p:nvSpPr>
        <p:spPr>
          <a:xfrm>
            <a:off x="13557251" y="7860474"/>
            <a:ext cx="943610" cy="246888"/>
          </a:xfrm>
          <a:prstGeom prst="rect">
            <a:avLst/>
          </a:prstGeom>
        </p:spPr>
        <p:txBody>
          <a:bodyPr vert="horz" lIns="91440" tIns="45720" rIns="91440" bIns="45720" rtlCol="0" anchor="ctr"/>
          <a:lstStyle>
            <a:lvl1pPr algn="r">
              <a:defRPr sz="1600">
                <a:solidFill>
                  <a:schemeClr val="bg2"/>
                </a:solidFill>
              </a:defRPr>
            </a:lvl1pPr>
          </a:lstStyle>
          <a:p>
            <a:fld id="{B3618E82-2635-4133-8350-4252D6B2AEF7}" type="slidenum">
              <a:rPr lang="en-US" smtClean="0"/>
              <a:pPr/>
              <a:t>‹#›</a:t>
            </a:fld>
            <a:endParaRPr lang="en-US"/>
          </a:p>
        </p:txBody>
      </p:sp>
    </p:spTree>
    <p:extLst>
      <p:ext uri="{BB962C8B-B14F-4D97-AF65-F5344CB8AC3E}">
        <p14:creationId xmlns:p14="http://schemas.microsoft.com/office/powerpoint/2010/main" val="176432817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 Chart Arial Black">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j-lt"/>
              </a:defRPr>
            </a:lvl1pPr>
          </a:lstStyle>
          <a:p>
            <a:r>
              <a:rPr lang="en-US" dirty="0"/>
              <a:t>Slide Titles Should Use Initial Caps </a:t>
            </a:r>
          </a:p>
        </p:txBody>
      </p:sp>
      <p:sp>
        <p:nvSpPr>
          <p:cNvPr id="5" name="Text Placeholder 13"/>
          <p:cNvSpPr>
            <a:spLocks noGrp="1"/>
          </p:cNvSpPr>
          <p:nvPr>
            <p:ph type="body" sz="quarter" idx="15" hasCustomPrompt="1"/>
          </p:nvPr>
        </p:nvSpPr>
        <p:spPr>
          <a:xfrm>
            <a:off x="503238" y="1587500"/>
            <a:ext cx="6629400" cy="762000"/>
          </a:xfrm>
        </p:spPr>
        <p:txBody>
          <a:bodyPr anchor="b"/>
          <a:lstStyle>
            <a:lvl1pPr marL="0" indent="0">
              <a:buNone/>
              <a:defRPr b="1">
                <a:solidFill>
                  <a:schemeClr val="accent1"/>
                </a:solidFill>
              </a:defRPr>
            </a:lvl1pPr>
          </a:lstStyle>
          <a:p>
            <a:pPr lvl="0"/>
            <a:r>
              <a:rPr lang="en-US" dirty="0"/>
              <a:t>Click to edit master text styles</a:t>
            </a:r>
          </a:p>
        </p:txBody>
      </p:sp>
      <p:sp>
        <p:nvSpPr>
          <p:cNvPr id="6" name="Text Placeholder 13"/>
          <p:cNvSpPr>
            <a:spLocks noGrp="1"/>
          </p:cNvSpPr>
          <p:nvPr>
            <p:ph type="body" sz="quarter" idx="16" hasCustomPrompt="1"/>
          </p:nvPr>
        </p:nvSpPr>
        <p:spPr>
          <a:xfrm>
            <a:off x="7480301" y="1587500"/>
            <a:ext cx="6629400" cy="762000"/>
          </a:xfrm>
        </p:spPr>
        <p:txBody>
          <a:bodyPr anchor="b"/>
          <a:lstStyle>
            <a:lvl1pPr marL="0" indent="0">
              <a:buNone/>
              <a:defRPr b="1">
                <a:solidFill>
                  <a:schemeClr val="accent1"/>
                </a:solidFill>
              </a:defRPr>
            </a:lvl1pPr>
          </a:lstStyle>
          <a:p>
            <a:pPr lvl="0"/>
            <a:r>
              <a:rPr lang="en-US" dirty="0"/>
              <a:t>Click to edit master text styles</a:t>
            </a:r>
          </a:p>
        </p:txBody>
      </p:sp>
      <p:sp>
        <p:nvSpPr>
          <p:cNvPr id="10" name="Chart Placeholder 9"/>
          <p:cNvSpPr>
            <a:spLocks noGrp="1"/>
          </p:cNvSpPr>
          <p:nvPr>
            <p:ph type="chart" sz="quarter" idx="17"/>
          </p:nvPr>
        </p:nvSpPr>
        <p:spPr>
          <a:xfrm>
            <a:off x="503238" y="2438400"/>
            <a:ext cx="6629400" cy="4779963"/>
          </a:xfrm>
        </p:spPr>
        <p:txBody>
          <a:bodyPr/>
          <a:lstStyle/>
          <a:p>
            <a:r>
              <a:rPr lang="it-IT"/>
              <a:t>Fare clic sull'icona per inserire un grafico</a:t>
            </a:r>
            <a:endParaRPr lang="en-US" dirty="0"/>
          </a:p>
        </p:txBody>
      </p:sp>
      <p:sp>
        <p:nvSpPr>
          <p:cNvPr id="11" name="Chart Placeholder 9"/>
          <p:cNvSpPr>
            <a:spLocks noGrp="1"/>
          </p:cNvSpPr>
          <p:nvPr>
            <p:ph type="chart" sz="quarter" idx="18"/>
          </p:nvPr>
        </p:nvSpPr>
        <p:spPr>
          <a:xfrm>
            <a:off x="7480301" y="2438400"/>
            <a:ext cx="6629400" cy="4779963"/>
          </a:xfrm>
        </p:spPr>
        <p:txBody>
          <a:bodyPr/>
          <a:lstStyle/>
          <a:p>
            <a:r>
              <a:rPr lang="it-IT"/>
              <a:t>Fare clic sull'icona per inserire un grafico</a:t>
            </a:r>
            <a:endParaRPr lang="en-US"/>
          </a:p>
        </p:txBody>
      </p:sp>
      <p:sp>
        <p:nvSpPr>
          <p:cNvPr id="12" name="Text Placeholder 8"/>
          <p:cNvSpPr>
            <a:spLocks noGrp="1"/>
          </p:cNvSpPr>
          <p:nvPr>
            <p:ph type="body" sz="quarter" idx="19"/>
          </p:nvPr>
        </p:nvSpPr>
        <p:spPr>
          <a:xfrm>
            <a:off x="503237" y="7192963"/>
            <a:ext cx="6629400" cy="393700"/>
          </a:xfrm>
        </p:spPr>
        <p:txBody>
          <a:bodyPr>
            <a:noAutofit/>
          </a:bodyPr>
          <a:lstStyle>
            <a:lvl1pPr marL="0" indent="0">
              <a:buNone/>
              <a:defRPr sz="1400">
                <a:solidFill>
                  <a:schemeClr val="accent1"/>
                </a:solidFill>
              </a:defRPr>
            </a:lvl1pPr>
          </a:lstStyle>
          <a:p>
            <a:pPr lvl="0"/>
            <a:r>
              <a:rPr lang="it-IT"/>
              <a:t>Fare clic per modificare gli stili del testo dello schema</a:t>
            </a:r>
          </a:p>
        </p:txBody>
      </p:sp>
      <p:sp>
        <p:nvSpPr>
          <p:cNvPr id="13" name="Text Placeholder 8"/>
          <p:cNvSpPr>
            <a:spLocks noGrp="1"/>
          </p:cNvSpPr>
          <p:nvPr>
            <p:ph type="body" sz="quarter" idx="20"/>
          </p:nvPr>
        </p:nvSpPr>
        <p:spPr>
          <a:xfrm>
            <a:off x="7497763" y="7192963"/>
            <a:ext cx="6629400" cy="393700"/>
          </a:xfrm>
        </p:spPr>
        <p:txBody>
          <a:bodyPr>
            <a:noAutofit/>
          </a:bodyPr>
          <a:lstStyle>
            <a:lvl1pPr marL="0" indent="0">
              <a:buNone/>
              <a:defRPr sz="1400">
                <a:solidFill>
                  <a:schemeClr val="accent1"/>
                </a:solidFill>
              </a:defRPr>
            </a:lvl1pPr>
          </a:lstStyle>
          <a:p>
            <a:pPr lvl="0"/>
            <a:r>
              <a:rPr lang="it-IT"/>
              <a:t>Fare clic per modificare gli stili del testo dello schema</a:t>
            </a:r>
          </a:p>
        </p:txBody>
      </p:sp>
      <p:sp>
        <p:nvSpPr>
          <p:cNvPr id="16" name="Footer Placeholder 2">
            <a:extLst>
              <a:ext uri="{FF2B5EF4-FFF2-40B4-BE49-F238E27FC236}">
                <a16:creationId xmlns:a16="http://schemas.microsoft.com/office/drawing/2014/main" id="{84D59B11-F87E-4027-A157-9BB012661149}"/>
              </a:ext>
            </a:extLst>
          </p:cNvPr>
          <p:cNvSpPr>
            <a:spLocks noGrp="1"/>
          </p:cNvSpPr>
          <p:nvPr>
            <p:ph type="ftr" sz="quarter" idx="3"/>
          </p:nvPr>
        </p:nvSpPr>
        <p:spPr>
          <a:xfrm>
            <a:off x="503238" y="7862887"/>
            <a:ext cx="8338186"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
        <p:nvSpPr>
          <p:cNvPr id="17" name="Slide Number Placeholder 5">
            <a:extLst>
              <a:ext uri="{FF2B5EF4-FFF2-40B4-BE49-F238E27FC236}">
                <a16:creationId xmlns:a16="http://schemas.microsoft.com/office/drawing/2014/main" id="{A4AEB357-DBDF-4A61-83AB-ABDF79F5D8BC}"/>
              </a:ext>
            </a:extLst>
          </p:cNvPr>
          <p:cNvSpPr>
            <a:spLocks noGrp="1"/>
          </p:cNvSpPr>
          <p:nvPr>
            <p:ph type="sldNum" sz="quarter" idx="4"/>
          </p:nvPr>
        </p:nvSpPr>
        <p:spPr>
          <a:xfrm>
            <a:off x="13557251" y="7860474"/>
            <a:ext cx="943610" cy="246888"/>
          </a:xfrm>
          <a:prstGeom prst="rect">
            <a:avLst/>
          </a:prstGeom>
        </p:spPr>
        <p:txBody>
          <a:bodyPr vert="horz" lIns="91440" tIns="45720" rIns="91440" bIns="45720" rtlCol="0" anchor="ctr"/>
          <a:lstStyle>
            <a:lvl1pPr algn="r">
              <a:defRPr sz="1600">
                <a:solidFill>
                  <a:schemeClr val="bg2"/>
                </a:solidFill>
              </a:defRPr>
            </a:lvl1pPr>
          </a:lstStyle>
          <a:p>
            <a:fld id="{B3618E82-2635-4133-8350-4252D6B2AEF7}" type="slidenum">
              <a:rPr lang="en-US" smtClean="0"/>
              <a:pPr/>
              <a:t>‹#›</a:t>
            </a:fld>
            <a:endParaRPr lang="en-US"/>
          </a:p>
        </p:txBody>
      </p:sp>
    </p:spTree>
    <p:extLst>
      <p:ext uri="{BB962C8B-B14F-4D97-AF65-F5344CB8AC3E}">
        <p14:creationId xmlns:p14="http://schemas.microsoft.com/office/powerpoint/2010/main" val="38711834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3 Chart Arial Black">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j-lt"/>
              </a:defRPr>
            </a:lvl1pPr>
          </a:lstStyle>
          <a:p>
            <a:r>
              <a:rPr lang="en-US" dirty="0"/>
              <a:t>Slide Titles Should Use Initial Caps </a:t>
            </a:r>
          </a:p>
        </p:txBody>
      </p:sp>
      <p:sp>
        <p:nvSpPr>
          <p:cNvPr id="5" name="Text Placeholder 5"/>
          <p:cNvSpPr>
            <a:spLocks noGrp="1"/>
          </p:cNvSpPr>
          <p:nvPr>
            <p:ph type="body" sz="quarter" idx="12" hasCustomPrompt="1"/>
          </p:nvPr>
        </p:nvSpPr>
        <p:spPr>
          <a:xfrm>
            <a:off x="503238" y="1828800"/>
            <a:ext cx="4389120" cy="825500"/>
          </a:xfrm>
        </p:spPr>
        <p:txBody>
          <a:bodyPr anchor="b"/>
          <a:lstStyle>
            <a:lvl1pPr marL="0" indent="0">
              <a:buNone/>
              <a:defRPr b="1">
                <a:solidFill>
                  <a:schemeClr val="accent1"/>
                </a:solidFill>
              </a:defRPr>
            </a:lvl1pPr>
          </a:lstStyle>
          <a:p>
            <a:pPr lvl="0"/>
            <a:r>
              <a:rPr lang="en-US" dirty="0"/>
              <a:t>Click to edit master text styles</a:t>
            </a:r>
          </a:p>
        </p:txBody>
      </p:sp>
      <p:sp>
        <p:nvSpPr>
          <p:cNvPr id="6" name="Text Placeholder 5"/>
          <p:cNvSpPr>
            <a:spLocks noGrp="1"/>
          </p:cNvSpPr>
          <p:nvPr>
            <p:ph type="body" sz="quarter" idx="13" hasCustomPrompt="1"/>
          </p:nvPr>
        </p:nvSpPr>
        <p:spPr>
          <a:xfrm>
            <a:off x="5120641" y="1828800"/>
            <a:ext cx="4389120" cy="825500"/>
          </a:xfrm>
        </p:spPr>
        <p:txBody>
          <a:bodyPr anchor="b"/>
          <a:lstStyle>
            <a:lvl1pPr marL="0" indent="0">
              <a:buNone/>
              <a:defRPr b="1">
                <a:solidFill>
                  <a:schemeClr val="accent1"/>
                </a:solidFill>
              </a:defRPr>
            </a:lvl1pPr>
          </a:lstStyle>
          <a:p>
            <a:pPr lvl="0"/>
            <a:r>
              <a:rPr lang="en-US" dirty="0"/>
              <a:t>Click to edit master text styles</a:t>
            </a:r>
          </a:p>
        </p:txBody>
      </p:sp>
      <p:sp>
        <p:nvSpPr>
          <p:cNvPr id="7" name="Text Placeholder 5"/>
          <p:cNvSpPr>
            <a:spLocks noGrp="1"/>
          </p:cNvSpPr>
          <p:nvPr>
            <p:ph type="body" sz="quarter" idx="14" hasCustomPrompt="1"/>
          </p:nvPr>
        </p:nvSpPr>
        <p:spPr>
          <a:xfrm>
            <a:off x="9738043" y="1828800"/>
            <a:ext cx="4389120" cy="825500"/>
          </a:xfrm>
        </p:spPr>
        <p:txBody>
          <a:bodyPr anchor="b"/>
          <a:lstStyle>
            <a:lvl1pPr marL="0" indent="0">
              <a:buNone/>
              <a:defRPr b="1">
                <a:solidFill>
                  <a:schemeClr val="accent1"/>
                </a:solidFill>
              </a:defRPr>
            </a:lvl1pPr>
          </a:lstStyle>
          <a:p>
            <a:pPr lvl="0"/>
            <a:r>
              <a:rPr lang="en-US" dirty="0"/>
              <a:t>Click to edit master text styles</a:t>
            </a:r>
          </a:p>
        </p:txBody>
      </p:sp>
      <p:sp>
        <p:nvSpPr>
          <p:cNvPr id="8" name="Chart Placeholder 9"/>
          <p:cNvSpPr>
            <a:spLocks noGrp="1"/>
          </p:cNvSpPr>
          <p:nvPr>
            <p:ph type="chart" sz="quarter" idx="17"/>
          </p:nvPr>
        </p:nvSpPr>
        <p:spPr>
          <a:xfrm>
            <a:off x="503238" y="2870200"/>
            <a:ext cx="4389120" cy="4348163"/>
          </a:xfrm>
        </p:spPr>
        <p:txBody>
          <a:bodyPr/>
          <a:lstStyle/>
          <a:p>
            <a:r>
              <a:rPr lang="it-IT"/>
              <a:t>Fare clic sull'icona per inserire un grafico</a:t>
            </a:r>
            <a:endParaRPr lang="en-US" dirty="0"/>
          </a:p>
        </p:txBody>
      </p:sp>
      <p:sp>
        <p:nvSpPr>
          <p:cNvPr id="9" name="Chart Placeholder 9"/>
          <p:cNvSpPr>
            <a:spLocks noGrp="1"/>
          </p:cNvSpPr>
          <p:nvPr>
            <p:ph type="chart" sz="quarter" idx="18"/>
          </p:nvPr>
        </p:nvSpPr>
        <p:spPr>
          <a:xfrm>
            <a:off x="5120640" y="2870200"/>
            <a:ext cx="4389120" cy="4348163"/>
          </a:xfrm>
        </p:spPr>
        <p:txBody>
          <a:bodyPr/>
          <a:lstStyle/>
          <a:p>
            <a:r>
              <a:rPr lang="it-IT"/>
              <a:t>Fare clic sull'icona per inserire un grafico</a:t>
            </a:r>
            <a:endParaRPr lang="en-US" dirty="0"/>
          </a:p>
        </p:txBody>
      </p:sp>
      <p:sp>
        <p:nvSpPr>
          <p:cNvPr id="10" name="Chart Placeholder 9"/>
          <p:cNvSpPr>
            <a:spLocks noGrp="1"/>
          </p:cNvSpPr>
          <p:nvPr>
            <p:ph type="chart" sz="quarter" idx="19"/>
          </p:nvPr>
        </p:nvSpPr>
        <p:spPr>
          <a:xfrm>
            <a:off x="9738043" y="2870200"/>
            <a:ext cx="4389120" cy="4348163"/>
          </a:xfrm>
        </p:spPr>
        <p:txBody>
          <a:bodyPr/>
          <a:lstStyle/>
          <a:p>
            <a:r>
              <a:rPr lang="it-IT"/>
              <a:t>Fare clic sull'icona per inserire un grafico</a:t>
            </a:r>
            <a:endParaRPr lang="en-US" dirty="0"/>
          </a:p>
        </p:txBody>
      </p:sp>
      <p:sp>
        <p:nvSpPr>
          <p:cNvPr id="11" name="Text Placeholder 8"/>
          <p:cNvSpPr>
            <a:spLocks noGrp="1"/>
          </p:cNvSpPr>
          <p:nvPr>
            <p:ph type="body" sz="quarter" idx="20"/>
          </p:nvPr>
        </p:nvSpPr>
        <p:spPr>
          <a:xfrm>
            <a:off x="503237" y="7192963"/>
            <a:ext cx="4389121" cy="393700"/>
          </a:xfrm>
        </p:spPr>
        <p:txBody>
          <a:bodyPr>
            <a:noAutofit/>
          </a:bodyPr>
          <a:lstStyle>
            <a:lvl1pPr marL="0" indent="0">
              <a:buNone/>
              <a:defRPr sz="1400">
                <a:solidFill>
                  <a:schemeClr val="accent1"/>
                </a:solidFill>
              </a:defRPr>
            </a:lvl1pPr>
          </a:lstStyle>
          <a:p>
            <a:pPr lvl="0"/>
            <a:r>
              <a:rPr lang="it-IT"/>
              <a:t>Fare clic per modificare gli stili del testo dello schema</a:t>
            </a:r>
          </a:p>
        </p:txBody>
      </p:sp>
      <p:sp>
        <p:nvSpPr>
          <p:cNvPr id="12" name="Text Placeholder 8"/>
          <p:cNvSpPr>
            <a:spLocks noGrp="1"/>
          </p:cNvSpPr>
          <p:nvPr>
            <p:ph type="body" sz="quarter" idx="21"/>
          </p:nvPr>
        </p:nvSpPr>
        <p:spPr>
          <a:xfrm>
            <a:off x="5120641" y="7192963"/>
            <a:ext cx="4389121" cy="393700"/>
          </a:xfrm>
        </p:spPr>
        <p:txBody>
          <a:bodyPr>
            <a:noAutofit/>
          </a:bodyPr>
          <a:lstStyle>
            <a:lvl1pPr marL="0" indent="0">
              <a:buNone/>
              <a:defRPr sz="1400">
                <a:solidFill>
                  <a:schemeClr val="accent1"/>
                </a:solidFill>
              </a:defRPr>
            </a:lvl1pPr>
          </a:lstStyle>
          <a:p>
            <a:pPr lvl="0"/>
            <a:r>
              <a:rPr lang="it-IT"/>
              <a:t>Fare clic per modificare gli stili del testo dello schema</a:t>
            </a:r>
          </a:p>
        </p:txBody>
      </p:sp>
      <p:sp>
        <p:nvSpPr>
          <p:cNvPr id="13" name="Text Placeholder 8"/>
          <p:cNvSpPr>
            <a:spLocks noGrp="1"/>
          </p:cNvSpPr>
          <p:nvPr>
            <p:ph type="body" sz="quarter" idx="22"/>
          </p:nvPr>
        </p:nvSpPr>
        <p:spPr>
          <a:xfrm>
            <a:off x="9738041" y="7192963"/>
            <a:ext cx="4389121" cy="393700"/>
          </a:xfrm>
        </p:spPr>
        <p:txBody>
          <a:bodyPr>
            <a:noAutofit/>
          </a:bodyPr>
          <a:lstStyle>
            <a:lvl1pPr marL="0" indent="0">
              <a:buNone/>
              <a:defRPr sz="1400">
                <a:solidFill>
                  <a:schemeClr val="accent1"/>
                </a:solidFill>
              </a:defRPr>
            </a:lvl1pPr>
          </a:lstStyle>
          <a:p>
            <a:pPr lvl="0"/>
            <a:r>
              <a:rPr lang="it-IT"/>
              <a:t>Fare clic per modificare gli stili del testo dello schema</a:t>
            </a:r>
          </a:p>
        </p:txBody>
      </p:sp>
      <p:sp>
        <p:nvSpPr>
          <p:cNvPr id="16" name="Footer Placeholder 2">
            <a:extLst>
              <a:ext uri="{FF2B5EF4-FFF2-40B4-BE49-F238E27FC236}">
                <a16:creationId xmlns:a16="http://schemas.microsoft.com/office/drawing/2014/main" id="{EA5C3642-FF13-448A-B3EE-E1C625398801}"/>
              </a:ext>
            </a:extLst>
          </p:cNvPr>
          <p:cNvSpPr>
            <a:spLocks noGrp="1"/>
          </p:cNvSpPr>
          <p:nvPr>
            <p:ph type="ftr" sz="quarter" idx="3"/>
          </p:nvPr>
        </p:nvSpPr>
        <p:spPr>
          <a:xfrm>
            <a:off x="503238" y="7862887"/>
            <a:ext cx="8338186"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
        <p:nvSpPr>
          <p:cNvPr id="17" name="Slide Number Placeholder 5">
            <a:extLst>
              <a:ext uri="{FF2B5EF4-FFF2-40B4-BE49-F238E27FC236}">
                <a16:creationId xmlns:a16="http://schemas.microsoft.com/office/drawing/2014/main" id="{F36CF6A9-8066-4CE3-85B6-CE329D58F0AD}"/>
              </a:ext>
            </a:extLst>
          </p:cNvPr>
          <p:cNvSpPr>
            <a:spLocks noGrp="1"/>
          </p:cNvSpPr>
          <p:nvPr>
            <p:ph type="sldNum" sz="quarter" idx="4"/>
          </p:nvPr>
        </p:nvSpPr>
        <p:spPr>
          <a:xfrm>
            <a:off x="13557251" y="7860474"/>
            <a:ext cx="943610" cy="246888"/>
          </a:xfrm>
          <a:prstGeom prst="rect">
            <a:avLst/>
          </a:prstGeom>
        </p:spPr>
        <p:txBody>
          <a:bodyPr vert="horz" lIns="91440" tIns="45720" rIns="91440" bIns="45720" rtlCol="0" anchor="ctr"/>
          <a:lstStyle>
            <a:lvl1pPr algn="r">
              <a:defRPr sz="1600">
                <a:solidFill>
                  <a:schemeClr val="bg2"/>
                </a:solidFill>
              </a:defRPr>
            </a:lvl1pPr>
          </a:lstStyle>
          <a:p>
            <a:fld id="{B3618E82-2635-4133-8350-4252D6B2AEF7}" type="slidenum">
              <a:rPr lang="en-US" smtClean="0"/>
              <a:pPr/>
              <a:t>‹#›</a:t>
            </a:fld>
            <a:endParaRPr lang="en-US"/>
          </a:p>
        </p:txBody>
      </p:sp>
    </p:spTree>
    <p:extLst>
      <p:ext uri="{BB962C8B-B14F-4D97-AF65-F5344CB8AC3E}">
        <p14:creationId xmlns:p14="http://schemas.microsoft.com/office/powerpoint/2010/main" val="2090628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 Column 3 Line Tombston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Slide Titles Should Use Initial Caps </a:t>
            </a:r>
          </a:p>
        </p:txBody>
      </p:sp>
      <p:sp>
        <p:nvSpPr>
          <p:cNvPr id="8" name="Content Placeholder 2"/>
          <p:cNvSpPr>
            <a:spLocks noGrp="1"/>
          </p:cNvSpPr>
          <p:nvPr>
            <p:ph idx="1" hasCustomPrompt="1"/>
          </p:nvPr>
        </p:nvSpPr>
        <p:spPr>
          <a:xfrm>
            <a:off x="503237" y="1587501"/>
            <a:ext cx="13623926" cy="4572000"/>
          </a:xfrm>
        </p:spPr>
        <p:txBody>
          <a:bodyPr/>
          <a:lstStyle>
            <a:lvl1pPr>
              <a:defRPr/>
            </a:lvl1pPr>
            <a:lvl2pPr>
              <a:defRPr/>
            </a:lvl2pPr>
            <a:lvl3pPr>
              <a:defRPr lang="en-US" sz="2000" smtClean="0"/>
            </a:lvl3pPr>
          </a:lstStyle>
          <a:p>
            <a:r>
              <a:rPr lang="en-US" dirty="0"/>
              <a:t>The blue tombstone layout options should be used for all presentations</a:t>
            </a:r>
          </a:p>
          <a:p>
            <a:pPr lvl="1"/>
            <a:r>
              <a:rPr lang="en-US" dirty="0"/>
              <a:t>Body text is RGB: 63/64/64, the second color in the color theme order</a:t>
            </a:r>
          </a:p>
          <a:p>
            <a:pPr lvl="1"/>
            <a:r>
              <a:rPr lang="en-US" dirty="0"/>
              <a:t>Title text is RGB: 0/75/141, the fifth color in the color theme order</a:t>
            </a:r>
          </a:p>
          <a:p>
            <a:pPr lvl="2"/>
            <a:r>
              <a:rPr lang="en-US" b="1" dirty="0"/>
              <a:t>Arial font size 16 or larger </a:t>
            </a:r>
            <a:r>
              <a:rPr lang="en-US" dirty="0"/>
              <a:t>is strongly recommended, first level body text is </a:t>
            </a:r>
            <a:br>
              <a:rPr lang="en-US" dirty="0"/>
            </a:br>
            <a:r>
              <a:rPr lang="en-US" dirty="0"/>
              <a:t>Arial 20 </a:t>
            </a:r>
            <a:r>
              <a:rPr lang="en-US" dirty="0" err="1"/>
              <a:t>pt</a:t>
            </a:r>
            <a:endParaRPr lang="en-US" dirty="0"/>
          </a:p>
          <a:p>
            <a:pPr lvl="2"/>
            <a:r>
              <a:rPr lang="en-US" dirty="0"/>
              <a:t>Date formats: Please avoid “FY” before fiscal years, any Emerson financial data </a:t>
            </a:r>
            <a:br>
              <a:rPr lang="en-US" dirty="0"/>
            </a:br>
            <a:r>
              <a:rPr lang="en-US" dirty="0"/>
              <a:t>is assumed to be FY when just the year is shown</a:t>
            </a:r>
          </a:p>
          <a:p>
            <a:pPr lvl="2"/>
            <a:r>
              <a:rPr lang="en-US" dirty="0"/>
              <a:t>Highlight </a:t>
            </a:r>
            <a:r>
              <a:rPr lang="en-US" b="1" dirty="0"/>
              <a:t>important points </a:t>
            </a:r>
            <a:r>
              <a:rPr lang="en-US" dirty="0"/>
              <a:t>by bolding text or using </a:t>
            </a:r>
            <a:r>
              <a:rPr lang="en-US" sz="2000" dirty="0">
                <a:latin typeface="+mj-lt"/>
              </a:rPr>
              <a:t>Arial Black </a:t>
            </a:r>
          </a:p>
          <a:p>
            <a:endParaRPr lang="en-US" dirty="0"/>
          </a:p>
        </p:txBody>
      </p:sp>
      <p:grpSp>
        <p:nvGrpSpPr>
          <p:cNvPr id="12" name="Group 11">
            <a:extLst>
              <a:ext uri="{FF2B5EF4-FFF2-40B4-BE49-F238E27FC236}">
                <a16:creationId xmlns:a16="http://schemas.microsoft.com/office/drawing/2014/main" id="{AD614F6E-F461-44E8-B13F-3D6BD0058DD1}"/>
              </a:ext>
            </a:extLst>
          </p:cNvPr>
          <p:cNvGrpSpPr/>
          <p:nvPr userDrawn="1"/>
        </p:nvGrpSpPr>
        <p:grpSpPr>
          <a:xfrm>
            <a:off x="0" y="6902456"/>
            <a:ext cx="14630400" cy="1327145"/>
            <a:chOff x="0" y="5686691"/>
            <a:chExt cx="8306602" cy="542153"/>
          </a:xfrm>
          <a:solidFill>
            <a:schemeClr val="tx2"/>
          </a:solidFill>
        </p:grpSpPr>
        <p:sp>
          <p:nvSpPr>
            <p:cNvPr id="13" name="Rectangle 12">
              <a:extLst>
                <a:ext uri="{FF2B5EF4-FFF2-40B4-BE49-F238E27FC236}">
                  <a16:creationId xmlns:a16="http://schemas.microsoft.com/office/drawing/2014/main" id="{F145370C-E922-460D-A773-D94BFBBD5F9B}"/>
                </a:ext>
              </a:extLst>
            </p:cNvPr>
            <p:cNvSpPr/>
            <p:nvPr/>
          </p:nvSpPr>
          <p:spPr bwMode="auto">
            <a:xfrm>
              <a:off x="0" y="5686692"/>
              <a:ext cx="8306602" cy="542152"/>
            </a:xfrm>
            <a:prstGeom prst="rect">
              <a:avLst/>
            </a:prstGeom>
            <a:grpFill/>
            <a:ln w="9525" cap="flat" cmpd="sng" algn="ctr">
              <a:noFill/>
              <a:prstDash val="solid"/>
              <a:round/>
              <a:headEnd type="none" w="med" len="med"/>
              <a:tailEnd type="none" w="med" len="med"/>
            </a:ln>
            <a:effectLst/>
          </p:spPr>
          <p:txBody>
            <a:bodyPr vert="horz" wrap="square" lIns="457200" tIns="0" rIns="365760" bIns="0" numCol="1" rtlCol="0" anchor="ctr" anchorCtr="0" compatLnSpc="1">
              <a:prstTxWarp prst="textNoShape">
                <a:avLst/>
              </a:prstTxWarp>
            </a:bodyPr>
            <a:lstStyle/>
            <a:p>
              <a:pPr eaLnBrk="0" fontAlgn="base" hangingPunct="0">
                <a:spcBef>
                  <a:spcPct val="0"/>
                </a:spcBef>
                <a:spcAft>
                  <a:spcPct val="0"/>
                </a:spcAft>
              </a:pPr>
              <a:endParaRPr lang="en-US" b="1" dirty="0">
                <a:solidFill>
                  <a:schemeClr val="bg1"/>
                </a:solidFill>
              </a:endParaRPr>
            </a:p>
          </p:txBody>
        </p:sp>
        <p:cxnSp>
          <p:nvCxnSpPr>
            <p:cNvPr id="14" name="Straight Connector 13">
              <a:extLst>
                <a:ext uri="{FF2B5EF4-FFF2-40B4-BE49-F238E27FC236}">
                  <a16:creationId xmlns:a16="http://schemas.microsoft.com/office/drawing/2014/main" id="{16A4D2B9-55AC-4F66-8E62-C1ABAA70D004}"/>
                </a:ext>
              </a:extLst>
            </p:cNvPr>
            <p:cNvCxnSpPr/>
            <p:nvPr/>
          </p:nvCxnSpPr>
          <p:spPr bwMode="auto">
            <a:xfrm>
              <a:off x="0" y="5686691"/>
              <a:ext cx="8306602" cy="0"/>
            </a:xfrm>
            <a:prstGeom prst="line">
              <a:avLst/>
            </a:prstGeom>
            <a:grpFill/>
            <a:ln w="57150" cap="flat" cmpd="sng" algn="ctr">
              <a:solidFill>
                <a:schemeClr val="accent3"/>
              </a:solidFill>
              <a:prstDash val="solid"/>
              <a:miter lim="800000"/>
              <a:headEnd type="none" w="med" len="med"/>
              <a:tailEnd type="none" w="med" len="med"/>
            </a:ln>
            <a:effectLst/>
          </p:spPr>
        </p:cxnSp>
      </p:grpSp>
      <p:sp>
        <p:nvSpPr>
          <p:cNvPr id="15" name="Slide Number Placeholder 2">
            <a:extLst>
              <a:ext uri="{FF2B5EF4-FFF2-40B4-BE49-F238E27FC236}">
                <a16:creationId xmlns:a16="http://schemas.microsoft.com/office/drawing/2014/main" id="{E1A3B002-63EF-4292-8861-3F2ED9CB6EEC}"/>
              </a:ext>
            </a:extLst>
          </p:cNvPr>
          <p:cNvSpPr>
            <a:spLocks noGrp="1"/>
          </p:cNvSpPr>
          <p:nvPr>
            <p:ph type="sldNum" sz="quarter" idx="10"/>
          </p:nvPr>
        </p:nvSpPr>
        <p:spPr>
          <a:xfrm>
            <a:off x="13557251" y="7860474"/>
            <a:ext cx="943610" cy="246888"/>
          </a:xfrm>
        </p:spPr>
        <p:txBody>
          <a:bodyPr/>
          <a:lstStyle>
            <a:lvl1pPr>
              <a:defRPr>
                <a:solidFill>
                  <a:schemeClr val="bg1"/>
                </a:solidFill>
              </a:defRPr>
            </a:lvl1pPr>
          </a:lstStyle>
          <a:p>
            <a:fld id="{B3618E82-2635-4133-8350-4252D6B2AEF7}" type="slidenum">
              <a:rPr lang="en-US" smtClean="0"/>
              <a:pPr/>
              <a:t>‹#›</a:t>
            </a:fld>
            <a:endParaRPr lang="en-US"/>
          </a:p>
        </p:txBody>
      </p:sp>
      <p:sp>
        <p:nvSpPr>
          <p:cNvPr id="16" name="Footer Placeholder 3">
            <a:extLst>
              <a:ext uri="{FF2B5EF4-FFF2-40B4-BE49-F238E27FC236}">
                <a16:creationId xmlns:a16="http://schemas.microsoft.com/office/drawing/2014/main" id="{4AE6DAA5-3EF2-46BB-BF6A-9AE2286D82AF}"/>
              </a:ext>
            </a:extLst>
          </p:cNvPr>
          <p:cNvSpPr>
            <a:spLocks noGrp="1"/>
          </p:cNvSpPr>
          <p:nvPr>
            <p:ph type="ftr" sz="quarter" idx="11"/>
          </p:nvPr>
        </p:nvSpPr>
        <p:spPr>
          <a:xfrm>
            <a:off x="503238" y="7862887"/>
            <a:ext cx="8338186" cy="244475"/>
          </a:xfrm>
        </p:spPr>
        <p:txBody>
          <a:bodyPr/>
          <a:lstStyle>
            <a:lvl1pPr>
              <a:defRPr>
                <a:solidFill>
                  <a:schemeClr val="bg1"/>
                </a:solidFill>
              </a:defRPr>
            </a:lvl1pPr>
          </a:lstStyle>
          <a:p>
            <a:pPr>
              <a:defRPr/>
            </a:pPr>
            <a:r>
              <a:rPr lang="en-US"/>
              <a:t>Emerson Confidential</a:t>
            </a:r>
            <a:endParaRPr lang="en-US" dirty="0"/>
          </a:p>
        </p:txBody>
      </p:sp>
      <p:sp>
        <p:nvSpPr>
          <p:cNvPr id="17" name="Text Placeholder 9">
            <a:extLst>
              <a:ext uri="{FF2B5EF4-FFF2-40B4-BE49-F238E27FC236}">
                <a16:creationId xmlns:a16="http://schemas.microsoft.com/office/drawing/2014/main" id="{4293A714-2046-4730-B2CE-AF21D16B3529}"/>
              </a:ext>
            </a:extLst>
          </p:cNvPr>
          <p:cNvSpPr>
            <a:spLocks noGrp="1"/>
          </p:cNvSpPr>
          <p:nvPr>
            <p:ph type="body" sz="quarter" idx="14" hasCustomPrompt="1"/>
          </p:nvPr>
        </p:nvSpPr>
        <p:spPr>
          <a:xfrm>
            <a:off x="503238" y="6940549"/>
            <a:ext cx="13623925" cy="1192213"/>
          </a:xfrm>
        </p:spPr>
        <p:txBody>
          <a:bodyPr>
            <a:noAutofit/>
          </a:bodyPr>
          <a:lstStyle>
            <a:lvl1pPr marL="0" marR="0" indent="0" algn="ctr" defTabSz="914363" rtl="0" eaLnBrk="1" fontAlgn="auto" latinLnBrk="0" hangingPunct="1">
              <a:lnSpc>
                <a:spcPct val="85000"/>
              </a:lnSpc>
              <a:spcBef>
                <a:spcPts val="0"/>
              </a:spcBef>
              <a:spcAft>
                <a:spcPts val="0"/>
              </a:spcAft>
              <a:buClr>
                <a:schemeClr val="bg1">
                  <a:lumMod val="50000"/>
                </a:schemeClr>
              </a:buClr>
              <a:buSzTx/>
              <a:buFont typeface="Arial" panose="020B0604020202020204" pitchFamily="34" charset="0"/>
              <a:buNone/>
              <a:tabLst>
                <a:tab pos="140885" algn="l"/>
              </a:tabLst>
              <a:defRPr lang="en-US" sz="2400" b="1" kern="1200" dirty="0">
                <a:solidFill>
                  <a:schemeClr val="bg1"/>
                </a:solidFill>
                <a:latin typeface="+mn-lt"/>
                <a:ea typeface="+mn-ea"/>
                <a:cs typeface="+mn-cs"/>
              </a:defRPr>
            </a:lvl1pPr>
          </a:lstStyle>
          <a:p>
            <a:r>
              <a:rPr lang="en-US" dirty="0"/>
              <a:t>Three line, tombstone</a:t>
            </a:r>
          </a:p>
          <a:p>
            <a:r>
              <a:rPr lang="en-US" dirty="0"/>
              <a:t>Suggested text size is 24pt, bold and sentence case</a:t>
            </a:r>
          </a:p>
          <a:p>
            <a:r>
              <a:rPr lang="en-US" dirty="0"/>
              <a:t>Key takeaway</a:t>
            </a:r>
          </a:p>
        </p:txBody>
      </p:sp>
    </p:spTree>
    <p:extLst>
      <p:ext uri="{BB962C8B-B14F-4D97-AF65-F5344CB8AC3E}">
        <p14:creationId xmlns:p14="http://schemas.microsoft.com/office/powerpoint/2010/main" val="128192254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Only Arial Black">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j-lt"/>
              </a:defRPr>
            </a:lvl1pPr>
          </a:lstStyle>
          <a:p>
            <a:r>
              <a:rPr lang="en-US" dirty="0"/>
              <a:t>Slide Titles Should Use Initial Caps </a:t>
            </a:r>
          </a:p>
        </p:txBody>
      </p:sp>
      <p:sp>
        <p:nvSpPr>
          <p:cNvPr id="7" name="Footer Placeholder 2">
            <a:extLst>
              <a:ext uri="{FF2B5EF4-FFF2-40B4-BE49-F238E27FC236}">
                <a16:creationId xmlns:a16="http://schemas.microsoft.com/office/drawing/2014/main" id="{8D27242D-EDF4-4D9F-B7B7-26188354C9CA}"/>
              </a:ext>
            </a:extLst>
          </p:cNvPr>
          <p:cNvSpPr>
            <a:spLocks noGrp="1"/>
          </p:cNvSpPr>
          <p:nvPr>
            <p:ph type="ftr" sz="quarter" idx="3"/>
          </p:nvPr>
        </p:nvSpPr>
        <p:spPr>
          <a:xfrm>
            <a:off x="503238" y="7862887"/>
            <a:ext cx="8338186"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
        <p:nvSpPr>
          <p:cNvPr id="8" name="Slide Number Placeholder 5">
            <a:extLst>
              <a:ext uri="{FF2B5EF4-FFF2-40B4-BE49-F238E27FC236}">
                <a16:creationId xmlns:a16="http://schemas.microsoft.com/office/drawing/2014/main" id="{B1640928-EB2C-45EA-8625-1926ED64CD1C}"/>
              </a:ext>
            </a:extLst>
          </p:cNvPr>
          <p:cNvSpPr>
            <a:spLocks noGrp="1"/>
          </p:cNvSpPr>
          <p:nvPr>
            <p:ph type="sldNum" sz="quarter" idx="4"/>
          </p:nvPr>
        </p:nvSpPr>
        <p:spPr>
          <a:xfrm>
            <a:off x="13557251" y="7860474"/>
            <a:ext cx="943610" cy="246888"/>
          </a:xfrm>
          <a:prstGeom prst="rect">
            <a:avLst/>
          </a:prstGeom>
        </p:spPr>
        <p:txBody>
          <a:bodyPr vert="horz" lIns="91440" tIns="45720" rIns="91440" bIns="45720" rtlCol="0" anchor="ctr"/>
          <a:lstStyle>
            <a:lvl1pPr algn="r">
              <a:defRPr sz="1600">
                <a:solidFill>
                  <a:schemeClr val="bg2"/>
                </a:solidFill>
              </a:defRPr>
            </a:lvl1pPr>
          </a:lstStyle>
          <a:p>
            <a:fld id="{B3618E82-2635-4133-8350-4252D6B2AEF7}" type="slidenum">
              <a:rPr lang="en-US" smtClean="0"/>
              <a:pPr/>
              <a:t>‹#›</a:t>
            </a:fld>
            <a:endParaRPr lang="en-US"/>
          </a:p>
        </p:txBody>
      </p:sp>
    </p:spTree>
    <p:extLst>
      <p:ext uri="{BB962C8B-B14F-4D97-AF65-F5344CB8AC3E}">
        <p14:creationId xmlns:p14="http://schemas.microsoft.com/office/powerpoint/2010/main" val="120099229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Whit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CCD7C46F-C597-4550-B7AB-D3E098FBECC4}"/>
              </a:ext>
            </a:extLst>
          </p:cNvPr>
          <p:cNvSpPr>
            <a:spLocks noGrp="1"/>
          </p:cNvSpPr>
          <p:nvPr>
            <p:ph type="sldNum" sz="quarter" idx="4"/>
          </p:nvPr>
        </p:nvSpPr>
        <p:spPr>
          <a:xfrm>
            <a:off x="13557251" y="7860474"/>
            <a:ext cx="943610" cy="246888"/>
          </a:xfrm>
          <a:prstGeom prst="rect">
            <a:avLst/>
          </a:prstGeom>
        </p:spPr>
        <p:txBody>
          <a:bodyPr vert="horz" lIns="91440" tIns="45720" rIns="91440" bIns="45720" rtlCol="0" anchor="ctr"/>
          <a:lstStyle>
            <a:lvl1pPr algn="r">
              <a:defRPr sz="1600">
                <a:solidFill>
                  <a:schemeClr val="bg2"/>
                </a:solidFill>
              </a:defRPr>
            </a:lvl1pPr>
          </a:lstStyle>
          <a:p>
            <a:fld id="{B3618E82-2635-4133-8350-4252D6B2AEF7}" type="slidenum">
              <a:rPr lang="en-US" smtClean="0"/>
              <a:pPr/>
              <a:t>‹#›</a:t>
            </a:fld>
            <a:endParaRPr lang="en-US"/>
          </a:p>
        </p:txBody>
      </p:sp>
    </p:spTree>
    <p:extLst>
      <p:ext uri="{BB962C8B-B14F-4D97-AF65-F5344CB8AC3E}">
        <p14:creationId xmlns:p14="http://schemas.microsoft.com/office/powerpoint/2010/main" val="369302955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nk Black">
    <p:bg>
      <p:bgPr>
        <a:solidFill>
          <a:srgbClr val="000000"/>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solidFill>
                  <a:schemeClr val="bg1"/>
                </a:solidFill>
              </a:defRPr>
            </a:lvl1pPr>
          </a:lstStyle>
          <a:p>
            <a:fld id="{B3618E82-2635-4133-8350-4252D6B2AEF7}" type="slidenum">
              <a:rPr lang="en-US" smtClean="0"/>
              <a:pPr/>
              <a:t>‹#›</a:t>
            </a:fld>
            <a:endParaRPr lang="en-US"/>
          </a:p>
        </p:txBody>
      </p:sp>
      <p:sp>
        <p:nvSpPr>
          <p:cNvPr id="6" name="Rectangle 5"/>
          <p:cNvSpPr/>
          <p:nvPr userDrawn="1"/>
        </p:nvSpPr>
        <p:spPr>
          <a:xfrm>
            <a:off x="0" y="1117600"/>
            <a:ext cx="14338300" cy="889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026891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mall Angle White Title Slide">
    <p:spTree>
      <p:nvGrpSpPr>
        <p:cNvPr id="1" name=""/>
        <p:cNvGrpSpPr/>
        <p:nvPr/>
      </p:nvGrpSpPr>
      <p:grpSpPr>
        <a:xfrm>
          <a:off x="0" y="0"/>
          <a:ext cx="0" cy="0"/>
          <a:chOff x="0" y="0"/>
          <a:chExt cx="0" cy="0"/>
        </a:xfrm>
      </p:grpSpPr>
      <p:sp>
        <p:nvSpPr>
          <p:cNvPr id="8" name="Rectangle 7"/>
          <p:cNvSpPr/>
          <p:nvPr userDrawn="1"/>
        </p:nvSpPr>
        <p:spPr>
          <a:xfrm>
            <a:off x="-1" y="0"/>
            <a:ext cx="14630401"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close up of a sign&#10;&#10;Description automatically generated">
            <a:extLst>
              <a:ext uri="{FF2B5EF4-FFF2-40B4-BE49-F238E27FC236}">
                <a16:creationId xmlns:a16="http://schemas.microsoft.com/office/drawing/2014/main" id="{53DB3FC0-1677-486E-A6A8-288D87963F3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496423" y="7143748"/>
            <a:ext cx="1630741" cy="770310"/>
          </a:xfrm>
          <a:prstGeom prst="rect">
            <a:avLst/>
          </a:prstGeom>
        </p:spPr>
      </p:pic>
      <p:sp>
        <p:nvSpPr>
          <p:cNvPr id="2" name="Title 1"/>
          <p:cNvSpPr>
            <a:spLocks noGrp="1"/>
          </p:cNvSpPr>
          <p:nvPr>
            <p:ph type="title" hasCustomPrompt="1"/>
          </p:nvPr>
        </p:nvSpPr>
        <p:spPr>
          <a:xfrm>
            <a:off x="6002338" y="1130157"/>
            <a:ext cx="8124826" cy="2488404"/>
          </a:xfrm>
        </p:spPr>
        <p:txBody>
          <a:bodyPr lIns="91440">
            <a:normAutofit/>
          </a:bodyPr>
          <a:lstStyle>
            <a:lvl1pPr algn="l" defTabSz="1463040" rtl="0" eaLnBrk="1" latinLnBrk="0" hangingPunct="1">
              <a:spcBef>
                <a:spcPct val="0"/>
              </a:spcBef>
              <a:buNone/>
              <a:defRPr lang="en-US" sz="4000" kern="1200" cap="none" baseline="0" dirty="0">
                <a:solidFill>
                  <a:schemeClr val="tx2"/>
                </a:solidFill>
                <a:latin typeface="+mn-lt"/>
                <a:ea typeface="+mj-ea"/>
                <a:cs typeface="Arial" panose="020B0604020202020204" pitchFamily="34" charset="0"/>
              </a:defRPr>
            </a:lvl1pPr>
          </a:lstStyle>
          <a:p>
            <a:r>
              <a:rPr lang="en-US" dirty="0"/>
              <a:t>Click To Edit Master Title</a:t>
            </a:r>
          </a:p>
        </p:txBody>
      </p:sp>
      <p:sp>
        <p:nvSpPr>
          <p:cNvPr id="4" name="Footer Placeholder 3"/>
          <p:cNvSpPr>
            <a:spLocks noGrp="1"/>
          </p:cNvSpPr>
          <p:nvPr>
            <p:ph type="ftr" sz="quarter" idx="11"/>
          </p:nvPr>
        </p:nvSpPr>
        <p:spPr>
          <a:xfrm>
            <a:off x="3008320" y="7862887"/>
            <a:ext cx="8338186" cy="244475"/>
          </a:xfrm>
        </p:spPr>
        <p:txBody>
          <a:bodyPr/>
          <a:lstStyle>
            <a:lvl1pPr>
              <a:defRPr>
                <a:solidFill>
                  <a:schemeClr val="bg2"/>
                </a:solidFill>
              </a:defRPr>
            </a:lvl1pPr>
          </a:lstStyle>
          <a:p>
            <a:pPr>
              <a:defRPr/>
            </a:pPr>
            <a:r>
              <a:rPr lang="en-US" dirty="0"/>
              <a:t>Emerson Confidential</a:t>
            </a:r>
          </a:p>
        </p:txBody>
      </p:sp>
      <p:sp>
        <p:nvSpPr>
          <p:cNvPr id="6" name="Rectangle 18"/>
          <p:cNvSpPr/>
          <p:nvPr userDrawn="1"/>
        </p:nvSpPr>
        <p:spPr bwMode="auto">
          <a:xfrm>
            <a:off x="-1" y="2581663"/>
            <a:ext cx="3008321" cy="5647937"/>
          </a:xfrm>
          <a:custGeom>
            <a:avLst/>
            <a:gdLst/>
            <a:ahLst/>
            <a:cxnLst/>
            <a:rect l="l" t="t" r="r" b="b"/>
            <a:pathLst>
              <a:path w="2277752" h="4276339">
                <a:moveTo>
                  <a:pt x="0" y="0"/>
                </a:moveTo>
                <a:lnTo>
                  <a:pt x="2277752" y="4276339"/>
                </a:lnTo>
                <a:lnTo>
                  <a:pt x="0" y="4276339"/>
                </a:ln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dirty="0">
              <a:solidFill>
                <a:srgbClr val="004B8D"/>
              </a:solidFill>
              <a:latin typeface="Times" charset="0"/>
            </a:endParaRPr>
          </a:p>
        </p:txBody>
      </p:sp>
      <p:cxnSp>
        <p:nvCxnSpPr>
          <p:cNvPr id="10" name="Straight Connector 9"/>
          <p:cNvCxnSpPr/>
          <p:nvPr userDrawn="1"/>
        </p:nvCxnSpPr>
        <p:spPr>
          <a:xfrm flipH="1">
            <a:off x="5867400" y="3698758"/>
            <a:ext cx="8763001"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2" hasCustomPrompt="1"/>
          </p:nvPr>
        </p:nvSpPr>
        <p:spPr>
          <a:xfrm>
            <a:off x="6002338" y="3768251"/>
            <a:ext cx="8124825" cy="2406517"/>
          </a:xfrm>
        </p:spPr>
        <p:txBody>
          <a:bodyPr>
            <a:normAutofit/>
          </a:bodyPr>
          <a:lstStyle>
            <a:lvl1pPr marL="0" indent="0">
              <a:buNone/>
              <a:defRPr sz="2400">
                <a:solidFill>
                  <a:schemeClr val="tx2"/>
                </a:solidFill>
                <a:latin typeface="+mn-lt"/>
              </a:defRPr>
            </a:lvl1pPr>
          </a:lstStyle>
          <a:p>
            <a:pPr lvl="0"/>
            <a:r>
              <a:rPr lang="en-US" dirty="0"/>
              <a:t>Insert Subtitle Here</a:t>
            </a:r>
          </a:p>
        </p:txBody>
      </p:sp>
    </p:spTree>
    <p:extLst>
      <p:ext uri="{BB962C8B-B14F-4D97-AF65-F5344CB8AC3E}">
        <p14:creationId xmlns:p14="http://schemas.microsoft.com/office/powerpoint/2010/main" val="83396966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over Slide_Blue Text Arial Black">
    <p:spTree>
      <p:nvGrpSpPr>
        <p:cNvPr id="1" name=""/>
        <p:cNvGrpSpPr/>
        <p:nvPr/>
      </p:nvGrpSpPr>
      <p:grpSpPr>
        <a:xfrm>
          <a:off x="0" y="0"/>
          <a:ext cx="0" cy="0"/>
          <a:chOff x="0" y="0"/>
          <a:chExt cx="0" cy="0"/>
        </a:xfrm>
      </p:grpSpPr>
      <p:pic>
        <p:nvPicPr>
          <p:cNvPr id="18" name="Picture Placeholder 5" descr="A bridge over a body of water&#10;&#10;Description automatically generated">
            <a:extLst>
              <a:ext uri="{FF2B5EF4-FFF2-40B4-BE49-F238E27FC236}">
                <a16:creationId xmlns:a16="http://schemas.microsoft.com/office/drawing/2014/main" id="{D3E08688-E331-425F-8B80-117230387538}"/>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14630401" cy="8229600"/>
          </a:xfrm>
          <a:prstGeom prst="rect">
            <a:avLst/>
          </a:prstGeom>
        </p:spPr>
      </p:pic>
      <p:sp>
        <p:nvSpPr>
          <p:cNvPr id="8" name="Rectangle 7"/>
          <p:cNvSpPr/>
          <p:nvPr userDrawn="1"/>
        </p:nvSpPr>
        <p:spPr>
          <a:xfrm>
            <a:off x="-1" y="0"/>
            <a:ext cx="14630401"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6">
            <a:extLst>
              <a:ext uri="{FF2B5EF4-FFF2-40B4-BE49-F238E27FC236}">
                <a16:creationId xmlns:a16="http://schemas.microsoft.com/office/drawing/2014/main" id="{EB6BC68D-D878-4CEF-A406-915483C78357}"/>
              </a:ext>
            </a:extLst>
          </p:cNvPr>
          <p:cNvSpPr>
            <a:spLocks noGrp="1"/>
          </p:cNvSpPr>
          <p:nvPr>
            <p:ph type="pic" sz="quarter" idx="14"/>
          </p:nvPr>
        </p:nvSpPr>
        <p:spPr>
          <a:xfrm>
            <a:off x="-3" y="0"/>
            <a:ext cx="14630401" cy="8229600"/>
          </a:xfrm>
          <a:solidFill>
            <a:schemeClr val="bg1">
              <a:lumMod val="85000"/>
            </a:schemeClr>
          </a:solidFill>
        </p:spPr>
        <p:txBody>
          <a:bodyPr/>
          <a:lstStyle/>
          <a:p>
            <a:r>
              <a:rPr lang="it-IT"/>
              <a:t>Fare clic sull'icona per inserire un'immagine</a:t>
            </a:r>
            <a:endParaRPr lang="en-US" dirty="0"/>
          </a:p>
        </p:txBody>
      </p:sp>
      <p:sp>
        <p:nvSpPr>
          <p:cNvPr id="2" name="Title 1"/>
          <p:cNvSpPr>
            <a:spLocks noGrp="1"/>
          </p:cNvSpPr>
          <p:nvPr>
            <p:ph type="title" hasCustomPrompt="1"/>
          </p:nvPr>
        </p:nvSpPr>
        <p:spPr>
          <a:xfrm>
            <a:off x="322270" y="4997996"/>
            <a:ext cx="10476358" cy="1276437"/>
          </a:xfrm>
        </p:spPr>
        <p:txBody>
          <a:bodyPr lIns="91440">
            <a:noAutofit/>
          </a:bodyPr>
          <a:lstStyle>
            <a:lvl1pPr>
              <a:defRPr sz="4000" b="0" cap="none" baseline="0">
                <a:solidFill>
                  <a:schemeClr val="tx2"/>
                </a:solidFill>
                <a:latin typeface="+mj-lt"/>
              </a:defRPr>
            </a:lvl1pPr>
          </a:lstStyle>
          <a:p>
            <a:r>
              <a:rPr lang="en-US" dirty="0"/>
              <a:t>Click To Edit Master Title</a:t>
            </a:r>
          </a:p>
        </p:txBody>
      </p:sp>
      <p:sp>
        <p:nvSpPr>
          <p:cNvPr id="14" name="Text Placeholder 13"/>
          <p:cNvSpPr>
            <a:spLocks noGrp="1"/>
          </p:cNvSpPr>
          <p:nvPr>
            <p:ph type="body" sz="quarter" idx="12" hasCustomPrompt="1"/>
          </p:nvPr>
        </p:nvSpPr>
        <p:spPr>
          <a:xfrm>
            <a:off x="322270" y="6424127"/>
            <a:ext cx="10476357" cy="910340"/>
          </a:xfrm>
        </p:spPr>
        <p:txBody>
          <a:bodyPr>
            <a:normAutofit/>
          </a:bodyPr>
          <a:lstStyle>
            <a:lvl1pPr marL="0" indent="0">
              <a:buNone/>
              <a:defRPr sz="2400">
                <a:solidFill>
                  <a:schemeClr val="tx2"/>
                </a:solidFill>
                <a:latin typeface="+mn-lt"/>
              </a:defRPr>
            </a:lvl1pPr>
          </a:lstStyle>
          <a:p>
            <a:pPr lvl="0"/>
            <a:r>
              <a:rPr lang="en-US" dirty="0"/>
              <a:t>Insert Subtitle Here</a:t>
            </a:r>
          </a:p>
        </p:txBody>
      </p:sp>
      <p:pic>
        <p:nvPicPr>
          <p:cNvPr id="16" name="Picture 15" descr="A close up of a sign&#10;&#10;Description automatically generated">
            <a:extLst>
              <a:ext uri="{FF2B5EF4-FFF2-40B4-BE49-F238E27FC236}">
                <a16:creationId xmlns:a16="http://schemas.microsoft.com/office/drawing/2014/main" id="{BF58D955-B0C9-48A3-8BA6-6C3073D8BCE2}"/>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2496423" y="7143748"/>
            <a:ext cx="1630741" cy="770310"/>
          </a:xfrm>
          <a:prstGeom prst="rect">
            <a:avLst/>
          </a:prstGeom>
        </p:spPr>
      </p:pic>
      <p:sp>
        <p:nvSpPr>
          <p:cNvPr id="17" name="Footer Placeholder 3">
            <a:extLst>
              <a:ext uri="{FF2B5EF4-FFF2-40B4-BE49-F238E27FC236}">
                <a16:creationId xmlns:a16="http://schemas.microsoft.com/office/drawing/2014/main" id="{940D4BC7-0304-44FD-A5EA-EF5DFC9C5A7F}"/>
              </a:ext>
            </a:extLst>
          </p:cNvPr>
          <p:cNvSpPr txBox="1">
            <a:spLocks/>
          </p:cNvSpPr>
          <p:nvPr userDrawn="1"/>
        </p:nvSpPr>
        <p:spPr>
          <a:xfrm>
            <a:off x="322270" y="7862887"/>
            <a:ext cx="8338186" cy="244475"/>
          </a:xfrm>
          <a:prstGeom prst="rect">
            <a:avLst/>
          </a:prstGeom>
        </p:spPr>
        <p:txBody>
          <a:bodyPr vert="horz" lIns="91440" tIns="45720" rIns="91440" bIns="45720" rtlCol="0" anchor="t" anchorCtr="0">
            <a:normAutofit/>
          </a:bodyPr>
          <a:lstStyle>
            <a:defPPr>
              <a:defRPr lang="en-US"/>
            </a:defPPr>
            <a:lvl1pPr marL="0" algn="l" defTabSz="914400" rtl="0" eaLnBrk="0" fontAlgn="base" latinLnBrk="0" hangingPunct="0">
              <a:spcBef>
                <a:spcPct val="0"/>
              </a:spcBef>
              <a:spcAft>
                <a:spcPct val="0"/>
              </a:spcAft>
              <a:defRPr lang="en-US" sz="1000" kern="1200">
                <a:solidFill>
                  <a:schemeClr val="bg1"/>
                </a:solidFill>
                <a:latin typeface="+mn-lt"/>
                <a:ea typeface="+mn-ea"/>
                <a:cs typeface="+mn-cs"/>
              </a:defRPr>
            </a:lvl1pPr>
            <a:lvl2pPr marL="731520" algn="l" defTabSz="1463040" rtl="0" eaLnBrk="1" latinLnBrk="0" hangingPunct="1">
              <a:defRPr sz="2900" kern="1200">
                <a:solidFill>
                  <a:schemeClr val="tx1"/>
                </a:solidFill>
                <a:latin typeface="+mn-lt"/>
                <a:ea typeface="+mn-ea"/>
                <a:cs typeface="+mn-cs"/>
              </a:defRPr>
            </a:lvl2pPr>
            <a:lvl3pPr marL="1463040" algn="l" defTabSz="1463040" rtl="0" eaLnBrk="1" latinLnBrk="0" hangingPunct="1">
              <a:defRPr sz="2900" kern="1200">
                <a:solidFill>
                  <a:schemeClr val="tx1"/>
                </a:solidFill>
                <a:latin typeface="+mn-lt"/>
                <a:ea typeface="+mn-ea"/>
                <a:cs typeface="+mn-cs"/>
              </a:defRPr>
            </a:lvl3pPr>
            <a:lvl4pPr marL="2194560" algn="l" defTabSz="1463040" rtl="0" eaLnBrk="1" latinLnBrk="0" hangingPunct="1">
              <a:defRPr sz="2900" kern="1200">
                <a:solidFill>
                  <a:schemeClr val="tx1"/>
                </a:solidFill>
                <a:latin typeface="+mn-lt"/>
                <a:ea typeface="+mn-ea"/>
                <a:cs typeface="+mn-cs"/>
              </a:defRPr>
            </a:lvl4pPr>
            <a:lvl5pPr marL="2926080" algn="l" defTabSz="1463040" rtl="0" eaLnBrk="1" latinLnBrk="0" hangingPunct="1">
              <a:defRPr sz="2900" kern="1200">
                <a:solidFill>
                  <a:schemeClr val="tx1"/>
                </a:solidFill>
                <a:latin typeface="+mn-lt"/>
                <a:ea typeface="+mn-ea"/>
                <a:cs typeface="+mn-cs"/>
              </a:defRPr>
            </a:lvl5pPr>
            <a:lvl6pPr marL="3657600" algn="l" defTabSz="1463040" rtl="0" eaLnBrk="1" latinLnBrk="0" hangingPunct="1">
              <a:defRPr sz="2900" kern="1200">
                <a:solidFill>
                  <a:schemeClr val="tx1"/>
                </a:solidFill>
                <a:latin typeface="+mn-lt"/>
                <a:ea typeface="+mn-ea"/>
                <a:cs typeface="+mn-cs"/>
              </a:defRPr>
            </a:lvl6pPr>
            <a:lvl7pPr marL="4389120" algn="l" defTabSz="1463040" rtl="0" eaLnBrk="1" latinLnBrk="0" hangingPunct="1">
              <a:defRPr sz="2900" kern="1200">
                <a:solidFill>
                  <a:schemeClr val="tx1"/>
                </a:solidFill>
                <a:latin typeface="+mn-lt"/>
                <a:ea typeface="+mn-ea"/>
                <a:cs typeface="+mn-cs"/>
              </a:defRPr>
            </a:lvl7pPr>
            <a:lvl8pPr marL="5120640" algn="l" defTabSz="1463040" rtl="0" eaLnBrk="1" latinLnBrk="0" hangingPunct="1">
              <a:defRPr sz="2900" kern="1200">
                <a:solidFill>
                  <a:schemeClr val="tx1"/>
                </a:solidFill>
                <a:latin typeface="+mn-lt"/>
                <a:ea typeface="+mn-ea"/>
                <a:cs typeface="+mn-cs"/>
              </a:defRPr>
            </a:lvl8pPr>
            <a:lvl9pPr marL="5852160" algn="l" defTabSz="1463040" rtl="0" eaLnBrk="1" latinLnBrk="0" hangingPunct="1">
              <a:defRPr sz="2900" kern="1200">
                <a:solidFill>
                  <a:schemeClr val="tx1"/>
                </a:solidFill>
                <a:latin typeface="+mn-lt"/>
                <a:ea typeface="+mn-ea"/>
                <a:cs typeface="+mn-cs"/>
              </a:defRPr>
            </a:lvl9pPr>
          </a:lstStyle>
          <a:p>
            <a:pPr>
              <a:defRPr/>
            </a:pPr>
            <a:r>
              <a:rPr lang="en-US" dirty="0">
                <a:solidFill>
                  <a:schemeClr val="bg2"/>
                </a:solidFill>
              </a:rPr>
              <a:t>Emerson Confidential</a:t>
            </a:r>
          </a:p>
        </p:txBody>
      </p:sp>
    </p:spTree>
    <p:extLst>
      <p:ext uri="{BB962C8B-B14F-4D97-AF65-F5344CB8AC3E}">
        <p14:creationId xmlns:p14="http://schemas.microsoft.com/office/powerpoint/2010/main" val="312288622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over Slide_white text Arial Black">
    <p:spTree>
      <p:nvGrpSpPr>
        <p:cNvPr id="1" name=""/>
        <p:cNvGrpSpPr/>
        <p:nvPr/>
      </p:nvGrpSpPr>
      <p:grpSpPr>
        <a:xfrm>
          <a:off x="0" y="0"/>
          <a:ext cx="0" cy="0"/>
          <a:chOff x="0" y="0"/>
          <a:chExt cx="0" cy="0"/>
        </a:xfrm>
      </p:grpSpPr>
      <p:sp>
        <p:nvSpPr>
          <p:cNvPr id="8" name="Rectangle 7"/>
          <p:cNvSpPr/>
          <p:nvPr userDrawn="1"/>
        </p:nvSpPr>
        <p:spPr>
          <a:xfrm>
            <a:off x="-1" y="0"/>
            <a:ext cx="14630401"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6">
            <a:extLst>
              <a:ext uri="{FF2B5EF4-FFF2-40B4-BE49-F238E27FC236}">
                <a16:creationId xmlns:a16="http://schemas.microsoft.com/office/drawing/2014/main" id="{EB6BC68D-D878-4CEF-A406-915483C78357}"/>
              </a:ext>
            </a:extLst>
          </p:cNvPr>
          <p:cNvSpPr>
            <a:spLocks noGrp="1"/>
          </p:cNvSpPr>
          <p:nvPr>
            <p:ph type="pic" sz="quarter" idx="14"/>
          </p:nvPr>
        </p:nvSpPr>
        <p:spPr>
          <a:xfrm>
            <a:off x="-3" y="0"/>
            <a:ext cx="14630401" cy="8229600"/>
          </a:xfrm>
          <a:solidFill>
            <a:schemeClr val="bg1">
              <a:lumMod val="85000"/>
            </a:schemeClr>
          </a:solidFill>
        </p:spPr>
        <p:txBody>
          <a:bodyPr/>
          <a:lstStyle/>
          <a:p>
            <a:r>
              <a:rPr lang="it-IT"/>
              <a:t>Fare clic sull'icona per inserire un'immagine</a:t>
            </a:r>
            <a:endParaRPr lang="en-US" dirty="0"/>
          </a:p>
        </p:txBody>
      </p:sp>
      <p:sp>
        <p:nvSpPr>
          <p:cNvPr id="10" name="Title 1">
            <a:extLst>
              <a:ext uri="{FF2B5EF4-FFF2-40B4-BE49-F238E27FC236}">
                <a16:creationId xmlns:a16="http://schemas.microsoft.com/office/drawing/2014/main" id="{15AD002E-415A-4D73-8091-8E41D1B568F4}"/>
              </a:ext>
            </a:extLst>
          </p:cNvPr>
          <p:cNvSpPr>
            <a:spLocks noGrp="1"/>
          </p:cNvSpPr>
          <p:nvPr>
            <p:ph type="title" hasCustomPrompt="1"/>
          </p:nvPr>
        </p:nvSpPr>
        <p:spPr>
          <a:xfrm>
            <a:off x="322269" y="4999545"/>
            <a:ext cx="10476359" cy="1276437"/>
          </a:xfrm>
        </p:spPr>
        <p:txBody>
          <a:bodyPr lIns="91440">
            <a:noAutofit/>
          </a:bodyPr>
          <a:lstStyle>
            <a:lvl1pPr algn="l" defTabSz="1463040" rtl="0" eaLnBrk="1" latinLnBrk="0" hangingPunct="1">
              <a:spcBef>
                <a:spcPct val="0"/>
              </a:spcBef>
              <a:buNone/>
              <a:defRPr lang="en-US" sz="4000" b="0" kern="1200" cap="none" baseline="0" dirty="0">
                <a:solidFill>
                  <a:schemeClr val="bg1"/>
                </a:solidFill>
                <a:latin typeface="+mj-lt"/>
                <a:ea typeface="+mj-ea"/>
                <a:cs typeface="Arial" panose="020B0604020202020204" pitchFamily="34" charset="0"/>
              </a:defRPr>
            </a:lvl1pPr>
          </a:lstStyle>
          <a:p>
            <a:r>
              <a:rPr lang="en-US" dirty="0"/>
              <a:t>Click To Edit Master Title</a:t>
            </a:r>
          </a:p>
        </p:txBody>
      </p:sp>
      <p:sp>
        <p:nvSpPr>
          <p:cNvPr id="11" name="Text Placeholder 13">
            <a:extLst>
              <a:ext uri="{FF2B5EF4-FFF2-40B4-BE49-F238E27FC236}">
                <a16:creationId xmlns:a16="http://schemas.microsoft.com/office/drawing/2014/main" id="{4D33A2EE-036C-4D53-9010-79F2A3C10DA0}"/>
              </a:ext>
            </a:extLst>
          </p:cNvPr>
          <p:cNvSpPr>
            <a:spLocks noGrp="1"/>
          </p:cNvSpPr>
          <p:nvPr>
            <p:ph type="body" sz="quarter" idx="12" hasCustomPrompt="1"/>
          </p:nvPr>
        </p:nvSpPr>
        <p:spPr>
          <a:xfrm>
            <a:off x="322270" y="6425676"/>
            <a:ext cx="10476358" cy="910340"/>
          </a:xfrm>
        </p:spPr>
        <p:txBody>
          <a:bodyPr>
            <a:normAutofit/>
          </a:bodyPr>
          <a:lstStyle>
            <a:lvl1pPr marL="0" indent="0">
              <a:buNone/>
              <a:defRPr sz="2400">
                <a:solidFill>
                  <a:schemeClr val="bg1"/>
                </a:solidFill>
                <a:latin typeface="+mn-lt"/>
              </a:defRPr>
            </a:lvl1pPr>
          </a:lstStyle>
          <a:p>
            <a:pPr lvl="0"/>
            <a:r>
              <a:rPr lang="en-US" dirty="0"/>
              <a:t>Insert Subtitle Here</a:t>
            </a:r>
          </a:p>
        </p:txBody>
      </p:sp>
      <p:sp>
        <p:nvSpPr>
          <p:cNvPr id="12" name="Footer Placeholder 3">
            <a:extLst>
              <a:ext uri="{FF2B5EF4-FFF2-40B4-BE49-F238E27FC236}">
                <a16:creationId xmlns:a16="http://schemas.microsoft.com/office/drawing/2014/main" id="{8D833682-4022-49CA-B620-1A650515A243}"/>
              </a:ext>
            </a:extLst>
          </p:cNvPr>
          <p:cNvSpPr txBox="1">
            <a:spLocks/>
          </p:cNvSpPr>
          <p:nvPr userDrawn="1"/>
        </p:nvSpPr>
        <p:spPr>
          <a:xfrm>
            <a:off x="322270" y="7862887"/>
            <a:ext cx="8338186" cy="244475"/>
          </a:xfrm>
          <a:prstGeom prst="rect">
            <a:avLst/>
          </a:prstGeom>
        </p:spPr>
        <p:txBody>
          <a:bodyPr vert="horz" lIns="91440" tIns="45720" rIns="91440" bIns="45720" rtlCol="0" anchor="t" anchorCtr="0">
            <a:normAutofit/>
          </a:bodyPr>
          <a:lstStyle>
            <a:defPPr>
              <a:defRPr lang="en-US"/>
            </a:defPPr>
            <a:lvl1pPr marL="0" algn="l" defTabSz="914400" rtl="0" eaLnBrk="0" fontAlgn="base" latinLnBrk="0" hangingPunct="0">
              <a:spcBef>
                <a:spcPct val="0"/>
              </a:spcBef>
              <a:spcAft>
                <a:spcPct val="0"/>
              </a:spcAft>
              <a:defRPr lang="en-US" sz="1000" kern="1200">
                <a:solidFill>
                  <a:schemeClr val="bg1"/>
                </a:solidFill>
                <a:latin typeface="+mn-lt"/>
                <a:ea typeface="+mn-ea"/>
                <a:cs typeface="+mn-cs"/>
              </a:defRPr>
            </a:lvl1pPr>
            <a:lvl2pPr marL="731520" algn="l" defTabSz="1463040" rtl="0" eaLnBrk="1" latinLnBrk="0" hangingPunct="1">
              <a:defRPr sz="2900" kern="1200">
                <a:solidFill>
                  <a:schemeClr val="tx1"/>
                </a:solidFill>
                <a:latin typeface="+mn-lt"/>
                <a:ea typeface="+mn-ea"/>
                <a:cs typeface="+mn-cs"/>
              </a:defRPr>
            </a:lvl2pPr>
            <a:lvl3pPr marL="1463040" algn="l" defTabSz="1463040" rtl="0" eaLnBrk="1" latinLnBrk="0" hangingPunct="1">
              <a:defRPr sz="2900" kern="1200">
                <a:solidFill>
                  <a:schemeClr val="tx1"/>
                </a:solidFill>
                <a:latin typeface="+mn-lt"/>
                <a:ea typeface="+mn-ea"/>
                <a:cs typeface="+mn-cs"/>
              </a:defRPr>
            </a:lvl3pPr>
            <a:lvl4pPr marL="2194560" algn="l" defTabSz="1463040" rtl="0" eaLnBrk="1" latinLnBrk="0" hangingPunct="1">
              <a:defRPr sz="2900" kern="1200">
                <a:solidFill>
                  <a:schemeClr val="tx1"/>
                </a:solidFill>
                <a:latin typeface="+mn-lt"/>
                <a:ea typeface="+mn-ea"/>
                <a:cs typeface="+mn-cs"/>
              </a:defRPr>
            </a:lvl4pPr>
            <a:lvl5pPr marL="2926080" algn="l" defTabSz="1463040" rtl="0" eaLnBrk="1" latinLnBrk="0" hangingPunct="1">
              <a:defRPr sz="2900" kern="1200">
                <a:solidFill>
                  <a:schemeClr val="tx1"/>
                </a:solidFill>
                <a:latin typeface="+mn-lt"/>
                <a:ea typeface="+mn-ea"/>
                <a:cs typeface="+mn-cs"/>
              </a:defRPr>
            </a:lvl5pPr>
            <a:lvl6pPr marL="3657600" algn="l" defTabSz="1463040" rtl="0" eaLnBrk="1" latinLnBrk="0" hangingPunct="1">
              <a:defRPr sz="2900" kern="1200">
                <a:solidFill>
                  <a:schemeClr val="tx1"/>
                </a:solidFill>
                <a:latin typeface="+mn-lt"/>
                <a:ea typeface="+mn-ea"/>
                <a:cs typeface="+mn-cs"/>
              </a:defRPr>
            </a:lvl6pPr>
            <a:lvl7pPr marL="4389120" algn="l" defTabSz="1463040" rtl="0" eaLnBrk="1" latinLnBrk="0" hangingPunct="1">
              <a:defRPr sz="2900" kern="1200">
                <a:solidFill>
                  <a:schemeClr val="tx1"/>
                </a:solidFill>
                <a:latin typeface="+mn-lt"/>
                <a:ea typeface="+mn-ea"/>
                <a:cs typeface="+mn-cs"/>
              </a:defRPr>
            </a:lvl7pPr>
            <a:lvl8pPr marL="5120640" algn="l" defTabSz="1463040" rtl="0" eaLnBrk="1" latinLnBrk="0" hangingPunct="1">
              <a:defRPr sz="2900" kern="1200">
                <a:solidFill>
                  <a:schemeClr val="tx1"/>
                </a:solidFill>
                <a:latin typeface="+mn-lt"/>
                <a:ea typeface="+mn-ea"/>
                <a:cs typeface="+mn-cs"/>
              </a:defRPr>
            </a:lvl8pPr>
            <a:lvl9pPr marL="5852160" algn="l" defTabSz="1463040" rtl="0" eaLnBrk="1" latinLnBrk="0" hangingPunct="1">
              <a:defRPr sz="2900" kern="1200">
                <a:solidFill>
                  <a:schemeClr val="tx1"/>
                </a:solidFill>
                <a:latin typeface="+mn-lt"/>
                <a:ea typeface="+mn-ea"/>
                <a:cs typeface="+mn-cs"/>
              </a:defRPr>
            </a:lvl9pPr>
          </a:lstStyle>
          <a:p>
            <a:pPr>
              <a:defRPr/>
            </a:pPr>
            <a:r>
              <a:rPr lang="en-US" dirty="0">
                <a:solidFill>
                  <a:schemeClr val="bg1"/>
                </a:solidFill>
              </a:rPr>
              <a:t>Emerson Confidential</a:t>
            </a:r>
          </a:p>
        </p:txBody>
      </p:sp>
      <p:pic>
        <p:nvPicPr>
          <p:cNvPr id="13" name="Picture 12" descr="A picture containing drawing&#10;&#10;Description automatically generated">
            <a:extLst>
              <a:ext uri="{FF2B5EF4-FFF2-40B4-BE49-F238E27FC236}">
                <a16:creationId xmlns:a16="http://schemas.microsoft.com/office/drawing/2014/main" id="{09BF4494-F970-40FD-9CFB-747AA6DFBBC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368438" y="7018008"/>
            <a:ext cx="1839691" cy="1002044"/>
          </a:xfrm>
          <a:prstGeom prst="rect">
            <a:avLst/>
          </a:prstGeom>
        </p:spPr>
      </p:pic>
    </p:spTree>
    <p:extLst>
      <p:ext uri="{BB962C8B-B14F-4D97-AF65-F5344CB8AC3E}">
        <p14:creationId xmlns:p14="http://schemas.microsoft.com/office/powerpoint/2010/main" val="361019370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over Slide_blue text_Arial">
    <p:spTree>
      <p:nvGrpSpPr>
        <p:cNvPr id="1" name=""/>
        <p:cNvGrpSpPr/>
        <p:nvPr/>
      </p:nvGrpSpPr>
      <p:grpSpPr>
        <a:xfrm>
          <a:off x="0" y="0"/>
          <a:ext cx="0" cy="0"/>
          <a:chOff x="0" y="0"/>
          <a:chExt cx="0" cy="0"/>
        </a:xfrm>
      </p:grpSpPr>
      <p:sp>
        <p:nvSpPr>
          <p:cNvPr id="8" name="Rectangle 7"/>
          <p:cNvSpPr/>
          <p:nvPr userDrawn="1"/>
        </p:nvSpPr>
        <p:spPr>
          <a:xfrm>
            <a:off x="-1" y="0"/>
            <a:ext cx="14630401"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6">
            <a:extLst>
              <a:ext uri="{FF2B5EF4-FFF2-40B4-BE49-F238E27FC236}">
                <a16:creationId xmlns:a16="http://schemas.microsoft.com/office/drawing/2014/main" id="{EB6BC68D-D878-4CEF-A406-915483C78357}"/>
              </a:ext>
            </a:extLst>
          </p:cNvPr>
          <p:cNvSpPr>
            <a:spLocks noGrp="1"/>
          </p:cNvSpPr>
          <p:nvPr>
            <p:ph type="pic" sz="quarter" idx="14"/>
          </p:nvPr>
        </p:nvSpPr>
        <p:spPr>
          <a:xfrm>
            <a:off x="-3" y="0"/>
            <a:ext cx="14630401" cy="8229600"/>
          </a:xfrm>
          <a:solidFill>
            <a:schemeClr val="bg1">
              <a:lumMod val="85000"/>
            </a:schemeClr>
          </a:solidFill>
        </p:spPr>
        <p:txBody>
          <a:bodyPr/>
          <a:lstStyle/>
          <a:p>
            <a:r>
              <a:rPr lang="it-IT"/>
              <a:t>Fare clic sull'icona per inserire un'immagine</a:t>
            </a:r>
            <a:endParaRPr lang="en-US" dirty="0"/>
          </a:p>
        </p:txBody>
      </p:sp>
      <p:sp>
        <p:nvSpPr>
          <p:cNvPr id="10" name="Title 1">
            <a:extLst>
              <a:ext uri="{FF2B5EF4-FFF2-40B4-BE49-F238E27FC236}">
                <a16:creationId xmlns:a16="http://schemas.microsoft.com/office/drawing/2014/main" id="{15AD002E-415A-4D73-8091-8E41D1B568F4}"/>
              </a:ext>
            </a:extLst>
          </p:cNvPr>
          <p:cNvSpPr>
            <a:spLocks noGrp="1"/>
          </p:cNvSpPr>
          <p:nvPr>
            <p:ph type="title" hasCustomPrompt="1"/>
          </p:nvPr>
        </p:nvSpPr>
        <p:spPr>
          <a:xfrm>
            <a:off x="322269" y="4999545"/>
            <a:ext cx="10476359" cy="1276437"/>
          </a:xfrm>
        </p:spPr>
        <p:txBody>
          <a:bodyPr lIns="91440">
            <a:noAutofit/>
          </a:bodyPr>
          <a:lstStyle>
            <a:lvl1pPr algn="l" defTabSz="1463040" rtl="0" eaLnBrk="1" latinLnBrk="0" hangingPunct="1">
              <a:spcBef>
                <a:spcPct val="0"/>
              </a:spcBef>
              <a:buNone/>
              <a:defRPr lang="en-US" sz="4000" b="0" kern="1200" cap="none" baseline="0" dirty="0">
                <a:solidFill>
                  <a:schemeClr val="tx2"/>
                </a:solidFill>
                <a:latin typeface="+mn-lt"/>
                <a:ea typeface="+mj-ea"/>
                <a:cs typeface="Arial" panose="020B0604020202020204" pitchFamily="34" charset="0"/>
              </a:defRPr>
            </a:lvl1pPr>
          </a:lstStyle>
          <a:p>
            <a:r>
              <a:rPr lang="en-US" dirty="0"/>
              <a:t>Click To Edit Master Title</a:t>
            </a:r>
          </a:p>
        </p:txBody>
      </p:sp>
      <p:sp>
        <p:nvSpPr>
          <p:cNvPr id="11" name="Text Placeholder 13">
            <a:extLst>
              <a:ext uri="{FF2B5EF4-FFF2-40B4-BE49-F238E27FC236}">
                <a16:creationId xmlns:a16="http://schemas.microsoft.com/office/drawing/2014/main" id="{4D33A2EE-036C-4D53-9010-79F2A3C10DA0}"/>
              </a:ext>
            </a:extLst>
          </p:cNvPr>
          <p:cNvSpPr>
            <a:spLocks noGrp="1"/>
          </p:cNvSpPr>
          <p:nvPr>
            <p:ph type="body" sz="quarter" idx="12" hasCustomPrompt="1"/>
          </p:nvPr>
        </p:nvSpPr>
        <p:spPr>
          <a:xfrm>
            <a:off x="322270" y="6425676"/>
            <a:ext cx="10476358" cy="910340"/>
          </a:xfrm>
        </p:spPr>
        <p:txBody>
          <a:bodyPr>
            <a:normAutofit/>
          </a:bodyPr>
          <a:lstStyle>
            <a:lvl1pPr marL="0" indent="0">
              <a:buNone/>
              <a:defRPr sz="2400">
                <a:solidFill>
                  <a:schemeClr val="tx2"/>
                </a:solidFill>
                <a:latin typeface="+mn-lt"/>
              </a:defRPr>
            </a:lvl1pPr>
          </a:lstStyle>
          <a:p>
            <a:pPr lvl="0"/>
            <a:r>
              <a:rPr lang="en-US" dirty="0"/>
              <a:t>Insert Subtitle Here</a:t>
            </a:r>
          </a:p>
        </p:txBody>
      </p:sp>
      <p:pic>
        <p:nvPicPr>
          <p:cNvPr id="9" name="Picture 8" descr="A close up of a sign&#10;&#10;Description automatically generated">
            <a:extLst>
              <a:ext uri="{FF2B5EF4-FFF2-40B4-BE49-F238E27FC236}">
                <a16:creationId xmlns:a16="http://schemas.microsoft.com/office/drawing/2014/main" id="{9DDE3FD9-CA3D-4785-A5FB-55E9E2A4432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496423" y="7143748"/>
            <a:ext cx="1630741" cy="770310"/>
          </a:xfrm>
          <a:prstGeom prst="rect">
            <a:avLst/>
          </a:prstGeom>
        </p:spPr>
      </p:pic>
      <p:sp>
        <p:nvSpPr>
          <p:cNvPr id="14" name="Footer Placeholder 3">
            <a:extLst>
              <a:ext uri="{FF2B5EF4-FFF2-40B4-BE49-F238E27FC236}">
                <a16:creationId xmlns:a16="http://schemas.microsoft.com/office/drawing/2014/main" id="{308B5787-B9A2-40DA-888C-3B0003814CF2}"/>
              </a:ext>
            </a:extLst>
          </p:cNvPr>
          <p:cNvSpPr txBox="1">
            <a:spLocks/>
          </p:cNvSpPr>
          <p:nvPr userDrawn="1"/>
        </p:nvSpPr>
        <p:spPr>
          <a:xfrm>
            <a:off x="322270" y="7862887"/>
            <a:ext cx="8338186" cy="244475"/>
          </a:xfrm>
          <a:prstGeom prst="rect">
            <a:avLst/>
          </a:prstGeom>
        </p:spPr>
        <p:txBody>
          <a:bodyPr vert="horz" lIns="91440" tIns="45720" rIns="91440" bIns="45720" rtlCol="0" anchor="t" anchorCtr="0">
            <a:normAutofit/>
          </a:bodyPr>
          <a:lstStyle>
            <a:defPPr>
              <a:defRPr lang="en-US"/>
            </a:defPPr>
            <a:lvl1pPr marL="0" algn="l" defTabSz="914400" rtl="0" eaLnBrk="0" fontAlgn="base" latinLnBrk="0" hangingPunct="0">
              <a:spcBef>
                <a:spcPct val="0"/>
              </a:spcBef>
              <a:spcAft>
                <a:spcPct val="0"/>
              </a:spcAft>
              <a:defRPr lang="en-US" sz="1000" kern="1200">
                <a:solidFill>
                  <a:schemeClr val="bg1"/>
                </a:solidFill>
                <a:latin typeface="+mn-lt"/>
                <a:ea typeface="+mn-ea"/>
                <a:cs typeface="+mn-cs"/>
              </a:defRPr>
            </a:lvl1pPr>
            <a:lvl2pPr marL="731520" algn="l" defTabSz="1463040" rtl="0" eaLnBrk="1" latinLnBrk="0" hangingPunct="1">
              <a:defRPr sz="2900" kern="1200">
                <a:solidFill>
                  <a:schemeClr val="tx1"/>
                </a:solidFill>
                <a:latin typeface="+mn-lt"/>
                <a:ea typeface="+mn-ea"/>
                <a:cs typeface="+mn-cs"/>
              </a:defRPr>
            </a:lvl2pPr>
            <a:lvl3pPr marL="1463040" algn="l" defTabSz="1463040" rtl="0" eaLnBrk="1" latinLnBrk="0" hangingPunct="1">
              <a:defRPr sz="2900" kern="1200">
                <a:solidFill>
                  <a:schemeClr val="tx1"/>
                </a:solidFill>
                <a:latin typeface="+mn-lt"/>
                <a:ea typeface="+mn-ea"/>
                <a:cs typeface="+mn-cs"/>
              </a:defRPr>
            </a:lvl3pPr>
            <a:lvl4pPr marL="2194560" algn="l" defTabSz="1463040" rtl="0" eaLnBrk="1" latinLnBrk="0" hangingPunct="1">
              <a:defRPr sz="2900" kern="1200">
                <a:solidFill>
                  <a:schemeClr val="tx1"/>
                </a:solidFill>
                <a:latin typeface="+mn-lt"/>
                <a:ea typeface="+mn-ea"/>
                <a:cs typeface="+mn-cs"/>
              </a:defRPr>
            </a:lvl4pPr>
            <a:lvl5pPr marL="2926080" algn="l" defTabSz="1463040" rtl="0" eaLnBrk="1" latinLnBrk="0" hangingPunct="1">
              <a:defRPr sz="2900" kern="1200">
                <a:solidFill>
                  <a:schemeClr val="tx1"/>
                </a:solidFill>
                <a:latin typeface="+mn-lt"/>
                <a:ea typeface="+mn-ea"/>
                <a:cs typeface="+mn-cs"/>
              </a:defRPr>
            </a:lvl5pPr>
            <a:lvl6pPr marL="3657600" algn="l" defTabSz="1463040" rtl="0" eaLnBrk="1" latinLnBrk="0" hangingPunct="1">
              <a:defRPr sz="2900" kern="1200">
                <a:solidFill>
                  <a:schemeClr val="tx1"/>
                </a:solidFill>
                <a:latin typeface="+mn-lt"/>
                <a:ea typeface="+mn-ea"/>
                <a:cs typeface="+mn-cs"/>
              </a:defRPr>
            </a:lvl6pPr>
            <a:lvl7pPr marL="4389120" algn="l" defTabSz="1463040" rtl="0" eaLnBrk="1" latinLnBrk="0" hangingPunct="1">
              <a:defRPr sz="2900" kern="1200">
                <a:solidFill>
                  <a:schemeClr val="tx1"/>
                </a:solidFill>
                <a:latin typeface="+mn-lt"/>
                <a:ea typeface="+mn-ea"/>
                <a:cs typeface="+mn-cs"/>
              </a:defRPr>
            </a:lvl7pPr>
            <a:lvl8pPr marL="5120640" algn="l" defTabSz="1463040" rtl="0" eaLnBrk="1" latinLnBrk="0" hangingPunct="1">
              <a:defRPr sz="2900" kern="1200">
                <a:solidFill>
                  <a:schemeClr val="tx1"/>
                </a:solidFill>
                <a:latin typeface="+mn-lt"/>
                <a:ea typeface="+mn-ea"/>
                <a:cs typeface="+mn-cs"/>
              </a:defRPr>
            </a:lvl8pPr>
            <a:lvl9pPr marL="5852160" algn="l" defTabSz="1463040" rtl="0" eaLnBrk="1" latinLnBrk="0" hangingPunct="1">
              <a:defRPr sz="2900" kern="1200">
                <a:solidFill>
                  <a:schemeClr val="tx1"/>
                </a:solidFill>
                <a:latin typeface="+mn-lt"/>
                <a:ea typeface="+mn-ea"/>
                <a:cs typeface="+mn-cs"/>
              </a:defRPr>
            </a:lvl9pPr>
          </a:lstStyle>
          <a:p>
            <a:pPr>
              <a:defRPr/>
            </a:pPr>
            <a:r>
              <a:rPr lang="en-US" dirty="0">
                <a:solidFill>
                  <a:schemeClr val="bg2"/>
                </a:solidFill>
              </a:rPr>
              <a:t>Emerson Confidential</a:t>
            </a:r>
          </a:p>
        </p:txBody>
      </p:sp>
    </p:spTree>
    <p:extLst>
      <p:ext uri="{BB962C8B-B14F-4D97-AF65-F5344CB8AC3E}">
        <p14:creationId xmlns:p14="http://schemas.microsoft.com/office/powerpoint/2010/main" val="214875263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ver Slide_white text_Arial">
    <p:spTree>
      <p:nvGrpSpPr>
        <p:cNvPr id="1" name=""/>
        <p:cNvGrpSpPr/>
        <p:nvPr/>
      </p:nvGrpSpPr>
      <p:grpSpPr>
        <a:xfrm>
          <a:off x="0" y="0"/>
          <a:ext cx="0" cy="0"/>
          <a:chOff x="0" y="0"/>
          <a:chExt cx="0" cy="0"/>
        </a:xfrm>
      </p:grpSpPr>
      <p:sp>
        <p:nvSpPr>
          <p:cNvPr id="8" name="Rectangle 7"/>
          <p:cNvSpPr/>
          <p:nvPr userDrawn="1"/>
        </p:nvSpPr>
        <p:spPr>
          <a:xfrm>
            <a:off x="-1" y="0"/>
            <a:ext cx="14630401"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6">
            <a:extLst>
              <a:ext uri="{FF2B5EF4-FFF2-40B4-BE49-F238E27FC236}">
                <a16:creationId xmlns:a16="http://schemas.microsoft.com/office/drawing/2014/main" id="{EB6BC68D-D878-4CEF-A406-915483C78357}"/>
              </a:ext>
            </a:extLst>
          </p:cNvPr>
          <p:cNvSpPr>
            <a:spLocks noGrp="1"/>
          </p:cNvSpPr>
          <p:nvPr>
            <p:ph type="pic" sz="quarter" idx="14"/>
          </p:nvPr>
        </p:nvSpPr>
        <p:spPr>
          <a:xfrm>
            <a:off x="-3" y="0"/>
            <a:ext cx="14630401" cy="8229600"/>
          </a:xfrm>
          <a:solidFill>
            <a:schemeClr val="bg1">
              <a:lumMod val="85000"/>
            </a:schemeClr>
          </a:solidFill>
        </p:spPr>
        <p:txBody>
          <a:bodyPr/>
          <a:lstStyle/>
          <a:p>
            <a:r>
              <a:rPr lang="it-IT"/>
              <a:t>Fare clic sull'icona per inserire un'immagine</a:t>
            </a:r>
            <a:endParaRPr lang="en-US" dirty="0"/>
          </a:p>
        </p:txBody>
      </p:sp>
      <p:sp>
        <p:nvSpPr>
          <p:cNvPr id="10" name="Title 1">
            <a:extLst>
              <a:ext uri="{FF2B5EF4-FFF2-40B4-BE49-F238E27FC236}">
                <a16:creationId xmlns:a16="http://schemas.microsoft.com/office/drawing/2014/main" id="{15AD002E-415A-4D73-8091-8E41D1B568F4}"/>
              </a:ext>
            </a:extLst>
          </p:cNvPr>
          <p:cNvSpPr>
            <a:spLocks noGrp="1"/>
          </p:cNvSpPr>
          <p:nvPr>
            <p:ph type="title" hasCustomPrompt="1"/>
          </p:nvPr>
        </p:nvSpPr>
        <p:spPr>
          <a:xfrm>
            <a:off x="322269" y="4999545"/>
            <a:ext cx="10476359" cy="1276437"/>
          </a:xfrm>
        </p:spPr>
        <p:txBody>
          <a:bodyPr lIns="91440">
            <a:noAutofit/>
          </a:bodyPr>
          <a:lstStyle>
            <a:lvl1pPr algn="l" defTabSz="1463040" rtl="0" eaLnBrk="1" latinLnBrk="0" hangingPunct="1">
              <a:spcBef>
                <a:spcPct val="0"/>
              </a:spcBef>
              <a:buNone/>
              <a:defRPr lang="en-US" sz="4000" b="0" kern="1200" cap="none" baseline="0" dirty="0">
                <a:solidFill>
                  <a:schemeClr val="bg1"/>
                </a:solidFill>
                <a:latin typeface="+mn-lt"/>
                <a:ea typeface="+mj-ea"/>
                <a:cs typeface="Arial" panose="020B0604020202020204" pitchFamily="34" charset="0"/>
              </a:defRPr>
            </a:lvl1pPr>
          </a:lstStyle>
          <a:p>
            <a:r>
              <a:rPr lang="en-US" dirty="0"/>
              <a:t>Click To Edit Master Title</a:t>
            </a:r>
          </a:p>
        </p:txBody>
      </p:sp>
      <p:sp>
        <p:nvSpPr>
          <p:cNvPr id="11" name="Text Placeholder 13">
            <a:extLst>
              <a:ext uri="{FF2B5EF4-FFF2-40B4-BE49-F238E27FC236}">
                <a16:creationId xmlns:a16="http://schemas.microsoft.com/office/drawing/2014/main" id="{4D33A2EE-036C-4D53-9010-79F2A3C10DA0}"/>
              </a:ext>
            </a:extLst>
          </p:cNvPr>
          <p:cNvSpPr>
            <a:spLocks noGrp="1"/>
          </p:cNvSpPr>
          <p:nvPr>
            <p:ph type="body" sz="quarter" idx="12" hasCustomPrompt="1"/>
          </p:nvPr>
        </p:nvSpPr>
        <p:spPr>
          <a:xfrm>
            <a:off x="322270" y="6425676"/>
            <a:ext cx="10476358" cy="910340"/>
          </a:xfrm>
        </p:spPr>
        <p:txBody>
          <a:bodyPr>
            <a:normAutofit/>
          </a:bodyPr>
          <a:lstStyle>
            <a:lvl1pPr marL="0" indent="0">
              <a:buNone/>
              <a:defRPr sz="2400">
                <a:solidFill>
                  <a:schemeClr val="bg1"/>
                </a:solidFill>
                <a:latin typeface="+mn-lt"/>
              </a:defRPr>
            </a:lvl1pPr>
          </a:lstStyle>
          <a:p>
            <a:pPr lvl="0"/>
            <a:r>
              <a:rPr lang="en-US" dirty="0"/>
              <a:t>Insert Subtitle Here</a:t>
            </a:r>
          </a:p>
        </p:txBody>
      </p:sp>
      <p:sp>
        <p:nvSpPr>
          <p:cNvPr id="12" name="Footer Placeholder 3">
            <a:extLst>
              <a:ext uri="{FF2B5EF4-FFF2-40B4-BE49-F238E27FC236}">
                <a16:creationId xmlns:a16="http://schemas.microsoft.com/office/drawing/2014/main" id="{8D833682-4022-49CA-B620-1A650515A243}"/>
              </a:ext>
            </a:extLst>
          </p:cNvPr>
          <p:cNvSpPr txBox="1">
            <a:spLocks/>
          </p:cNvSpPr>
          <p:nvPr userDrawn="1"/>
        </p:nvSpPr>
        <p:spPr>
          <a:xfrm>
            <a:off x="322270" y="7862887"/>
            <a:ext cx="8338186" cy="244475"/>
          </a:xfrm>
          <a:prstGeom prst="rect">
            <a:avLst/>
          </a:prstGeom>
        </p:spPr>
        <p:txBody>
          <a:bodyPr vert="horz" lIns="91440" tIns="45720" rIns="91440" bIns="45720" rtlCol="0" anchor="t" anchorCtr="0">
            <a:normAutofit/>
          </a:bodyPr>
          <a:lstStyle>
            <a:defPPr>
              <a:defRPr lang="en-US"/>
            </a:defPPr>
            <a:lvl1pPr marL="0" algn="l" defTabSz="914400" rtl="0" eaLnBrk="0" fontAlgn="base" latinLnBrk="0" hangingPunct="0">
              <a:spcBef>
                <a:spcPct val="0"/>
              </a:spcBef>
              <a:spcAft>
                <a:spcPct val="0"/>
              </a:spcAft>
              <a:defRPr lang="en-US" sz="1000" kern="1200">
                <a:solidFill>
                  <a:schemeClr val="bg1"/>
                </a:solidFill>
                <a:latin typeface="+mn-lt"/>
                <a:ea typeface="+mn-ea"/>
                <a:cs typeface="+mn-cs"/>
              </a:defRPr>
            </a:lvl1pPr>
            <a:lvl2pPr marL="731520" algn="l" defTabSz="1463040" rtl="0" eaLnBrk="1" latinLnBrk="0" hangingPunct="1">
              <a:defRPr sz="2900" kern="1200">
                <a:solidFill>
                  <a:schemeClr val="tx1"/>
                </a:solidFill>
                <a:latin typeface="+mn-lt"/>
                <a:ea typeface="+mn-ea"/>
                <a:cs typeface="+mn-cs"/>
              </a:defRPr>
            </a:lvl2pPr>
            <a:lvl3pPr marL="1463040" algn="l" defTabSz="1463040" rtl="0" eaLnBrk="1" latinLnBrk="0" hangingPunct="1">
              <a:defRPr sz="2900" kern="1200">
                <a:solidFill>
                  <a:schemeClr val="tx1"/>
                </a:solidFill>
                <a:latin typeface="+mn-lt"/>
                <a:ea typeface="+mn-ea"/>
                <a:cs typeface="+mn-cs"/>
              </a:defRPr>
            </a:lvl3pPr>
            <a:lvl4pPr marL="2194560" algn="l" defTabSz="1463040" rtl="0" eaLnBrk="1" latinLnBrk="0" hangingPunct="1">
              <a:defRPr sz="2900" kern="1200">
                <a:solidFill>
                  <a:schemeClr val="tx1"/>
                </a:solidFill>
                <a:latin typeface="+mn-lt"/>
                <a:ea typeface="+mn-ea"/>
                <a:cs typeface="+mn-cs"/>
              </a:defRPr>
            </a:lvl4pPr>
            <a:lvl5pPr marL="2926080" algn="l" defTabSz="1463040" rtl="0" eaLnBrk="1" latinLnBrk="0" hangingPunct="1">
              <a:defRPr sz="2900" kern="1200">
                <a:solidFill>
                  <a:schemeClr val="tx1"/>
                </a:solidFill>
                <a:latin typeface="+mn-lt"/>
                <a:ea typeface="+mn-ea"/>
                <a:cs typeface="+mn-cs"/>
              </a:defRPr>
            </a:lvl5pPr>
            <a:lvl6pPr marL="3657600" algn="l" defTabSz="1463040" rtl="0" eaLnBrk="1" latinLnBrk="0" hangingPunct="1">
              <a:defRPr sz="2900" kern="1200">
                <a:solidFill>
                  <a:schemeClr val="tx1"/>
                </a:solidFill>
                <a:latin typeface="+mn-lt"/>
                <a:ea typeface="+mn-ea"/>
                <a:cs typeface="+mn-cs"/>
              </a:defRPr>
            </a:lvl6pPr>
            <a:lvl7pPr marL="4389120" algn="l" defTabSz="1463040" rtl="0" eaLnBrk="1" latinLnBrk="0" hangingPunct="1">
              <a:defRPr sz="2900" kern="1200">
                <a:solidFill>
                  <a:schemeClr val="tx1"/>
                </a:solidFill>
                <a:latin typeface="+mn-lt"/>
                <a:ea typeface="+mn-ea"/>
                <a:cs typeface="+mn-cs"/>
              </a:defRPr>
            </a:lvl7pPr>
            <a:lvl8pPr marL="5120640" algn="l" defTabSz="1463040" rtl="0" eaLnBrk="1" latinLnBrk="0" hangingPunct="1">
              <a:defRPr sz="2900" kern="1200">
                <a:solidFill>
                  <a:schemeClr val="tx1"/>
                </a:solidFill>
                <a:latin typeface="+mn-lt"/>
                <a:ea typeface="+mn-ea"/>
                <a:cs typeface="+mn-cs"/>
              </a:defRPr>
            </a:lvl8pPr>
            <a:lvl9pPr marL="5852160" algn="l" defTabSz="1463040" rtl="0" eaLnBrk="1" latinLnBrk="0" hangingPunct="1">
              <a:defRPr sz="2900" kern="1200">
                <a:solidFill>
                  <a:schemeClr val="tx1"/>
                </a:solidFill>
                <a:latin typeface="+mn-lt"/>
                <a:ea typeface="+mn-ea"/>
                <a:cs typeface="+mn-cs"/>
              </a:defRPr>
            </a:lvl9pPr>
          </a:lstStyle>
          <a:p>
            <a:pPr>
              <a:defRPr/>
            </a:pPr>
            <a:r>
              <a:rPr lang="en-US" dirty="0">
                <a:solidFill>
                  <a:schemeClr val="bg1"/>
                </a:solidFill>
              </a:rPr>
              <a:t>Emerson Confidential</a:t>
            </a:r>
          </a:p>
        </p:txBody>
      </p:sp>
      <p:pic>
        <p:nvPicPr>
          <p:cNvPr id="13" name="Picture 12" descr="A picture containing drawing&#10;&#10;Description automatically generated">
            <a:extLst>
              <a:ext uri="{FF2B5EF4-FFF2-40B4-BE49-F238E27FC236}">
                <a16:creationId xmlns:a16="http://schemas.microsoft.com/office/drawing/2014/main" id="{09BF4494-F970-40FD-9CFB-747AA6DFBBC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368438" y="7018008"/>
            <a:ext cx="1839691" cy="1002044"/>
          </a:xfrm>
          <a:prstGeom prst="rect">
            <a:avLst/>
          </a:prstGeom>
        </p:spPr>
      </p:pic>
    </p:spTree>
    <p:extLst>
      <p:ext uri="{BB962C8B-B14F-4D97-AF65-F5344CB8AC3E}">
        <p14:creationId xmlns:p14="http://schemas.microsoft.com/office/powerpoint/2010/main" val="340266426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losing Slide_Blue Arial Black">
    <p:spTree>
      <p:nvGrpSpPr>
        <p:cNvPr id="1" name=""/>
        <p:cNvGrpSpPr/>
        <p:nvPr/>
      </p:nvGrpSpPr>
      <p:grpSpPr>
        <a:xfrm>
          <a:off x="0" y="0"/>
          <a:ext cx="0" cy="0"/>
          <a:chOff x="0" y="0"/>
          <a:chExt cx="0" cy="0"/>
        </a:xfrm>
      </p:grpSpPr>
      <p:sp>
        <p:nvSpPr>
          <p:cNvPr id="10" name="Picture Placeholder 6">
            <a:extLst>
              <a:ext uri="{FF2B5EF4-FFF2-40B4-BE49-F238E27FC236}">
                <a16:creationId xmlns:a16="http://schemas.microsoft.com/office/drawing/2014/main" id="{79BFF5F3-AA63-4E90-A5C2-2DF5193537C6}"/>
              </a:ext>
            </a:extLst>
          </p:cNvPr>
          <p:cNvSpPr>
            <a:spLocks noGrp="1"/>
          </p:cNvSpPr>
          <p:nvPr>
            <p:ph type="pic" sz="quarter" idx="14"/>
          </p:nvPr>
        </p:nvSpPr>
        <p:spPr>
          <a:xfrm>
            <a:off x="-3" y="0"/>
            <a:ext cx="14630401" cy="8229600"/>
          </a:xfrm>
          <a:solidFill>
            <a:schemeClr val="bg1">
              <a:lumMod val="85000"/>
            </a:schemeClr>
          </a:solidFill>
        </p:spPr>
        <p:txBody>
          <a:bodyPr/>
          <a:lstStyle/>
          <a:p>
            <a:r>
              <a:rPr lang="it-IT"/>
              <a:t>Fare clic sull'icona per inserire un'immagine</a:t>
            </a:r>
            <a:endParaRPr lang="en-US" dirty="0"/>
          </a:p>
        </p:txBody>
      </p:sp>
      <p:sp>
        <p:nvSpPr>
          <p:cNvPr id="4" name="Footer Placeholder 3"/>
          <p:cNvSpPr>
            <a:spLocks noGrp="1"/>
          </p:cNvSpPr>
          <p:nvPr>
            <p:ph type="ftr" sz="quarter" idx="11"/>
          </p:nvPr>
        </p:nvSpPr>
        <p:spPr>
          <a:xfrm>
            <a:off x="322270" y="7862887"/>
            <a:ext cx="8338186" cy="244475"/>
          </a:xfrm>
        </p:spPr>
        <p:txBody>
          <a:bodyPr/>
          <a:lstStyle>
            <a:lvl1pPr>
              <a:defRPr>
                <a:solidFill>
                  <a:schemeClr val="bg1"/>
                </a:solidFill>
              </a:defRPr>
            </a:lvl1pPr>
          </a:lstStyle>
          <a:p>
            <a:pPr>
              <a:defRPr/>
            </a:pPr>
            <a:r>
              <a:rPr lang="en-US" dirty="0"/>
              <a:t>Emerson Confidential</a:t>
            </a:r>
          </a:p>
        </p:txBody>
      </p:sp>
      <p:sp>
        <p:nvSpPr>
          <p:cNvPr id="21" name="Rectangle 20">
            <a:extLst>
              <a:ext uri="{FF2B5EF4-FFF2-40B4-BE49-F238E27FC236}">
                <a16:creationId xmlns:a16="http://schemas.microsoft.com/office/drawing/2014/main" id="{D132A652-9016-4B4C-8E85-A218329D3F82}"/>
              </a:ext>
            </a:extLst>
          </p:cNvPr>
          <p:cNvSpPr/>
          <p:nvPr userDrawn="1"/>
        </p:nvSpPr>
        <p:spPr bwMode="auto">
          <a:xfrm rot="10800000" flipH="1">
            <a:off x="8042633" y="-2"/>
            <a:ext cx="5484681" cy="4905831"/>
          </a:xfrm>
          <a:prstGeom prst="rect">
            <a:avLst/>
          </a:prstGeom>
          <a:solidFill>
            <a:schemeClr val="accent3">
              <a:alpha val="90000"/>
            </a:schemeClr>
          </a:solidFill>
          <a:ln w="9525">
            <a:noFill/>
            <a:round/>
            <a:headEnd/>
            <a:tailEnd/>
          </a:ln>
          <a:effectLst/>
        </p:spPr>
        <p:txBody>
          <a:bodyPr wrap="square" rtlCol="0" anchor="ctr"/>
          <a:lstStyle/>
          <a:p>
            <a:pPr algn="ctr" eaLnBrk="0" fontAlgn="base" hangingPunct="0">
              <a:spcBef>
                <a:spcPct val="0"/>
              </a:spcBef>
              <a:spcAft>
                <a:spcPct val="0"/>
              </a:spcAft>
            </a:pPr>
            <a:endParaRPr lang="en-US" b="1" dirty="0">
              <a:solidFill>
                <a:srgbClr val="FFFFFF"/>
              </a:solidFill>
            </a:endParaRPr>
          </a:p>
        </p:txBody>
      </p:sp>
      <p:pic>
        <p:nvPicPr>
          <p:cNvPr id="25" name="Picture 24" descr="A picture containing drawing&#10;&#10;Description automatically generated">
            <a:extLst>
              <a:ext uri="{FF2B5EF4-FFF2-40B4-BE49-F238E27FC236}">
                <a16:creationId xmlns:a16="http://schemas.microsoft.com/office/drawing/2014/main" id="{FBF241E3-5157-4EBA-970D-2CF71B52FCB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283931" y="583979"/>
            <a:ext cx="2311497" cy="1259028"/>
          </a:xfrm>
          <a:prstGeom prst="rect">
            <a:avLst/>
          </a:prstGeom>
        </p:spPr>
      </p:pic>
      <p:sp>
        <p:nvSpPr>
          <p:cNvPr id="2" name="Title 1"/>
          <p:cNvSpPr>
            <a:spLocks noGrp="1"/>
          </p:cNvSpPr>
          <p:nvPr>
            <p:ph type="title" hasCustomPrompt="1"/>
          </p:nvPr>
        </p:nvSpPr>
        <p:spPr>
          <a:xfrm>
            <a:off x="8385532" y="2294761"/>
            <a:ext cx="4677325" cy="1124037"/>
          </a:xfrm>
        </p:spPr>
        <p:txBody>
          <a:bodyPr lIns="91440">
            <a:noAutofit/>
          </a:bodyPr>
          <a:lstStyle>
            <a:lvl1pPr marL="0" algn="l" defTabSz="1463040" rtl="0" eaLnBrk="1" latinLnBrk="0" hangingPunct="1">
              <a:spcBef>
                <a:spcPct val="0"/>
              </a:spcBef>
              <a:buNone/>
              <a:defRPr lang="en-US" sz="4000" b="0" kern="1200" cap="none" baseline="0" dirty="0">
                <a:solidFill>
                  <a:schemeClr val="tx2"/>
                </a:solidFill>
                <a:latin typeface="Arial Black" panose="020B0A04020102020204" pitchFamily="34" charset="0"/>
                <a:ea typeface="+mj-ea"/>
                <a:cs typeface="+mj-cs"/>
              </a:defRPr>
            </a:lvl1pPr>
          </a:lstStyle>
          <a:p>
            <a:r>
              <a:rPr lang="en-US" dirty="0"/>
              <a:t>Click To Edit Master Title</a:t>
            </a:r>
          </a:p>
        </p:txBody>
      </p:sp>
      <p:sp>
        <p:nvSpPr>
          <p:cNvPr id="14" name="Text Placeholder 13"/>
          <p:cNvSpPr>
            <a:spLocks noGrp="1"/>
          </p:cNvSpPr>
          <p:nvPr>
            <p:ph type="body" sz="quarter" idx="12" hasCustomPrompt="1"/>
          </p:nvPr>
        </p:nvSpPr>
        <p:spPr>
          <a:xfrm>
            <a:off x="8385532" y="3541035"/>
            <a:ext cx="4677325" cy="910340"/>
          </a:xfrm>
        </p:spPr>
        <p:txBody>
          <a:bodyPr>
            <a:normAutofit/>
          </a:bodyPr>
          <a:lstStyle>
            <a:lvl1pPr marL="0" indent="0">
              <a:buNone/>
              <a:defRPr sz="2400">
                <a:solidFill>
                  <a:schemeClr val="bg1"/>
                </a:solidFill>
                <a:latin typeface="Arial" panose="020B0604020202020204" pitchFamily="34" charset="0"/>
                <a:cs typeface="Arial" panose="020B0604020202020204" pitchFamily="34" charset="0"/>
              </a:defRPr>
            </a:lvl1pPr>
          </a:lstStyle>
          <a:p>
            <a:pPr lvl="0"/>
            <a:r>
              <a:rPr lang="en-US" dirty="0"/>
              <a:t>Insert Subtitle Here</a:t>
            </a:r>
          </a:p>
        </p:txBody>
      </p:sp>
      <p:cxnSp>
        <p:nvCxnSpPr>
          <p:cNvPr id="22" name="Straight Connector 21">
            <a:extLst>
              <a:ext uri="{FF2B5EF4-FFF2-40B4-BE49-F238E27FC236}">
                <a16:creationId xmlns:a16="http://schemas.microsoft.com/office/drawing/2014/main" id="{BBF88000-7B56-4D8D-A5F1-E902F2A80D1B}"/>
              </a:ext>
            </a:extLst>
          </p:cNvPr>
          <p:cNvCxnSpPr>
            <a:cxnSpLocks/>
          </p:cNvCxnSpPr>
          <p:nvPr userDrawn="1"/>
        </p:nvCxnSpPr>
        <p:spPr bwMode="auto">
          <a:xfrm>
            <a:off x="8042632" y="4905830"/>
            <a:ext cx="5484682" cy="0"/>
          </a:xfrm>
          <a:prstGeom prst="line">
            <a:avLst/>
          </a:prstGeom>
          <a:solidFill>
            <a:schemeClr val="accent1"/>
          </a:solidFill>
          <a:ln w="57150" cap="flat" cmpd="sng" algn="ctr">
            <a:solidFill>
              <a:schemeClr val="tx2"/>
            </a:solidFill>
            <a:prstDash val="solid"/>
            <a:round/>
            <a:headEnd type="none" w="med" len="med"/>
            <a:tailEnd type="none" w="med" len="med"/>
          </a:ln>
          <a:effectLst/>
        </p:spPr>
      </p:cxnSp>
    </p:spTree>
    <p:extLst>
      <p:ext uri="{BB962C8B-B14F-4D97-AF65-F5344CB8AC3E}">
        <p14:creationId xmlns:p14="http://schemas.microsoft.com/office/powerpoint/2010/main" val="284336199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losing Slide_Green Arial Black">
    <p:spTree>
      <p:nvGrpSpPr>
        <p:cNvPr id="1" name=""/>
        <p:cNvGrpSpPr/>
        <p:nvPr/>
      </p:nvGrpSpPr>
      <p:grpSpPr>
        <a:xfrm>
          <a:off x="0" y="0"/>
          <a:ext cx="0" cy="0"/>
          <a:chOff x="0" y="0"/>
          <a:chExt cx="0" cy="0"/>
        </a:xfrm>
      </p:grpSpPr>
      <p:sp>
        <p:nvSpPr>
          <p:cNvPr id="10" name="Picture Placeholder 6">
            <a:extLst>
              <a:ext uri="{FF2B5EF4-FFF2-40B4-BE49-F238E27FC236}">
                <a16:creationId xmlns:a16="http://schemas.microsoft.com/office/drawing/2014/main" id="{79BFF5F3-AA63-4E90-A5C2-2DF5193537C6}"/>
              </a:ext>
            </a:extLst>
          </p:cNvPr>
          <p:cNvSpPr>
            <a:spLocks noGrp="1"/>
          </p:cNvSpPr>
          <p:nvPr>
            <p:ph type="pic" sz="quarter" idx="14"/>
          </p:nvPr>
        </p:nvSpPr>
        <p:spPr>
          <a:xfrm>
            <a:off x="-3" y="0"/>
            <a:ext cx="14630401" cy="8229600"/>
          </a:xfrm>
          <a:solidFill>
            <a:schemeClr val="bg1">
              <a:lumMod val="85000"/>
            </a:schemeClr>
          </a:solidFill>
        </p:spPr>
        <p:txBody>
          <a:bodyPr/>
          <a:lstStyle/>
          <a:p>
            <a:r>
              <a:rPr lang="it-IT"/>
              <a:t>Fare clic sull'icona per inserire un'immagine</a:t>
            </a:r>
            <a:endParaRPr lang="en-US" dirty="0"/>
          </a:p>
        </p:txBody>
      </p:sp>
      <p:sp>
        <p:nvSpPr>
          <p:cNvPr id="4" name="Footer Placeholder 3"/>
          <p:cNvSpPr>
            <a:spLocks noGrp="1"/>
          </p:cNvSpPr>
          <p:nvPr>
            <p:ph type="ftr" sz="quarter" idx="11"/>
          </p:nvPr>
        </p:nvSpPr>
        <p:spPr>
          <a:xfrm>
            <a:off x="322270" y="7862887"/>
            <a:ext cx="8338186" cy="244475"/>
          </a:xfrm>
        </p:spPr>
        <p:txBody>
          <a:bodyPr/>
          <a:lstStyle>
            <a:lvl1pPr>
              <a:defRPr>
                <a:solidFill>
                  <a:schemeClr val="bg1"/>
                </a:solidFill>
              </a:defRPr>
            </a:lvl1pPr>
          </a:lstStyle>
          <a:p>
            <a:pPr>
              <a:defRPr/>
            </a:pPr>
            <a:r>
              <a:rPr lang="en-US" dirty="0"/>
              <a:t>Emerson Confidential</a:t>
            </a:r>
          </a:p>
        </p:txBody>
      </p:sp>
      <p:sp>
        <p:nvSpPr>
          <p:cNvPr id="9" name="Rectangle 8">
            <a:extLst>
              <a:ext uri="{FF2B5EF4-FFF2-40B4-BE49-F238E27FC236}">
                <a16:creationId xmlns:a16="http://schemas.microsoft.com/office/drawing/2014/main" id="{0C6FE705-6D88-4A7E-A26B-64265FE8E421}"/>
              </a:ext>
            </a:extLst>
          </p:cNvPr>
          <p:cNvSpPr/>
          <p:nvPr userDrawn="1"/>
        </p:nvSpPr>
        <p:spPr bwMode="auto">
          <a:xfrm rot="10800000" flipH="1">
            <a:off x="8042633" y="-2"/>
            <a:ext cx="5484681" cy="4905831"/>
          </a:xfrm>
          <a:prstGeom prst="rect">
            <a:avLst/>
          </a:prstGeom>
          <a:solidFill>
            <a:srgbClr val="BDD52B">
              <a:alpha val="90000"/>
            </a:srgbClr>
          </a:solidFill>
          <a:ln w="9525">
            <a:noFill/>
            <a:round/>
            <a:headEnd/>
            <a:tailEnd/>
          </a:ln>
          <a:effectLst/>
        </p:spPr>
        <p:txBody>
          <a:bodyPr wrap="square" rtlCol="0" anchor="ctr"/>
          <a:lstStyle/>
          <a:p>
            <a:pPr algn="ctr" eaLnBrk="0" fontAlgn="base" hangingPunct="0">
              <a:spcBef>
                <a:spcPct val="0"/>
              </a:spcBef>
              <a:spcAft>
                <a:spcPct val="0"/>
              </a:spcAft>
            </a:pPr>
            <a:endParaRPr lang="en-US" b="1" dirty="0">
              <a:solidFill>
                <a:srgbClr val="FFFFFF"/>
              </a:solidFill>
            </a:endParaRPr>
          </a:p>
        </p:txBody>
      </p:sp>
      <p:pic>
        <p:nvPicPr>
          <p:cNvPr id="11" name="Picture 10" descr="A picture containing drawing&#10;&#10;Description automatically generated">
            <a:extLst>
              <a:ext uri="{FF2B5EF4-FFF2-40B4-BE49-F238E27FC236}">
                <a16:creationId xmlns:a16="http://schemas.microsoft.com/office/drawing/2014/main" id="{C31AA5FC-72A1-40ED-A111-BAD34CFA068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283931" y="583979"/>
            <a:ext cx="2311497" cy="1259028"/>
          </a:xfrm>
          <a:prstGeom prst="rect">
            <a:avLst/>
          </a:prstGeom>
        </p:spPr>
      </p:pic>
      <p:sp>
        <p:nvSpPr>
          <p:cNvPr id="12" name="Title 1">
            <a:extLst>
              <a:ext uri="{FF2B5EF4-FFF2-40B4-BE49-F238E27FC236}">
                <a16:creationId xmlns:a16="http://schemas.microsoft.com/office/drawing/2014/main" id="{99BA526C-2388-4B8E-9C82-99BF1B2E5E16}"/>
              </a:ext>
            </a:extLst>
          </p:cNvPr>
          <p:cNvSpPr>
            <a:spLocks noGrp="1"/>
          </p:cNvSpPr>
          <p:nvPr>
            <p:ph type="title" hasCustomPrompt="1"/>
          </p:nvPr>
        </p:nvSpPr>
        <p:spPr>
          <a:xfrm>
            <a:off x="8385532" y="2294761"/>
            <a:ext cx="4677325" cy="1124037"/>
          </a:xfrm>
        </p:spPr>
        <p:txBody>
          <a:bodyPr lIns="91440">
            <a:noAutofit/>
          </a:bodyPr>
          <a:lstStyle>
            <a:lvl1pPr marL="0" algn="l" defTabSz="1463040" rtl="0" eaLnBrk="1" latinLnBrk="0" hangingPunct="1">
              <a:spcBef>
                <a:spcPct val="0"/>
              </a:spcBef>
              <a:buNone/>
              <a:defRPr lang="en-US" sz="4000" b="0" kern="1200" cap="none" baseline="0" dirty="0">
                <a:solidFill>
                  <a:schemeClr val="accent2">
                    <a:lumMod val="75000"/>
                  </a:schemeClr>
                </a:solidFill>
                <a:latin typeface="Arial Black" panose="020B0A04020102020204" pitchFamily="34" charset="0"/>
                <a:ea typeface="+mj-ea"/>
                <a:cs typeface="+mj-cs"/>
              </a:defRPr>
            </a:lvl1pPr>
          </a:lstStyle>
          <a:p>
            <a:r>
              <a:rPr lang="en-US" dirty="0"/>
              <a:t>Click To Edit Master Title</a:t>
            </a:r>
          </a:p>
        </p:txBody>
      </p:sp>
      <p:sp>
        <p:nvSpPr>
          <p:cNvPr id="13" name="Text Placeholder 13">
            <a:extLst>
              <a:ext uri="{FF2B5EF4-FFF2-40B4-BE49-F238E27FC236}">
                <a16:creationId xmlns:a16="http://schemas.microsoft.com/office/drawing/2014/main" id="{F26B668D-B4AF-419C-A0B0-B6ED74C0EBF1}"/>
              </a:ext>
            </a:extLst>
          </p:cNvPr>
          <p:cNvSpPr>
            <a:spLocks noGrp="1"/>
          </p:cNvSpPr>
          <p:nvPr>
            <p:ph type="body" sz="quarter" idx="12" hasCustomPrompt="1"/>
          </p:nvPr>
        </p:nvSpPr>
        <p:spPr>
          <a:xfrm>
            <a:off x="8385532" y="3541035"/>
            <a:ext cx="4677325" cy="910340"/>
          </a:xfrm>
        </p:spPr>
        <p:txBody>
          <a:bodyPr/>
          <a:lstStyle>
            <a:lvl1pPr marL="0" indent="0">
              <a:buNone/>
              <a:defRPr sz="2400">
                <a:solidFill>
                  <a:schemeClr val="bg1"/>
                </a:solidFill>
                <a:latin typeface="Arial" panose="020B0604020202020204" pitchFamily="34" charset="0"/>
                <a:cs typeface="Arial" panose="020B0604020202020204" pitchFamily="34" charset="0"/>
              </a:defRPr>
            </a:lvl1pPr>
          </a:lstStyle>
          <a:p>
            <a:pPr lvl="0"/>
            <a:r>
              <a:rPr lang="en-US" dirty="0"/>
              <a:t>Insert Subtitle Here</a:t>
            </a:r>
          </a:p>
        </p:txBody>
      </p:sp>
      <p:cxnSp>
        <p:nvCxnSpPr>
          <p:cNvPr id="15" name="Straight Connector 14">
            <a:extLst>
              <a:ext uri="{FF2B5EF4-FFF2-40B4-BE49-F238E27FC236}">
                <a16:creationId xmlns:a16="http://schemas.microsoft.com/office/drawing/2014/main" id="{58104A71-A20C-43AF-A4BC-F6785475384E}"/>
              </a:ext>
            </a:extLst>
          </p:cNvPr>
          <p:cNvCxnSpPr>
            <a:cxnSpLocks/>
          </p:cNvCxnSpPr>
          <p:nvPr userDrawn="1"/>
        </p:nvCxnSpPr>
        <p:spPr bwMode="auto">
          <a:xfrm>
            <a:off x="8042632" y="4905830"/>
            <a:ext cx="5484682" cy="0"/>
          </a:xfrm>
          <a:prstGeom prst="line">
            <a:avLst/>
          </a:prstGeom>
          <a:solidFill>
            <a:schemeClr val="accent1"/>
          </a:solidFill>
          <a:ln w="57150" cap="flat" cmpd="sng" algn="ctr">
            <a:solidFill>
              <a:schemeClr val="accent2">
                <a:lumMod val="75000"/>
              </a:schemeClr>
            </a:solidFill>
            <a:prstDash val="solid"/>
            <a:round/>
            <a:headEnd type="none" w="med" len="med"/>
            <a:tailEnd type="none" w="med" len="med"/>
          </a:ln>
          <a:effectLst/>
        </p:spPr>
      </p:cxnSp>
    </p:spTree>
    <p:extLst>
      <p:ext uri="{BB962C8B-B14F-4D97-AF65-F5344CB8AC3E}">
        <p14:creationId xmlns:p14="http://schemas.microsoft.com/office/powerpoint/2010/main" val="3224170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lumn with Logo">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503238" y="1587500"/>
            <a:ext cx="6629400" cy="563086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2" name="Title 1"/>
          <p:cNvSpPr>
            <a:spLocks noGrp="1"/>
          </p:cNvSpPr>
          <p:nvPr>
            <p:ph type="title" hasCustomPrompt="1"/>
          </p:nvPr>
        </p:nvSpPr>
        <p:spPr/>
        <p:txBody>
          <a:bodyPr/>
          <a:lstStyle>
            <a:lvl1pPr>
              <a:defRPr/>
            </a:lvl1pPr>
          </a:lstStyle>
          <a:p>
            <a:r>
              <a:rPr lang="en-US" dirty="0"/>
              <a:t>Slide Titles Should Use Initial Caps </a:t>
            </a:r>
          </a:p>
        </p:txBody>
      </p:sp>
      <p:sp>
        <p:nvSpPr>
          <p:cNvPr id="14" name="Text Placeholder 7"/>
          <p:cNvSpPr>
            <a:spLocks noGrp="1"/>
          </p:cNvSpPr>
          <p:nvPr>
            <p:ph type="body" sz="quarter" idx="20"/>
          </p:nvPr>
        </p:nvSpPr>
        <p:spPr>
          <a:xfrm>
            <a:off x="7480301" y="1587500"/>
            <a:ext cx="6629400" cy="563086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pic>
        <p:nvPicPr>
          <p:cNvPr id="9" name="Picture 8" descr="A close up of a sign&#10;&#10;Description automatically generated">
            <a:extLst>
              <a:ext uri="{FF2B5EF4-FFF2-40B4-BE49-F238E27FC236}">
                <a16:creationId xmlns:a16="http://schemas.microsoft.com/office/drawing/2014/main" id="{1B5E5716-A23F-41AB-A547-F35E16DA8C3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3100873" y="7218426"/>
            <a:ext cx="1112254" cy="525393"/>
          </a:xfrm>
          <a:prstGeom prst="rect">
            <a:avLst/>
          </a:prstGeom>
        </p:spPr>
      </p:pic>
      <p:sp>
        <p:nvSpPr>
          <p:cNvPr id="12" name="Footer Placeholder 2">
            <a:extLst>
              <a:ext uri="{FF2B5EF4-FFF2-40B4-BE49-F238E27FC236}">
                <a16:creationId xmlns:a16="http://schemas.microsoft.com/office/drawing/2014/main" id="{08E3F8B1-505A-499E-9AC0-A67AC227E44D}"/>
              </a:ext>
            </a:extLst>
          </p:cNvPr>
          <p:cNvSpPr>
            <a:spLocks noGrp="1"/>
          </p:cNvSpPr>
          <p:nvPr>
            <p:ph type="ftr" sz="quarter" idx="3"/>
          </p:nvPr>
        </p:nvSpPr>
        <p:spPr>
          <a:xfrm>
            <a:off x="503238" y="7862887"/>
            <a:ext cx="8338186"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
        <p:nvSpPr>
          <p:cNvPr id="13" name="Slide Number Placeholder 5">
            <a:extLst>
              <a:ext uri="{FF2B5EF4-FFF2-40B4-BE49-F238E27FC236}">
                <a16:creationId xmlns:a16="http://schemas.microsoft.com/office/drawing/2014/main" id="{F3865D04-3CC0-4034-999C-2B722043CDCE}"/>
              </a:ext>
            </a:extLst>
          </p:cNvPr>
          <p:cNvSpPr>
            <a:spLocks noGrp="1"/>
          </p:cNvSpPr>
          <p:nvPr>
            <p:ph type="sldNum" sz="quarter" idx="4"/>
          </p:nvPr>
        </p:nvSpPr>
        <p:spPr>
          <a:xfrm>
            <a:off x="13557251" y="7860474"/>
            <a:ext cx="943610" cy="246888"/>
          </a:xfrm>
          <a:prstGeom prst="rect">
            <a:avLst/>
          </a:prstGeom>
        </p:spPr>
        <p:txBody>
          <a:bodyPr vert="horz" lIns="91440" tIns="45720" rIns="91440" bIns="45720" rtlCol="0" anchor="ctr"/>
          <a:lstStyle>
            <a:lvl1pPr algn="r">
              <a:defRPr sz="1600">
                <a:solidFill>
                  <a:schemeClr val="bg2"/>
                </a:solidFill>
              </a:defRPr>
            </a:lvl1pPr>
          </a:lstStyle>
          <a:p>
            <a:fld id="{B3618E82-2635-4133-8350-4252D6B2AEF7}" type="slidenum">
              <a:rPr lang="en-US" smtClean="0"/>
              <a:pPr/>
              <a:t>‹#›</a:t>
            </a:fld>
            <a:endParaRPr lang="en-US"/>
          </a:p>
        </p:txBody>
      </p:sp>
    </p:spTree>
    <p:extLst>
      <p:ext uri="{BB962C8B-B14F-4D97-AF65-F5344CB8AC3E}">
        <p14:creationId xmlns:p14="http://schemas.microsoft.com/office/powerpoint/2010/main" val="77749636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losing Slide_Orange Arial Black">
    <p:spTree>
      <p:nvGrpSpPr>
        <p:cNvPr id="1" name=""/>
        <p:cNvGrpSpPr/>
        <p:nvPr/>
      </p:nvGrpSpPr>
      <p:grpSpPr>
        <a:xfrm>
          <a:off x="0" y="0"/>
          <a:ext cx="0" cy="0"/>
          <a:chOff x="0" y="0"/>
          <a:chExt cx="0" cy="0"/>
        </a:xfrm>
      </p:grpSpPr>
      <p:sp>
        <p:nvSpPr>
          <p:cNvPr id="10" name="Picture Placeholder 6">
            <a:extLst>
              <a:ext uri="{FF2B5EF4-FFF2-40B4-BE49-F238E27FC236}">
                <a16:creationId xmlns:a16="http://schemas.microsoft.com/office/drawing/2014/main" id="{79BFF5F3-AA63-4E90-A5C2-2DF5193537C6}"/>
              </a:ext>
            </a:extLst>
          </p:cNvPr>
          <p:cNvSpPr>
            <a:spLocks noGrp="1"/>
          </p:cNvSpPr>
          <p:nvPr>
            <p:ph type="pic" sz="quarter" idx="14"/>
          </p:nvPr>
        </p:nvSpPr>
        <p:spPr>
          <a:xfrm>
            <a:off x="-3" y="0"/>
            <a:ext cx="14630401" cy="8229600"/>
          </a:xfrm>
          <a:solidFill>
            <a:schemeClr val="bg1">
              <a:lumMod val="85000"/>
            </a:schemeClr>
          </a:solidFill>
        </p:spPr>
        <p:txBody>
          <a:bodyPr/>
          <a:lstStyle/>
          <a:p>
            <a:r>
              <a:rPr lang="it-IT"/>
              <a:t>Fare clic sull'icona per inserire un'immagine</a:t>
            </a:r>
            <a:endParaRPr lang="en-US" dirty="0"/>
          </a:p>
        </p:txBody>
      </p:sp>
      <p:sp>
        <p:nvSpPr>
          <p:cNvPr id="4" name="Footer Placeholder 3"/>
          <p:cNvSpPr>
            <a:spLocks noGrp="1"/>
          </p:cNvSpPr>
          <p:nvPr>
            <p:ph type="ftr" sz="quarter" idx="11"/>
          </p:nvPr>
        </p:nvSpPr>
        <p:spPr>
          <a:xfrm>
            <a:off x="322270" y="7862887"/>
            <a:ext cx="8338186" cy="244475"/>
          </a:xfrm>
        </p:spPr>
        <p:txBody>
          <a:bodyPr/>
          <a:lstStyle>
            <a:lvl1pPr>
              <a:defRPr>
                <a:solidFill>
                  <a:schemeClr val="bg1"/>
                </a:solidFill>
              </a:defRPr>
            </a:lvl1pPr>
          </a:lstStyle>
          <a:p>
            <a:pPr>
              <a:defRPr/>
            </a:pPr>
            <a:r>
              <a:rPr lang="en-US" dirty="0"/>
              <a:t>Emerson Confidential</a:t>
            </a:r>
          </a:p>
        </p:txBody>
      </p:sp>
      <p:sp>
        <p:nvSpPr>
          <p:cNvPr id="14" name="Rectangle 13">
            <a:extLst>
              <a:ext uri="{FF2B5EF4-FFF2-40B4-BE49-F238E27FC236}">
                <a16:creationId xmlns:a16="http://schemas.microsoft.com/office/drawing/2014/main" id="{B6BAC84B-DB1F-4A2C-9962-2A96E9C5D801}"/>
              </a:ext>
            </a:extLst>
          </p:cNvPr>
          <p:cNvSpPr/>
          <p:nvPr userDrawn="1"/>
        </p:nvSpPr>
        <p:spPr bwMode="auto">
          <a:xfrm rot="10800000" flipH="1">
            <a:off x="8042633" y="-2"/>
            <a:ext cx="5484681" cy="4905831"/>
          </a:xfrm>
          <a:prstGeom prst="rect">
            <a:avLst/>
          </a:prstGeom>
          <a:solidFill>
            <a:schemeClr val="accent5">
              <a:alpha val="90000"/>
            </a:schemeClr>
          </a:solidFill>
          <a:ln w="9525">
            <a:noFill/>
            <a:round/>
            <a:headEnd/>
            <a:tailEnd/>
          </a:ln>
          <a:effectLst/>
        </p:spPr>
        <p:txBody>
          <a:bodyPr wrap="square" rtlCol="0" anchor="ctr"/>
          <a:lstStyle/>
          <a:p>
            <a:pPr algn="ctr" eaLnBrk="0" fontAlgn="base" hangingPunct="0">
              <a:spcBef>
                <a:spcPct val="0"/>
              </a:spcBef>
              <a:spcAft>
                <a:spcPct val="0"/>
              </a:spcAft>
            </a:pPr>
            <a:endParaRPr lang="en-US" b="1" dirty="0">
              <a:solidFill>
                <a:srgbClr val="FFFFFF"/>
              </a:solidFill>
            </a:endParaRPr>
          </a:p>
        </p:txBody>
      </p:sp>
      <p:pic>
        <p:nvPicPr>
          <p:cNvPr id="16" name="Picture 15" descr="A picture containing drawing&#10;&#10;Description automatically generated">
            <a:extLst>
              <a:ext uri="{FF2B5EF4-FFF2-40B4-BE49-F238E27FC236}">
                <a16:creationId xmlns:a16="http://schemas.microsoft.com/office/drawing/2014/main" id="{F721472F-530B-4F03-81DA-A3E849AE20C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283931" y="583979"/>
            <a:ext cx="2311497" cy="1259028"/>
          </a:xfrm>
          <a:prstGeom prst="rect">
            <a:avLst/>
          </a:prstGeom>
        </p:spPr>
      </p:pic>
      <p:sp>
        <p:nvSpPr>
          <p:cNvPr id="17" name="Title 1">
            <a:extLst>
              <a:ext uri="{FF2B5EF4-FFF2-40B4-BE49-F238E27FC236}">
                <a16:creationId xmlns:a16="http://schemas.microsoft.com/office/drawing/2014/main" id="{8C88A2C2-4EC7-4208-A617-EC0D297E2C24}"/>
              </a:ext>
            </a:extLst>
          </p:cNvPr>
          <p:cNvSpPr>
            <a:spLocks noGrp="1"/>
          </p:cNvSpPr>
          <p:nvPr>
            <p:ph type="title" hasCustomPrompt="1"/>
          </p:nvPr>
        </p:nvSpPr>
        <p:spPr>
          <a:xfrm>
            <a:off x="8385532" y="2294761"/>
            <a:ext cx="4677325" cy="1124037"/>
          </a:xfrm>
        </p:spPr>
        <p:txBody>
          <a:bodyPr lIns="91440">
            <a:noAutofit/>
          </a:bodyPr>
          <a:lstStyle>
            <a:lvl1pPr marL="0" algn="l" defTabSz="1463040" rtl="0" eaLnBrk="1" latinLnBrk="0" hangingPunct="1">
              <a:spcBef>
                <a:spcPct val="0"/>
              </a:spcBef>
              <a:buNone/>
              <a:defRPr lang="en-US" sz="4000" b="0" kern="1200" cap="none" baseline="0" dirty="0">
                <a:solidFill>
                  <a:schemeClr val="bg1"/>
                </a:solidFill>
                <a:latin typeface="+mj-lt"/>
                <a:ea typeface="+mj-ea"/>
                <a:cs typeface="Arial" panose="020B0604020202020204" pitchFamily="34" charset="0"/>
              </a:defRPr>
            </a:lvl1pPr>
          </a:lstStyle>
          <a:p>
            <a:r>
              <a:rPr lang="en-US" dirty="0"/>
              <a:t>Click To Edit Master Title</a:t>
            </a:r>
          </a:p>
        </p:txBody>
      </p:sp>
      <p:sp>
        <p:nvSpPr>
          <p:cNvPr id="18" name="Text Placeholder 13">
            <a:extLst>
              <a:ext uri="{FF2B5EF4-FFF2-40B4-BE49-F238E27FC236}">
                <a16:creationId xmlns:a16="http://schemas.microsoft.com/office/drawing/2014/main" id="{A433C3C5-0A17-433E-8C19-7712AD842019}"/>
              </a:ext>
            </a:extLst>
          </p:cNvPr>
          <p:cNvSpPr>
            <a:spLocks noGrp="1"/>
          </p:cNvSpPr>
          <p:nvPr>
            <p:ph type="body" sz="quarter" idx="12" hasCustomPrompt="1"/>
          </p:nvPr>
        </p:nvSpPr>
        <p:spPr>
          <a:xfrm>
            <a:off x="8385532" y="3541035"/>
            <a:ext cx="4677325" cy="910340"/>
          </a:xfrm>
        </p:spPr>
        <p:txBody>
          <a:bodyPr/>
          <a:lstStyle>
            <a:lvl1pPr marL="0" indent="0">
              <a:buNone/>
              <a:defRPr sz="2400">
                <a:solidFill>
                  <a:schemeClr val="bg1"/>
                </a:solidFill>
                <a:latin typeface="Arial" panose="020B0604020202020204" pitchFamily="34" charset="0"/>
                <a:cs typeface="Arial" panose="020B0604020202020204" pitchFamily="34" charset="0"/>
              </a:defRPr>
            </a:lvl1pPr>
          </a:lstStyle>
          <a:p>
            <a:pPr lvl="0"/>
            <a:r>
              <a:rPr lang="en-US" dirty="0"/>
              <a:t>Insert Subtitle Here</a:t>
            </a:r>
          </a:p>
        </p:txBody>
      </p:sp>
      <p:cxnSp>
        <p:nvCxnSpPr>
          <p:cNvPr id="19" name="Straight Connector 18">
            <a:extLst>
              <a:ext uri="{FF2B5EF4-FFF2-40B4-BE49-F238E27FC236}">
                <a16:creationId xmlns:a16="http://schemas.microsoft.com/office/drawing/2014/main" id="{225BFFE4-305A-4D0D-9AC7-8F015A13EEFD}"/>
              </a:ext>
            </a:extLst>
          </p:cNvPr>
          <p:cNvCxnSpPr>
            <a:cxnSpLocks/>
          </p:cNvCxnSpPr>
          <p:nvPr userDrawn="1"/>
        </p:nvCxnSpPr>
        <p:spPr bwMode="auto">
          <a:xfrm>
            <a:off x="8042632" y="4905830"/>
            <a:ext cx="5484682" cy="0"/>
          </a:xfrm>
          <a:prstGeom prst="line">
            <a:avLst/>
          </a:prstGeom>
          <a:solidFill>
            <a:schemeClr val="accent1"/>
          </a:solidFill>
          <a:ln w="57150" cap="flat" cmpd="sng" algn="ctr">
            <a:solidFill>
              <a:schemeClr val="accent4"/>
            </a:solidFill>
            <a:prstDash val="solid"/>
            <a:round/>
            <a:headEnd type="none" w="med" len="med"/>
            <a:tailEnd type="none" w="med" len="med"/>
          </a:ln>
          <a:effectLst/>
        </p:spPr>
      </p:cxnSp>
    </p:spTree>
    <p:extLst>
      <p:ext uri="{BB962C8B-B14F-4D97-AF65-F5344CB8AC3E}">
        <p14:creationId xmlns:p14="http://schemas.microsoft.com/office/powerpoint/2010/main" val="235709128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losing Slide_Blue Arial Regular">
    <p:spTree>
      <p:nvGrpSpPr>
        <p:cNvPr id="1" name=""/>
        <p:cNvGrpSpPr/>
        <p:nvPr/>
      </p:nvGrpSpPr>
      <p:grpSpPr>
        <a:xfrm>
          <a:off x="0" y="0"/>
          <a:ext cx="0" cy="0"/>
          <a:chOff x="0" y="0"/>
          <a:chExt cx="0" cy="0"/>
        </a:xfrm>
      </p:grpSpPr>
      <p:sp>
        <p:nvSpPr>
          <p:cNvPr id="10" name="Picture Placeholder 6">
            <a:extLst>
              <a:ext uri="{FF2B5EF4-FFF2-40B4-BE49-F238E27FC236}">
                <a16:creationId xmlns:a16="http://schemas.microsoft.com/office/drawing/2014/main" id="{79BFF5F3-AA63-4E90-A5C2-2DF5193537C6}"/>
              </a:ext>
            </a:extLst>
          </p:cNvPr>
          <p:cNvSpPr>
            <a:spLocks noGrp="1"/>
          </p:cNvSpPr>
          <p:nvPr>
            <p:ph type="pic" sz="quarter" idx="14"/>
          </p:nvPr>
        </p:nvSpPr>
        <p:spPr>
          <a:xfrm>
            <a:off x="-3" y="0"/>
            <a:ext cx="14630401" cy="8229600"/>
          </a:xfrm>
          <a:solidFill>
            <a:schemeClr val="bg1">
              <a:lumMod val="85000"/>
            </a:schemeClr>
          </a:solidFill>
        </p:spPr>
        <p:txBody>
          <a:bodyPr/>
          <a:lstStyle/>
          <a:p>
            <a:r>
              <a:rPr lang="it-IT"/>
              <a:t>Fare clic sull'icona per inserire un'immagine</a:t>
            </a:r>
            <a:endParaRPr lang="en-US" dirty="0"/>
          </a:p>
        </p:txBody>
      </p:sp>
      <p:sp>
        <p:nvSpPr>
          <p:cNvPr id="4" name="Footer Placeholder 3"/>
          <p:cNvSpPr>
            <a:spLocks noGrp="1"/>
          </p:cNvSpPr>
          <p:nvPr>
            <p:ph type="ftr" sz="quarter" idx="11"/>
          </p:nvPr>
        </p:nvSpPr>
        <p:spPr>
          <a:xfrm>
            <a:off x="322270" y="7862887"/>
            <a:ext cx="8338186" cy="244475"/>
          </a:xfrm>
        </p:spPr>
        <p:txBody>
          <a:bodyPr/>
          <a:lstStyle>
            <a:lvl1pPr>
              <a:defRPr>
                <a:solidFill>
                  <a:schemeClr val="bg1"/>
                </a:solidFill>
              </a:defRPr>
            </a:lvl1pPr>
          </a:lstStyle>
          <a:p>
            <a:pPr>
              <a:defRPr/>
            </a:pPr>
            <a:r>
              <a:rPr lang="en-US" dirty="0"/>
              <a:t>Emerson Confidential</a:t>
            </a:r>
          </a:p>
        </p:txBody>
      </p:sp>
      <p:sp>
        <p:nvSpPr>
          <p:cNvPr id="21" name="Rectangle 20">
            <a:extLst>
              <a:ext uri="{FF2B5EF4-FFF2-40B4-BE49-F238E27FC236}">
                <a16:creationId xmlns:a16="http://schemas.microsoft.com/office/drawing/2014/main" id="{D132A652-9016-4B4C-8E85-A218329D3F82}"/>
              </a:ext>
            </a:extLst>
          </p:cNvPr>
          <p:cNvSpPr/>
          <p:nvPr userDrawn="1"/>
        </p:nvSpPr>
        <p:spPr bwMode="auto">
          <a:xfrm rot="10800000" flipH="1">
            <a:off x="8042633" y="-2"/>
            <a:ext cx="5484681" cy="4905831"/>
          </a:xfrm>
          <a:prstGeom prst="rect">
            <a:avLst/>
          </a:prstGeom>
          <a:solidFill>
            <a:schemeClr val="accent3">
              <a:alpha val="90000"/>
            </a:schemeClr>
          </a:solidFill>
          <a:ln w="9525">
            <a:noFill/>
            <a:round/>
            <a:headEnd/>
            <a:tailEnd/>
          </a:ln>
          <a:effectLst/>
        </p:spPr>
        <p:txBody>
          <a:bodyPr wrap="square" rtlCol="0" anchor="ctr"/>
          <a:lstStyle/>
          <a:p>
            <a:pPr algn="ctr" eaLnBrk="0" fontAlgn="base" hangingPunct="0">
              <a:spcBef>
                <a:spcPct val="0"/>
              </a:spcBef>
              <a:spcAft>
                <a:spcPct val="0"/>
              </a:spcAft>
            </a:pPr>
            <a:endParaRPr lang="en-US" b="1" dirty="0">
              <a:solidFill>
                <a:srgbClr val="FFFFFF"/>
              </a:solidFill>
            </a:endParaRPr>
          </a:p>
        </p:txBody>
      </p:sp>
      <p:pic>
        <p:nvPicPr>
          <p:cNvPr id="25" name="Picture 24" descr="A picture containing drawing&#10;&#10;Description automatically generated">
            <a:extLst>
              <a:ext uri="{FF2B5EF4-FFF2-40B4-BE49-F238E27FC236}">
                <a16:creationId xmlns:a16="http://schemas.microsoft.com/office/drawing/2014/main" id="{FBF241E3-5157-4EBA-970D-2CF71B52FCB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283931" y="583979"/>
            <a:ext cx="2311497" cy="1259028"/>
          </a:xfrm>
          <a:prstGeom prst="rect">
            <a:avLst/>
          </a:prstGeom>
        </p:spPr>
      </p:pic>
      <p:sp>
        <p:nvSpPr>
          <p:cNvPr id="2" name="Title 1"/>
          <p:cNvSpPr>
            <a:spLocks noGrp="1"/>
          </p:cNvSpPr>
          <p:nvPr>
            <p:ph type="title" hasCustomPrompt="1"/>
          </p:nvPr>
        </p:nvSpPr>
        <p:spPr>
          <a:xfrm>
            <a:off x="8385532" y="2294761"/>
            <a:ext cx="4677325" cy="1124037"/>
          </a:xfrm>
        </p:spPr>
        <p:txBody>
          <a:bodyPr lIns="91440">
            <a:noAutofit/>
          </a:bodyPr>
          <a:lstStyle>
            <a:lvl1pPr marL="0" algn="l" defTabSz="1463040" rtl="0" eaLnBrk="1" latinLnBrk="0" hangingPunct="1">
              <a:spcBef>
                <a:spcPct val="0"/>
              </a:spcBef>
              <a:buNone/>
              <a:defRPr lang="en-US" sz="4000" b="0" kern="1200" cap="none" baseline="0" dirty="0">
                <a:solidFill>
                  <a:schemeClr val="tx2"/>
                </a:solidFill>
                <a:latin typeface="Arial" panose="020B0604020202020204" pitchFamily="34" charset="0"/>
                <a:ea typeface="+mj-ea"/>
                <a:cs typeface="Arial" panose="020B0604020202020204" pitchFamily="34" charset="0"/>
              </a:defRPr>
            </a:lvl1pPr>
          </a:lstStyle>
          <a:p>
            <a:r>
              <a:rPr lang="en-US" dirty="0"/>
              <a:t>Click To Edit Master Title</a:t>
            </a:r>
          </a:p>
        </p:txBody>
      </p:sp>
      <p:sp>
        <p:nvSpPr>
          <p:cNvPr id="14" name="Text Placeholder 13"/>
          <p:cNvSpPr>
            <a:spLocks noGrp="1"/>
          </p:cNvSpPr>
          <p:nvPr>
            <p:ph type="body" sz="quarter" idx="12" hasCustomPrompt="1"/>
          </p:nvPr>
        </p:nvSpPr>
        <p:spPr>
          <a:xfrm>
            <a:off x="8385532" y="3541035"/>
            <a:ext cx="4677325" cy="910340"/>
          </a:xfrm>
        </p:spPr>
        <p:txBody>
          <a:bodyPr>
            <a:normAutofit/>
          </a:bodyPr>
          <a:lstStyle>
            <a:lvl1pPr marL="0" indent="0">
              <a:buNone/>
              <a:defRPr sz="2400">
                <a:solidFill>
                  <a:schemeClr val="bg1"/>
                </a:solidFill>
                <a:latin typeface="Arial" panose="020B0604020202020204" pitchFamily="34" charset="0"/>
                <a:cs typeface="Arial" panose="020B0604020202020204" pitchFamily="34" charset="0"/>
              </a:defRPr>
            </a:lvl1pPr>
          </a:lstStyle>
          <a:p>
            <a:pPr lvl="0"/>
            <a:r>
              <a:rPr lang="en-US" dirty="0"/>
              <a:t>Insert Subtitle Here</a:t>
            </a:r>
          </a:p>
        </p:txBody>
      </p:sp>
      <p:cxnSp>
        <p:nvCxnSpPr>
          <p:cNvPr id="22" name="Straight Connector 21">
            <a:extLst>
              <a:ext uri="{FF2B5EF4-FFF2-40B4-BE49-F238E27FC236}">
                <a16:creationId xmlns:a16="http://schemas.microsoft.com/office/drawing/2014/main" id="{BBF88000-7B56-4D8D-A5F1-E902F2A80D1B}"/>
              </a:ext>
            </a:extLst>
          </p:cNvPr>
          <p:cNvCxnSpPr>
            <a:cxnSpLocks/>
          </p:cNvCxnSpPr>
          <p:nvPr userDrawn="1"/>
        </p:nvCxnSpPr>
        <p:spPr bwMode="auto">
          <a:xfrm>
            <a:off x="8042632" y="4905830"/>
            <a:ext cx="5484682" cy="0"/>
          </a:xfrm>
          <a:prstGeom prst="line">
            <a:avLst/>
          </a:prstGeom>
          <a:solidFill>
            <a:schemeClr val="accent1"/>
          </a:solidFill>
          <a:ln w="57150" cap="flat" cmpd="sng" algn="ctr">
            <a:solidFill>
              <a:schemeClr val="tx2"/>
            </a:solidFill>
            <a:prstDash val="solid"/>
            <a:round/>
            <a:headEnd type="none" w="med" len="med"/>
            <a:tailEnd type="none" w="med" len="med"/>
          </a:ln>
          <a:effectLst/>
        </p:spPr>
      </p:cxnSp>
    </p:spTree>
    <p:extLst>
      <p:ext uri="{BB962C8B-B14F-4D97-AF65-F5344CB8AC3E}">
        <p14:creationId xmlns:p14="http://schemas.microsoft.com/office/powerpoint/2010/main" val="96567617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losing Slide_Green Arial Regular">
    <p:spTree>
      <p:nvGrpSpPr>
        <p:cNvPr id="1" name=""/>
        <p:cNvGrpSpPr/>
        <p:nvPr/>
      </p:nvGrpSpPr>
      <p:grpSpPr>
        <a:xfrm>
          <a:off x="0" y="0"/>
          <a:ext cx="0" cy="0"/>
          <a:chOff x="0" y="0"/>
          <a:chExt cx="0" cy="0"/>
        </a:xfrm>
      </p:grpSpPr>
      <p:sp>
        <p:nvSpPr>
          <p:cNvPr id="10" name="Picture Placeholder 6">
            <a:extLst>
              <a:ext uri="{FF2B5EF4-FFF2-40B4-BE49-F238E27FC236}">
                <a16:creationId xmlns:a16="http://schemas.microsoft.com/office/drawing/2014/main" id="{79BFF5F3-AA63-4E90-A5C2-2DF5193537C6}"/>
              </a:ext>
            </a:extLst>
          </p:cNvPr>
          <p:cNvSpPr>
            <a:spLocks noGrp="1"/>
          </p:cNvSpPr>
          <p:nvPr>
            <p:ph type="pic" sz="quarter" idx="14"/>
          </p:nvPr>
        </p:nvSpPr>
        <p:spPr>
          <a:xfrm>
            <a:off x="-3" y="0"/>
            <a:ext cx="14630401" cy="8229600"/>
          </a:xfrm>
          <a:solidFill>
            <a:schemeClr val="bg1">
              <a:lumMod val="85000"/>
            </a:schemeClr>
          </a:solidFill>
        </p:spPr>
        <p:txBody>
          <a:bodyPr/>
          <a:lstStyle/>
          <a:p>
            <a:r>
              <a:rPr lang="it-IT"/>
              <a:t>Fare clic sull'icona per inserire un'immagine</a:t>
            </a:r>
            <a:endParaRPr lang="en-US" dirty="0"/>
          </a:p>
        </p:txBody>
      </p:sp>
      <p:sp>
        <p:nvSpPr>
          <p:cNvPr id="4" name="Footer Placeholder 3"/>
          <p:cNvSpPr>
            <a:spLocks noGrp="1"/>
          </p:cNvSpPr>
          <p:nvPr>
            <p:ph type="ftr" sz="quarter" idx="11"/>
          </p:nvPr>
        </p:nvSpPr>
        <p:spPr>
          <a:xfrm>
            <a:off x="322270" y="7862887"/>
            <a:ext cx="8338186" cy="244475"/>
          </a:xfrm>
        </p:spPr>
        <p:txBody>
          <a:bodyPr/>
          <a:lstStyle>
            <a:lvl1pPr>
              <a:defRPr>
                <a:solidFill>
                  <a:schemeClr val="bg1"/>
                </a:solidFill>
              </a:defRPr>
            </a:lvl1pPr>
          </a:lstStyle>
          <a:p>
            <a:pPr>
              <a:defRPr/>
            </a:pPr>
            <a:r>
              <a:rPr lang="en-US" dirty="0"/>
              <a:t>Emerson Confidential</a:t>
            </a:r>
          </a:p>
        </p:txBody>
      </p:sp>
      <p:sp>
        <p:nvSpPr>
          <p:cNvPr id="9" name="Rectangle 8">
            <a:extLst>
              <a:ext uri="{FF2B5EF4-FFF2-40B4-BE49-F238E27FC236}">
                <a16:creationId xmlns:a16="http://schemas.microsoft.com/office/drawing/2014/main" id="{0C6FE705-6D88-4A7E-A26B-64265FE8E421}"/>
              </a:ext>
            </a:extLst>
          </p:cNvPr>
          <p:cNvSpPr/>
          <p:nvPr userDrawn="1"/>
        </p:nvSpPr>
        <p:spPr bwMode="auto">
          <a:xfrm rot="10800000" flipH="1">
            <a:off x="8042633" y="-2"/>
            <a:ext cx="5484681" cy="4905831"/>
          </a:xfrm>
          <a:prstGeom prst="rect">
            <a:avLst/>
          </a:prstGeom>
          <a:solidFill>
            <a:srgbClr val="BDD52B">
              <a:alpha val="90000"/>
            </a:srgbClr>
          </a:solidFill>
          <a:ln w="9525">
            <a:noFill/>
            <a:round/>
            <a:headEnd/>
            <a:tailEnd/>
          </a:ln>
          <a:effectLst/>
        </p:spPr>
        <p:txBody>
          <a:bodyPr wrap="square" rtlCol="0" anchor="ctr"/>
          <a:lstStyle/>
          <a:p>
            <a:pPr algn="ctr" eaLnBrk="0" fontAlgn="base" hangingPunct="0">
              <a:spcBef>
                <a:spcPct val="0"/>
              </a:spcBef>
              <a:spcAft>
                <a:spcPct val="0"/>
              </a:spcAft>
            </a:pPr>
            <a:endParaRPr lang="en-US" b="1" dirty="0">
              <a:solidFill>
                <a:srgbClr val="FFFFFF"/>
              </a:solidFill>
            </a:endParaRPr>
          </a:p>
        </p:txBody>
      </p:sp>
      <p:pic>
        <p:nvPicPr>
          <p:cNvPr id="11" name="Picture 10" descr="A picture containing drawing&#10;&#10;Description automatically generated">
            <a:extLst>
              <a:ext uri="{FF2B5EF4-FFF2-40B4-BE49-F238E27FC236}">
                <a16:creationId xmlns:a16="http://schemas.microsoft.com/office/drawing/2014/main" id="{C31AA5FC-72A1-40ED-A111-BAD34CFA068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283931" y="583979"/>
            <a:ext cx="2311497" cy="1259028"/>
          </a:xfrm>
          <a:prstGeom prst="rect">
            <a:avLst/>
          </a:prstGeom>
        </p:spPr>
      </p:pic>
      <p:sp>
        <p:nvSpPr>
          <p:cNvPr id="12" name="Title 1">
            <a:extLst>
              <a:ext uri="{FF2B5EF4-FFF2-40B4-BE49-F238E27FC236}">
                <a16:creationId xmlns:a16="http://schemas.microsoft.com/office/drawing/2014/main" id="{99BA526C-2388-4B8E-9C82-99BF1B2E5E16}"/>
              </a:ext>
            </a:extLst>
          </p:cNvPr>
          <p:cNvSpPr>
            <a:spLocks noGrp="1"/>
          </p:cNvSpPr>
          <p:nvPr>
            <p:ph type="title" hasCustomPrompt="1"/>
          </p:nvPr>
        </p:nvSpPr>
        <p:spPr>
          <a:xfrm>
            <a:off x="8385532" y="2294761"/>
            <a:ext cx="4677325" cy="1124037"/>
          </a:xfrm>
        </p:spPr>
        <p:txBody>
          <a:bodyPr lIns="91440">
            <a:noAutofit/>
          </a:bodyPr>
          <a:lstStyle>
            <a:lvl1pPr marL="0" algn="l" defTabSz="1463040" rtl="0" eaLnBrk="1" latinLnBrk="0" hangingPunct="1">
              <a:spcBef>
                <a:spcPct val="0"/>
              </a:spcBef>
              <a:buNone/>
              <a:defRPr lang="en-US" sz="4000" b="0" kern="1200" cap="none" baseline="0" dirty="0">
                <a:solidFill>
                  <a:schemeClr val="accent2">
                    <a:lumMod val="75000"/>
                  </a:schemeClr>
                </a:solidFill>
                <a:latin typeface="Arial" panose="020B0604020202020204" pitchFamily="34" charset="0"/>
                <a:ea typeface="+mj-ea"/>
                <a:cs typeface="Arial" panose="020B0604020202020204" pitchFamily="34" charset="0"/>
              </a:defRPr>
            </a:lvl1pPr>
          </a:lstStyle>
          <a:p>
            <a:r>
              <a:rPr lang="en-US" dirty="0"/>
              <a:t>Click To Edit Master Title</a:t>
            </a:r>
          </a:p>
        </p:txBody>
      </p:sp>
      <p:sp>
        <p:nvSpPr>
          <p:cNvPr id="13" name="Text Placeholder 13">
            <a:extLst>
              <a:ext uri="{FF2B5EF4-FFF2-40B4-BE49-F238E27FC236}">
                <a16:creationId xmlns:a16="http://schemas.microsoft.com/office/drawing/2014/main" id="{F26B668D-B4AF-419C-A0B0-B6ED74C0EBF1}"/>
              </a:ext>
            </a:extLst>
          </p:cNvPr>
          <p:cNvSpPr>
            <a:spLocks noGrp="1"/>
          </p:cNvSpPr>
          <p:nvPr>
            <p:ph type="body" sz="quarter" idx="12" hasCustomPrompt="1"/>
          </p:nvPr>
        </p:nvSpPr>
        <p:spPr>
          <a:xfrm>
            <a:off x="8385532" y="3541035"/>
            <a:ext cx="4677325" cy="910340"/>
          </a:xfrm>
        </p:spPr>
        <p:txBody>
          <a:bodyPr/>
          <a:lstStyle>
            <a:lvl1pPr marL="0" indent="0">
              <a:buNone/>
              <a:defRPr sz="2400">
                <a:solidFill>
                  <a:schemeClr val="bg1"/>
                </a:solidFill>
                <a:latin typeface="Arial" panose="020B0604020202020204" pitchFamily="34" charset="0"/>
                <a:cs typeface="Arial" panose="020B0604020202020204" pitchFamily="34" charset="0"/>
              </a:defRPr>
            </a:lvl1pPr>
          </a:lstStyle>
          <a:p>
            <a:pPr lvl="0"/>
            <a:r>
              <a:rPr lang="en-US" dirty="0"/>
              <a:t>Insert Subtitle Here</a:t>
            </a:r>
          </a:p>
        </p:txBody>
      </p:sp>
      <p:cxnSp>
        <p:nvCxnSpPr>
          <p:cNvPr id="15" name="Straight Connector 14">
            <a:extLst>
              <a:ext uri="{FF2B5EF4-FFF2-40B4-BE49-F238E27FC236}">
                <a16:creationId xmlns:a16="http://schemas.microsoft.com/office/drawing/2014/main" id="{58104A71-A20C-43AF-A4BC-F6785475384E}"/>
              </a:ext>
            </a:extLst>
          </p:cNvPr>
          <p:cNvCxnSpPr>
            <a:cxnSpLocks/>
          </p:cNvCxnSpPr>
          <p:nvPr userDrawn="1"/>
        </p:nvCxnSpPr>
        <p:spPr bwMode="auto">
          <a:xfrm>
            <a:off x="8042632" y="4905830"/>
            <a:ext cx="5484682" cy="0"/>
          </a:xfrm>
          <a:prstGeom prst="line">
            <a:avLst/>
          </a:prstGeom>
          <a:solidFill>
            <a:schemeClr val="accent1"/>
          </a:solidFill>
          <a:ln w="57150" cap="flat" cmpd="sng" algn="ctr">
            <a:solidFill>
              <a:schemeClr val="accent2">
                <a:lumMod val="75000"/>
              </a:schemeClr>
            </a:solidFill>
            <a:prstDash val="solid"/>
            <a:round/>
            <a:headEnd type="none" w="med" len="med"/>
            <a:tailEnd type="none" w="med" len="med"/>
          </a:ln>
          <a:effectLst/>
        </p:spPr>
      </p:cxnSp>
    </p:spTree>
    <p:extLst>
      <p:ext uri="{BB962C8B-B14F-4D97-AF65-F5344CB8AC3E}">
        <p14:creationId xmlns:p14="http://schemas.microsoft.com/office/powerpoint/2010/main" val="25496290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losing Slide_Orange Arial Regular">
    <p:spTree>
      <p:nvGrpSpPr>
        <p:cNvPr id="1" name=""/>
        <p:cNvGrpSpPr/>
        <p:nvPr/>
      </p:nvGrpSpPr>
      <p:grpSpPr>
        <a:xfrm>
          <a:off x="0" y="0"/>
          <a:ext cx="0" cy="0"/>
          <a:chOff x="0" y="0"/>
          <a:chExt cx="0" cy="0"/>
        </a:xfrm>
      </p:grpSpPr>
      <p:sp>
        <p:nvSpPr>
          <p:cNvPr id="10" name="Picture Placeholder 6">
            <a:extLst>
              <a:ext uri="{FF2B5EF4-FFF2-40B4-BE49-F238E27FC236}">
                <a16:creationId xmlns:a16="http://schemas.microsoft.com/office/drawing/2014/main" id="{79BFF5F3-AA63-4E90-A5C2-2DF5193537C6}"/>
              </a:ext>
            </a:extLst>
          </p:cNvPr>
          <p:cNvSpPr>
            <a:spLocks noGrp="1"/>
          </p:cNvSpPr>
          <p:nvPr>
            <p:ph type="pic" sz="quarter" idx="14"/>
          </p:nvPr>
        </p:nvSpPr>
        <p:spPr>
          <a:xfrm>
            <a:off x="-3" y="0"/>
            <a:ext cx="14630401" cy="8229600"/>
          </a:xfrm>
          <a:solidFill>
            <a:schemeClr val="bg1">
              <a:lumMod val="85000"/>
            </a:schemeClr>
          </a:solidFill>
        </p:spPr>
        <p:txBody>
          <a:bodyPr/>
          <a:lstStyle/>
          <a:p>
            <a:r>
              <a:rPr lang="it-IT"/>
              <a:t>Fare clic sull'icona per inserire un'immagine</a:t>
            </a:r>
            <a:endParaRPr lang="en-US" dirty="0"/>
          </a:p>
        </p:txBody>
      </p:sp>
      <p:sp>
        <p:nvSpPr>
          <p:cNvPr id="4" name="Footer Placeholder 3"/>
          <p:cNvSpPr>
            <a:spLocks noGrp="1"/>
          </p:cNvSpPr>
          <p:nvPr>
            <p:ph type="ftr" sz="quarter" idx="11"/>
          </p:nvPr>
        </p:nvSpPr>
        <p:spPr>
          <a:xfrm>
            <a:off x="322270" y="7862887"/>
            <a:ext cx="8338186" cy="244475"/>
          </a:xfrm>
        </p:spPr>
        <p:txBody>
          <a:bodyPr/>
          <a:lstStyle>
            <a:lvl1pPr>
              <a:defRPr>
                <a:solidFill>
                  <a:schemeClr val="bg1"/>
                </a:solidFill>
              </a:defRPr>
            </a:lvl1pPr>
          </a:lstStyle>
          <a:p>
            <a:pPr>
              <a:defRPr/>
            </a:pPr>
            <a:r>
              <a:rPr lang="en-US" dirty="0"/>
              <a:t>Emerson Confidential</a:t>
            </a:r>
          </a:p>
        </p:txBody>
      </p:sp>
      <p:sp>
        <p:nvSpPr>
          <p:cNvPr id="14" name="Rectangle 13">
            <a:extLst>
              <a:ext uri="{FF2B5EF4-FFF2-40B4-BE49-F238E27FC236}">
                <a16:creationId xmlns:a16="http://schemas.microsoft.com/office/drawing/2014/main" id="{B6BAC84B-DB1F-4A2C-9962-2A96E9C5D801}"/>
              </a:ext>
            </a:extLst>
          </p:cNvPr>
          <p:cNvSpPr/>
          <p:nvPr userDrawn="1"/>
        </p:nvSpPr>
        <p:spPr bwMode="auto">
          <a:xfrm rot="10800000" flipH="1">
            <a:off x="8042633" y="-2"/>
            <a:ext cx="5484681" cy="4905831"/>
          </a:xfrm>
          <a:prstGeom prst="rect">
            <a:avLst/>
          </a:prstGeom>
          <a:solidFill>
            <a:schemeClr val="accent5">
              <a:alpha val="90000"/>
            </a:schemeClr>
          </a:solidFill>
          <a:ln w="9525">
            <a:noFill/>
            <a:round/>
            <a:headEnd/>
            <a:tailEnd/>
          </a:ln>
          <a:effectLst/>
        </p:spPr>
        <p:txBody>
          <a:bodyPr wrap="square" rtlCol="0" anchor="ctr"/>
          <a:lstStyle/>
          <a:p>
            <a:pPr algn="ctr" eaLnBrk="0" fontAlgn="base" hangingPunct="0">
              <a:spcBef>
                <a:spcPct val="0"/>
              </a:spcBef>
              <a:spcAft>
                <a:spcPct val="0"/>
              </a:spcAft>
            </a:pPr>
            <a:endParaRPr lang="en-US" b="1" dirty="0">
              <a:solidFill>
                <a:srgbClr val="FFFFFF"/>
              </a:solidFill>
            </a:endParaRPr>
          </a:p>
        </p:txBody>
      </p:sp>
      <p:pic>
        <p:nvPicPr>
          <p:cNvPr id="16" name="Picture 15" descr="A picture containing drawing&#10;&#10;Description automatically generated">
            <a:extLst>
              <a:ext uri="{FF2B5EF4-FFF2-40B4-BE49-F238E27FC236}">
                <a16:creationId xmlns:a16="http://schemas.microsoft.com/office/drawing/2014/main" id="{F721472F-530B-4F03-81DA-A3E849AE20C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283931" y="583979"/>
            <a:ext cx="2311497" cy="1259028"/>
          </a:xfrm>
          <a:prstGeom prst="rect">
            <a:avLst/>
          </a:prstGeom>
        </p:spPr>
      </p:pic>
      <p:sp>
        <p:nvSpPr>
          <p:cNvPr id="17" name="Title 1">
            <a:extLst>
              <a:ext uri="{FF2B5EF4-FFF2-40B4-BE49-F238E27FC236}">
                <a16:creationId xmlns:a16="http://schemas.microsoft.com/office/drawing/2014/main" id="{8C88A2C2-4EC7-4208-A617-EC0D297E2C24}"/>
              </a:ext>
            </a:extLst>
          </p:cNvPr>
          <p:cNvSpPr>
            <a:spLocks noGrp="1"/>
          </p:cNvSpPr>
          <p:nvPr>
            <p:ph type="title" hasCustomPrompt="1"/>
          </p:nvPr>
        </p:nvSpPr>
        <p:spPr>
          <a:xfrm>
            <a:off x="8385532" y="2294761"/>
            <a:ext cx="4677325" cy="1124037"/>
          </a:xfrm>
        </p:spPr>
        <p:txBody>
          <a:bodyPr lIns="91440">
            <a:noAutofit/>
          </a:bodyPr>
          <a:lstStyle>
            <a:lvl1pPr marL="0" algn="l" defTabSz="1463040" rtl="0" eaLnBrk="1" latinLnBrk="0" hangingPunct="1">
              <a:spcBef>
                <a:spcPct val="0"/>
              </a:spcBef>
              <a:buNone/>
              <a:defRPr lang="en-US" sz="4000" b="0" kern="1200" cap="none" baseline="0" dirty="0">
                <a:solidFill>
                  <a:schemeClr val="bg1"/>
                </a:solidFill>
                <a:latin typeface="Arial" panose="020B0604020202020204" pitchFamily="34" charset="0"/>
                <a:ea typeface="+mj-ea"/>
                <a:cs typeface="Arial" panose="020B0604020202020204" pitchFamily="34" charset="0"/>
              </a:defRPr>
            </a:lvl1pPr>
          </a:lstStyle>
          <a:p>
            <a:r>
              <a:rPr lang="en-US" dirty="0"/>
              <a:t>Click To Edit Master Title</a:t>
            </a:r>
          </a:p>
        </p:txBody>
      </p:sp>
      <p:sp>
        <p:nvSpPr>
          <p:cNvPr id="18" name="Text Placeholder 13">
            <a:extLst>
              <a:ext uri="{FF2B5EF4-FFF2-40B4-BE49-F238E27FC236}">
                <a16:creationId xmlns:a16="http://schemas.microsoft.com/office/drawing/2014/main" id="{A433C3C5-0A17-433E-8C19-7712AD842019}"/>
              </a:ext>
            </a:extLst>
          </p:cNvPr>
          <p:cNvSpPr>
            <a:spLocks noGrp="1"/>
          </p:cNvSpPr>
          <p:nvPr>
            <p:ph type="body" sz="quarter" idx="12" hasCustomPrompt="1"/>
          </p:nvPr>
        </p:nvSpPr>
        <p:spPr>
          <a:xfrm>
            <a:off x="8385532" y="3541035"/>
            <a:ext cx="4677325" cy="910340"/>
          </a:xfrm>
        </p:spPr>
        <p:txBody>
          <a:bodyPr/>
          <a:lstStyle>
            <a:lvl1pPr marL="0" indent="0">
              <a:buNone/>
              <a:defRPr sz="2400">
                <a:solidFill>
                  <a:schemeClr val="bg1"/>
                </a:solidFill>
                <a:latin typeface="Arial" panose="020B0604020202020204" pitchFamily="34" charset="0"/>
                <a:cs typeface="Arial" panose="020B0604020202020204" pitchFamily="34" charset="0"/>
              </a:defRPr>
            </a:lvl1pPr>
          </a:lstStyle>
          <a:p>
            <a:pPr lvl="0"/>
            <a:r>
              <a:rPr lang="en-US" dirty="0"/>
              <a:t>Insert Subtitle Here</a:t>
            </a:r>
          </a:p>
        </p:txBody>
      </p:sp>
      <p:cxnSp>
        <p:nvCxnSpPr>
          <p:cNvPr id="19" name="Straight Connector 18">
            <a:extLst>
              <a:ext uri="{FF2B5EF4-FFF2-40B4-BE49-F238E27FC236}">
                <a16:creationId xmlns:a16="http://schemas.microsoft.com/office/drawing/2014/main" id="{225BFFE4-305A-4D0D-9AC7-8F015A13EEFD}"/>
              </a:ext>
            </a:extLst>
          </p:cNvPr>
          <p:cNvCxnSpPr>
            <a:cxnSpLocks/>
          </p:cNvCxnSpPr>
          <p:nvPr userDrawn="1"/>
        </p:nvCxnSpPr>
        <p:spPr bwMode="auto">
          <a:xfrm>
            <a:off x="8042632" y="4905830"/>
            <a:ext cx="5484682" cy="0"/>
          </a:xfrm>
          <a:prstGeom prst="line">
            <a:avLst/>
          </a:prstGeom>
          <a:solidFill>
            <a:schemeClr val="accent1"/>
          </a:solidFill>
          <a:ln w="57150" cap="flat" cmpd="sng" algn="ctr">
            <a:solidFill>
              <a:schemeClr val="accent4"/>
            </a:solidFill>
            <a:prstDash val="solid"/>
            <a:round/>
            <a:headEnd type="none" w="med" len="med"/>
            <a:tailEnd type="none" w="med" len="med"/>
          </a:ln>
          <a:effectLst/>
        </p:spPr>
      </p:cxnSp>
    </p:spTree>
    <p:extLst>
      <p:ext uri="{BB962C8B-B14F-4D97-AF65-F5344CB8AC3E}">
        <p14:creationId xmlns:p14="http://schemas.microsoft.com/office/powerpoint/2010/main" val="166046277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Large Angle White Title Slide">
    <p:spTree>
      <p:nvGrpSpPr>
        <p:cNvPr id="1" name=""/>
        <p:cNvGrpSpPr/>
        <p:nvPr/>
      </p:nvGrpSpPr>
      <p:grpSpPr>
        <a:xfrm>
          <a:off x="0" y="0"/>
          <a:ext cx="0" cy="0"/>
          <a:chOff x="0" y="0"/>
          <a:chExt cx="0" cy="0"/>
        </a:xfrm>
      </p:grpSpPr>
      <p:sp>
        <p:nvSpPr>
          <p:cNvPr id="12" name="Rectangle 11"/>
          <p:cNvSpPr/>
          <p:nvPr userDrawn="1"/>
        </p:nvSpPr>
        <p:spPr>
          <a:xfrm>
            <a:off x="-1" y="0"/>
            <a:ext cx="14630401"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close up of a sign&#10;&#10;Description automatically generated">
            <a:extLst>
              <a:ext uri="{FF2B5EF4-FFF2-40B4-BE49-F238E27FC236}">
                <a16:creationId xmlns:a16="http://schemas.microsoft.com/office/drawing/2014/main" id="{516C787E-A793-4C03-B8D1-CF028FB9D6C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496423" y="7143748"/>
            <a:ext cx="1630741" cy="770310"/>
          </a:xfrm>
          <a:prstGeom prst="rect">
            <a:avLst/>
          </a:prstGeom>
        </p:spPr>
      </p:pic>
      <p:sp>
        <p:nvSpPr>
          <p:cNvPr id="13" name="Rectangle 12"/>
          <p:cNvSpPr/>
          <p:nvPr userDrawn="1"/>
        </p:nvSpPr>
        <p:spPr>
          <a:xfrm>
            <a:off x="-2" y="-1"/>
            <a:ext cx="11031990" cy="8229601"/>
          </a:xfrm>
          <a:custGeom>
            <a:avLst/>
            <a:gdLst/>
            <a:ahLst/>
            <a:cxnLst/>
            <a:rect l="l" t="t" r="r" b="b"/>
            <a:pathLst>
              <a:path w="11031990" h="8229601">
                <a:moveTo>
                  <a:pt x="0" y="0"/>
                </a:moveTo>
                <a:lnTo>
                  <a:pt x="2982472" y="0"/>
                </a:lnTo>
                <a:lnTo>
                  <a:pt x="3349375" y="0"/>
                </a:lnTo>
                <a:lnTo>
                  <a:pt x="6623615" y="0"/>
                </a:lnTo>
                <a:lnTo>
                  <a:pt x="6649780" y="0"/>
                </a:lnTo>
                <a:lnTo>
                  <a:pt x="11031990" y="8229601"/>
                </a:lnTo>
                <a:lnTo>
                  <a:pt x="9832370" y="8226803"/>
                </a:lnTo>
                <a:lnTo>
                  <a:pt x="9832370" y="8229601"/>
                </a:lnTo>
                <a:lnTo>
                  <a:pt x="1" y="8229601"/>
                </a:lnTo>
                <a:lnTo>
                  <a:pt x="1" y="8229600"/>
                </a:lnTo>
                <a:lnTo>
                  <a:pt x="0" y="8229600"/>
                </a:lnTo>
                <a:close/>
              </a:path>
            </a:pathLst>
          </a:cu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eaLnBrk="0" fontAlgn="base" hangingPunct="0">
              <a:spcBef>
                <a:spcPct val="0"/>
              </a:spcBef>
              <a:spcAft>
                <a:spcPct val="0"/>
              </a:spcAft>
            </a:pPr>
            <a:endParaRPr lang="en-US" sz="2400">
              <a:solidFill>
                <a:srgbClr val="004B8D"/>
              </a:solidFill>
              <a:latin typeface="Times" charset="0"/>
            </a:endParaRPr>
          </a:p>
        </p:txBody>
      </p:sp>
      <p:sp>
        <p:nvSpPr>
          <p:cNvPr id="2" name="Title 1"/>
          <p:cNvSpPr>
            <a:spLocks noGrp="1"/>
          </p:cNvSpPr>
          <p:nvPr>
            <p:ph type="title" hasCustomPrompt="1"/>
          </p:nvPr>
        </p:nvSpPr>
        <p:spPr>
          <a:xfrm>
            <a:off x="503237" y="4114800"/>
            <a:ext cx="6811963" cy="1803115"/>
          </a:xfrm>
        </p:spPr>
        <p:txBody>
          <a:bodyPr lIns="91440">
            <a:normAutofit/>
          </a:bodyPr>
          <a:lstStyle>
            <a:lvl1pPr algn="l" defTabSz="1463040" rtl="0" eaLnBrk="1" latinLnBrk="0" hangingPunct="1">
              <a:spcBef>
                <a:spcPct val="0"/>
              </a:spcBef>
              <a:buNone/>
              <a:defRPr lang="en-US" sz="4000" kern="1200" cap="none" baseline="0" dirty="0">
                <a:solidFill>
                  <a:schemeClr val="bg1"/>
                </a:solidFill>
                <a:latin typeface="+mn-lt"/>
                <a:ea typeface="+mj-ea"/>
                <a:cs typeface="Arial" panose="020B0604020202020204" pitchFamily="34" charset="0"/>
              </a:defRPr>
            </a:lvl1pPr>
          </a:lstStyle>
          <a:p>
            <a:r>
              <a:rPr lang="en-US" dirty="0"/>
              <a:t>Insert Title Here</a:t>
            </a:r>
          </a:p>
        </p:txBody>
      </p:sp>
      <p:sp>
        <p:nvSpPr>
          <p:cNvPr id="4" name="Footer Placeholder 3"/>
          <p:cNvSpPr>
            <a:spLocks noGrp="1"/>
          </p:cNvSpPr>
          <p:nvPr>
            <p:ph type="ftr" sz="quarter" idx="11"/>
          </p:nvPr>
        </p:nvSpPr>
        <p:spPr>
          <a:xfrm>
            <a:off x="503238" y="7862887"/>
            <a:ext cx="6811962" cy="244475"/>
          </a:xfrm>
        </p:spPr>
        <p:txBody>
          <a:bodyPr/>
          <a:lstStyle>
            <a:lvl1pPr>
              <a:defRPr>
                <a:solidFill>
                  <a:schemeClr val="bg1"/>
                </a:solidFill>
              </a:defRPr>
            </a:lvl1pPr>
          </a:lstStyle>
          <a:p>
            <a:pPr>
              <a:defRPr/>
            </a:pPr>
            <a:r>
              <a:rPr lang="en-US" dirty="0"/>
              <a:t>Emerson Confidential</a:t>
            </a:r>
          </a:p>
        </p:txBody>
      </p:sp>
      <p:cxnSp>
        <p:nvCxnSpPr>
          <p:cNvPr id="9" name="Straight Connector 8"/>
          <p:cNvCxnSpPr/>
          <p:nvPr userDrawn="1"/>
        </p:nvCxnSpPr>
        <p:spPr>
          <a:xfrm>
            <a:off x="-1" y="6021228"/>
            <a:ext cx="757205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13"/>
          <p:cNvSpPr>
            <a:spLocks noGrp="1"/>
          </p:cNvSpPr>
          <p:nvPr>
            <p:ph type="body" sz="quarter" idx="12" hasCustomPrompt="1"/>
          </p:nvPr>
        </p:nvSpPr>
        <p:spPr>
          <a:xfrm>
            <a:off x="503237" y="6090213"/>
            <a:ext cx="6811963" cy="1430710"/>
          </a:xfrm>
        </p:spPr>
        <p:txBody>
          <a:bodyPr>
            <a:normAutofit/>
          </a:bodyPr>
          <a:lstStyle>
            <a:lvl1pPr marL="0" indent="0">
              <a:buNone/>
              <a:defRPr lang="en-US" sz="2400" kern="1200" dirty="0">
                <a:solidFill>
                  <a:schemeClr val="bg1"/>
                </a:solidFill>
                <a:latin typeface="Arial" panose="020B0604020202020204" pitchFamily="34" charset="0"/>
                <a:ea typeface="+mn-ea"/>
                <a:cs typeface="Arial" panose="020B0604020202020204" pitchFamily="34" charset="0"/>
              </a:defRPr>
            </a:lvl1pPr>
          </a:lstStyle>
          <a:p>
            <a:pPr marL="0" lvl="0" indent="0" algn="l" defTabSz="1463040" rtl="0" eaLnBrk="1" latinLnBrk="0" hangingPunct="1">
              <a:lnSpc>
                <a:spcPct val="90000"/>
              </a:lnSpc>
              <a:spcBef>
                <a:spcPts val="300"/>
              </a:spcBef>
              <a:spcAft>
                <a:spcPts val="300"/>
              </a:spcAft>
              <a:buClr>
                <a:schemeClr val="bg1">
                  <a:lumMod val="50000"/>
                </a:schemeClr>
              </a:buClr>
              <a:buFont typeface="Arial" panose="020B0604020202020204" pitchFamily="34" charset="0"/>
              <a:buNone/>
              <a:tabLst>
                <a:tab pos="225425" algn="l"/>
              </a:tabLst>
            </a:pPr>
            <a:r>
              <a:rPr lang="en-US" dirty="0"/>
              <a:t>Insert Subtitle Here</a:t>
            </a:r>
          </a:p>
        </p:txBody>
      </p:sp>
    </p:spTree>
    <p:extLst>
      <p:ext uri="{BB962C8B-B14F-4D97-AF65-F5344CB8AC3E}">
        <p14:creationId xmlns:p14="http://schemas.microsoft.com/office/powerpoint/2010/main" val="176248934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Large Angle White Title Arial Black">
    <p:spTree>
      <p:nvGrpSpPr>
        <p:cNvPr id="1" name=""/>
        <p:cNvGrpSpPr/>
        <p:nvPr/>
      </p:nvGrpSpPr>
      <p:grpSpPr>
        <a:xfrm>
          <a:off x="0" y="0"/>
          <a:ext cx="0" cy="0"/>
          <a:chOff x="0" y="0"/>
          <a:chExt cx="0" cy="0"/>
        </a:xfrm>
      </p:grpSpPr>
      <p:sp>
        <p:nvSpPr>
          <p:cNvPr id="12" name="Rectangle 11"/>
          <p:cNvSpPr/>
          <p:nvPr userDrawn="1"/>
        </p:nvSpPr>
        <p:spPr>
          <a:xfrm>
            <a:off x="-1" y="0"/>
            <a:ext cx="14630401"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close up of a sign&#10;&#10;Description automatically generated">
            <a:extLst>
              <a:ext uri="{FF2B5EF4-FFF2-40B4-BE49-F238E27FC236}">
                <a16:creationId xmlns:a16="http://schemas.microsoft.com/office/drawing/2014/main" id="{516C787E-A793-4C03-B8D1-CF028FB9D6C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496423" y="7143748"/>
            <a:ext cx="1630741" cy="770310"/>
          </a:xfrm>
          <a:prstGeom prst="rect">
            <a:avLst/>
          </a:prstGeom>
        </p:spPr>
      </p:pic>
      <p:sp>
        <p:nvSpPr>
          <p:cNvPr id="13" name="Rectangle 12"/>
          <p:cNvSpPr/>
          <p:nvPr userDrawn="1"/>
        </p:nvSpPr>
        <p:spPr>
          <a:xfrm>
            <a:off x="-2" y="-1"/>
            <a:ext cx="11031990" cy="8229601"/>
          </a:xfrm>
          <a:custGeom>
            <a:avLst/>
            <a:gdLst/>
            <a:ahLst/>
            <a:cxnLst/>
            <a:rect l="l" t="t" r="r" b="b"/>
            <a:pathLst>
              <a:path w="11031990" h="8229601">
                <a:moveTo>
                  <a:pt x="0" y="0"/>
                </a:moveTo>
                <a:lnTo>
                  <a:pt x="2982472" y="0"/>
                </a:lnTo>
                <a:lnTo>
                  <a:pt x="3349375" y="0"/>
                </a:lnTo>
                <a:lnTo>
                  <a:pt x="6623615" y="0"/>
                </a:lnTo>
                <a:lnTo>
                  <a:pt x="6649780" y="0"/>
                </a:lnTo>
                <a:lnTo>
                  <a:pt x="11031990" y="8229601"/>
                </a:lnTo>
                <a:lnTo>
                  <a:pt x="9832370" y="8226803"/>
                </a:lnTo>
                <a:lnTo>
                  <a:pt x="9832370" y="8229601"/>
                </a:lnTo>
                <a:lnTo>
                  <a:pt x="1" y="8229601"/>
                </a:lnTo>
                <a:lnTo>
                  <a:pt x="1" y="8229600"/>
                </a:lnTo>
                <a:lnTo>
                  <a:pt x="0" y="8229600"/>
                </a:lnTo>
                <a:close/>
              </a:path>
            </a:pathLst>
          </a:cu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eaLnBrk="0" fontAlgn="base" hangingPunct="0">
              <a:spcBef>
                <a:spcPct val="0"/>
              </a:spcBef>
              <a:spcAft>
                <a:spcPct val="0"/>
              </a:spcAft>
            </a:pPr>
            <a:endParaRPr lang="en-US" sz="2400">
              <a:solidFill>
                <a:srgbClr val="004B8D"/>
              </a:solidFill>
              <a:latin typeface="Times" charset="0"/>
            </a:endParaRPr>
          </a:p>
        </p:txBody>
      </p:sp>
      <p:sp>
        <p:nvSpPr>
          <p:cNvPr id="2" name="Title 1"/>
          <p:cNvSpPr>
            <a:spLocks noGrp="1"/>
          </p:cNvSpPr>
          <p:nvPr>
            <p:ph type="title" hasCustomPrompt="1"/>
          </p:nvPr>
        </p:nvSpPr>
        <p:spPr>
          <a:xfrm>
            <a:off x="503237" y="4114800"/>
            <a:ext cx="6811963" cy="1803115"/>
          </a:xfrm>
        </p:spPr>
        <p:txBody>
          <a:bodyPr lIns="91440">
            <a:normAutofit/>
          </a:bodyPr>
          <a:lstStyle>
            <a:lvl1pPr algn="l" defTabSz="1463040" rtl="0" eaLnBrk="1" latinLnBrk="0" hangingPunct="1">
              <a:spcBef>
                <a:spcPct val="0"/>
              </a:spcBef>
              <a:buNone/>
              <a:defRPr lang="en-US" sz="4000" kern="1200" cap="none" baseline="0" dirty="0">
                <a:solidFill>
                  <a:schemeClr val="bg1"/>
                </a:solidFill>
                <a:latin typeface="+mj-lt"/>
                <a:ea typeface="+mj-ea"/>
                <a:cs typeface="Arial" panose="020B0604020202020204" pitchFamily="34" charset="0"/>
              </a:defRPr>
            </a:lvl1pPr>
          </a:lstStyle>
          <a:p>
            <a:r>
              <a:rPr lang="en-US" dirty="0"/>
              <a:t>Insert Title Here</a:t>
            </a:r>
          </a:p>
        </p:txBody>
      </p:sp>
      <p:sp>
        <p:nvSpPr>
          <p:cNvPr id="4" name="Footer Placeholder 3"/>
          <p:cNvSpPr>
            <a:spLocks noGrp="1"/>
          </p:cNvSpPr>
          <p:nvPr>
            <p:ph type="ftr" sz="quarter" idx="11"/>
          </p:nvPr>
        </p:nvSpPr>
        <p:spPr>
          <a:xfrm>
            <a:off x="503238" y="7862887"/>
            <a:ext cx="6811962" cy="244475"/>
          </a:xfrm>
        </p:spPr>
        <p:txBody>
          <a:bodyPr/>
          <a:lstStyle>
            <a:lvl1pPr>
              <a:defRPr>
                <a:solidFill>
                  <a:schemeClr val="bg1"/>
                </a:solidFill>
              </a:defRPr>
            </a:lvl1pPr>
          </a:lstStyle>
          <a:p>
            <a:pPr>
              <a:defRPr/>
            </a:pPr>
            <a:r>
              <a:rPr lang="en-US" dirty="0"/>
              <a:t>Emerson Confidential</a:t>
            </a:r>
          </a:p>
        </p:txBody>
      </p:sp>
      <p:cxnSp>
        <p:nvCxnSpPr>
          <p:cNvPr id="9" name="Straight Connector 8"/>
          <p:cNvCxnSpPr/>
          <p:nvPr userDrawn="1"/>
        </p:nvCxnSpPr>
        <p:spPr>
          <a:xfrm>
            <a:off x="-1" y="6021228"/>
            <a:ext cx="757205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13"/>
          <p:cNvSpPr>
            <a:spLocks noGrp="1"/>
          </p:cNvSpPr>
          <p:nvPr>
            <p:ph type="body" sz="quarter" idx="12" hasCustomPrompt="1"/>
          </p:nvPr>
        </p:nvSpPr>
        <p:spPr>
          <a:xfrm>
            <a:off x="503237" y="6090213"/>
            <a:ext cx="6811963" cy="1430710"/>
          </a:xfrm>
        </p:spPr>
        <p:txBody>
          <a:bodyPr>
            <a:normAutofit/>
          </a:bodyPr>
          <a:lstStyle>
            <a:lvl1pPr marL="0" indent="0">
              <a:buNone/>
              <a:defRPr lang="en-US" sz="2400" kern="1200" dirty="0">
                <a:solidFill>
                  <a:schemeClr val="bg1"/>
                </a:solidFill>
                <a:latin typeface="Arial" panose="020B0604020202020204" pitchFamily="34" charset="0"/>
                <a:ea typeface="+mn-ea"/>
                <a:cs typeface="Arial" panose="020B0604020202020204" pitchFamily="34" charset="0"/>
              </a:defRPr>
            </a:lvl1pPr>
          </a:lstStyle>
          <a:p>
            <a:pPr marL="0" lvl="0" indent="0" algn="l" defTabSz="1463040" rtl="0" eaLnBrk="1" latinLnBrk="0" hangingPunct="1">
              <a:lnSpc>
                <a:spcPct val="90000"/>
              </a:lnSpc>
              <a:spcBef>
                <a:spcPts val="300"/>
              </a:spcBef>
              <a:spcAft>
                <a:spcPts val="300"/>
              </a:spcAft>
              <a:buClr>
                <a:schemeClr val="bg1">
                  <a:lumMod val="50000"/>
                </a:schemeClr>
              </a:buClr>
              <a:buFont typeface="Arial" panose="020B0604020202020204" pitchFamily="34" charset="0"/>
              <a:buNone/>
              <a:tabLst>
                <a:tab pos="225425" algn="l"/>
              </a:tabLst>
            </a:pPr>
            <a:r>
              <a:rPr lang="en-US" dirty="0"/>
              <a:t>Insert Subtitle Here</a:t>
            </a:r>
          </a:p>
        </p:txBody>
      </p:sp>
    </p:spTree>
    <p:extLst>
      <p:ext uri="{BB962C8B-B14F-4D97-AF65-F5344CB8AC3E}">
        <p14:creationId xmlns:p14="http://schemas.microsoft.com/office/powerpoint/2010/main" val="360449894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ustom Image Title Slide">
    <p:spTree>
      <p:nvGrpSpPr>
        <p:cNvPr id="1" name=""/>
        <p:cNvGrpSpPr/>
        <p:nvPr/>
      </p:nvGrpSpPr>
      <p:grpSpPr>
        <a:xfrm>
          <a:off x="0" y="0"/>
          <a:ext cx="0" cy="0"/>
          <a:chOff x="0" y="0"/>
          <a:chExt cx="0" cy="0"/>
        </a:xfrm>
      </p:grpSpPr>
      <p:sp>
        <p:nvSpPr>
          <p:cNvPr id="12" name="Rectangle 11"/>
          <p:cNvSpPr/>
          <p:nvPr userDrawn="1"/>
        </p:nvSpPr>
        <p:spPr>
          <a:xfrm>
            <a:off x="-1" y="0"/>
            <a:ext cx="14630401"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2" y="-1"/>
            <a:ext cx="11031990" cy="8229601"/>
          </a:xfrm>
          <a:custGeom>
            <a:avLst/>
            <a:gdLst/>
            <a:ahLst/>
            <a:cxnLst/>
            <a:rect l="l" t="t" r="r" b="b"/>
            <a:pathLst>
              <a:path w="11031990" h="8229601">
                <a:moveTo>
                  <a:pt x="0" y="0"/>
                </a:moveTo>
                <a:lnTo>
                  <a:pt x="2982472" y="0"/>
                </a:lnTo>
                <a:lnTo>
                  <a:pt x="3349375" y="0"/>
                </a:lnTo>
                <a:lnTo>
                  <a:pt x="6623615" y="0"/>
                </a:lnTo>
                <a:lnTo>
                  <a:pt x="6649780" y="0"/>
                </a:lnTo>
                <a:lnTo>
                  <a:pt x="11031990" y="8229601"/>
                </a:lnTo>
                <a:lnTo>
                  <a:pt x="9832370" y="8226803"/>
                </a:lnTo>
                <a:lnTo>
                  <a:pt x="9832370" y="8229601"/>
                </a:lnTo>
                <a:lnTo>
                  <a:pt x="1" y="8229601"/>
                </a:lnTo>
                <a:lnTo>
                  <a:pt x="1" y="8229600"/>
                </a:lnTo>
                <a:lnTo>
                  <a:pt x="0" y="8229600"/>
                </a:lnTo>
                <a:close/>
              </a:path>
            </a:pathLst>
          </a:custGeom>
          <a:solidFill>
            <a:schemeClr val="tx2">
              <a:alpha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eaLnBrk="0" fontAlgn="base" hangingPunct="0">
              <a:spcBef>
                <a:spcPct val="0"/>
              </a:spcBef>
              <a:spcAft>
                <a:spcPct val="0"/>
              </a:spcAft>
            </a:pPr>
            <a:endParaRPr lang="en-US" sz="2400">
              <a:solidFill>
                <a:srgbClr val="004B8D"/>
              </a:solidFill>
              <a:latin typeface="Times" charset="0"/>
            </a:endParaRPr>
          </a:p>
        </p:txBody>
      </p:sp>
      <p:sp>
        <p:nvSpPr>
          <p:cNvPr id="2" name="Title 1"/>
          <p:cNvSpPr>
            <a:spLocks noGrp="1"/>
          </p:cNvSpPr>
          <p:nvPr>
            <p:ph type="title" hasCustomPrompt="1"/>
          </p:nvPr>
        </p:nvSpPr>
        <p:spPr>
          <a:xfrm>
            <a:off x="503237" y="4114800"/>
            <a:ext cx="6811963" cy="1803115"/>
          </a:xfrm>
        </p:spPr>
        <p:txBody>
          <a:bodyPr lIns="91440">
            <a:normAutofit/>
          </a:bodyPr>
          <a:lstStyle>
            <a:lvl1pPr algn="l" defTabSz="1463040" rtl="0" eaLnBrk="1" latinLnBrk="0" hangingPunct="1">
              <a:spcBef>
                <a:spcPct val="0"/>
              </a:spcBef>
              <a:buNone/>
              <a:defRPr lang="en-US" sz="4000" kern="1200" cap="none" baseline="0" dirty="0">
                <a:solidFill>
                  <a:schemeClr val="bg1"/>
                </a:solidFill>
                <a:latin typeface="+mn-lt"/>
                <a:ea typeface="+mj-ea"/>
                <a:cs typeface="Arial" panose="020B0604020202020204" pitchFamily="34" charset="0"/>
              </a:defRPr>
            </a:lvl1pPr>
          </a:lstStyle>
          <a:p>
            <a:r>
              <a:rPr lang="en-US" dirty="0"/>
              <a:t>Insert Title Here</a:t>
            </a:r>
          </a:p>
        </p:txBody>
      </p:sp>
      <p:sp>
        <p:nvSpPr>
          <p:cNvPr id="4" name="Footer Placeholder 3"/>
          <p:cNvSpPr>
            <a:spLocks noGrp="1"/>
          </p:cNvSpPr>
          <p:nvPr>
            <p:ph type="ftr" sz="quarter" idx="11"/>
          </p:nvPr>
        </p:nvSpPr>
        <p:spPr>
          <a:xfrm>
            <a:off x="503238" y="7862887"/>
            <a:ext cx="6811962" cy="244475"/>
          </a:xfrm>
        </p:spPr>
        <p:txBody>
          <a:bodyPr/>
          <a:lstStyle>
            <a:lvl1pPr>
              <a:defRPr>
                <a:solidFill>
                  <a:schemeClr val="bg1"/>
                </a:solidFill>
              </a:defRPr>
            </a:lvl1pPr>
          </a:lstStyle>
          <a:p>
            <a:pPr>
              <a:defRPr/>
            </a:pPr>
            <a:r>
              <a:rPr lang="en-US" dirty="0"/>
              <a:t>Emerson Confidential</a:t>
            </a:r>
          </a:p>
        </p:txBody>
      </p:sp>
      <p:sp>
        <p:nvSpPr>
          <p:cNvPr id="11" name="Text Placeholder 13"/>
          <p:cNvSpPr>
            <a:spLocks noGrp="1"/>
          </p:cNvSpPr>
          <p:nvPr>
            <p:ph type="body" sz="quarter" idx="12" hasCustomPrompt="1"/>
          </p:nvPr>
        </p:nvSpPr>
        <p:spPr>
          <a:xfrm>
            <a:off x="503237" y="6090213"/>
            <a:ext cx="6811963" cy="1430710"/>
          </a:xfrm>
        </p:spPr>
        <p:txBody>
          <a:bodyPr>
            <a:normAutofit/>
          </a:bodyPr>
          <a:lstStyle>
            <a:lvl1pPr marL="0" indent="0">
              <a:buNone/>
              <a:defRPr lang="en-US" sz="2400" kern="1200" dirty="0">
                <a:solidFill>
                  <a:schemeClr val="bg1"/>
                </a:solidFill>
                <a:latin typeface="Arial" panose="020B0604020202020204" pitchFamily="34" charset="0"/>
                <a:ea typeface="+mn-ea"/>
                <a:cs typeface="Arial" panose="020B0604020202020204" pitchFamily="34" charset="0"/>
              </a:defRPr>
            </a:lvl1pPr>
          </a:lstStyle>
          <a:p>
            <a:pPr marL="0" lvl="0" indent="0" algn="l" defTabSz="1463040" rtl="0" eaLnBrk="1" latinLnBrk="0" hangingPunct="1">
              <a:lnSpc>
                <a:spcPct val="90000"/>
              </a:lnSpc>
              <a:spcBef>
                <a:spcPts val="300"/>
              </a:spcBef>
              <a:spcAft>
                <a:spcPts val="300"/>
              </a:spcAft>
              <a:buClr>
                <a:schemeClr val="bg1">
                  <a:lumMod val="50000"/>
                </a:schemeClr>
              </a:buClr>
              <a:buFont typeface="Arial" panose="020B0604020202020204" pitchFamily="34" charset="0"/>
              <a:buNone/>
              <a:tabLst>
                <a:tab pos="225425" algn="l"/>
              </a:tabLst>
            </a:pPr>
            <a:r>
              <a:rPr lang="en-US" dirty="0"/>
              <a:t>Insert Subtitle Here</a:t>
            </a:r>
          </a:p>
        </p:txBody>
      </p:sp>
      <p:cxnSp>
        <p:nvCxnSpPr>
          <p:cNvPr id="9" name="Straight Connector 8"/>
          <p:cNvCxnSpPr/>
          <p:nvPr userDrawn="1"/>
        </p:nvCxnSpPr>
        <p:spPr>
          <a:xfrm>
            <a:off x="-1" y="6021228"/>
            <a:ext cx="757205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Picture 9" descr="A picture containing drawing&#10;&#10;Description automatically generated">
            <a:extLst>
              <a:ext uri="{FF2B5EF4-FFF2-40B4-BE49-F238E27FC236}">
                <a16:creationId xmlns:a16="http://schemas.microsoft.com/office/drawing/2014/main" id="{E54135A0-1768-4A6A-937A-BD44514D1D3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415994" y="7034069"/>
            <a:ext cx="1782806" cy="971060"/>
          </a:xfrm>
          <a:prstGeom prst="rect">
            <a:avLst/>
          </a:prstGeom>
        </p:spPr>
      </p:pic>
    </p:spTree>
    <p:extLst>
      <p:ext uri="{BB962C8B-B14F-4D97-AF65-F5344CB8AC3E}">
        <p14:creationId xmlns:p14="http://schemas.microsoft.com/office/powerpoint/2010/main" val="304076848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ustom Image Title Slide Arial Black">
    <p:spTree>
      <p:nvGrpSpPr>
        <p:cNvPr id="1" name=""/>
        <p:cNvGrpSpPr/>
        <p:nvPr/>
      </p:nvGrpSpPr>
      <p:grpSpPr>
        <a:xfrm>
          <a:off x="0" y="0"/>
          <a:ext cx="0" cy="0"/>
          <a:chOff x="0" y="0"/>
          <a:chExt cx="0" cy="0"/>
        </a:xfrm>
      </p:grpSpPr>
      <p:sp>
        <p:nvSpPr>
          <p:cNvPr id="12" name="Rectangle 11"/>
          <p:cNvSpPr/>
          <p:nvPr userDrawn="1"/>
        </p:nvSpPr>
        <p:spPr>
          <a:xfrm>
            <a:off x="-1" y="0"/>
            <a:ext cx="14630401"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2" y="-1"/>
            <a:ext cx="11031990" cy="8229601"/>
          </a:xfrm>
          <a:custGeom>
            <a:avLst/>
            <a:gdLst/>
            <a:ahLst/>
            <a:cxnLst/>
            <a:rect l="l" t="t" r="r" b="b"/>
            <a:pathLst>
              <a:path w="11031990" h="8229601">
                <a:moveTo>
                  <a:pt x="0" y="0"/>
                </a:moveTo>
                <a:lnTo>
                  <a:pt x="2982472" y="0"/>
                </a:lnTo>
                <a:lnTo>
                  <a:pt x="3349375" y="0"/>
                </a:lnTo>
                <a:lnTo>
                  <a:pt x="6623615" y="0"/>
                </a:lnTo>
                <a:lnTo>
                  <a:pt x="6649780" y="0"/>
                </a:lnTo>
                <a:lnTo>
                  <a:pt x="11031990" y="8229601"/>
                </a:lnTo>
                <a:lnTo>
                  <a:pt x="9832370" y="8226803"/>
                </a:lnTo>
                <a:lnTo>
                  <a:pt x="9832370" y="8229601"/>
                </a:lnTo>
                <a:lnTo>
                  <a:pt x="1" y="8229601"/>
                </a:lnTo>
                <a:lnTo>
                  <a:pt x="1" y="8229600"/>
                </a:lnTo>
                <a:lnTo>
                  <a:pt x="0" y="8229600"/>
                </a:lnTo>
                <a:close/>
              </a:path>
            </a:pathLst>
          </a:custGeom>
          <a:solidFill>
            <a:schemeClr val="tx2">
              <a:alpha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eaLnBrk="0" fontAlgn="base" hangingPunct="0">
              <a:spcBef>
                <a:spcPct val="0"/>
              </a:spcBef>
              <a:spcAft>
                <a:spcPct val="0"/>
              </a:spcAft>
            </a:pPr>
            <a:endParaRPr lang="en-US" sz="2400">
              <a:solidFill>
                <a:srgbClr val="004B8D"/>
              </a:solidFill>
              <a:latin typeface="Times" charset="0"/>
            </a:endParaRPr>
          </a:p>
        </p:txBody>
      </p:sp>
      <p:sp>
        <p:nvSpPr>
          <p:cNvPr id="2" name="Title 1"/>
          <p:cNvSpPr>
            <a:spLocks noGrp="1"/>
          </p:cNvSpPr>
          <p:nvPr>
            <p:ph type="title" hasCustomPrompt="1"/>
          </p:nvPr>
        </p:nvSpPr>
        <p:spPr>
          <a:xfrm>
            <a:off x="503237" y="4114800"/>
            <a:ext cx="6811963" cy="1803115"/>
          </a:xfrm>
        </p:spPr>
        <p:txBody>
          <a:bodyPr lIns="91440">
            <a:normAutofit/>
          </a:bodyPr>
          <a:lstStyle>
            <a:lvl1pPr algn="l" defTabSz="1463040" rtl="0" eaLnBrk="1" latinLnBrk="0" hangingPunct="1">
              <a:spcBef>
                <a:spcPct val="0"/>
              </a:spcBef>
              <a:buNone/>
              <a:defRPr lang="en-US" sz="4000" kern="1200" cap="none" baseline="0" dirty="0">
                <a:solidFill>
                  <a:schemeClr val="bg1"/>
                </a:solidFill>
                <a:latin typeface="+mj-lt"/>
                <a:ea typeface="+mj-ea"/>
                <a:cs typeface="Arial" panose="020B0604020202020204" pitchFamily="34" charset="0"/>
              </a:defRPr>
            </a:lvl1pPr>
          </a:lstStyle>
          <a:p>
            <a:r>
              <a:rPr lang="en-US" dirty="0"/>
              <a:t>Insert Title Here</a:t>
            </a:r>
          </a:p>
        </p:txBody>
      </p:sp>
      <p:sp>
        <p:nvSpPr>
          <p:cNvPr id="4" name="Footer Placeholder 3"/>
          <p:cNvSpPr>
            <a:spLocks noGrp="1"/>
          </p:cNvSpPr>
          <p:nvPr>
            <p:ph type="ftr" sz="quarter" idx="11"/>
          </p:nvPr>
        </p:nvSpPr>
        <p:spPr>
          <a:xfrm>
            <a:off x="503238" y="7862887"/>
            <a:ext cx="6811962" cy="244475"/>
          </a:xfrm>
        </p:spPr>
        <p:txBody>
          <a:bodyPr/>
          <a:lstStyle>
            <a:lvl1pPr>
              <a:defRPr>
                <a:solidFill>
                  <a:schemeClr val="bg1"/>
                </a:solidFill>
              </a:defRPr>
            </a:lvl1pPr>
          </a:lstStyle>
          <a:p>
            <a:pPr>
              <a:defRPr/>
            </a:pPr>
            <a:r>
              <a:rPr lang="en-US" dirty="0"/>
              <a:t>Emerson Confidential</a:t>
            </a:r>
          </a:p>
        </p:txBody>
      </p:sp>
      <p:sp>
        <p:nvSpPr>
          <p:cNvPr id="11" name="Text Placeholder 13"/>
          <p:cNvSpPr>
            <a:spLocks noGrp="1"/>
          </p:cNvSpPr>
          <p:nvPr>
            <p:ph type="body" sz="quarter" idx="12" hasCustomPrompt="1"/>
          </p:nvPr>
        </p:nvSpPr>
        <p:spPr>
          <a:xfrm>
            <a:off x="503237" y="6090213"/>
            <a:ext cx="6811963" cy="1430710"/>
          </a:xfrm>
        </p:spPr>
        <p:txBody>
          <a:bodyPr>
            <a:normAutofit/>
          </a:bodyPr>
          <a:lstStyle>
            <a:lvl1pPr marL="0" indent="0">
              <a:buNone/>
              <a:defRPr lang="en-US" sz="2400" kern="1200" dirty="0">
                <a:solidFill>
                  <a:schemeClr val="bg1"/>
                </a:solidFill>
                <a:latin typeface="Arial" panose="020B0604020202020204" pitchFamily="34" charset="0"/>
                <a:ea typeface="+mn-ea"/>
                <a:cs typeface="Arial" panose="020B0604020202020204" pitchFamily="34" charset="0"/>
              </a:defRPr>
            </a:lvl1pPr>
          </a:lstStyle>
          <a:p>
            <a:pPr marL="0" lvl="0" indent="0" algn="l" defTabSz="1463040" rtl="0" eaLnBrk="1" latinLnBrk="0" hangingPunct="1">
              <a:lnSpc>
                <a:spcPct val="90000"/>
              </a:lnSpc>
              <a:spcBef>
                <a:spcPts val="300"/>
              </a:spcBef>
              <a:spcAft>
                <a:spcPts val="300"/>
              </a:spcAft>
              <a:buClr>
                <a:schemeClr val="bg1">
                  <a:lumMod val="50000"/>
                </a:schemeClr>
              </a:buClr>
              <a:buFont typeface="Arial" panose="020B0604020202020204" pitchFamily="34" charset="0"/>
              <a:buNone/>
              <a:tabLst>
                <a:tab pos="225425" algn="l"/>
              </a:tabLst>
            </a:pPr>
            <a:r>
              <a:rPr lang="en-US" dirty="0"/>
              <a:t>Insert Subtitle Here</a:t>
            </a:r>
          </a:p>
        </p:txBody>
      </p:sp>
      <p:cxnSp>
        <p:nvCxnSpPr>
          <p:cNvPr id="9" name="Straight Connector 8"/>
          <p:cNvCxnSpPr/>
          <p:nvPr userDrawn="1"/>
        </p:nvCxnSpPr>
        <p:spPr>
          <a:xfrm>
            <a:off x="-1" y="6021228"/>
            <a:ext cx="757205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Picture 9" descr="A picture containing drawing&#10;&#10;Description automatically generated">
            <a:extLst>
              <a:ext uri="{FF2B5EF4-FFF2-40B4-BE49-F238E27FC236}">
                <a16:creationId xmlns:a16="http://schemas.microsoft.com/office/drawing/2014/main" id="{326A3E16-4310-48EF-99CF-4A134BD37F1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415994" y="7034069"/>
            <a:ext cx="1782806" cy="971060"/>
          </a:xfrm>
          <a:prstGeom prst="rect">
            <a:avLst/>
          </a:prstGeom>
        </p:spPr>
      </p:pic>
    </p:spTree>
    <p:extLst>
      <p:ext uri="{BB962C8B-B14F-4D97-AF65-F5344CB8AC3E}">
        <p14:creationId xmlns:p14="http://schemas.microsoft.com/office/powerpoint/2010/main" val="408537420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reaker Emerson Blue Arial Regular">
    <p:spTree>
      <p:nvGrpSpPr>
        <p:cNvPr id="1" name=""/>
        <p:cNvGrpSpPr/>
        <p:nvPr/>
      </p:nvGrpSpPr>
      <p:grpSpPr>
        <a:xfrm>
          <a:off x="0" y="0"/>
          <a:ext cx="0" cy="0"/>
          <a:chOff x="0" y="0"/>
          <a:chExt cx="0" cy="0"/>
        </a:xfrm>
      </p:grpSpPr>
      <p:pic>
        <p:nvPicPr>
          <p:cNvPr id="7" name="Picture 6" descr="A close up of a sign&#10;&#10;Description automatically generated">
            <a:extLst>
              <a:ext uri="{FF2B5EF4-FFF2-40B4-BE49-F238E27FC236}">
                <a16:creationId xmlns:a16="http://schemas.microsoft.com/office/drawing/2014/main" id="{8391C543-9E3E-45A5-AF26-AA8F97704CE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496423" y="7143748"/>
            <a:ext cx="1630741" cy="770310"/>
          </a:xfrm>
          <a:prstGeom prst="rect">
            <a:avLst/>
          </a:prstGeom>
        </p:spPr>
      </p:pic>
      <p:sp>
        <p:nvSpPr>
          <p:cNvPr id="9" name="Rectangle 8"/>
          <p:cNvSpPr/>
          <p:nvPr userDrawn="1"/>
        </p:nvSpPr>
        <p:spPr>
          <a:xfrm>
            <a:off x="0" y="0"/>
            <a:ext cx="14630400" cy="69215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userDrawn="1"/>
        </p:nvCxnSpPr>
        <p:spPr>
          <a:xfrm flipH="1">
            <a:off x="8547100" y="3698758"/>
            <a:ext cx="608330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8547100" y="1530220"/>
            <a:ext cx="5580062" cy="2050895"/>
          </a:xfrm>
        </p:spPr>
        <p:txBody>
          <a:bodyPr>
            <a:normAutofit/>
          </a:bodyPr>
          <a:lstStyle>
            <a:lvl1pPr algn="l" defTabSz="1463040" rtl="0" eaLnBrk="1" latinLnBrk="0" hangingPunct="1">
              <a:spcBef>
                <a:spcPct val="0"/>
              </a:spcBef>
              <a:buNone/>
              <a:defRPr lang="en-US" sz="4000" kern="1200" cap="none" baseline="0" dirty="0">
                <a:solidFill>
                  <a:schemeClr val="bg1"/>
                </a:solidFill>
                <a:latin typeface="+mn-lt"/>
                <a:ea typeface="+mj-ea"/>
                <a:cs typeface="Arial" panose="020B0604020202020204" pitchFamily="34" charset="0"/>
              </a:defRPr>
            </a:lvl1pPr>
          </a:lstStyle>
          <a:p>
            <a:r>
              <a:rPr lang="en-US" dirty="0"/>
              <a:t>Click To Edit Master Title</a:t>
            </a:r>
          </a:p>
        </p:txBody>
      </p:sp>
      <p:cxnSp>
        <p:nvCxnSpPr>
          <p:cNvPr id="8" name="Straight Connector 7">
            <a:extLst>
              <a:ext uri="{FF2B5EF4-FFF2-40B4-BE49-F238E27FC236}">
                <a16:creationId xmlns:a16="http://schemas.microsoft.com/office/drawing/2014/main" id="{622EDB0A-DB95-4C37-8ABE-0C8D25FCAA38}"/>
              </a:ext>
            </a:extLst>
          </p:cNvPr>
          <p:cNvCxnSpPr>
            <a:cxnSpLocks/>
          </p:cNvCxnSpPr>
          <p:nvPr userDrawn="1"/>
        </p:nvCxnSpPr>
        <p:spPr bwMode="auto">
          <a:xfrm>
            <a:off x="0" y="6921503"/>
            <a:ext cx="14630400" cy="0"/>
          </a:xfrm>
          <a:prstGeom prst="line">
            <a:avLst/>
          </a:prstGeom>
          <a:solidFill>
            <a:schemeClr val="accent1"/>
          </a:solidFill>
          <a:ln w="57150" cap="flat" cmpd="sng" algn="ctr">
            <a:solidFill>
              <a:schemeClr val="accent3"/>
            </a:solidFill>
            <a:prstDash val="solid"/>
            <a:round/>
            <a:headEnd type="none" w="med" len="med"/>
            <a:tailEnd type="none" w="med" len="med"/>
          </a:ln>
          <a:effectLst/>
        </p:spPr>
      </p:cxnSp>
      <p:sp>
        <p:nvSpPr>
          <p:cNvPr id="12" name="Footer Placeholder 2">
            <a:extLst>
              <a:ext uri="{FF2B5EF4-FFF2-40B4-BE49-F238E27FC236}">
                <a16:creationId xmlns:a16="http://schemas.microsoft.com/office/drawing/2014/main" id="{200485BD-D3EC-428B-8D64-23CCC3DE85EF}"/>
              </a:ext>
            </a:extLst>
          </p:cNvPr>
          <p:cNvSpPr>
            <a:spLocks noGrp="1"/>
          </p:cNvSpPr>
          <p:nvPr>
            <p:ph type="ftr" sz="quarter" idx="3"/>
          </p:nvPr>
        </p:nvSpPr>
        <p:spPr>
          <a:xfrm>
            <a:off x="503238" y="7862887"/>
            <a:ext cx="8338186"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Tree>
    <p:extLst>
      <p:ext uri="{BB962C8B-B14F-4D97-AF65-F5344CB8AC3E}">
        <p14:creationId xmlns:p14="http://schemas.microsoft.com/office/powerpoint/2010/main" val="338126784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reaker Green Arial Regular">
    <p:spTree>
      <p:nvGrpSpPr>
        <p:cNvPr id="1" name=""/>
        <p:cNvGrpSpPr/>
        <p:nvPr/>
      </p:nvGrpSpPr>
      <p:grpSpPr>
        <a:xfrm>
          <a:off x="0" y="0"/>
          <a:ext cx="0" cy="0"/>
          <a:chOff x="0" y="0"/>
          <a:chExt cx="0" cy="0"/>
        </a:xfrm>
      </p:grpSpPr>
      <p:sp>
        <p:nvSpPr>
          <p:cNvPr id="6" name="Rectangle 5"/>
          <p:cNvSpPr/>
          <p:nvPr userDrawn="1"/>
        </p:nvSpPr>
        <p:spPr>
          <a:xfrm>
            <a:off x="0" y="0"/>
            <a:ext cx="14630400" cy="69215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userDrawn="1"/>
        </p:nvCxnSpPr>
        <p:spPr>
          <a:xfrm flipH="1">
            <a:off x="8547100" y="3698758"/>
            <a:ext cx="608330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hasCustomPrompt="1"/>
          </p:nvPr>
        </p:nvSpPr>
        <p:spPr>
          <a:xfrm>
            <a:off x="8547100" y="1530220"/>
            <a:ext cx="5580062" cy="2050895"/>
          </a:xfrm>
        </p:spPr>
        <p:txBody>
          <a:bodyPr>
            <a:normAutofit/>
          </a:bodyPr>
          <a:lstStyle>
            <a:lvl1pPr algn="l" defTabSz="1463040" rtl="0" eaLnBrk="1" latinLnBrk="0" hangingPunct="1">
              <a:spcBef>
                <a:spcPct val="0"/>
              </a:spcBef>
              <a:buNone/>
              <a:defRPr lang="en-US" sz="4000" kern="1200" cap="none" baseline="0" dirty="0">
                <a:solidFill>
                  <a:schemeClr val="bg1"/>
                </a:solidFill>
                <a:latin typeface="+mn-lt"/>
                <a:ea typeface="+mj-ea"/>
                <a:cs typeface="Arial" panose="020B0604020202020204" pitchFamily="34" charset="0"/>
              </a:defRPr>
            </a:lvl1pPr>
          </a:lstStyle>
          <a:p>
            <a:r>
              <a:rPr lang="en-US" dirty="0"/>
              <a:t>Click To Edit Master Title</a:t>
            </a:r>
          </a:p>
        </p:txBody>
      </p:sp>
      <p:pic>
        <p:nvPicPr>
          <p:cNvPr id="10" name="Picture 9" descr="A close up of a sign&#10;&#10;Description automatically generated">
            <a:extLst>
              <a:ext uri="{FF2B5EF4-FFF2-40B4-BE49-F238E27FC236}">
                <a16:creationId xmlns:a16="http://schemas.microsoft.com/office/drawing/2014/main" id="{35A596FB-450F-4801-B9D1-FF38F6BCD16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496423" y="7143748"/>
            <a:ext cx="1630741" cy="770310"/>
          </a:xfrm>
          <a:prstGeom prst="rect">
            <a:avLst/>
          </a:prstGeom>
        </p:spPr>
      </p:pic>
      <p:sp>
        <p:nvSpPr>
          <p:cNvPr id="13" name="Footer Placeholder 2">
            <a:extLst>
              <a:ext uri="{FF2B5EF4-FFF2-40B4-BE49-F238E27FC236}">
                <a16:creationId xmlns:a16="http://schemas.microsoft.com/office/drawing/2014/main" id="{4875EBCF-7DA9-49C0-84F4-EF9594720E84}"/>
              </a:ext>
            </a:extLst>
          </p:cNvPr>
          <p:cNvSpPr>
            <a:spLocks noGrp="1"/>
          </p:cNvSpPr>
          <p:nvPr>
            <p:ph type="ftr" sz="quarter" idx="3"/>
          </p:nvPr>
        </p:nvSpPr>
        <p:spPr>
          <a:xfrm>
            <a:off x="503238" y="7862887"/>
            <a:ext cx="8338186"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cxnSp>
        <p:nvCxnSpPr>
          <p:cNvPr id="9" name="Straight Connector 8">
            <a:extLst>
              <a:ext uri="{FF2B5EF4-FFF2-40B4-BE49-F238E27FC236}">
                <a16:creationId xmlns:a16="http://schemas.microsoft.com/office/drawing/2014/main" id="{2CE2551A-18BA-4DE7-84B0-295E08E302B8}"/>
              </a:ext>
            </a:extLst>
          </p:cNvPr>
          <p:cNvCxnSpPr>
            <a:cxnSpLocks/>
          </p:cNvCxnSpPr>
          <p:nvPr userDrawn="1"/>
        </p:nvCxnSpPr>
        <p:spPr bwMode="auto">
          <a:xfrm>
            <a:off x="0" y="6921503"/>
            <a:ext cx="14630400" cy="0"/>
          </a:xfrm>
          <a:prstGeom prst="line">
            <a:avLst/>
          </a:prstGeom>
          <a:solidFill>
            <a:schemeClr val="accent1"/>
          </a:solidFill>
          <a:ln w="57150" cap="flat" cmpd="sng" algn="ctr">
            <a:solidFill>
              <a:srgbClr val="008C4F"/>
            </a:solidFill>
            <a:prstDash val="solid"/>
            <a:round/>
            <a:headEnd type="none" w="med" len="med"/>
            <a:tailEnd type="none" w="med" len="med"/>
          </a:ln>
          <a:effectLst/>
        </p:spPr>
      </p:cxnSp>
    </p:spTree>
    <p:extLst>
      <p:ext uri="{BB962C8B-B14F-4D97-AF65-F5344CB8AC3E}">
        <p14:creationId xmlns:p14="http://schemas.microsoft.com/office/powerpoint/2010/main" val="2554371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Column Without Logo">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503238" y="1587500"/>
            <a:ext cx="6629400" cy="563086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2" name="Title 1"/>
          <p:cNvSpPr>
            <a:spLocks noGrp="1"/>
          </p:cNvSpPr>
          <p:nvPr>
            <p:ph type="title" hasCustomPrompt="1"/>
          </p:nvPr>
        </p:nvSpPr>
        <p:spPr/>
        <p:txBody>
          <a:bodyPr/>
          <a:lstStyle>
            <a:lvl1pPr>
              <a:defRPr/>
            </a:lvl1pPr>
          </a:lstStyle>
          <a:p>
            <a:r>
              <a:rPr lang="en-US" dirty="0"/>
              <a:t>Slide Titles Should Use Initial Caps </a:t>
            </a:r>
          </a:p>
        </p:txBody>
      </p:sp>
      <p:sp>
        <p:nvSpPr>
          <p:cNvPr id="14" name="Text Placeholder 7"/>
          <p:cNvSpPr>
            <a:spLocks noGrp="1"/>
          </p:cNvSpPr>
          <p:nvPr>
            <p:ph type="body" sz="quarter" idx="20"/>
          </p:nvPr>
        </p:nvSpPr>
        <p:spPr>
          <a:xfrm>
            <a:off x="7480301" y="1587500"/>
            <a:ext cx="6629400" cy="563086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10" name="Footer Placeholder 2">
            <a:extLst>
              <a:ext uri="{FF2B5EF4-FFF2-40B4-BE49-F238E27FC236}">
                <a16:creationId xmlns:a16="http://schemas.microsoft.com/office/drawing/2014/main" id="{7AFCF398-DC80-4F2A-9392-054924A83514}"/>
              </a:ext>
            </a:extLst>
          </p:cNvPr>
          <p:cNvSpPr>
            <a:spLocks noGrp="1"/>
          </p:cNvSpPr>
          <p:nvPr>
            <p:ph type="ftr" sz="quarter" idx="3"/>
          </p:nvPr>
        </p:nvSpPr>
        <p:spPr>
          <a:xfrm>
            <a:off x="503238" y="7862887"/>
            <a:ext cx="8338186"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
        <p:nvSpPr>
          <p:cNvPr id="12" name="Slide Number Placeholder 5">
            <a:extLst>
              <a:ext uri="{FF2B5EF4-FFF2-40B4-BE49-F238E27FC236}">
                <a16:creationId xmlns:a16="http://schemas.microsoft.com/office/drawing/2014/main" id="{426C0E5A-787A-4E0C-AFF4-37B92873031B}"/>
              </a:ext>
            </a:extLst>
          </p:cNvPr>
          <p:cNvSpPr>
            <a:spLocks noGrp="1"/>
          </p:cNvSpPr>
          <p:nvPr>
            <p:ph type="sldNum" sz="quarter" idx="4"/>
          </p:nvPr>
        </p:nvSpPr>
        <p:spPr>
          <a:xfrm>
            <a:off x="13557251" y="7860474"/>
            <a:ext cx="943610" cy="246888"/>
          </a:xfrm>
          <a:prstGeom prst="rect">
            <a:avLst/>
          </a:prstGeom>
        </p:spPr>
        <p:txBody>
          <a:bodyPr vert="horz" lIns="91440" tIns="45720" rIns="91440" bIns="45720" rtlCol="0" anchor="ctr"/>
          <a:lstStyle>
            <a:lvl1pPr algn="r">
              <a:defRPr sz="1600">
                <a:solidFill>
                  <a:schemeClr val="bg2"/>
                </a:solidFill>
              </a:defRPr>
            </a:lvl1pPr>
          </a:lstStyle>
          <a:p>
            <a:fld id="{B3618E82-2635-4133-8350-4252D6B2AEF7}" type="slidenum">
              <a:rPr lang="en-US" smtClean="0"/>
              <a:pPr/>
              <a:t>‹#›</a:t>
            </a:fld>
            <a:endParaRPr lang="en-US"/>
          </a:p>
        </p:txBody>
      </p:sp>
    </p:spTree>
    <p:extLst>
      <p:ext uri="{BB962C8B-B14F-4D97-AF65-F5344CB8AC3E}">
        <p14:creationId xmlns:p14="http://schemas.microsoft.com/office/powerpoint/2010/main" val="34107189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reaker Light Blue Arial Regular">
    <p:spTree>
      <p:nvGrpSpPr>
        <p:cNvPr id="1" name=""/>
        <p:cNvGrpSpPr/>
        <p:nvPr/>
      </p:nvGrpSpPr>
      <p:grpSpPr>
        <a:xfrm>
          <a:off x="0" y="0"/>
          <a:ext cx="0" cy="0"/>
          <a:chOff x="0" y="0"/>
          <a:chExt cx="0" cy="0"/>
        </a:xfrm>
      </p:grpSpPr>
      <p:sp>
        <p:nvSpPr>
          <p:cNvPr id="6" name="Rectangle 5"/>
          <p:cNvSpPr/>
          <p:nvPr userDrawn="1"/>
        </p:nvSpPr>
        <p:spPr>
          <a:xfrm>
            <a:off x="0" y="0"/>
            <a:ext cx="14630400" cy="69215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userDrawn="1"/>
        </p:nvCxnSpPr>
        <p:spPr>
          <a:xfrm flipH="1">
            <a:off x="8547100" y="3698758"/>
            <a:ext cx="608330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hasCustomPrompt="1"/>
          </p:nvPr>
        </p:nvSpPr>
        <p:spPr>
          <a:xfrm>
            <a:off x="8547100" y="1530220"/>
            <a:ext cx="5580062" cy="2050895"/>
          </a:xfrm>
        </p:spPr>
        <p:txBody>
          <a:bodyPr>
            <a:normAutofit/>
          </a:bodyPr>
          <a:lstStyle>
            <a:lvl1pPr algn="l" defTabSz="1463040" rtl="0" eaLnBrk="1" latinLnBrk="0" hangingPunct="1">
              <a:spcBef>
                <a:spcPct val="0"/>
              </a:spcBef>
              <a:buNone/>
              <a:defRPr lang="en-US" sz="4000" kern="1200" cap="none" baseline="0" dirty="0">
                <a:solidFill>
                  <a:schemeClr val="bg1"/>
                </a:solidFill>
                <a:latin typeface="+mn-lt"/>
                <a:ea typeface="+mj-ea"/>
                <a:cs typeface="Arial" panose="020B0604020202020204" pitchFamily="34" charset="0"/>
              </a:defRPr>
            </a:lvl1pPr>
          </a:lstStyle>
          <a:p>
            <a:r>
              <a:rPr lang="en-US" dirty="0"/>
              <a:t>Click To Edit Master Title</a:t>
            </a:r>
          </a:p>
        </p:txBody>
      </p:sp>
      <p:pic>
        <p:nvPicPr>
          <p:cNvPr id="10" name="Picture 9" descr="A close up of a sign&#10;&#10;Description automatically generated">
            <a:extLst>
              <a:ext uri="{FF2B5EF4-FFF2-40B4-BE49-F238E27FC236}">
                <a16:creationId xmlns:a16="http://schemas.microsoft.com/office/drawing/2014/main" id="{EAE59277-8B6F-4D2E-A207-44A9F98C4DAE}"/>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496423" y="7143748"/>
            <a:ext cx="1630741" cy="770310"/>
          </a:xfrm>
          <a:prstGeom prst="rect">
            <a:avLst/>
          </a:prstGeom>
        </p:spPr>
      </p:pic>
      <p:cxnSp>
        <p:nvCxnSpPr>
          <p:cNvPr id="11" name="Straight Connector 10">
            <a:extLst>
              <a:ext uri="{FF2B5EF4-FFF2-40B4-BE49-F238E27FC236}">
                <a16:creationId xmlns:a16="http://schemas.microsoft.com/office/drawing/2014/main" id="{CC040347-CB71-417F-BB81-B855DAACD6EC}"/>
              </a:ext>
            </a:extLst>
          </p:cNvPr>
          <p:cNvCxnSpPr>
            <a:cxnSpLocks/>
          </p:cNvCxnSpPr>
          <p:nvPr userDrawn="1"/>
        </p:nvCxnSpPr>
        <p:spPr bwMode="auto">
          <a:xfrm>
            <a:off x="0" y="6921503"/>
            <a:ext cx="14630400" cy="0"/>
          </a:xfrm>
          <a:prstGeom prst="line">
            <a:avLst/>
          </a:prstGeom>
          <a:solidFill>
            <a:schemeClr val="accent1"/>
          </a:solidFill>
          <a:ln w="57150" cap="flat" cmpd="sng" algn="ctr">
            <a:solidFill>
              <a:schemeClr val="accent1"/>
            </a:solidFill>
            <a:prstDash val="solid"/>
            <a:round/>
            <a:headEnd type="none" w="med" len="med"/>
            <a:tailEnd type="none" w="med" len="med"/>
          </a:ln>
          <a:effectLst/>
        </p:spPr>
      </p:cxnSp>
      <p:sp>
        <p:nvSpPr>
          <p:cNvPr id="13" name="Footer Placeholder 2">
            <a:extLst>
              <a:ext uri="{FF2B5EF4-FFF2-40B4-BE49-F238E27FC236}">
                <a16:creationId xmlns:a16="http://schemas.microsoft.com/office/drawing/2014/main" id="{2E498653-57AC-498B-9F91-417F2166C7A1}"/>
              </a:ext>
            </a:extLst>
          </p:cNvPr>
          <p:cNvSpPr>
            <a:spLocks noGrp="1"/>
          </p:cNvSpPr>
          <p:nvPr>
            <p:ph type="ftr" sz="quarter" idx="3"/>
          </p:nvPr>
        </p:nvSpPr>
        <p:spPr>
          <a:xfrm>
            <a:off x="503238" y="7862887"/>
            <a:ext cx="8338186"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Tree>
    <p:extLst>
      <p:ext uri="{BB962C8B-B14F-4D97-AF65-F5344CB8AC3E}">
        <p14:creationId xmlns:p14="http://schemas.microsoft.com/office/powerpoint/2010/main" val="153156034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Breaker Orange Arial Regular">
    <p:spTree>
      <p:nvGrpSpPr>
        <p:cNvPr id="1" name=""/>
        <p:cNvGrpSpPr/>
        <p:nvPr/>
      </p:nvGrpSpPr>
      <p:grpSpPr>
        <a:xfrm>
          <a:off x="0" y="0"/>
          <a:ext cx="0" cy="0"/>
          <a:chOff x="0" y="0"/>
          <a:chExt cx="0" cy="0"/>
        </a:xfrm>
      </p:grpSpPr>
      <p:sp>
        <p:nvSpPr>
          <p:cNvPr id="6" name="Rectangle 5"/>
          <p:cNvSpPr/>
          <p:nvPr userDrawn="1"/>
        </p:nvSpPr>
        <p:spPr>
          <a:xfrm>
            <a:off x="0" y="0"/>
            <a:ext cx="14630400" cy="692150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userDrawn="1"/>
        </p:nvCxnSpPr>
        <p:spPr>
          <a:xfrm flipH="1">
            <a:off x="8547100" y="3698758"/>
            <a:ext cx="608330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hasCustomPrompt="1"/>
          </p:nvPr>
        </p:nvSpPr>
        <p:spPr>
          <a:xfrm>
            <a:off x="8547100" y="1530220"/>
            <a:ext cx="5580062" cy="2050895"/>
          </a:xfrm>
        </p:spPr>
        <p:txBody>
          <a:bodyPr>
            <a:normAutofit/>
          </a:bodyPr>
          <a:lstStyle>
            <a:lvl1pPr algn="l" defTabSz="1463040" rtl="0" eaLnBrk="1" latinLnBrk="0" hangingPunct="1">
              <a:spcBef>
                <a:spcPct val="0"/>
              </a:spcBef>
              <a:buNone/>
              <a:defRPr lang="en-US" sz="4000" kern="1200" cap="none" baseline="0" dirty="0">
                <a:solidFill>
                  <a:schemeClr val="bg1"/>
                </a:solidFill>
                <a:latin typeface="+mn-lt"/>
                <a:ea typeface="+mj-ea"/>
                <a:cs typeface="Arial" panose="020B0604020202020204" pitchFamily="34" charset="0"/>
              </a:defRPr>
            </a:lvl1pPr>
          </a:lstStyle>
          <a:p>
            <a:r>
              <a:rPr lang="en-US" dirty="0"/>
              <a:t>Click To Edit Master Title</a:t>
            </a:r>
          </a:p>
        </p:txBody>
      </p:sp>
      <p:pic>
        <p:nvPicPr>
          <p:cNvPr id="10" name="Picture 9" descr="A close up of a sign&#10;&#10;Description automatically generated">
            <a:extLst>
              <a:ext uri="{FF2B5EF4-FFF2-40B4-BE49-F238E27FC236}">
                <a16:creationId xmlns:a16="http://schemas.microsoft.com/office/drawing/2014/main" id="{3C14D886-C510-4E95-A95D-6A33850FDA4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496423" y="7143748"/>
            <a:ext cx="1630741" cy="770310"/>
          </a:xfrm>
          <a:prstGeom prst="rect">
            <a:avLst/>
          </a:prstGeom>
        </p:spPr>
      </p:pic>
      <p:cxnSp>
        <p:nvCxnSpPr>
          <p:cNvPr id="11" name="Straight Connector 10">
            <a:extLst>
              <a:ext uri="{FF2B5EF4-FFF2-40B4-BE49-F238E27FC236}">
                <a16:creationId xmlns:a16="http://schemas.microsoft.com/office/drawing/2014/main" id="{CA47820C-7511-44BC-90BE-063594B9CBCF}"/>
              </a:ext>
            </a:extLst>
          </p:cNvPr>
          <p:cNvCxnSpPr>
            <a:cxnSpLocks/>
          </p:cNvCxnSpPr>
          <p:nvPr userDrawn="1"/>
        </p:nvCxnSpPr>
        <p:spPr bwMode="auto">
          <a:xfrm>
            <a:off x="0" y="6921503"/>
            <a:ext cx="14630400" cy="0"/>
          </a:xfrm>
          <a:prstGeom prst="line">
            <a:avLst/>
          </a:prstGeom>
          <a:solidFill>
            <a:schemeClr val="accent1"/>
          </a:solidFill>
          <a:ln w="57150" cap="flat" cmpd="sng" algn="ctr">
            <a:solidFill>
              <a:schemeClr val="accent4"/>
            </a:solidFill>
            <a:prstDash val="solid"/>
            <a:round/>
            <a:headEnd type="none" w="med" len="med"/>
            <a:tailEnd type="none" w="med" len="med"/>
          </a:ln>
          <a:effectLst/>
        </p:spPr>
      </p:cxnSp>
      <p:sp>
        <p:nvSpPr>
          <p:cNvPr id="12" name="Footer Placeholder 2">
            <a:extLst>
              <a:ext uri="{FF2B5EF4-FFF2-40B4-BE49-F238E27FC236}">
                <a16:creationId xmlns:a16="http://schemas.microsoft.com/office/drawing/2014/main" id="{DB081544-1BB0-4019-B439-6534A77A180B}"/>
              </a:ext>
            </a:extLst>
          </p:cNvPr>
          <p:cNvSpPr>
            <a:spLocks noGrp="1"/>
          </p:cNvSpPr>
          <p:nvPr>
            <p:ph type="ftr" sz="quarter" idx="3"/>
          </p:nvPr>
        </p:nvSpPr>
        <p:spPr>
          <a:xfrm>
            <a:off x="503238" y="7862887"/>
            <a:ext cx="8338186"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Tree>
    <p:extLst>
      <p:ext uri="{BB962C8B-B14F-4D97-AF65-F5344CB8AC3E}">
        <p14:creationId xmlns:p14="http://schemas.microsoft.com/office/powerpoint/2010/main" val="281181108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reaker Blue/Green Arial Regular">
    <p:spTree>
      <p:nvGrpSpPr>
        <p:cNvPr id="1" name=""/>
        <p:cNvGrpSpPr/>
        <p:nvPr/>
      </p:nvGrpSpPr>
      <p:grpSpPr>
        <a:xfrm>
          <a:off x="0" y="0"/>
          <a:ext cx="0" cy="0"/>
          <a:chOff x="0" y="0"/>
          <a:chExt cx="0" cy="0"/>
        </a:xfrm>
      </p:grpSpPr>
      <p:sp>
        <p:nvSpPr>
          <p:cNvPr id="6" name="Rectangle 5"/>
          <p:cNvSpPr/>
          <p:nvPr userDrawn="1"/>
        </p:nvSpPr>
        <p:spPr>
          <a:xfrm>
            <a:off x="0" y="0"/>
            <a:ext cx="14630400" cy="6921503"/>
          </a:xfrm>
          <a:prstGeom prst="rect">
            <a:avLst/>
          </a:prstGeom>
          <a:solidFill>
            <a:srgbClr val="00AA7E"/>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defTabSz="914400" eaLnBrk="0" fontAlgn="base" hangingPunct="0">
              <a:spcBef>
                <a:spcPct val="0"/>
              </a:spcBef>
              <a:spcAft>
                <a:spcPct val="0"/>
              </a:spcAft>
            </a:pPr>
            <a:endParaRPr lang="en-US" sz="2400">
              <a:solidFill>
                <a:srgbClr val="004B8D"/>
              </a:solidFill>
              <a:latin typeface="Times" charset="0"/>
            </a:endParaRPr>
          </a:p>
        </p:txBody>
      </p:sp>
      <p:cxnSp>
        <p:nvCxnSpPr>
          <p:cNvPr id="7" name="Straight Connector 6"/>
          <p:cNvCxnSpPr/>
          <p:nvPr userDrawn="1"/>
        </p:nvCxnSpPr>
        <p:spPr>
          <a:xfrm flipH="1">
            <a:off x="8547100" y="3698758"/>
            <a:ext cx="608330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hasCustomPrompt="1"/>
          </p:nvPr>
        </p:nvSpPr>
        <p:spPr>
          <a:xfrm>
            <a:off x="8547100" y="1530220"/>
            <a:ext cx="5580062" cy="2050895"/>
          </a:xfrm>
        </p:spPr>
        <p:txBody>
          <a:bodyPr>
            <a:normAutofit/>
          </a:bodyPr>
          <a:lstStyle>
            <a:lvl1pPr>
              <a:defRPr lang="en-US" sz="4000" kern="1200" cap="none" baseline="0" dirty="0">
                <a:solidFill>
                  <a:schemeClr val="bg1"/>
                </a:solidFill>
                <a:latin typeface="+mn-lt"/>
                <a:ea typeface="+mj-ea"/>
                <a:cs typeface="Arial" panose="020B0604020202020204" pitchFamily="34" charset="0"/>
              </a:defRPr>
            </a:lvl1pPr>
          </a:lstStyle>
          <a:p>
            <a:r>
              <a:rPr lang="en-US" dirty="0"/>
              <a:t>Click To Edit Master Title</a:t>
            </a:r>
          </a:p>
        </p:txBody>
      </p:sp>
      <p:pic>
        <p:nvPicPr>
          <p:cNvPr id="10" name="Picture 9" descr="A close up of a sign&#10;&#10;Description automatically generated">
            <a:extLst>
              <a:ext uri="{FF2B5EF4-FFF2-40B4-BE49-F238E27FC236}">
                <a16:creationId xmlns:a16="http://schemas.microsoft.com/office/drawing/2014/main" id="{C7EB6112-6705-4ECE-B49D-896DE8D66F8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496423" y="7143748"/>
            <a:ext cx="1630741" cy="770310"/>
          </a:xfrm>
          <a:prstGeom prst="rect">
            <a:avLst/>
          </a:prstGeom>
        </p:spPr>
      </p:pic>
      <p:cxnSp>
        <p:nvCxnSpPr>
          <p:cNvPr id="11" name="Straight Connector 10">
            <a:extLst>
              <a:ext uri="{FF2B5EF4-FFF2-40B4-BE49-F238E27FC236}">
                <a16:creationId xmlns:a16="http://schemas.microsoft.com/office/drawing/2014/main" id="{197296A7-EA91-44B5-8A7F-B22B06923357}"/>
              </a:ext>
            </a:extLst>
          </p:cNvPr>
          <p:cNvCxnSpPr>
            <a:cxnSpLocks/>
          </p:cNvCxnSpPr>
          <p:nvPr userDrawn="1"/>
        </p:nvCxnSpPr>
        <p:spPr bwMode="auto">
          <a:xfrm>
            <a:off x="0" y="6921503"/>
            <a:ext cx="14630400" cy="0"/>
          </a:xfrm>
          <a:prstGeom prst="line">
            <a:avLst/>
          </a:prstGeom>
          <a:solidFill>
            <a:schemeClr val="accent1"/>
          </a:solidFill>
          <a:ln w="57150" cap="flat" cmpd="sng" algn="ctr">
            <a:solidFill>
              <a:srgbClr val="B0D781"/>
            </a:solidFill>
            <a:prstDash val="solid"/>
            <a:round/>
            <a:headEnd type="none" w="med" len="med"/>
            <a:tailEnd type="none" w="med" len="med"/>
          </a:ln>
          <a:effectLst/>
        </p:spPr>
      </p:cxnSp>
      <p:sp>
        <p:nvSpPr>
          <p:cNvPr id="12" name="Footer Placeholder 2">
            <a:extLst>
              <a:ext uri="{FF2B5EF4-FFF2-40B4-BE49-F238E27FC236}">
                <a16:creationId xmlns:a16="http://schemas.microsoft.com/office/drawing/2014/main" id="{B89CEB01-2509-4B07-8B5A-599EE581670F}"/>
              </a:ext>
            </a:extLst>
          </p:cNvPr>
          <p:cNvSpPr>
            <a:spLocks noGrp="1"/>
          </p:cNvSpPr>
          <p:nvPr>
            <p:ph type="ftr" sz="quarter" idx="3"/>
          </p:nvPr>
        </p:nvSpPr>
        <p:spPr>
          <a:xfrm>
            <a:off x="503238" y="7862887"/>
            <a:ext cx="8338186"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Tree>
    <p:extLst>
      <p:ext uri="{BB962C8B-B14F-4D97-AF65-F5344CB8AC3E}">
        <p14:creationId xmlns:p14="http://schemas.microsoft.com/office/powerpoint/2010/main" val="133226766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Breaker Emerson Blue Arial Regular">
    <p:spTree>
      <p:nvGrpSpPr>
        <p:cNvPr id="1" name=""/>
        <p:cNvGrpSpPr/>
        <p:nvPr/>
      </p:nvGrpSpPr>
      <p:grpSpPr>
        <a:xfrm>
          <a:off x="0" y="0"/>
          <a:ext cx="0" cy="0"/>
          <a:chOff x="0" y="0"/>
          <a:chExt cx="0" cy="0"/>
        </a:xfrm>
      </p:grpSpPr>
      <p:pic>
        <p:nvPicPr>
          <p:cNvPr id="7" name="Picture 6" descr="A close up of a sign&#10;&#10;Description automatically generated">
            <a:extLst>
              <a:ext uri="{FF2B5EF4-FFF2-40B4-BE49-F238E27FC236}">
                <a16:creationId xmlns:a16="http://schemas.microsoft.com/office/drawing/2014/main" id="{8391C543-9E3E-45A5-AF26-AA8F97704CE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496423" y="7143748"/>
            <a:ext cx="1630741" cy="770310"/>
          </a:xfrm>
          <a:prstGeom prst="rect">
            <a:avLst/>
          </a:prstGeom>
        </p:spPr>
      </p:pic>
      <p:sp>
        <p:nvSpPr>
          <p:cNvPr id="9" name="Rectangle 8"/>
          <p:cNvSpPr/>
          <p:nvPr userDrawn="1"/>
        </p:nvSpPr>
        <p:spPr>
          <a:xfrm>
            <a:off x="0" y="0"/>
            <a:ext cx="14630400" cy="69215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userDrawn="1"/>
        </p:nvCxnSpPr>
        <p:spPr>
          <a:xfrm flipH="1">
            <a:off x="8547100" y="3698758"/>
            <a:ext cx="608330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8547100" y="1530220"/>
            <a:ext cx="5580062" cy="2050895"/>
          </a:xfrm>
        </p:spPr>
        <p:txBody>
          <a:bodyPr>
            <a:normAutofit/>
          </a:bodyPr>
          <a:lstStyle>
            <a:lvl1pPr algn="l" defTabSz="1463040" rtl="0" eaLnBrk="1" latinLnBrk="0" hangingPunct="1">
              <a:spcBef>
                <a:spcPct val="0"/>
              </a:spcBef>
              <a:buNone/>
              <a:defRPr lang="en-US" sz="4000" kern="1200" cap="none" baseline="0" dirty="0">
                <a:solidFill>
                  <a:schemeClr val="bg1"/>
                </a:solidFill>
                <a:latin typeface="+mj-lt"/>
                <a:ea typeface="+mj-ea"/>
                <a:cs typeface="Arial" panose="020B0604020202020204" pitchFamily="34" charset="0"/>
              </a:defRPr>
            </a:lvl1pPr>
          </a:lstStyle>
          <a:p>
            <a:r>
              <a:rPr lang="en-US" dirty="0"/>
              <a:t>Click To Edit Master Title</a:t>
            </a:r>
          </a:p>
        </p:txBody>
      </p:sp>
      <p:cxnSp>
        <p:nvCxnSpPr>
          <p:cNvPr id="8" name="Straight Connector 7">
            <a:extLst>
              <a:ext uri="{FF2B5EF4-FFF2-40B4-BE49-F238E27FC236}">
                <a16:creationId xmlns:a16="http://schemas.microsoft.com/office/drawing/2014/main" id="{622EDB0A-DB95-4C37-8ABE-0C8D25FCAA38}"/>
              </a:ext>
            </a:extLst>
          </p:cNvPr>
          <p:cNvCxnSpPr>
            <a:cxnSpLocks/>
          </p:cNvCxnSpPr>
          <p:nvPr userDrawn="1"/>
        </p:nvCxnSpPr>
        <p:spPr bwMode="auto">
          <a:xfrm>
            <a:off x="0" y="6921503"/>
            <a:ext cx="14630400" cy="0"/>
          </a:xfrm>
          <a:prstGeom prst="line">
            <a:avLst/>
          </a:prstGeom>
          <a:solidFill>
            <a:schemeClr val="accent1"/>
          </a:solidFill>
          <a:ln w="57150" cap="flat" cmpd="sng" algn="ctr">
            <a:solidFill>
              <a:schemeClr val="accent3"/>
            </a:solidFill>
            <a:prstDash val="solid"/>
            <a:round/>
            <a:headEnd type="none" w="med" len="med"/>
            <a:tailEnd type="none" w="med" len="med"/>
          </a:ln>
          <a:effectLst/>
        </p:spPr>
      </p:cxnSp>
      <p:sp>
        <p:nvSpPr>
          <p:cNvPr id="12" name="Footer Placeholder 2">
            <a:extLst>
              <a:ext uri="{FF2B5EF4-FFF2-40B4-BE49-F238E27FC236}">
                <a16:creationId xmlns:a16="http://schemas.microsoft.com/office/drawing/2014/main" id="{200485BD-D3EC-428B-8D64-23CCC3DE85EF}"/>
              </a:ext>
            </a:extLst>
          </p:cNvPr>
          <p:cNvSpPr>
            <a:spLocks noGrp="1"/>
          </p:cNvSpPr>
          <p:nvPr>
            <p:ph type="ftr" sz="quarter" idx="3"/>
          </p:nvPr>
        </p:nvSpPr>
        <p:spPr>
          <a:xfrm>
            <a:off x="503238" y="7862887"/>
            <a:ext cx="8338186"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Tree>
    <p:extLst>
      <p:ext uri="{BB962C8B-B14F-4D97-AF65-F5344CB8AC3E}">
        <p14:creationId xmlns:p14="http://schemas.microsoft.com/office/powerpoint/2010/main" val="376336686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reaker Green Arial Black">
    <p:spTree>
      <p:nvGrpSpPr>
        <p:cNvPr id="1" name=""/>
        <p:cNvGrpSpPr/>
        <p:nvPr/>
      </p:nvGrpSpPr>
      <p:grpSpPr>
        <a:xfrm>
          <a:off x="0" y="0"/>
          <a:ext cx="0" cy="0"/>
          <a:chOff x="0" y="0"/>
          <a:chExt cx="0" cy="0"/>
        </a:xfrm>
      </p:grpSpPr>
      <p:sp>
        <p:nvSpPr>
          <p:cNvPr id="6" name="Rectangle 5"/>
          <p:cNvSpPr/>
          <p:nvPr userDrawn="1"/>
        </p:nvSpPr>
        <p:spPr>
          <a:xfrm>
            <a:off x="0" y="0"/>
            <a:ext cx="14630400" cy="69215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userDrawn="1"/>
        </p:nvCxnSpPr>
        <p:spPr>
          <a:xfrm flipH="1">
            <a:off x="8547100" y="3698758"/>
            <a:ext cx="608330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hasCustomPrompt="1"/>
          </p:nvPr>
        </p:nvSpPr>
        <p:spPr>
          <a:xfrm>
            <a:off x="8547100" y="1530220"/>
            <a:ext cx="5580062" cy="2050895"/>
          </a:xfrm>
        </p:spPr>
        <p:txBody>
          <a:bodyPr>
            <a:normAutofit/>
          </a:bodyPr>
          <a:lstStyle>
            <a:lvl1pPr algn="l" defTabSz="1463040" rtl="0" eaLnBrk="1" latinLnBrk="0" hangingPunct="1">
              <a:spcBef>
                <a:spcPct val="0"/>
              </a:spcBef>
              <a:buNone/>
              <a:defRPr lang="en-US" sz="4000" kern="1200" cap="none" baseline="0" dirty="0">
                <a:solidFill>
                  <a:schemeClr val="bg1"/>
                </a:solidFill>
                <a:latin typeface="+mj-lt"/>
                <a:ea typeface="+mj-ea"/>
                <a:cs typeface="Arial" panose="020B0604020202020204" pitchFamily="34" charset="0"/>
              </a:defRPr>
            </a:lvl1pPr>
          </a:lstStyle>
          <a:p>
            <a:r>
              <a:rPr lang="en-US" dirty="0"/>
              <a:t>Click To Edit Master Title</a:t>
            </a:r>
          </a:p>
        </p:txBody>
      </p:sp>
      <p:pic>
        <p:nvPicPr>
          <p:cNvPr id="10" name="Picture 9" descr="A close up of a sign&#10;&#10;Description automatically generated">
            <a:extLst>
              <a:ext uri="{FF2B5EF4-FFF2-40B4-BE49-F238E27FC236}">
                <a16:creationId xmlns:a16="http://schemas.microsoft.com/office/drawing/2014/main" id="{35A596FB-450F-4801-B9D1-FF38F6BCD16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496423" y="7143748"/>
            <a:ext cx="1630741" cy="770310"/>
          </a:xfrm>
          <a:prstGeom prst="rect">
            <a:avLst/>
          </a:prstGeom>
        </p:spPr>
      </p:pic>
      <p:cxnSp>
        <p:nvCxnSpPr>
          <p:cNvPr id="11" name="Straight Connector 10">
            <a:extLst>
              <a:ext uri="{FF2B5EF4-FFF2-40B4-BE49-F238E27FC236}">
                <a16:creationId xmlns:a16="http://schemas.microsoft.com/office/drawing/2014/main" id="{1F86874D-4DAC-4188-AEB5-C3C1D79EA49F}"/>
              </a:ext>
            </a:extLst>
          </p:cNvPr>
          <p:cNvCxnSpPr>
            <a:cxnSpLocks/>
          </p:cNvCxnSpPr>
          <p:nvPr userDrawn="1"/>
        </p:nvCxnSpPr>
        <p:spPr bwMode="auto">
          <a:xfrm>
            <a:off x="0" y="6921503"/>
            <a:ext cx="14630400" cy="0"/>
          </a:xfrm>
          <a:prstGeom prst="line">
            <a:avLst/>
          </a:prstGeom>
          <a:solidFill>
            <a:schemeClr val="accent1"/>
          </a:solidFill>
          <a:ln w="57150" cap="flat" cmpd="sng" algn="ctr">
            <a:solidFill>
              <a:srgbClr val="008C4F"/>
            </a:solidFill>
            <a:prstDash val="solid"/>
            <a:round/>
            <a:headEnd type="none" w="med" len="med"/>
            <a:tailEnd type="none" w="med" len="med"/>
          </a:ln>
          <a:effectLst/>
        </p:spPr>
      </p:cxnSp>
      <p:sp>
        <p:nvSpPr>
          <p:cNvPr id="13" name="Footer Placeholder 2">
            <a:extLst>
              <a:ext uri="{FF2B5EF4-FFF2-40B4-BE49-F238E27FC236}">
                <a16:creationId xmlns:a16="http://schemas.microsoft.com/office/drawing/2014/main" id="{4875EBCF-7DA9-49C0-84F4-EF9594720E84}"/>
              </a:ext>
            </a:extLst>
          </p:cNvPr>
          <p:cNvSpPr>
            <a:spLocks noGrp="1"/>
          </p:cNvSpPr>
          <p:nvPr>
            <p:ph type="ftr" sz="quarter" idx="3"/>
          </p:nvPr>
        </p:nvSpPr>
        <p:spPr>
          <a:xfrm>
            <a:off x="503238" y="7862887"/>
            <a:ext cx="8338186"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Tree>
    <p:extLst>
      <p:ext uri="{BB962C8B-B14F-4D97-AF65-F5344CB8AC3E}">
        <p14:creationId xmlns:p14="http://schemas.microsoft.com/office/powerpoint/2010/main" val="281186035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reaker Light Blue Arial Black">
    <p:spTree>
      <p:nvGrpSpPr>
        <p:cNvPr id="1" name=""/>
        <p:cNvGrpSpPr/>
        <p:nvPr/>
      </p:nvGrpSpPr>
      <p:grpSpPr>
        <a:xfrm>
          <a:off x="0" y="0"/>
          <a:ext cx="0" cy="0"/>
          <a:chOff x="0" y="0"/>
          <a:chExt cx="0" cy="0"/>
        </a:xfrm>
      </p:grpSpPr>
      <p:sp>
        <p:nvSpPr>
          <p:cNvPr id="6" name="Rectangle 5"/>
          <p:cNvSpPr/>
          <p:nvPr userDrawn="1"/>
        </p:nvSpPr>
        <p:spPr>
          <a:xfrm>
            <a:off x="0" y="0"/>
            <a:ext cx="14630400" cy="69215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userDrawn="1"/>
        </p:nvCxnSpPr>
        <p:spPr>
          <a:xfrm flipH="1">
            <a:off x="8547100" y="3698758"/>
            <a:ext cx="608330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hasCustomPrompt="1"/>
          </p:nvPr>
        </p:nvSpPr>
        <p:spPr>
          <a:xfrm>
            <a:off x="8547100" y="1530220"/>
            <a:ext cx="5580062" cy="2050895"/>
          </a:xfrm>
        </p:spPr>
        <p:txBody>
          <a:bodyPr>
            <a:normAutofit/>
          </a:bodyPr>
          <a:lstStyle>
            <a:lvl1pPr algn="l" defTabSz="1463040" rtl="0" eaLnBrk="1" latinLnBrk="0" hangingPunct="1">
              <a:spcBef>
                <a:spcPct val="0"/>
              </a:spcBef>
              <a:buNone/>
              <a:defRPr lang="en-US" sz="4000" kern="1200" cap="none" baseline="0" dirty="0">
                <a:solidFill>
                  <a:schemeClr val="bg1"/>
                </a:solidFill>
                <a:latin typeface="+mj-lt"/>
                <a:ea typeface="+mj-ea"/>
                <a:cs typeface="Arial" panose="020B0604020202020204" pitchFamily="34" charset="0"/>
              </a:defRPr>
            </a:lvl1pPr>
          </a:lstStyle>
          <a:p>
            <a:r>
              <a:rPr lang="en-US" dirty="0"/>
              <a:t>Click To Edit Master Title</a:t>
            </a:r>
          </a:p>
        </p:txBody>
      </p:sp>
      <p:pic>
        <p:nvPicPr>
          <p:cNvPr id="10" name="Picture 9" descr="A close up of a sign&#10;&#10;Description automatically generated">
            <a:extLst>
              <a:ext uri="{FF2B5EF4-FFF2-40B4-BE49-F238E27FC236}">
                <a16:creationId xmlns:a16="http://schemas.microsoft.com/office/drawing/2014/main" id="{EAE59277-8B6F-4D2E-A207-44A9F98C4DAE}"/>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496423" y="7143748"/>
            <a:ext cx="1630741" cy="770310"/>
          </a:xfrm>
          <a:prstGeom prst="rect">
            <a:avLst/>
          </a:prstGeom>
        </p:spPr>
      </p:pic>
      <p:cxnSp>
        <p:nvCxnSpPr>
          <p:cNvPr id="11" name="Straight Connector 10">
            <a:extLst>
              <a:ext uri="{FF2B5EF4-FFF2-40B4-BE49-F238E27FC236}">
                <a16:creationId xmlns:a16="http://schemas.microsoft.com/office/drawing/2014/main" id="{CC040347-CB71-417F-BB81-B855DAACD6EC}"/>
              </a:ext>
            </a:extLst>
          </p:cNvPr>
          <p:cNvCxnSpPr>
            <a:cxnSpLocks/>
          </p:cNvCxnSpPr>
          <p:nvPr userDrawn="1"/>
        </p:nvCxnSpPr>
        <p:spPr bwMode="auto">
          <a:xfrm>
            <a:off x="0" y="6921503"/>
            <a:ext cx="14630400" cy="0"/>
          </a:xfrm>
          <a:prstGeom prst="line">
            <a:avLst/>
          </a:prstGeom>
          <a:solidFill>
            <a:schemeClr val="accent1"/>
          </a:solidFill>
          <a:ln w="57150" cap="flat" cmpd="sng" algn="ctr">
            <a:solidFill>
              <a:schemeClr val="accent1"/>
            </a:solidFill>
            <a:prstDash val="solid"/>
            <a:round/>
            <a:headEnd type="none" w="med" len="med"/>
            <a:tailEnd type="none" w="med" len="med"/>
          </a:ln>
          <a:effectLst/>
        </p:spPr>
      </p:cxnSp>
      <p:sp>
        <p:nvSpPr>
          <p:cNvPr id="13" name="Footer Placeholder 2">
            <a:extLst>
              <a:ext uri="{FF2B5EF4-FFF2-40B4-BE49-F238E27FC236}">
                <a16:creationId xmlns:a16="http://schemas.microsoft.com/office/drawing/2014/main" id="{2E498653-57AC-498B-9F91-417F2166C7A1}"/>
              </a:ext>
            </a:extLst>
          </p:cNvPr>
          <p:cNvSpPr>
            <a:spLocks noGrp="1"/>
          </p:cNvSpPr>
          <p:nvPr>
            <p:ph type="ftr" sz="quarter" idx="3"/>
          </p:nvPr>
        </p:nvSpPr>
        <p:spPr>
          <a:xfrm>
            <a:off x="503238" y="7862887"/>
            <a:ext cx="8338186"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Tree>
    <p:extLst>
      <p:ext uri="{BB962C8B-B14F-4D97-AF65-F5344CB8AC3E}">
        <p14:creationId xmlns:p14="http://schemas.microsoft.com/office/powerpoint/2010/main" val="166604831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reaker Orange Arial Black">
    <p:spTree>
      <p:nvGrpSpPr>
        <p:cNvPr id="1" name=""/>
        <p:cNvGrpSpPr/>
        <p:nvPr/>
      </p:nvGrpSpPr>
      <p:grpSpPr>
        <a:xfrm>
          <a:off x="0" y="0"/>
          <a:ext cx="0" cy="0"/>
          <a:chOff x="0" y="0"/>
          <a:chExt cx="0" cy="0"/>
        </a:xfrm>
      </p:grpSpPr>
      <p:sp>
        <p:nvSpPr>
          <p:cNvPr id="6" name="Rectangle 5"/>
          <p:cNvSpPr/>
          <p:nvPr userDrawn="1"/>
        </p:nvSpPr>
        <p:spPr>
          <a:xfrm>
            <a:off x="0" y="0"/>
            <a:ext cx="14630400" cy="692150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userDrawn="1"/>
        </p:nvCxnSpPr>
        <p:spPr>
          <a:xfrm flipH="1">
            <a:off x="8547100" y="3698758"/>
            <a:ext cx="608330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hasCustomPrompt="1"/>
          </p:nvPr>
        </p:nvSpPr>
        <p:spPr>
          <a:xfrm>
            <a:off x="8547100" y="1530220"/>
            <a:ext cx="5580062" cy="2050895"/>
          </a:xfrm>
        </p:spPr>
        <p:txBody>
          <a:bodyPr>
            <a:normAutofit/>
          </a:bodyPr>
          <a:lstStyle>
            <a:lvl1pPr algn="l" defTabSz="1463040" rtl="0" eaLnBrk="1" latinLnBrk="0" hangingPunct="1">
              <a:spcBef>
                <a:spcPct val="0"/>
              </a:spcBef>
              <a:buNone/>
              <a:defRPr lang="en-US" sz="4000" kern="1200" cap="none" baseline="0" dirty="0">
                <a:solidFill>
                  <a:schemeClr val="bg1"/>
                </a:solidFill>
                <a:latin typeface="+mj-lt"/>
                <a:ea typeface="+mj-ea"/>
                <a:cs typeface="Arial" panose="020B0604020202020204" pitchFamily="34" charset="0"/>
              </a:defRPr>
            </a:lvl1pPr>
          </a:lstStyle>
          <a:p>
            <a:r>
              <a:rPr lang="en-US" dirty="0"/>
              <a:t>Click To Edit Master Title</a:t>
            </a:r>
          </a:p>
        </p:txBody>
      </p:sp>
      <p:pic>
        <p:nvPicPr>
          <p:cNvPr id="10" name="Picture 9" descr="A close up of a sign&#10;&#10;Description automatically generated">
            <a:extLst>
              <a:ext uri="{FF2B5EF4-FFF2-40B4-BE49-F238E27FC236}">
                <a16:creationId xmlns:a16="http://schemas.microsoft.com/office/drawing/2014/main" id="{3C14D886-C510-4E95-A95D-6A33850FDA4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496423" y="7143748"/>
            <a:ext cx="1630741" cy="770310"/>
          </a:xfrm>
          <a:prstGeom prst="rect">
            <a:avLst/>
          </a:prstGeom>
        </p:spPr>
      </p:pic>
      <p:cxnSp>
        <p:nvCxnSpPr>
          <p:cNvPr id="11" name="Straight Connector 10">
            <a:extLst>
              <a:ext uri="{FF2B5EF4-FFF2-40B4-BE49-F238E27FC236}">
                <a16:creationId xmlns:a16="http://schemas.microsoft.com/office/drawing/2014/main" id="{CA47820C-7511-44BC-90BE-063594B9CBCF}"/>
              </a:ext>
            </a:extLst>
          </p:cNvPr>
          <p:cNvCxnSpPr>
            <a:cxnSpLocks/>
          </p:cNvCxnSpPr>
          <p:nvPr userDrawn="1"/>
        </p:nvCxnSpPr>
        <p:spPr bwMode="auto">
          <a:xfrm>
            <a:off x="0" y="6921503"/>
            <a:ext cx="14630400" cy="0"/>
          </a:xfrm>
          <a:prstGeom prst="line">
            <a:avLst/>
          </a:prstGeom>
          <a:solidFill>
            <a:schemeClr val="accent1"/>
          </a:solidFill>
          <a:ln w="57150" cap="flat" cmpd="sng" algn="ctr">
            <a:solidFill>
              <a:schemeClr val="accent4"/>
            </a:solidFill>
            <a:prstDash val="solid"/>
            <a:round/>
            <a:headEnd type="none" w="med" len="med"/>
            <a:tailEnd type="none" w="med" len="med"/>
          </a:ln>
          <a:effectLst/>
        </p:spPr>
      </p:cxnSp>
      <p:sp>
        <p:nvSpPr>
          <p:cNvPr id="12" name="Footer Placeholder 2">
            <a:extLst>
              <a:ext uri="{FF2B5EF4-FFF2-40B4-BE49-F238E27FC236}">
                <a16:creationId xmlns:a16="http://schemas.microsoft.com/office/drawing/2014/main" id="{DB081544-1BB0-4019-B439-6534A77A180B}"/>
              </a:ext>
            </a:extLst>
          </p:cNvPr>
          <p:cNvSpPr>
            <a:spLocks noGrp="1"/>
          </p:cNvSpPr>
          <p:nvPr>
            <p:ph type="ftr" sz="quarter" idx="3"/>
          </p:nvPr>
        </p:nvSpPr>
        <p:spPr>
          <a:xfrm>
            <a:off x="503238" y="7862887"/>
            <a:ext cx="8338186"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Tree>
    <p:extLst>
      <p:ext uri="{BB962C8B-B14F-4D97-AF65-F5344CB8AC3E}">
        <p14:creationId xmlns:p14="http://schemas.microsoft.com/office/powerpoint/2010/main" val="386418508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Breaker Blue/Green Arial Black">
    <p:spTree>
      <p:nvGrpSpPr>
        <p:cNvPr id="1" name=""/>
        <p:cNvGrpSpPr/>
        <p:nvPr/>
      </p:nvGrpSpPr>
      <p:grpSpPr>
        <a:xfrm>
          <a:off x="0" y="0"/>
          <a:ext cx="0" cy="0"/>
          <a:chOff x="0" y="0"/>
          <a:chExt cx="0" cy="0"/>
        </a:xfrm>
      </p:grpSpPr>
      <p:sp>
        <p:nvSpPr>
          <p:cNvPr id="6" name="Rectangle 5"/>
          <p:cNvSpPr/>
          <p:nvPr userDrawn="1"/>
        </p:nvSpPr>
        <p:spPr>
          <a:xfrm>
            <a:off x="0" y="0"/>
            <a:ext cx="14630400" cy="6921503"/>
          </a:xfrm>
          <a:prstGeom prst="rect">
            <a:avLst/>
          </a:prstGeom>
          <a:solidFill>
            <a:srgbClr val="00AA7E"/>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defTabSz="914400" eaLnBrk="0" fontAlgn="base" hangingPunct="0">
              <a:spcBef>
                <a:spcPct val="0"/>
              </a:spcBef>
              <a:spcAft>
                <a:spcPct val="0"/>
              </a:spcAft>
            </a:pPr>
            <a:endParaRPr lang="en-US" sz="2400">
              <a:solidFill>
                <a:srgbClr val="004B8D"/>
              </a:solidFill>
              <a:latin typeface="Times" charset="0"/>
            </a:endParaRPr>
          </a:p>
        </p:txBody>
      </p:sp>
      <p:cxnSp>
        <p:nvCxnSpPr>
          <p:cNvPr id="7" name="Straight Connector 6"/>
          <p:cNvCxnSpPr/>
          <p:nvPr userDrawn="1"/>
        </p:nvCxnSpPr>
        <p:spPr>
          <a:xfrm flipH="1">
            <a:off x="8547100" y="3698758"/>
            <a:ext cx="608330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hasCustomPrompt="1"/>
          </p:nvPr>
        </p:nvSpPr>
        <p:spPr>
          <a:xfrm>
            <a:off x="8547100" y="1530220"/>
            <a:ext cx="5580062" cy="2050895"/>
          </a:xfrm>
        </p:spPr>
        <p:txBody>
          <a:bodyPr>
            <a:normAutofit/>
          </a:bodyPr>
          <a:lstStyle>
            <a:lvl1pPr>
              <a:defRPr lang="en-US" sz="4000" kern="1200" cap="none" baseline="0" dirty="0">
                <a:solidFill>
                  <a:schemeClr val="bg1"/>
                </a:solidFill>
                <a:latin typeface="+mj-lt"/>
                <a:ea typeface="+mj-ea"/>
                <a:cs typeface="Arial" panose="020B0604020202020204" pitchFamily="34" charset="0"/>
              </a:defRPr>
            </a:lvl1pPr>
          </a:lstStyle>
          <a:p>
            <a:r>
              <a:rPr lang="en-US" dirty="0"/>
              <a:t>Click To Edit Master Title</a:t>
            </a:r>
          </a:p>
        </p:txBody>
      </p:sp>
      <p:pic>
        <p:nvPicPr>
          <p:cNvPr id="10" name="Picture 9" descr="A close up of a sign&#10;&#10;Description automatically generated">
            <a:extLst>
              <a:ext uri="{FF2B5EF4-FFF2-40B4-BE49-F238E27FC236}">
                <a16:creationId xmlns:a16="http://schemas.microsoft.com/office/drawing/2014/main" id="{C7EB6112-6705-4ECE-B49D-896DE8D66F8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496423" y="7143748"/>
            <a:ext cx="1630741" cy="770310"/>
          </a:xfrm>
          <a:prstGeom prst="rect">
            <a:avLst/>
          </a:prstGeom>
        </p:spPr>
      </p:pic>
      <p:cxnSp>
        <p:nvCxnSpPr>
          <p:cNvPr id="11" name="Straight Connector 10">
            <a:extLst>
              <a:ext uri="{FF2B5EF4-FFF2-40B4-BE49-F238E27FC236}">
                <a16:creationId xmlns:a16="http://schemas.microsoft.com/office/drawing/2014/main" id="{197296A7-EA91-44B5-8A7F-B22B06923357}"/>
              </a:ext>
            </a:extLst>
          </p:cNvPr>
          <p:cNvCxnSpPr>
            <a:cxnSpLocks/>
          </p:cNvCxnSpPr>
          <p:nvPr userDrawn="1"/>
        </p:nvCxnSpPr>
        <p:spPr bwMode="auto">
          <a:xfrm>
            <a:off x="0" y="6921503"/>
            <a:ext cx="14630400" cy="0"/>
          </a:xfrm>
          <a:prstGeom prst="line">
            <a:avLst/>
          </a:prstGeom>
          <a:solidFill>
            <a:schemeClr val="accent1"/>
          </a:solidFill>
          <a:ln w="57150" cap="flat" cmpd="sng" algn="ctr">
            <a:solidFill>
              <a:srgbClr val="C3D941"/>
            </a:solidFill>
            <a:prstDash val="solid"/>
            <a:round/>
            <a:headEnd type="none" w="med" len="med"/>
            <a:tailEnd type="none" w="med" len="med"/>
          </a:ln>
          <a:effectLst/>
        </p:spPr>
      </p:cxnSp>
      <p:sp>
        <p:nvSpPr>
          <p:cNvPr id="12" name="Footer Placeholder 2">
            <a:extLst>
              <a:ext uri="{FF2B5EF4-FFF2-40B4-BE49-F238E27FC236}">
                <a16:creationId xmlns:a16="http://schemas.microsoft.com/office/drawing/2014/main" id="{B89CEB01-2509-4B07-8B5A-599EE581670F}"/>
              </a:ext>
            </a:extLst>
          </p:cNvPr>
          <p:cNvSpPr>
            <a:spLocks noGrp="1"/>
          </p:cNvSpPr>
          <p:nvPr>
            <p:ph type="ftr" sz="quarter" idx="3"/>
          </p:nvPr>
        </p:nvSpPr>
        <p:spPr>
          <a:xfrm>
            <a:off x="503238" y="7862887"/>
            <a:ext cx="8338186"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Tree>
    <p:extLst>
      <p:ext uri="{BB962C8B-B14F-4D97-AF65-F5344CB8AC3E}">
        <p14:creationId xmlns:p14="http://schemas.microsoft.com/office/powerpoint/2010/main" val="226175830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Angle Breaker Slide Blue Arial Regular">
    <p:spTree>
      <p:nvGrpSpPr>
        <p:cNvPr id="1" name=""/>
        <p:cNvGrpSpPr/>
        <p:nvPr/>
      </p:nvGrpSpPr>
      <p:grpSpPr>
        <a:xfrm>
          <a:off x="0" y="0"/>
          <a:ext cx="0" cy="0"/>
          <a:chOff x="0" y="0"/>
          <a:chExt cx="0" cy="0"/>
        </a:xfrm>
      </p:grpSpPr>
      <p:sp>
        <p:nvSpPr>
          <p:cNvPr id="3" name="Rectangle 2"/>
          <p:cNvSpPr/>
          <p:nvPr userDrawn="1"/>
        </p:nvSpPr>
        <p:spPr>
          <a:xfrm>
            <a:off x="0" y="0"/>
            <a:ext cx="14630400" cy="8229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drawing&#10;&#10;Description automatically generated">
            <a:extLst>
              <a:ext uri="{FF2B5EF4-FFF2-40B4-BE49-F238E27FC236}">
                <a16:creationId xmlns:a16="http://schemas.microsoft.com/office/drawing/2014/main" id="{F85CD44F-A8D2-4BEE-8BB0-3864CCD6CCE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415994" y="7034069"/>
            <a:ext cx="1782806" cy="971060"/>
          </a:xfrm>
          <a:prstGeom prst="rect">
            <a:avLst/>
          </a:prstGeom>
        </p:spPr>
      </p:pic>
      <p:sp>
        <p:nvSpPr>
          <p:cNvPr id="5" name="Rectangle 4"/>
          <p:cNvSpPr/>
          <p:nvPr userDrawn="1"/>
        </p:nvSpPr>
        <p:spPr>
          <a:xfrm>
            <a:off x="-1" y="-1"/>
            <a:ext cx="11705089" cy="8229601"/>
          </a:xfrm>
          <a:custGeom>
            <a:avLst/>
            <a:gdLst/>
            <a:ahLst/>
            <a:cxnLst/>
            <a:rect l="l" t="t" r="r" b="b"/>
            <a:pathLst>
              <a:path w="11705089" h="8229601">
                <a:moveTo>
                  <a:pt x="673099" y="0"/>
                </a:moveTo>
                <a:lnTo>
                  <a:pt x="3655571" y="0"/>
                </a:lnTo>
                <a:lnTo>
                  <a:pt x="4022474" y="0"/>
                </a:lnTo>
                <a:lnTo>
                  <a:pt x="7296714" y="0"/>
                </a:lnTo>
                <a:lnTo>
                  <a:pt x="7322879" y="0"/>
                </a:lnTo>
                <a:lnTo>
                  <a:pt x="11705089" y="8229601"/>
                </a:lnTo>
                <a:lnTo>
                  <a:pt x="10505469" y="8226803"/>
                </a:lnTo>
                <a:lnTo>
                  <a:pt x="10505469" y="8229601"/>
                </a:lnTo>
                <a:lnTo>
                  <a:pt x="1206501" y="8229601"/>
                </a:lnTo>
                <a:lnTo>
                  <a:pt x="673100" y="8229601"/>
                </a:lnTo>
                <a:lnTo>
                  <a:pt x="0" y="8229601"/>
                </a:lnTo>
                <a:lnTo>
                  <a:pt x="0" y="1"/>
                </a:lnTo>
                <a:lnTo>
                  <a:pt x="673099" y="1"/>
                </a:ln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eaLnBrk="0" fontAlgn="base" hangingPunct="0">
              <a:spcBef>
                <a:spcPct val="0"/>
              </a:spcBef>
              <a:spcAft>
                <a:spcPct val="0"/>
              </a:spcAft>
            </a:pPr>
            <a:endParaRPr lang="en-US" sz="2400">
              <a:solidFill>
                <a:srgbClr val="004B8D"/>
              </a:solidFill>
              <a:latin typeface="Times" charset="0"/>
            </a:endParaRPr>
          </a:p>
        </p:txBody>
      </p:sp>
      <p:sp>
        <p:nvSpPr>
          <p:cNvPr id="2" name="Title 1"/>
          <p:cNvSpPr>
            <a:spLocks noGrp="1"/>
          </p:cNvSpPr>
          <p:nvPr>
            <p:ph type="title" hasCustomPrompt="1"/>
          </p:nvPr>
        </p:nvSpPr>
        <p:spPr>
          <a:xfrm>
            <a:off x="647700" y="5003087"/>
            <a:ext cx="6667500" cy="1138391"/>
          </a:xfrm>
        </p:spPr>
        <p:txBody>
          <a:bodyPr lIns="91440" anchor="t">
            <a:normAutofit/>
          </a:bodyPr>
          <a:lstStyle>
            <a:lvl1pPr algn="l" defTabSz="1463040" rtl="0" eaLnBrk="1" latinLnBrk="0" hangingPunct="1">
              <a:spcBef>
                <a:spcPct val="0"/>
              </a:spcBef>
              <a:buNone/>
              <a:defRPr lang="en-US" sz="4000" kern="1200" cap="none" baseline="0" dirty="0">
                <a:solidFill>
                  <a:schemeClr val="bg1"/>
                </a:solidFill>
                <a:latin typeface="+mn-lt"/>
                <a:ea typeface="+mj-ea"/>
                <a:cs typeface="Arial" panose="020B0604020202020204" pitchFamily="34" charset="0"/>
              </a:defRPr>
            </a:lvl1pPr>
          </a:lstStyle>
          <a:p>
            <a:r>
              <a:rPr lang="en-US" dirty="0"/>
              <a:t>Insert Title Here</a:t>
            </a:r>
          </a:p>
        </p:txBody>
      </p:sp>
      <p:sp>
        <p:nvSpPr>
          <p:cNvPr id="4" name="Footer Placeholder 3"/>
          <p:cNvSpPr>
            <a:spLocks noGrp="1"/>
          </p:cNvSpPr>
          <p:nvPr>
            <p:ph type="ftr" sz="quarter" idx="11"/>
          </p:nvPr>
        </p:nvSpPr>
        <p:spPr>
          <a:xfrm>
            <a:off x="503238" y="7862887"/>
            <a:ext cx="6811962" cy="244475"/>
          </a:xfrm>
        </p:spPr>
        <p:txBody>
          <a:bodyPr/>
          <a:lstStyle>
            <a:lvl1pPr>
              <a:defRPr>
                <a:solidFill>
                  <a:schemeClr val="bg1"/>
                </a:solidFill>
              </a:defRPr>
            </a:lvl1pPr>
          </a:lstStyle>
          <a:p>
            <a:pPr>
              <a:defRPr/>
            </a:pPr>
            <a:r>
              <a:rPr lang="en-US" dirty="0"/>
              <a:t>Emerson Confidential</a:t>
            </a:r>
          </a:p>
        </p:txBody>
      </p:sp>
      <p:sp>
        <p:nvSpPr>
          <p:cNvPr id="11" name="Text Placeholder 13"/>
          <p:cNvSpPr>
            <a:spLocks noGrp="1"/>
          </p:cNvSpPr>
          <p:nvPr>
            <p:ph type="body" sz="quarter" idx="12" hasCustomPrompt="1"/>
          </p:nvPr>
        </p:nvSpPr>
        <p:spPr>
          <a:xfrm>
            <a:off x="647700" y="6313776"/>
            <a:ext cx="6667500" cy="945587"/>
          </a:xfrm>
        </p:spPr>
        <p:txBody>
          <a:bodyPr>
            <a:normAutofit/>
          </a:bodyPr>
          <a:lstStyle>
            <a:lvl1pPr marL="0" indent="0">
              <a:buNone/>
              <a:defRPr lang="en-US" sz="2400" kern="1200" dirty="0">
                <a:solidFill>
                  <a:schemeClr val="bg1"/>
                </a:solidFill>
                <a:latin typeface="Arial" panose="020B0604020202020204" pitchFamily="34" charset="0"/>
                <a:ea typeface="+mn-ea"/>
                <a:cs typeface="Arial" panose="020B0604020202020204" pitchFamily="34" charset="0"/>
              </a:defRPr>
            </a:lvl1pPr>
          </a:lstStyle>
          <a:p>
            <a:pPr marL="0" lvl="0" indent="0" algn="l" defTabSz="1463040" rtl="0" eaLnBrk="1" latinLnBrk="0" hangingPunct="1">
              <a:lnSpc>
                <a:spcPct val="90000"/>
              </a:lnSpc>
              <a:spcBef>
                <a:spcPts val="300"/>
              </a:spcBef>
              <a:spcAft>
                <a:spcPts val="300"/>
              </a:spcAft>
              <a:buClr>
                <a:schemeClr val="bg1">
                  <a:lumMod val="50000"/>
                </a:schemeClr>
              </a:buClr>
              <a:buFont typeface="Arial" panose="020B0604020202020204" pitchFamily="34" charset="0"/>
              <a:buNone/>
              <a:tabLst>
                <a:tab pos="225425" algn="l"/>
              </a:tabLst>
            </a:pPr>
            <a:r>
              <a:rPr lang="en-US" dirty="0"/>
              <a:t>Insert Subtitle Here</a:t>
            </a:r>
          </a:p>
        </p:txBody>
      </p:sp>
      <p:cxnSp>
        <p:nvCxnSpPr>
          <p:cNvPr id="15" name="Straight Connector 14"/>
          <p:cNvCxnSpPr/>
          <p:nvPr userDrawn="1"/>
        </p:nvCxnSpPr>
        <p:spPr bwMode="auto">
          <a:xfrm>
            <a:off x="503237" y="4779524"/>
            <a:ext cx="6811963" cy="0"/>
          </a:xfrm>
          <a:prstGeom prst="line">
            <a:avLst/>
          </a:prstGeom>
          <a:solidFill>
            <a:schemeClr val="accent1"/>
          </a:solidFill>
          <a:ln w="57150" cap="flat" cmpd="sng" algn="ctr">
            <a:solidFill>
              <a:schemeClr val="bg1"/>
            </a:solidFill>
            <a:prstDash val="solid"/>
            <a:round/>
            <a:headEnd type="none" w="med" len="med"/>
            <a:tailEnd type="none" w="med" len="med"/>
          </a:ln>
          <a:effectLst/>
        </p:spPr>
      </p:cxnSp>
    </p:spTree>
    <p:extLst>
      <p:ext uri="{BB962C8B-B14F-4D97-AF65-F5344CB8AC3E}">
        <p14:creationId xmlns:p14="http://schemas.microsoft.com/office/powerpoint/2010/main" val="383075879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Angle Breaker Slide Green Arial Regular">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C68FFA08-00A6-45CA-9F03-5C8265C8A761}"/>
              </a:ext>
            </a:extLst>
          </p:cNvPr>
          <p:cNvSpPr/>
          <p:nvPr userDrawn="1"/>
        </p:nvSpPr>
        <p:spPr>
          <a:xfrm>
            <a:off x="0" y="0"/>
            <a:ext cx="14630400" cy="8229600"/>
          </a:xfrm>
          <a:prstGeom prst="rect">
            <a:avLst/>
          </a:prstGeom>
          <a:solidFill>
            <a:srgbClr val="B0D7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4">
            <a:extLst>
              <a:ext uri="{FF2B5EF4-FFF2-40B4-BE49-F238E27FC236}">
                <a16:creationId xmlns:a16="http://schemas.microsoft.com/office/drawing/2014/main" id="{DFB4BF62-F6BA-4165-8068-1E11DA34155F}"/>
              </a:ext>
            </a:extLst>
          </p:cNvPr>
          <p:cNvSpPr/>
          <p:nvPr userDrawn="1"/>
        </p:nvSpPr>
        <p:spPr>
          <a:xfrm>
            <a:off x="-1" y="-1"/>
            <a:ext cx="11705089" cy="8229601"/>
          </a:xfrm>
          <a:custGeom>
            <a:avLst/>
            <a:gdLst/>
            <a:ahLst/>
            <a:cxnLst/>
            <a:rect l="l" t="t" r="r" b="b"/>
            <a:pathLst>
              <a:path w="11705089" h="8229601">
                <a:moveTo>
                  <a:pt x="673099" y="0"/>
                </a:moveTo>
                <a:lnTo>
                  <a:pt x="3655571" y="0"/>
                </a:lnTo>
                <a:lnTo>
                  <a:pt x="4022474" y="0"/>
                </a:lnTo>
                <a:lnTo>
                  <a:pt x="7296714" y="0"/>
                </a:lnTo>
                <a:lnTo>
                  <a:pt x="7322879" y="0"/>
                </a:lnTo>
                <a:lnTo>
                  <a:pt x="11705089" y="8229601"/>
                </a:lnTo>
                <a:lnTo>
                  <a:pt x="10505469" y="8226803"/>
                </a:lnTo>
                <a:lnTo>
                  <a:pt x="10505469" y="8229601"/>
                </a:lnTo>
                <a:lnTo>
                  <a:pt x="1206501" y="8229601"/>
                </a:lnTo>
                <a:lnTo>
                  <a:pt x="673100" y="8229601"/>
                </a:lnTo>
                <a:lnTo>
                  <a:pt x="0" y="8229601"/>
                </a:lnTo>
                <a:lnTo>
                  <a:pt x="0" y="1"/>
                </a:lnTo>
                <a:lnTo>
                  <a:pt x="673099" y="1"/>
                </a:lnTo>
                <a:close/>
              </a:path>
            </a:pathLst>
          </a:custGeom>
          <a:solidFill>
            <a:srgbClr val="00AA7E"/>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eaLnBrk="0" fontAlgn="base" hangingPunct="0">
              <a:spcBef>
                <a:spcPct val="0"/>
              </a:spcBef>
              <a:spcAft>
                <a:spcPct val="0"/>
              </a:spcAft>
            </a:pPr>
            <a:endParaRPr lang="en-US" sz="2400">
              <a:solidFill>
                <a:srgbClr val="004B8D"/>
              </a:solidFill>
              <a:latin typeface="Times" charset="0"/>
            </a:endParaRPr>
          </a:p>
        </p:txBody>
      </p:sp>
      <p:pic>
        <p:nvPicPr>
          <p:cNvPr id="18" name="Picture 17" descr="A close up of a sign&#10;&#10;Description automatically generated">
            <a:extLst>
              <a:ext uri="{FF2B5EF4-FFF2-40B4-BE49-F238E27FC236}">
                <a16:creationId xmlns:a16="http://schemas.microsoft.com/office/drawing/2014/main" id="{1AEFF1B4-6963-459D-B969-5D7B9764041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496423" y="7143748"/>
            <a:ext cx="1630741" cy="770310"/>
          </a:xfrm>
          <a:prstGeom prst="rect">
            <a:avLst/>
          </a:prstGeom>
        </p:spPr>
      </p:pic>
      <p:sp>
        <p:nvSpPr>
          <p:cNvPr id="2" name="Title 1"/>
          <p:cNvSpPr>
            <a:spLocks noGrp="1"/>
          </p:cNvSpPr>
          <p:nvPr>
            <p:ph type="title" hasCustomPrompt="1"/>
          </p:nvPr>
        </p:nvSpPr>
        <p:spPr>
          <a:xfrm>
            <a:off x="647700" y="5003087"/>
            <a:ext cx="6667500" cy="1138391"/>
          </a:xfrm>
        </p:spPr>
        <p:txBody>
          <a:bodyPr vert="horz" lIns="91440" tIns="73152" rIns="146304" bIns="73152" rtlCol="0" anchor="t">
            <a:normAutofit/>
          </a:bodyPr>
          <a:lstStyle>
            <a:lvl1pPr algn="l" defTabSz="1463040" rtl="0" eaLnBrk="1" latinLnBrk="0" hangingPunct="1">
              <a:spcBef>
                <a:spcPct val="0"/>
              </a:spcBef>
              <a:buNone/>
              <a:defRPr lang="en-US" sz="4000" kern="1200" cap="none" baseline="0" dirty="0">
                <a:solidFill>
                  <a:schemeClr val="bg1"/>
                </a:solidFill>
                <a:latin typeface="+mn-lt"/>
                <a:ea typeface="+mj-ea"/>
                <a:cs typeface="Arial" panose="020B0604020202020204" pitchFamily="34" charset="0"/>
              </a:defRPr>
            </a:lvl1pPr>
          </a:lstStyle>
          <a:p>
            <a:pPr lvl="0"/>
            <a:r>
              <a:rPr lang="en-US" dirty="0"/>
              <a:t>Insert Title Here</a:t>
            </a:r>
          </a:p>
        </p:txBody>
      </p:sp>
      <p:sp>
        <p:nvSpPr>
          <p:cNvPr id="4" name="Footer Placeholder 3"/>
          <p:cNvSpPr>
            <a:spLocks noGrp="1"/>
          </p:cNvSpPr>
          <p:nvPr>
            <p:ph type="ftr" sz="quarter" idx="11"/>
          </p:nvPr>
        </p:nvSpPr>
        <p:spPr>
          <a:xfrm>
            <a:off x="503238" y="7862887"/>
            <a:ext cx="6811962" cy="244475"/>
          </a:xfrm>
        </p:spPr>
        <p:txBody>
          <a:bodyPr/>
          <a:lstStyle>
            <a:lvl1pPr>
              <a:defRPr>
                <a:solidFill>
                  <a:schemeClr val="bg1"/>
                </a:solidFill>
              </a:defRPr>
            </a:lvl1pPr>
          </a:lstStyle>
          <a:p>
            <a:pPr>
              <a:defRPr/>
            </a:pPr>
            <a:r>
              <a:rPr lang="en-US" dirty="0"/>
              <a:t>Emerson Confidential</a:t>
            </a:r>
          </a:p>
        </p:txBody>
      </p:sp>
      <p:sp>
        <p:nvSpPr>
          <p:cNvPr id="11" name="Text Placeholder 13"/>
          <p:cNvSpPr>
            <a:spLocks noGrp="1"/>
          </p:cNvSpPr>
          <p:nvPr>
            <p:ph type="body" sz="quarter" idx="12" hasCustomPrompt="1"/>
          </p:nvPr>
        </p:nvSpPr>
        <p:spPr>
          <a:xfrm>
            <a:off x="647700" y="6313776"/>
            <a:ext cx="6667500" cy="945587"/>
          </a:xfrm>
        </p:spPr>
        <p:txBody>
          <a:bodyPr>
            <a:normAutofit/>
          </a:bodyPr>
          <a:lstStyle>
            <a:lvl1pPr marL="0" indent="0">
              <a:buNone/>
              <a:defRPr lang="en-US" sz="2400" kern="1200" dirty="0">
                <a:solidFill>
                  <a:schemeClr val="bg1"/>
                </a:solidFill>
                <a:latin typeface="Arial" panose="020B0604020202020204" pitchFamily="34" charset="0"/>
                <a:ea typeface="+mn-ea"/>
                <a:cs typeface="Arial" panose="020B0604020202020204" pitchFamily="34" charset="0"/>
              </a:defRPr>
            </a:lvl1pPr>
          </a:lstStyle>
          <a:p>
            <a:pPr marL="0" lvl="0" indent="0" algn="l" defTabSz="1463040" rtl="0" eaLnBrk="1" latinLnBrk="0" hangingPunct="1">
              <a:lnSpc>
                <a:spcPct val="90000"/>
              </a:lnSpc>
              <a:spcBef>
                <a:spcPts val="300"/>
              </a:spcBef>
              <a:spcAft>
                <a:spcPts val="300"/>
              </a:spcAft>
              <a:buClr>
                <a:schemeClr val="bg1">
                  <a:lumMod val="50000"/>
                </a:schemeClr>
              </a:buClr>
              <a:buFont typeface="Arial" panose="020B0604020202020204" pitchFamily="34" charset="0"/>
              <a:buNone/>
              <a:tabLst>
                <a:tab pos="225425" algn="l"/>
              </a:tabLst>
            </a:pPr>
            <a:r>
              <a:rPr lang="en-US" dirty="0"/>
              <a:t>Insert Subtitle Here</a:t>
            </a:r>
          </a:p>
        </p:txBody>
      </p:sp>
      <p:cxnSp>
        <p:nvCxnSpPr>
          <p:cNvPr id="15" name="Straight Connector 14"/>
          <p:cNvCxnSpPr/>
          <p:nvPr userDrawn="1"/>
        </p:nvCxnSpPr>
        <p:spPr bwMode="auto">
          <a:xfrm>
            <a:off x="503237" y="4779524"/>
            <a:ext cx="6811963" cy="0"/>
          </a:xfrm>
          <a:prstGeom prst="line">
            <a:avLst/>
          </a:prstGeom>
          <a:solidFill>
            <a:schemeClr val="accent1"/>
          </a:solidFill>
          <a:ln w="57150" cap="flat" cmpd="sng" algn="ctr">
            <a:solidFill>
              <a:schemeClr val="bg1"/>
            </a:solidFill>
            <a:prstDash val="solid"/>
            <a:round/>
            <a:headEnd type="none" w="med" len="med"/>
            <a:tailEnd type="none" w="med" len="med"/>
          </a:ln>
          <a:effectLst/>
        </p:spPr>
      </p:cxnSp>
    </p:spTree>
    <p:extLst>
      <p:ext uri="{BB962C8B-B14F-4D97-AF65-F5344CB8AC3E}">
        <p14:creationId xmlns:p14="http://schemas.microsoft.com/office/powerpoint/2010/main" val="195411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Heading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3238" y="329565"/>
            <a:ext cx="13623925" cy="1016350"/>
          </a:xfrm>
        </p:spPr>
        <p:txBody>
          <a:bodyPr/>
          <a:lstStyle>
            <a:lvl1pPr>
              <a:defRPr/>
            </a:lvl1pPr>
          </a:lstStyle>
          <a:p>
            <a:r>
              <a:rPr lang="en-US" dirty="0"/>
              <a:t>Slide Titles Should Use Initial Caps </a:t>
            </a:r>
          </a:p>
        </p:txBody>
      </p:sp>
      <p:sp>
        <p:nvSpPr>
          <p:cNvPr id="19" name="Text Placeholder 13"/>
          <p:cNvSpPr>
            <a:spLocks noGrp="1"/>
          </p:cNvSpPr>
          <p:nvPr>
            <p:ph type="body" sz="quarter" idx="15" hasCustomPrompt="1"/>
          </p:nvPr>
        </p:nvSpPr>
        <p:spPr>
          <a:xfrm>
            <a:off x="503238" y="1587500"/>
            <a:ext cx="6629400" cy="762000"/>
          </a:xfrm>
        </p:spPr>
        <p:txBody>
          <a:bodyPr anchor="b"/>
          <a:lstStyle>
            <a:lvl1pPr marL="0" indent="0">
              <a:buNone/>
              <a:defRPr b="1">
                <a:solidFill>
                  <a:schemeClr val="accent1"/>
                </a:solidFill>
              </a:defRPr>
            </a:lvl1pPr>
          </a:lstStyle>
          <a:p>
            <a:pPr lvl="0"/>
            <a:r>
              <a:rPr lang="en-US" dirty="0"/>
              <a:t>Click to edit master text styles</a:t>
            </a:r>
          </a:p>
        </p:txBody>
      </p:sp>
      <p:sp>
        <p:nvSpPr>
          <p:cNvPr id="20" name="Text Placeholder 13"/>
          <p:cNvSpPr>
            <a:spLocks noGrp="1"/>
          </p:cNvSpPr>
          <p:nvPr>
            <p:ph type="body" sz="quarter" idx="16" hasCustomPrompt="1"/>
          </p:nvPr>
        </p:nvSpPr>
        <p:spPr>
          <a:xfrm>
            <a:off x="7480301" y="1587500"/>
            <a:ext cx="6629400" cy="762000"/>
          </a:xfrm>
        </p:spPr>
        <p:txBody>
          <a:bodyPr anchor="b"/>
          <a:lstStyle>
            <a:lvl1pPr marL="0" indent="0">
              <a:buNone/>
              <a:defRPr b="1">
                <a:solidFill>
                  <a:schemeClr val="accent1"/>
                </a:solidFill>
              </a:defRPr>
            </a:lvl1pPr>
          </a:lstStyle>
          <a:p>
            <a:pPr lvl="0"/>
            <a:r>
              <a:rPr lang="en-US" dirty="0"/>
              <a:t>Click to edit master text styles</a:t>
            </a:r>
          </a:p>
        </p:txBody>
      </p:sp>
      <p:sp>
        <p:nvSpPr>
          <p:cNvPr id="21" name="Content Placeholder 16"/>
          <p:cNvSpPr>
            <a:spLocks noGrp="1"/>
          </p:cNvSpPr>
          <p:nvPr>
            <p:ph sz="quarter" idx="17"/>
          </p:nvPr>
        </p:nvSpPr>
        <p:spPr>
          <a:xfrm>
            <a:off x="503238" y="2590800"/>
            <a:ext cx="6629400" cy="44069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22" name="Content Placeholder 16"/>
          <p:cNvSpPr>
            <a:spLocks noGrp="1"/>
          </p:cNvSpPr>
          <p:nvPr>
            <p:ph sz="quarter" idx="18"/>
          </p:nvPr>
        </p:nvSpPr>
        <p:spPr>
          <a:xfrm>
            <a:off x="7480301" y="2590800"/>
            <a:ext cx="6629400" cy="44069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pic>
        <p:nvPicPr>
          <p:cNvPr id="10" name="Picture 9" descr="A close up of a sign&#10;&#10;Description automatically generated">
            <a:extLst>
              <a:ext uri="{FF2B5EF4-FFF2-40B4-BE49-F238E27FC236}">
                <a16:creationId xmlns:a16="http://schemas.microsoft.com/office/drawing/2014/main" id="{56C70EDE-96B6-49BB-90B2-1554D83C45D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3100873" y="7218426"/>
            <a:ext cx="1112254" cy="525393"/>
          </a:xfrm>
          <a:prstGeom prst="rect">
            <a:avLst/>
          </a:prstGeom>
        </p:spPr>
      </p:pic>
      <p:sp>
        <p:nvSpPr>
          <p:cNvPr id="13" name="Footer Placeholder 2">
            <a:extLst>
              <a:ext uri="{FF2B5EF4-FFF2-40B4-BE49-F238E27FC236}">
                <a16:creationId xmlns:a16="http://schemas.microsoft.com/office/drawing/2014/main" id="{D146DB52-7755-421D-87B7-709AF621D04A}"/>
              </a:ext>
            </a:extLst>
          </p:cNvPr>
          <p:cNvSpPr>
            <a:spLocks noGrp="1"/>
          </p:cNvSpPr>
          <p:nvPr>
            <p:ph type="ftr" sz="quarter" idx="3"/>
          </p:nvPr>
        </p:nvSpPr>
        <p:spPr>
          <a:xfrm>
            <a:off x="503238" y="7862887"/>
            <a:ext cx="8338186"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
        <p:nvSpPr>
          <p:cNvPr id="14" name="Slide Number Placeholder 5">
            <a:extLst>
              <a:ext uri="{FF2B5EF4-FFF2-40B4-BE49-F238E27FC236}">
                <a16:creationId xmlns:a16="http://schemas.microsoft.com/office/drawing/2014/main" id="{84AF1525-0C09-4351-8A52-E08D9E0FEFC6}"/>
              </a:ext>
            </a:extLst>
          </p:cNvPr>
          <p:cNvSpPr>
            <a:spLocks noGrp="1"/>
          </p:cNvSpPr>
          <p:nvPr>
            <p:ph type="sldNum" sz="quarter" idx="4"/>
          </p:nvPr>
        </p:nvSpPr>
        <p:spPr>
          <a:xfrm>
            <a:off x="13557251" y="7860474"/>
            <a:ext cx="943610" cy="246888"/>
          </a:xfrm>
          <a:prstGeom prst="rect">
            <a:avLst/>
          </a:prstGeom>
        </p:spPr>
        <p:txBody>
          <a:bodyPr vert="horz" lIns="91440" tIns="45720" rIns="91440" bIns="45720" rtlCol="0" anchor="ctr"/>
          <a:lstStyle>
            <a:lvl1pPr algn="r">
              <a:defRPr sz="1600">
                <a:solidFill>
                  <a:schemeClr val="bg2"/>
                </a:solidFill>
              </a:defRPr>
            </a:lvl1pPr>
          </a:lstStyle>
          <a:p>
            <a:fld id="{B3618E82-2635-4133-8350-4252D6B2AEF7}" type="slidenum">
              <a:rPr lang="en-US" smtClean="0"/>
              <a:pPr/>
              <a:t>‹#›</a:t>
            </a:fld>
            <a:endParaRPr lang="en-US"/>
          </a:p>
        </p:txBody>
      </p:sp>
    </p:spTree>
    <p:extLst>
      <p:ext uri="{BB962C8B-B14F-4D97-AF65-F5344CB8AC3E}">
        <p14:creationId xmlns:p14="http://schemas.microsoft.com/office/powerpoint/2010/main" val="3353189413"/>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_Angle Breaker Slide Green Arial Regular">
    <p:spTree>
      <p:nvGrpSpPr>
        <p:cNvPr id="1" name=""/>
        <p:cNvGrpSpPr/>
        <p:nvPr/>
      </p:nvGrpSpPr>
      <p:grpSpPr>
        <a:xfrm>
          <a:off x="0" y="0"/>
          <a:ext cx="0" cy="0"/>
          <a:chOff x="0" y="0"/>
          <a:chExt cx="0" cy="0"/>
        </a:xfrm>
      </p:grpSpPr>
      <p:sp>
        <p:nvSpPr>
          <p:cNvPr id="3" name="Rectangle 2"/>
          <p:cNvSpPr/>
          <p:nvPr userDrawn="1"/>
        </p:nvSpPr>
        <p:spPr>
          <a:xfrm>
            <a:off x="0" y="0"/>
            <a:ext cx="14630400" cy="8229600"/>
          </a:xfrm>
          <a:prstGeom prst="rect">
            <a:avLst/>
          </a:prstGeom>
          <a:solidFill>
            <a:srgbClr val="008C4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defTabSz="914400" eaLnBrk="0" fontAlgn="base" hangingPunct="0">
              <a:spcBef>
                <a:spcPct val="0"/>
              </a:spcBef>
              <a:spcAft>
                <a:spcPct val="0"/>
              </a:spcAft>
            </a:pPr>
            <a:endParaRPr lang="en-US" sz="2400">
              <a:solidFill>
                <a:srgbClr val="004B8D"/>
              </a:solidFill>
              <a:latin typeface="Times" charset="0"/>
            </a:endParaRPr>
          </a:p>
        </p:txBody>
      </p:sp>
      <p:sp>
        <p:nvSpPr>
          <p:cNvPr id="5" name="Rectangle 4"/>
          <p:cNvSpPr/>
          <p:nvPr userDrawn="1"/>
        </p:nvSpPr>
        <p:spPr>
          <a:xfrm>
            <a:off x="-1" y="-1"/>
            <a:ext cx="11705089" cy="8229601"/>
          </a:xfrm>
          <a:custGeom>
            <a:avLst/>
            <a:gdLst/>
            <a:ahLst/>
            <a:cxnLst/>
            <a:rect l="l" t="t" r="r" b="b"/>
            <a:pathLst>
              <a:path w="11705089" h="8229601">
                <a:moveTo>
                  <a:pt x="673099" y="0"/>
                </a:moveTo>
                <a:lnTo>
                  <a:pt x="3655571" y="0"/>
                </a:lnTo>
                <a:lnTo>
                  <a:pt x="4022474" y="0"/>
                </a:lnTo>
                <a:lnTo>
                  <a:pt x="7296714" y="0"/>
                </a:lnTo>
                <a:lnTo>
                  <a:pt x="7322879" y="0"/>
                </a:lnTo>
                <a:lnTo>
                  <a:pt x="11705089" y="8229601"/>
                </a:lnTo>
                <a:lnTo>
                  <a:pt x="10505469" y="8226803"/>
                </a:lnTo>
                <a:lnTo>
                  <a:pt x="10505469" y="8229601"/>
                </a:lnTo>
                <a:lnTo>
                  <a:pt x="1206501" y="8229601"/>
                </a:lnTo>
                <a:lnTo>
                  <a:pt x="673100" y="8229601"/>
                </a:lnTo>
                <a:lnTo>
                  <a:pt x="0" y="8229601"/>
                </a:lnTo>
                <a:lnTo>
                  <a:pt x="0" y="1"/>
                </a:lnTo>
                <a:lnTo>
                  <a:pt x="673099" y="1"/>
                </a:lnTo>
                <a:close/>
              </a:path>
            </a:pathLst>
          </a:cu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eaLnBrk="0" fontAlgn="base" hangingPunct="0">
              <a:spcBef>
                <a:spcPct val="0"/>
              </a:spcBef>
              <a:spcAft>
                <a:spcPct val="0"/>
              </a:spcAft>
            </a:pPr>
            <a:endParaRPr lang="en-US" sz="2400">
              <a:solidFill>
                <a:srgbClr val="004B8D"/>
              </a:solidFill>
              <a:latin typeface="Times" charset="0"/>
            </a:endParaRPr>
          </a:p>
        </p:txBody>
      </p:sp>
      <p:sp>
        <p:nvSpPr>
          <p:cNvPr id="2" name="Title 1"/>
          <p:cNvSpPr>
            <a:spLocks noGrp="1"/>
          </p:cNvSpPr>
          <p:nvPr>
            <p:ph type="title" hasCustomPrompt="1"/>
          </p:nvPr>
        </p:nvSpPr>
        <p:spPr>
          <a:xfrm>
            <a:off x="647700" y="5003087"/>
            <a:ext cx="6667500" cy="1138391"/>
          </a:xfrm>
        </p:spPr>
        <p:txBody>
          <a:bodyPr vert="horz" lIns="91440" tIns="73152" rIns="146304" bIns="73152" rtlCol="0" anchor="t">
            <a:normAutofit/>
          </a:bodyPr>
          <a:lstStyle>
            <a:lvl1pPr algn="l" defTabSz="1463040" rtl="0" eaLnBrk="1" latinLnBrk="0" hangingPunct="1">
              <a:spcBef>
                <a:spcPct val="0"/>
              </a:spcBef>
              <a:buNone/>
              <a:defRPr lang="en-US" sz="4000" kern="1200" cap="none" baseline="0" dirty="0">
                <a:solidFill>
                  <a:schemeClr val="bg1"/>
                </a:solidFill>
                <a:latin typeface="+mn-lt"/>
                <a:ea typeface="+mj-ea"/>
                <a:cs typeface="Arial" panose="020B0604020202020204" pitchFamily="34" charset="0"/>
              </a:defRPr>
            </a:lvl1pPr>
          </a:lstStyle>
          <a:p>
            <a:pPr lvl="0"/>
            <a:r>
              <a:rPr lang="en-US" dirty="0"/>
              <a:t>Insert Title Here</a:t>
            </a:r>
          </a:p>
        </p:txBody>
      </p:sp>
      <p:sp>
        <p:nvSpPr>
          <p:cNvPr id="4" name="Footer Placeholder 3"/>
          <p:cNvSpPr>
            <a:spLocks noGrp="1"/>
          </p:cNvSpPr>
          <p:nvPr>
            <p:ph type="ftr" sz="quarter" idx="11"/>
          </p:nvPr>
        </p:nvSpPr>
        <p:spPr>
          <a:xfrm>
            <a:off x="503238" y="7862887"/>
            <a:ext cx="6811962" cy="244475"/>
          </a:xfrm>
        </p:spPr>
        <p:txBody>
          <a:bodyPr/>
          <a:lstStyle>
            <a:lvl1pPr>
              <a:defRPr>
                <a:solidFill>
                  <a:schemeClr val="bg1"/>
                </a:solidFill>
              </a:defRPr>
            </a:lvl1pPr>
          </a:lstStyle>
          <a:p>
            <a:pPr>
              <a:defRPr/>
            </a:pPr>
            <a:r>
              <a:rPr lang="en-US" dirty="0"/>
              <a:t>Emerson Confidential</a:t>
            </a:r>
          </a:p>
        </p:txBody>
      </p:sp>
      <p:sp>
        <p:nvSpPr>
          <p:cNvPr id="11" name="Text Placeholder 13"/>
          <p:cNvSpPr>
            <a:spLocks noGrp="1"/>
          </p:cNvSpPr>
          <p:nvPr>
            <p:ph type="body" sz="quarter" idx="12" hasCustomPrompt="1"/>
          </p:nvPr>
        </p:nvSpPr>
        <p:spPr>
          <a:xfrm>
            <a:off x="647700" y="6313776"/>
            <a:ext cx="6667500" cy="945587"/>
          </a:xfrm>
        </p:spPr>
        <p:txBody>
          <a:bodyPr>
            <a:normAutofit/>
          </a:bodyPr>
          <a:lstStyle>
            <a:lvl1pPr marL="0" indent="0">
              <a:buNone/>
              <a:defRPr lang="en-US" sz="2400" kern="1200" dirty="0">
                <a:solidFill>
                  <a:schemeClr val="bg1"/>
                </a:solidFill>
                <a:latin typeface="Arial" panose="020B0604020202020204" pitchFamily="34" charset="0"/>
                <a:ea typeface="+mn-ea"/>
                <a:cs typeface="Arial" panose="020B0604020202020204" pitchFamily="34" charset="0"/>
              </a:defRPr>
            </a:lvl1pPr>
          </a:lstStyle>
          <a:p>
            <a:pPr marL="0" lvl="0" indent="0" algn="l" defTabSz="1463040" rtl="0" eaLnBrk="1" latinLnBrk="0" hangingPunct="1">
              <a:lnSpc>
                <a:spcPct val="90000"/>
              </a:lnSpc>
              <a:spcBef>
                <a:spcPts val="300"/>
              </a:spcBef>
              <a:spcAft>
                <a:spcPts val="300"/>
              </a:spcAft>
              <a:buClr>
                <a:schemeClr val="bg1">
                  <a:lumMod val="50000"/>
                </a:schemeClr>
              </a:buClr>
              <a:buFont typeface="Arial" panose="020B0604020202020204" pitchFamily="34" charset="0"/>
              <a:buNone/>
              <a:tabLst>
                <a:tab pos="225425" algn="l"/>
              </a:tabLst>
            </a:pPr>
            <a:r>
              <a:rPr lang="en-US" dirty="0"/>
              <a:t>Insert Subtitle Here</a:t>
            </a:r>
          </a:p>
        </p:txBody>
      </p:sp>
      <p:cxnSp>
        <p:nvCxnSpPr>
          <p:cNvPr id="15" name="Straight Connector 14"/>
          <p:cNvCxnSpPr/>
          <p:nvPr userDrawn="1"/>
        </p:nvCxnSpPr>
        <p:spPr bwMode="auto">
          <a:xfrm>
            <a:off x="503237" y="4779524"/>
            <a:ext cx="6811963" cy="0"/>
          </a:xfrm>
          <a:prstGeom prst="line">
            <a:avLst/>
          </a:prstGeom>
          <a:solidFill>
            <a:schemeClr val="accent1"/>
          </a:solidFill>
          <a:ln w="57150" cap="flat" cmpd="sng" algn="ctr">
            <a:solidFill>
              <a:schemeClr val="bg1"/>
            </a:solidFill>
            <a:prstDash val="solid"/>
            <a:round/>
            <a:headEnd type="none" w="med" len="med"/>
            <a:tailEnd type="none" w="med" len="med"/>
          </a:ln>
          <a:effectLst/>
        </p:spPr>
      </p:cxnSp>
      <p:pic>
        <p:nvPicPr>
          <p:cNvPr id="12" name="Picture 11" descr="A picture containing drawing&#10;&#10;Description automatically generated">
            <a:extLst>
              <a:ext uri="{FF2B5EF4-FFF2-40B4-BE49-F238E27FC236}">
                <a16:creationId xmlns:a16="http://schemas.microsoft.com/office/drawing/2014/main" id="{D07CA5E5-8364-4E91-BA7F-7E66706A4DC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415994" y="7034069"/>
            <a:ext cx="1782806" cy="971060"/>
          </a:xfrm>
          <a:prstGeom prst="rect">
            <a:avLst/>
          </a:prstGeom>
        </p:spPr>
      </p:pic>
    </p:spTree>
    <p:extLst>
      <p:ext uri="{BB962C8B-B14F-4D97-AF65-F5344CB8AC3E}">
        <p14:creationId xmlns:p14="http://schemas.microsoft.com/office/powerpoint/2010/main" val="145600011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Angle Breaker Slide Orange Arial Regular">
    <p:spTree>
      <p:nvGrpSpPr>
        <p:cNvPr id="1" name=""/>
        <p:cNvGrpSpPr/>
        <p:nvPr/>
      </p:nvGrpSpPr>
      <p:grpSpPr>
        <a:xfrm>
          <a:off x="0" y="0"/>
          <a:ext cx="0" cy="0"/>
          <a:chOff x="0" y="0"/>
          <a:chExt cx="0" cy="0"/>
        </a:xfrm>
      </p:grpSpPr>
      <p:sp>
        <p:nvSpPr>
          <p:cNvPr id="3" name="Rectangle 2"/>
          <p:cNvSpPr/>
          <p:nvPr userDrawn="1"/>
        </p:nvSpPr>
        <p:spPr>
          <a:xfrm>
            <a:off x="0" y="0"/>
            <a:ext cx="14630400" cy="822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userDrawn="1"/>
        </p:nvSpPr>
        <p:spPr>
          <a:xfrm>
            <a:off x="-1" y="-1"/>
            <a:ext cx="11705089" cy="8229601"/>
          </a:xfrm>
          <a:custGeom>
            <a:avLst/>
            <a:gdLst/>
            <a:ahLst/>
            <a:cxnLst/>
            <a:rect l="l" t="t" r="r" b="b"/>
            <a:pathLst>
              <a:path w="11705089" h="8229601">
                <a:moveTo>
                  <a:pt x="673099" y="0"/>
                </a:moveTo>
                <a:lnTo>
                  <a:pt x="3655571" y="0"/>
                </a:lnTo>
                <a:lnTo>
                  <a:pt x="4022474" y="0"/>
                </a:lnTo>
                <a:lnTo>
                  <a:pt x="7296714" y="0"/>
                </a:lnTo>
                <a:lnTo>
                  <a:pt x="7322879" y="0"/>
                </a:lnTo>
                <a:lnTo>
                  <a:pt x="11705089" y="8229601"/>
                </a:lnTo>
                <a:lnTo>
                  <a:pt x="10505469" y="8226803"/>
                </a:lnTo>
                <a:lnTo>
                  <a:pt x="10505469" y="8229601"/>
                </a:lnTo>
                <a:lnTo>
                  <a:pt x="1206501" y="8229601"/>
                </a:lnTo>
                <a:lnTo>
                  <a:pt x="673100" y="8229601"/>
                </a:lnTo>
                <a:lnTo>
                  <a:pt x="0" y="8229601"/>
                </a:lnTo>
                <a:lnTo>
                  <a:pt x="0" y="1"/>
                </a:lnTo>
                <a:lnTo>
                  <a:pt x="673099" y="1"/>
                </a:lnTo>
                <a:close/>
              </a:path>
            </a:pathLst>
          </a:custGeom>
          <a:solidFill>
            <a:schemeClr val="accent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eaLnBrk="0" fontAlgn="base" hangingPunct="0">
              <a:spcBef>
                <a:spcPct val="0"/>
              </a:spcBef>
              <a:spcAft>
                <a:spcPct val="0"/>
              </a:spcAft>
            </a:pPr>
            <a:endParaRPr lang="en-US" sz="2400">
              <a:solidFill>
                <a:srgbClr val="004B8D"/>
              </a:solidFill>
              <a:latin typeface="Times" charset="0"/>
            </a:endParaRPr>
          </a:p>
        </p:txBody>
      </p:sp>
      <p:sp>
        <p:nvSpPr>
          <p:cNvPr id="2" name="Title 1"/>
          <p:cNvSpPr>
            <a:spLocks noGrp="1"/>
          </p:cNvSpPr>
          <p:nvPr>
            <p:ph type="title" hasCustomPrompt="1"/>
          </p:nvPr>
        </p:nvSpPr>
        <p:spPr>
          <a:xfrm>
            <a:off x="647700" y="5003087"/>
            <a:ext cx="6667500" cy="1138391"/>
          </a:xfrm>
        </p:spPr>
        <p:txBody>
          <a:bodyPr lIns="91440" anchor="t">
            <a:normAutofit/>
          </a:bodyPr>
          <a:lstStyle>
            <a:lvl1pPr algn="l" defTabSz="1463040" rtl="0" eaLnBrk="1" latinLnBrk="0" hangingPunct="1">
              <a:spcBef>
                <a:spcPct val="0"/>
              </a:spcBef>
              <a:buNone/>
              <a:defRPr lang="en-US" sz="4000" kern="1200" cap="none" baseline="0" dirty="0">
                <a:solidFill>
                  <a:schemeClr val="bg1"/>
                </a:solidFill>
                <a:latin typeface="+mn-lt"/>
                <a:ea typeface="+mj-ea"/>
                <a:cs typeface="Arial" panose="020B0604020202020204" pitchFamily="34" charset="0"/>
              </a:defRPr>
            </a:lvl1pPr>
          </a:lstStyle>
          <a:p>
            <a:r>
              <a:rPr lang="en-US" dirty="0"/>
              <a:t>Insert Title Here</a:t>
            </a:r>
          </a:p>
        </p:txBody>
      </p:sp>
      <p:sp>
        <p:nvSpPr>
          <p:cNvPr id="4" name="Footer Placeholder 3"/>
          <p:cNvSpPr>
            <a:spLocks noGrp="1"/>
          </p:cNvSpPr>
          <p:nvPr>
            <p:ph type="ftr" sz="quarter" idx="11"/>
          </p:nvPr>
        </p:nvSpPr>
        <p:spPr>
          <a:xfrm>
            <a:off x="503238" y="7862887"/>
            <a:ext cx="6811962" cy="244475"/>
          </a:xfrm>
        </p:spPr>
        <p:txBody>
          <a:bodyPr/>
          <a:lstStyle>
            <a:lvl1pPr>
              <a:defRPr>
                <a:solidFill>
                  <a:schemeClr val="bg1"/>
                </a:solidFill>
              </a:defRPr>
            </a:lvl1pPr>
          </a:lstStyle>
          <a:p>
            <a:pPr>
              <a:defRPr/>
            </a:pPr>
            <a:r>
              <a:rPr lang="en-US" dirty="0"/>
              <a:t>Emerson Confidential</a:t>
            </a:r>
          </a:p>
        </p:txBody>
      </p:sp>
      <p:sp>
        <p:nvSpPr>
          <p:cNvPr id="11" name="Text Placeholder 13"/>
          <p:cNvSpPr>
            <a:spLocks noGrp="1"/>
          </p:cNvSpPr>
          <p:nvPr>
            <p:ph type="body" sz="quarter" idx="12" hasCustomPrompt="1"/>
          </p:nvPr>
        </p:nvSpPr>
        <p:spPr>
          <a:xfrm>
            <a:off x="647700" y="6313776"/>
            <a:ext cx="6667500" cy="945587"/>
          </a:xfrm>
        </p:spPr>
        <p:txBody>
          <a:bodyPr>
            <a:normAutofit/>
          </a:bodyPr>
          <a:lstStyle>
            <a:lvl1pPr marL="0" indent="0">
              <a:buNone/>
              <a:defRPr lang="en-US" sz="2400" kern="1200" dirty="0">
                <a:solidFill>
                  <a:schemeClr val="bg1"/>
                </a:solidFill>
                <a:latin typeface="Arial" panose="020B0604020202020204" pitchFamily="34" charset="0"/>
                <a:ea typeface="+mn-ea"/>
                <a:cs typeface="Arial" panose="020B0604020202020204" pitchFamily="34" charset="0"/>
              </a:defRPr>
            </a:lvl1pPr>
          </a:lstStyle>
          <a:p>
            <a:pPr marL="0" lvl="0" indent="0" algn="l" defTabSz="1463040" rtl="0" eaLnBrk="1" latinLnBrk="0" hangingPunct="1">
              <a:lnSpc>
                <a:spcPct val="90000"/>
              </a:lnSpc>
              <a:spcBef>
                <a:spcPts val="300"/>
              </a:spcBef>
              <a:spcAft>
                <a:spcPts val="300"/>
              </a:spcAft>
              <a:buClr>
                <a:schemeClr val="bg1">
                  <a:lumMod val="50000"/>
                </a:schemeClr>
              </a:buClr>
              <a:buFont typeface="Arial" panose="020B0604020202020204" pitchFamily="34" charset="0"/>
              <a:buNone/>
              <a:tabLst>
                <a:tab pos="225425" algn="l"/>
              </a:tabLst>
            </a:pPr>
            <a:r>
              <a:rPr lang="en-US" dirty="0"/>
              <a:t>Insert Subtitle Here</a:t>
            </a:r>
          </a:p>
        </p:txBody>
      </p:sp>
      <p:cxnSp>
        <p:nvCxnSpPr>
          <p:cNvPr id="15" name="Straight Connector 14"/>
          <p:cNvCxnSpPr/>
          <p:nvPr userDrawn="1"/>
        </p:nvCxnSpPr>
        <p:spPr bwMode="auto">
          <a:xfrm>
            <a:off x="503237" y="4779524"/>
            <a:ext cx="6811963" cy="0"/>
          </a:xfrm>
          <a:prstGeom prst="line">
            <a:avLst/>
          </a:prstGeom>
          <a:solidFill>
            <a:schemeClr val="accent1"/>
          </a:solidFill>
          <a:ln w="57150" cap="flat" cmpd="sng" algn="ctr">
            <a:solidFill>
              <a:schemeClr val="bg1"/>
            </a:solidFill>
            <a:prstDash val="solid"/>
            <a:round/>
            <a:headEnd type="none" w="med" len="med"/>
            <a:tailEnd type="none" w="med" len="med"/>
          </a:ln>
          <a:effectLst/>
        </p:spPr>
      </p:cxnSp>
      <p:pic>
        <p:nvPicPr>
          <p:cNvPr id="10" name="Picture 9" descr="A close up of a sign&#10;&#10;Description automatically generated">
            <a:extLst>
              <a:ext uri="{FF2B5EF4-FFF2-40B4-BE49-F238E27FC236}">
                <a16:creationId xmlns:a16="http://schemas.microsoft.com/office/drawing/2014/main" id="{5D2263A5-39EC-4E03-A31C-CB1487A6C79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496423" y="7143748"/>
            <a:ext cx="1630741" cy="770310"/>
          </a:xfrm>
          <a:prstGeom prst="rect">
            <a:avLst/>
          </a:prstGeom>
        </p:spPr>
      </p:pic>
    </p:spTree>
    <p:extLst>
      <p:ext uri="{BB962C8B-B14F-4D97-AF65-F5344CB8AC3E}">
        <p14:creationId xmlns:p14="http://schemas.microsoft.com/office/powerpoint/2010/main" val="258174757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Angle Breaker Slide Blue Arial Black">
    <p:spTree>
      <p:nvGrpSpPr>
        <p:cNvPr id="1" name=""/>
        <p:cNvGrpSpPr/>
        <p:nvPr/>
      </p:nvGrpSpPr>
      <p:grpSpPr>
        <a:xfrm>
          <a:off x="0" y="0"/>
          <a:ext cx="0" cy="0"/>
          <a:chOff x="0" y="0"/>
          <a:chExt cx="0" cy="0"/>
        </a:xfrm>
      </p:grpSpPr>
      <p:sp>
        <p:nvSpPr>
          <p:cNvPr id="3" name="Rectangle 2"/>
          <p:cNvSpPr/>
          <p:nvPr userDrawn="1"/>
        </p:nvSpPr>
        <p:spPr>
          <a:xfrm>
            <a:off x="0" y="0"/>
            <a:ext cx="14630400" cy="8229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drawing&#10;&#10;Description automatically generated">
            <a:extLst>
              <a:ext uri="{FF2B5EF4-FFF2-40B4-BE49-F238E27FC236}">
                <a16:creationId xmlns:a16="http://schemas.microsoft.com/office/drawing/2014/main" id="{F85CD44F-A8D2-4BEE-8BB0-3864CCD6CCE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415994" y="7034069"/>
            <a:ext cx="1782806" cy="971060"/>
          </a:xfrm>
          <a:prstGeom prst="rect">
            <a:avLst/>
          </a:prstGeom>
        </p:spPr>
      </p:pic>
      <p:sp>
        <p:nvSpPr>
          <p:cNvPr id="5" name="Rectangle 4"/>
          <p:cNvSpPr/>
          <p:nvPr userDrawn="1"/>
        </p:nvSpPr>
        <p:spPr>
          <a:xfrm>
            <a:off x="-1" y="-1"/>
            <a:ext cx="11705089" cy="8229601"/>
          </a:xfrm>
          <a:custGeom>
            <a:avLst/>
            <a:gdLst/>
            <a:ahLst/>
            <a:cxnLst/>
            <a:rect l="l" t="t" r="r" b="b"/>
            <a:pathLst>
              <a:path w="11705089" h="8229601">
                <a:moveTo>
                  <a:pt x="673099" y="0"/>
                </a:moveTo>
                <a:lnTo>
                  <a:pt x="3655571" y="0"/>
                </a:lnTo>
                <a:lnTo>
                  <a:pt x="4022474" y="0"/>
                </a:lnTo>
                <a:lnTo>
                  <a:pt x="7296714" y="0"/>
                </a:lnTo>
                <a:lnTo>
                  <a:pt x="7322879" y="0"/>
                </a:lnTo>
                <a:lnTo>
                  <a:pt x="11705089" y="8229601"/>
                </a:lnTo>
                <a:lnTo>
                  <a:pt x="10505469" y="8226803"/>
                </a:lnTo>
                <a:lnTo>
                  <a:pt x="10505469" y="8229601"/>
                </a:lnTo>
                <a:lnTo>
                  <a:pt x="1206501" y="8229601"/>
                </a:lnTo>
                <a:lnTo>
                  <a:pt x="673100" y="8229601"/>
                </a:lnTo>
                <a:lnTo>
                  <a:pt x="0" y="8229601"/>
                </a:lnTo>
                <a:lnTo>
                  <a:pt x="0" y="1"/>
                </a:lnTo>
                <a:lnTo>
                  <a:pt x="673099" y="1"/>
                </a:ln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eaLnBrk="0" fontAlgn="base" hangingPunct="0">
              <a:spcBef>
                <a:spcPct val="0"/>
              </a:spcBef>
              <a:spcAft>
                <a:spcPct val="0"/>
              </a:spcAft>
            </a:pPr>
            <a:endParaRPr lang="en-US" sz="2400">
              <a:solidFill>
                <a:srgbClr val="004B8D"/>
              </a:solidFill>
              <a:latin typeface="Times" charset="0"/>
            </a:endParaRPr>
          </a:p>
        </p:txBody>
      </p:sp>
      <p:sp>
        <p:nvSpPr>
          <p:cNvPr id="2" name="Title 1"/>
          <p:cNvSpPr>
            <a:spLocks noGrp="1"/>
          </p:cNvSpPr>
          <p:nvPr>
            <p:ph type="title" hasCustomPrompt="1"/>
          </p:nvPr>
        </p:nvSpPr>
        <p:spPr>
          <a:xfrm>
            <a:off x="647700" y="5003087"/>
            <a:ext cx="6667500" cy="1138391"/>
          </a:xfrm>
        </p:spPr>
        <p:txBody>
          <a:bodyPr lIns="91440" anchor="t">
            <a:normAutofit/>
          </a:bodyPr>
          <a:lstStyle>
            <a:lvl1pPr algn="l" defTabSz="1463040" rtl="0" eaLnBrk="1" latinLnBrk="0" hangingPunct="1">
              <a:spcBef>
                <a:spcPct val="0"/>
              </a:spcBef>
              <a:buNone/>
              <a:defRPr lang="en-US" sz="4000" kern="1200" cap="none" baseline="0" dirty="0">
                <a:solidFill>
                  <a:schemeClr val="bg1"/>
                </a:solidFill>
                <a:latin typeface="+mj-lt"/>
                <a:ea typeface="+mj-ea"/>
                <a:cs typeface="Arial" panose="020B0604020202020204" pitchFamily="34" charset="0"/>
              </a:defRPr>
            </a:lvl1pPr>
          </a:lstStyle>
          <a:p>
            <a:r>
              <a:rPr lang="en-US" dirty="0"/>
              <a:t>Insert Title Here</a:t>
            </a:r>
          </a:p>
        </p:txBody>
      </p:sp>
      <p:sp>
        <p:nvSpPr>
          <p:cNvPr id="4" name="Footer Placeholder 3"/>
          <p:cNvSpPr>
            <a:spLocks noGrp="1"/>
          </p:cNvSpPr>
          <p:nvPr>
            <p:ph type="ftr" sz="quarter" idx="11"/>
          </p:nvPr>
        </p:nvSpPr>
        <p:spPr>
          <a:xfrm>
            <a:off x="503238" y="7862887"/>
            <a:ext cx="6811962" cy="244475"/>
          </a:xfrm>
        </p:spPr>
        <p:txBody>
          <a:bodyPr/>
          <a:lstStyle>
            <a:lvl1pPr>
              <a:defRPr>
                <a:solidFill>
                  <a:schemeClr val="bg1"/>
                </a:solidFill>
              </a:defRPr>
            </a:lvl1pPr>
          </a:lstStyle>
          <a:p>
            <a:pPr>
              <a:defRPr/>
            </a:pPr>
            <a:r>
              <a:rPr lang="en-US" dirty="0"/>
              <a:t>Emerson Confidential</a:t>
            </a:r>
          </a:p>
        </p:txBody>
      </p:sp>
      <p:sp>
        <p:nvSpPr>
          <p:cNvPr id="11" name="Text Placeholder 13"/>
          <p:cNvSpPr>
            <a:spLocks noGrp="1"/>
          </p:cNvSpPr>
          <p:nvPr>
            <p:ph type="body" sz="quarter" idx="12" hasCustomPrompt="1"/>
          </p:nvPr>
        </p:nvSpPr>
        <p:spPr>
          <a:xfrm>
            <a:off x="647700" y="6313776"/>
            <a:ext cx="6667500" cy="945587"/>
          </a:xfrm>
        </p:spPr>
        <p:txBody>
          <a:bodyPr>
            <a:normAutofit/>
          </a:bodyPr>
          <a:lstStyle>
            <a:lvl1pPr marL="0" indent="0">
              <a:buNone/>
              <a:defRPr lang="en-US" sz="2400" kern="1200" dirty="0">
                <a:solidFill>
                  <a:schemeClr val="bg1"/>
                </a:solidFill>
                <a:latin typeface="Arial" panose="020B0604020202020204" pitchFamily="34" charset="0"/>
                <a:ea typeface="+mn-ea"/>
                <a:cs typeface="Arial" panose="020B0604020202020204" pitchFamily="34" charset="0"/>
              </a:defRPr>
            </a:lvl1pPr>
          </a:lstStyle>
          <a:p>
            <a:pPr marL="0" lvl="0" indent="0" algn="l" defTabSz="1463040" rtl="0" eaLnBrk="1" latinLnBrk="0" hangingPunct="1">
              <a:lnSpc>
                <a:spcPct val="90000"/>
              </a:lnSpc>
              <a:spcBef>
                <a:spcPts val="300"/>
              </a:spcBef>
              <a:spcAft>
                <a:spcPts val="300"/>
              </a:spcAft>
              <a:buClr>
                <a:schemeClr val="bg1">
                  <a:lumMod val="50000"/>
                </a:schemeClr>
              </a:buClr>
              <a:buFont typeface="Arial" panose="020B0604020202020204" pitchFamily="34" charset="0"/>
              <a:buNone/>
              <a:tabLst>
                <a:tab pos="225425" algn="l"/>
              </a:tabLst>
            </a:pPr>
            <a:r>
              <a:rPr lang="en-US" dirty="0"/>
              <a:t>Insert Subtitle Here</a:t>
            </a:r>
          </a:p>
        </p:txBody>
      </p:sp>
      <p:cxnSp>
        <p:nvCxnSpPr>
          <p:cNvPr id="15" name="Straight Connector 14"/>
          <p:cNvCxnSpPr/>
          <p:nvPr userDrawn="1"/>
        </p:nvCxnSpPr>
        <p:spPr bwMode="auto">
          <a:xfrm>
            <a:off x="503237" y="4779524"/>
            <a:ext cx="6811963" cy="0"/>
          </a:xfrm>
          <a:prstGeom prst="line">
            <a:avLst/>
          </a:prstGeom>
          <a:solidFill>
            <a:schemeClr val="accent1"/>
          </a:solidFill>
          <a:ln w="57150" cap="flat" cmpd="sng" algn="ctr">
            <a:solidFill>
              <a:schemeClr val="bg1"/>
            </a:solidFill>
            <a:prstDash val="solid"/>
            <a:round/>
            <a:headEnd type="none" w="med" len="med"/>
            <a:tailEnd type="none" w="med" len="med"/>
          </a:ln>
          <a:effectLst/>
        </p:spPr>
      </p:cxnSp>
    </p:spTree>
    <p:extLst>
      <p:ext uri="{BB962C8B-B14F-4D97-AF65-F5344CB8AC3E}">
        <p14:creationId xmlns:p14="http://schemas.microsoft.com/office/powerpoint/2010/main" val="154297283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Angle Breaker Slide Blue Arial Black">
    <p:spTree>
      <p:nvGrpSpPr>
        <p:cNvPr id="1" name=""/>
        <p:cNvGrpSpPr/>
        <p:nvPr/>
      </p:nvGrpSpPr>
      <p:grpSpPr>
        <a:xfrm>
          <a:off x="0" y="0"/>
          <a:ext cx="0" cy="0"/>
          <a:chOff x="0" y="0"/>
          <a:chExt cx="0" cy="0"/>
        </a:xfrm>
      </p:grpSpPr>
      <p:sp>
        <p:nvSpPr>
          <p:cNvPr id="3" name="Rectangle 2"/>
          <p:cNvSpPr/>
          <p:nvPr userDrawn="1"/>
        </p:nvSpPr>
        <p:spPr>
          <a:xfrm>
            <a:off x="0" y="0"/>
            <a:ext cx="14630400" cy="8229600"/>
          </a:xfrm>
          <a:prstGeom prst="rect">
            <a:avLst/>
          </a:prstGeom>
          <a:solidFill>
            <a:srgbClr val="B0D7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userDrawn="1"/>
        </p:nvSpPr>
        <p:spPr>
          <a:xfrm>
            <a:off x="-1" y="-1"/>
            <a:ext cx="11705089" cy="8229601"/>
          </a:xfrm>
          <a:custGeom>
            <a:avLst/>
            <a:gdLst/>
            <a:ahLst/>
            <a:cxnLst/>
            <a:rect l="l" t="t" r="r" b="b"/>
            <a:pathLst>
              <a:path w="11705089" h="8229601">
                <a:moveTo>
                  <a:pt x="673099" y="0"/>
                </a:moveTo>
                <a:lnTo>
                  <a:pt x="3655571" y="0"/>
                </a:lnTo>
                <a:lnTo>
                  <a:pt x="4022474" y="0"/>
                </a:lnTo>
                <a:lnTo>
                  <a:pt x="7296714" y="0"/>
                </a:lnTo>
                <a:lnTo>
                  <a:pt x="7322879" y="0"/>
                </a:lnTo>
                <a:lnTo>
                  <a:pt x="11705089" y="8229601"/>
                </a:lnTo>
                <a:lnTo>
                  <a:pt x="10505469" y="8226803"/>
                </a:lnTo>
                <a:lnTo>
                  <a:pt x="10505469" y="8229601"/>
                </a:lnTo>
                <a:lnTo>
                  <a:pt x="1206501" y="8229601"/>
                </a:lnTo>
                <a:lnTo>
                  <a:pt x="673100" y="8229601"/>
                </a:lnTo>
                <a:lnTo>
                  <a:pt x="0" y="8229601"/>
                </a:lnTo>
                <a:lnTo>
                  <a:pt x="0" y="1"/>
                </a:lnTo>
                <a:lnTo>
                  <a:pt x="673099" y="1"/>
                </a:lnTo>
                <a:close/>
              </a:path>
            </a:pathLst>
          </a:custGeom>
          <a:solidFill>
            <a:srgbClr val="00AA7E"/>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eaLnBrk="0" fontAlgn="base" hangingPunct="0">
              <a:spcBef>
                <a:spcPct val="0"/>
              </a:spcBef>
              <a:spcAft>
                <a:spcPct val="0"/>
              </a:spcAft>
            </a:pPr>
            <a:endParaRPr lang="en-US" sz="2400">
              <a:solidFill>
                <a:srgbClr val="004B8D"/>
              </a:solidFill>
              <a:latin typeface="Times" charset="0"/>
            </a:endParaRPr>
          </a:p>
        </p:txBody>
      </p:sp>
      <p:sp>
        <p:nvSpPr>
          <p:cNvPr id="2" name="Title 1"/>
          <p:cNvSpPr>
            <a:spLocks noGrp="1"/>
          </p:cNvSpPr>
          <p:nvPr>
            <p:ph type="title" hasCustomPrompt="1"/>
          </p:nvPr>
        </p:nvSpPr>
        <p:spPr>
          <a:xfrm>
            <a:off x="647700" y="5003087"/>
            <a:ext cx="6667500" cy="1138391"/>
          </a:xfrm>
        </p:spPr>
        <p:txBody>
          <a:bodyPr lIns="91440" anchor="t">
            <a:normAutofit/>
          </a:bodyPr>
          <a:lstStyle>
            <a:lvl1pPr algn="l" defTabSz="1463040" rtl="0" eaLnBrk="1" latinLnBrk="0" hangingPunct="1">
              <a:spcBef>
                <a:spcPct val="0"/>
              </a:spcBef>
              <a:buNone/>
              <a:defRPr lang="en-US" sz="4000" kern="1200" cap="none" baseline="0" dirty="0">
                <a:solidFill>
                  <a:schemeClr val="bg1"/>
                </a:solidFill>
                <a:latin typeface="+mj-lt"/>
                <a:ea typeface="+mj-ea"/>
                <a:cs typeface="Arial" panose="020B0604020202020204" pitchFamily="34" charset="0"/>
              </a:defRPr>
            </a:lvl1pPr>
          </a:lstStyle>
          <a:p>
            <a:r>
              <a:rPr lang="en-US" dirty="0"/>
              <a:t>Insert Title Here</a:t>
            </a:r>
          </a:p>
        </p:txBody>
      </p:sp>
      <p:sp>
        <p:nvSpPr>
          <p:cNvPr id="4" name="Footer Placeholder 3"/>
          <p:cNvSpPr>
            <a:spLocks noGrp="1"/>
          </p:cNvSpPr>
          <p:nvPr>
            <p:ph type="ftr" sz="quarter" idx="11"/>
          </p:nvPr>
        </p:nvSpPr>
        <p:spPr>
          <a:xfrm>
            <a:off x="503238" y="7862887"/>
            <a:ext cx="6811962" cy="244475"/>
          </a:xfrm>
        </p:spPr>
        <p:txBody>
          <a:bodyPr/>
          <a:lstStyle>
            <a:lvl1pPr>
              <a:defRPr>
                <a:solidFill>
                  <a:schemeClr val="bg1"/>
                </a:solidFill>
              </a:defRPr>
            </a:lvl1pPr>
          </a:lstStyle>
          <a:p>
            <a:pPr>
              <a:defRPr/>
            </a:pPr>
            <a:r>
              <a:rPr lang="en-US" dirty="0"/>
              <a:t>Emerson Confidential</a:t>
            </a:r>
          </a:p>
        </p:txBody>
      </p:sp>
      <p:sp>
        <p:nvSpPr>
          <p:cNvPr id="11" name="Text Placeholder 13"/>
          <p:cNvSpPr>
            <a:spLocks noGrp="1"/>
          </p:cNvSpPr>
          <p:nvPr>
            <p:ph type="body" sz="quarter" idx="12" hasCustomPrompt="1"/>
          </p:nvPr>
        </p:nvSpPr>
        <p:spPr>
          <a:xfrm>
            <a:off x="647700" y="6313776"/>
            <a:ext cx="6667500" cy="945587"/>
          </a:xfrm>
        </p:spPr>
        <p:txBody>
          <a:bodyPr>
            <a:normAutofit/>
          </a:bodyPr>
          <a:lstStyle>
            <a:lvl1pPr marL="0" indent="0">
              <a:buNone/>
              <a:defRPr lang="en-US" sz="2400" kern="1200" dirty="0">
                <a:solidFill>
                  <a:schemeClr val="bg1"/>
                </a:solidFill>
                <a:latin typeface="Arial" panose="020B0604020202020204" pitchFamily="34" charset="0"/>
                <a:ea typeface="+mn-ea"/>
                <a:cs typeface="Arial" panose="020B0604020202020204" pitchFamily="34" charset="0"/>
              </a:defRPr>
            </a:lvl1pPr>
          </a:lstStyle>
          <a:p>
            <a:pPr marL="0" lvl="0" indent="0" algn="l" defTabSz="1463040" rtl="0" eaLnBrk="1" latinLnBrk="0" hangingPunct="1">
              <a:lnSpc>
                <a:spcPct val="90000"/>
              </a:lnSpc>
              <a:spcBef>
                <a:spcPts val="300"/>
              </a:spcBef>
              <a:spcAft>
                <a:spcPts val="300"/>
              </a:spcAft>
              <a:buClr>
                <a:schemeClr val="bg1">
                  <a:lumMod val="50000"/>
                </a:schemeClr>
              </a:buClr>
              <a:buFont typeface="Arial" panose="020B0604020202020204" pitchFamily="34" charset="0"/>
              <a:buNone/>
              <a:tabLst>
                <a:tab pos="225425" algn="l"/>
              </a:tabLst>
            </a:pPr>
            <a:r>
              <a:rPr lang="en-US" dirty="0"/>
              <a:t>Insert Subtitle Here</a:t>
            </a:r>
          </a:p>
        </p:txBody>
      </p:sp>
      <p:cxnSp>
        <p:nvCxnSpPr>
          <p:cNvPr id="15" name="Straight Connector 14"/>
          <p:cNvCxnSpPr/>
          <p:nvPr userDrawn="1"/>
        </p:nvCxnSpPr>
        <p:spPr bwMode="auto">
          <a:xfrm>
            <a:off x="503237" y="4779524"/>
            <a:ext cx="6811963" cy="0"/>
          </a:xfrm>
          <a:prstGeom prst="line">
            <a:avLst/>
          </a:prstGeom>
          <a:solidFill>
            <a:schemeClr val="accent1"/>
          </a:solidFill>
          <a:ln w="57150" cap="flat" cmpd="sng" algn="ctr">
            <a:solidFill>
              <a:schemeClr val="bg1"/>
            </a:solidFill>
            <a:prstDash val="solid"/>
            <a:round/>
            <a:headEnd type="none" w="med" len="med"/>
            <a:tailEnd type="none" w="med" len="med"/>
          </a:ln>
          <a:effectLst/>
        </p:spPr>
      </p:cxnSp>
      <p:pic>
        <p:nvPicPr>
          <p:cNvPr id="12" name="Picture 11" descr="A close up of a sign&#10;&#10;Description automatically generated">
            <a:extLst>
              <a:ext uri="{FF2B5EF4-FFF2-40B4-BE49-F238E27FC236}">
                <a16:creationId xmlns:a16="http://schemas.microsoft.com/office/drawing/2014/main" id="{D5FB38A1-0D1D-4C90-A064-49EB3490AA7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496423" y="7143748"/>
            <a:ext cx="1630741" cy="770310"/>
          </a:xfrm>
          <a:prstGeom prst="rect">
            <a:avLst/>
          </a:prstGeom>
        </p:spPr>
      </p:pic>
    </p:spTree>
    <p:extLst>
      <p:ext uri="{BB962C8B-B14F-4D97-AF65-F5344CB8AC3E}">
        <p14:creationId xmlns:p14="http://schemas.microsoft.com/office/powerpoint/2010/main" val="353176324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Angle Breaker Slide Green Arial Blac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8E59F00-CA5E-4768-91FA-EAF9EDF13650}"/>
              </a:ext>
            </a:extLst>
          </p:cNvPr>
          <p:cNvSpPr/>
          <p:nvPr userDrawn="1"/>
        </p:nvSpPr>
        <p:spPr>
          <a:xfrm>
            <a:off x="0" y="0"/>
            <a:ext cx="14630400" cy="8229600"/>
          </a:xfrm>
          <a:prstGeom prst="rect">
            <a:avLst/>
          </a:prstGeom>
          <a:solidFill>
            <a:srgbClr val="008C4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defTabSz="914400" eaLnBrk="0" fontAlgn="base" hangingPunct="0">
              <a:spcBef>
                <a:spcPct val="0"/>
              </a:spcBef>
              <a:spcAft>
                <a:spcPct val="0"/>
              </a:spcAft>
            </a:pPr>
            <a:endParaRPr lang="en-US" sz="2400">
              <a:solidFill>
                <a:srgbClr val="004B8D"/>
              </a:solidFill>
              <a:latin typeface="Times" charset="0"/>
            </a:endParaRPr>
          </a:p>
        </p:txBody>
      </p:sp>
      <p:pic>
        <p:nvPicPr>
          <p:cNvPr id="12" name="Picture 11" descr="A picture containing drawing&#10;&#10;Description automatically generated">
            <a:extLst>
              <a:ext uri="{FF2B5EF4-FFF2-40B4-BE49-F238E27FC236}">
                <a16:creationId xmlns:a16="http://schemas.microsoft.com/office/drawing/2014/main" id="{A6D51B50-AF05-47FE-9D14-95C3C00D218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415994" y="7034069"/>
            <a:ext cx="1782806" cy="971060"/>
          </a:xfrm>
          <a:prstGeom prst="rect">
            <a:avLst/>
          </a:prstGeom>
        </p:spPr>
      </p:pic>
      <p:sp>
        <p:nvSpPr>
          <p:cNvPr id="5" name="Rectangle 4"/>
          <p:cNvSpPr/>
          <p:nvPr userDrawn="1"/>
        </p:nvSpPr>
        <p:spPr>
          <a:xfrm>
            <a:off x="-1" y="-1"/>
            <a:ext cx="11705089" cy="8229601"/>
          </a:xfrm>
          <a:custGeom>
            <a:avLst/>
            <a:gdLst/>
            <a:ahLst/>
            <a:cxnLst/>
            <a:rect l="l" t="t" r="r" b="b"/>
            <a:pathLst>
              <a:path w="11705089" h="8229601">
                <a:moveTo>
                  <a:pt x="673099" y="0"/>
                </a:moveTo>
                <a:lnTo>
                  <a:pt x="3655571" y="0"/>
                </a:lnTo>
                <a:lnTo>
                  <a:pt x="4022474" y="0"/>
                </a:lnTo>
                <a:lnTo>
                  <a:pt x="7296714" y="0"/>
                </a:lnTo>
                <a:lnTo>
                  <a:pt x="7322879" y="0"/>
                </a:lnTo>
                <a:lnTo>
                  <a:pt x="11705089" y="8229601"/>
                </a:lnTo>
                <a:lnTo>
                  <a:pt x="10505469" y="8226803"/>
                </a:lnTo>
                <a:lnTo>
                  <a:pt x="10505469" y="8229601"/>
                </a:lnTo>
                <a:lnTo>
                  <a:pt x="1206501" y="8229601"/>
                </a:lnTo>
                <a:lnTo>
                  <a:pt x="673100" y="8229601"/>
                </a:lnTo>
                <a:lnTo>
                  <a:pt x="0" y="8229601"/>
                </a:lnTo>
                <a:lnTo>
                  <a:pt x="0" y="1"/>
                </a:lnTo>
                <a:lnTo>
                  <a:pt x="673099" y="1"/>
                </a:lnTo>
                <a:close/>
              </a:path>
            </a:pathLst>
          </a:cu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eaLnBrk="0" fontAlgn="base" hangingPunct="0">
              <a:spcBef>
                <a:spcPct val="0"/>
              </a:spcBef>
              <a:spcAft>
                <a:spcPct val="0"/>
              </a:spcAft>
            </a:pPr>
            <a:endParaRPr lang="en-US" sz="2400">
              <a:solidFill>
                <a:srgbClr val="004B8D"/>
              </a:solidFill>
              <a:latin typeface="Times" charset="0"/>
            </a:endParaRPr>
          </a:p>
        </p:txBody>
      </p:sp>
      <p:sp>
        <p:nvSpPr>
          <p:cNvPr id="2" name="Title 1"/>
          <p:cNvSpPr>
            <a:spLocks noGrp="1"/>
          </p:cNvSpPr>
          <p:nvPr>
            <p:ph type="title" hasCustomPrompt="1"/>
          </p:nvPr>
        </p:nvSpPr>
        <p:spPr>
          <a:xfrm>
            <a:off x="647700" y="5003087"/>
            <a:ext cx="6667500" cy="1138391"/>
          </a:xfrm>
        </p:spPr>
        <p:txBody>
          <a:bodyPr vert="horz" lIns="91440" tIns="73152" rIns="146304" bIns="73152" rtlCol="0" anchor="t">
            <a:normAutofit/>
          </a:bodyPr>
          <a:lstStyle>
            <a:lvl1pPr algn="l" defTabSz="1463040" rtl="0" eaLnBrk="1" latinLnBrk="0" hangingPunct="1">
              <a:spcBef>
                <a:spcPct val="0"/>
              </a:spcBef>
              <a:buNone/>
              <a:defRPr lang="en-US" sz="4000" kern="1200" cap="none" baseline="0" dirty="0">
                <a:solidFill>
                  <a:schemeClr val="bg1"/>
                </a:solidFill>
                <a:latin typeface="+mj-lt"/>
                <a:ea typeface="+mj-ea"/>
                <a:cs typeface="Arial" panose="020B0604020202020204" pitchFamily="34" charset="0"/>
              </a:defRPr>
            </a:lvl1pPr>
          </a:lstStyle>
          <a:p>
            <a:pPr lvl="0"/>
            <a:r>
              <a:rPr lang="en-US" dirty="0"/>
              <a:t>Insert Title Here</a:t>
            </a:r>
          </a:p>
        </p:txBody>
      </p:sp>
      <p:sp>
        <p:nvSpPr>
          <p:cNvPr id="4" name="Footer Placeholder 3"/>
          <p:cNvSpPr>
            <a:spLocks noGrp="1"/>
          </p:cNvSpPr>
          <p:nvPr>
            <p:ph type="ftr" sz="quarter" idx="11"/>
          </p:nvPr>
        </p:nvSpPr>
        <p:spPr>
          <a:xfrm>
            <a:off x="503238" y="7862887"/>
            <a:ext cx="6811962" cy="244475"/>
          </a:xfrm>
        </p:spPr>
        <p:txBody>
          <a:bodyPr/>
          <a:lstStyle>
            <a:lvl1pPr>
              <a:defRPr>
                <a:solidFill>
                  <a:schemeClr val="bg1"/>
                </a:solidFill>
              </a:defRPr>
            </a:lvl1pPr>
          </a:lstStyle>
          <a:p>
            <a:pPr>
              <a:defRPr/>
            </a:pPr>
            <a:r>
              <a:rPr lang="en-US" dirty="0"/>
              <a:t>Emerson Confidential</a:t>
            </a:r>
          </a:p>
        </p:txBody>
      </p:sp>
      <p:sp>
        <p:nvSpPr>
          <p:cNvPr id="11" name="Text Placeholder 13"/>
          <p:cNvSpPr>
            <a:spLocks noGrp="1"/>
          </p:cNvSpPr>
          <p:nvPr>
            <p:ph type="body" sz="quarter" idx="12" hasCustomPrompt="1"/>
          </p:nvPr>
        </p:nvSpPr>
        <p:spPr>
          <a:xfrm>
            <a:off x="647700" y="6313776"/>
            <a:ext cx="6667500" cy="945587"/>
          </a:xfrm>
        </p:spPr>
        <p:txBody>
          <a:bodyPr>
            <a:normAutofit/>
          </a:bodyPr>
          <a:lstStyle>
            <a:lvl1pPr marL="0" indent="0">
              <a:buNone/>
              <a:defRPr lang="en-US" sz="2400" kern="1200" dirty="0">
                <a:solidFill>
                  <a:schemeClr val="bg1"/>
                </a:solidFill>
                <a:latin typeface="Arial" panose="020B0604020202020204" pitchFamily="34" charset="0"/>
                <a:ea typeface="+mn-ea"/>
                <a:cs typeface="Arial" panose="020B0604020202020204" pitchFamily="34" charset="0"/>
              </a:defRPr>
            </a:lvl1pPr>
          </a:lstStyle>
          <a:p>
            <a:pPr marL="0" lvl="0" indent="0" algn="l" defTabSz="1463040" rtl="0" eaLnBrk="1" latinLnBrk="0" hangingPunct="1">
              <a:lnSpc>
                <a:spcPct val="90000"/>
              </a:lnSpc>
              <a:spcBef>
                <a:spcPts val="300"/>
              </a:spcBef>
              <a:spcAft>
                <a:spcPts val="300"/>
              </a:spcAft>
              <a:buClr>
                <a:schemeClr val="bg1">
                  <a:lumMod val="50000"/>
                </a:schemeClr>
              </a:buClr>
              <a:buFont typeface="Arial" panose="020B0604020202020204" pitchFamily="34" charset="0"/>
              <a:buNone/>
              <a:tabLst>
                <a:tab pos="225425" algn="l"/>
              </a:tabLst>
            </a:pPr>
            <a:r>
              <a:rPr lang="en-US" dirty="0"/>
              <a:t>Insert Subtitle Here</a:t>
            </a:r>
          </a:p>
        </p:txBody>
      </p:sp>
      <p:cxnSp>
        <p:nvCxnSpPr>
          <p:cNvPr id="15" name="Straight Connector 14"/>
          <p:cNvCxnSpPr/>
          <p:nvPr userDrawn="1"/>
        </p:nvCxnSpPr>
        <p:spPr bwMode="auto">
          <a:xfrm>
            <a:off x="503237" y="4779524"/>
            <a:ext cx="6811963" cy="0"/>
          </a:xfrm>
          <a:prstGeom prst="line">
            <a:avLst/>
          </a:prstGeom>
          <a:solidFill>
            <a:schemeClr val="accent1"/>
          </a:solidFill>
          <a:ln w="57150" cap="flat" cmpd="sng" algn="ctr">
            <a:solidFill>
              <a:schemeClr val="bg1"/>
            </a:solidFill>
            <a:prstDash val="solid"/>
            <a:round/>
            <a:headEnd type="none" w="med" len="med"/>
            <a:tailEnd type="none" w="med" len="med"/>
          </a:ln>
          <a:effectLst/>
        </p:spPr>
      </p:cxnSp>
    </p:spTree>
    <p:extLst>
      <p:ext uri="{BB962C8B-B14F-4D97-AF65-F5344CB8AC3E}">
        <p14:creationId xmlns:p14="http://schemas.microsoft.com/office/powerpoint/2010/main" val="271902613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Angle Breaker Slide Orange Arial Black">
    <p:spTree>
      <p:nvGrpSpPr>
        <p:cNvPr id="1" name=""/>
        <p:cNvGrpSpPr/>
        <p:nvPr/>
      </p:nvGrpSpPr>
      <p:grpSpPr>
        <a:xfrm>
          <a:off x="0" y="0"/>
          <a:ext cx="0" cy="0"/>
          <a:chOff x="0" y="0"/>
          <a:chExt cx="0" cy="0"/>
        </a:xfrm>
      </p:grpSpPr>
      <p:sp>
        <p:nvSpPr>
          <p:cNvPr id="3" name="Rectangle 2"/>
          <p:cNvSpPr/>
          <p:nvPr userDrawn="1"/>
        </p:nvSpPr>
        <p:spPr>
          <a:xfrm>
            <a:off x="0" y="0"/>
            <a:ext cx="14630400" cy="822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userDrawn="1"/>
        </p:nvSpPr>
        <p:spPr>
          <a:xfrm>
            <a:off x="-1" y="-1"/>
            <a:ext cx="11705089" cy="8229601"/>
          </a:xfrm>
          <a:custGeom>
            <a:avLst/>
            <a:gdLst/>
            <a:ahLst/>
            <a:cxnLst/>
            <a:rect l="l" t="t" r="r" b="b"/>
            <a:pathLst>
              <a:path w="11705089" h="8229601">
                <a:moveTo>
                  <a:pt x="673099" y="0"/>
                </a:moveTo>
                <a:lnTo>
                  <a:pt x="3655571" y="0"/>
                </a:lnTo>
                <a:lnTo>
                  <a:pt x="4022474" y="0"/>
                </a:lnTo>
                <a:lnTo>
                  <a:pt x="7296714" y="0"/>
                </a:lnTo>
                <a:lnTo>
                  <a:pt x="7322879" y="0"/>
                </a:lnTo>
                <a:lnTo>
                  <a:pt x="11705089" y="8229601"/>
                </a:lnTo>
                <a:lnTo>
                  <a:pt x="10505469" y="8226803"/>
                </a:lnTo>
                <a:lnTo>
                  <a:pt x="10505469" y="8229601"/>
                </a:lnTo>
                <a:lnTo>
                  <a:pt x="1206501" y="8229601"/>
                </a:lnTo>
                <a:lnTo>
                  <a:pt x="673100" y="8229601"/>
                </a:lnTo>
                <a:lnTo>
                  <a:pt x="0" y="8229601"/>
                </a:lnTo>
                <a:lnTo>
                  <a:pt x="0" y="1"/>
                </a:lnTo>
                <a:lnTo>
                  <a:pt x="673099" y="1"/>
                </a:lnTo>
                <a:close/>
              </a:path>
            </a:pathLst>
          </a:custGeom>
          <a:solidFill>
            <a:schemeClr val="accent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eaLnBrk="0" fontAlgn="base" hangingPunct="0">
              <a:spcBef>
                <a:spcPct val="0"/>
              </a:spcBef>
              <a:spcAft>
                <a:spcPct val="0"/>
              </a:spcAft>
            </a:pPr>
            <a:endParaRPr lang="en-US" sz="2400">
              <a:solidFill>
                <a:srgbClr val="004B8D"/>
              </a:solidFill>
              <a:latin typeface="Times" charset="0"/>
            </a:endParaRPr>
          </a:p>
        </p:txBody>
      </p:sp>
      <p:sp>
        <p:nvSpPr>
          <p:cNvPr id="2" name="Title 1"/>
          <p:cNvSpPr>
            <a:spLocks noGrp="1"/>
          </p:cNvSpPr>
          <p:nvPr>
            <p:ph type="title" hasCustomPrompt="1"/>
          </p:nvPr>
        </p:nvSpPr>
        <p:spPr>
          <a:xfrm>
            <a:off x="647700" y="5003087"/>
            <a:ext cx="6667500" cy="1138391"/>
          </a:xfrm>
        </p:spPr>
        <p:txBody>
          <a:bodyPr lIns="91440" anchor="t">
            <a:normAutofit/>
          </a:bodyPr>
          <a:lstStyle>
            <a:lvl1pPr algn="l" defTabSz="1463040" rtl="0" eaLnBrk="1" latinLnBrk="0" hangingPunct="1">
              <a:spcBef>
                <a:spcPct val="0"/>
              </a:spcBef>
              <a:buNone/>
              <a:defRPr lang="en-US" sz="4000" kern="1200" cap="none" baseline="0" dirty="0">
                <a:solidFill>
                  <a:schemeClr val="bg1"/>
                </a:solidFill>
                <a:latin typeface="+mj-lt"/>
                <a:ea typeface="+mj-ea"/>
                <a:cs typeface="Arial" panose="020B0604020202020204" pitchFamily="34" charset="0"/>
              </a:defRPr>
            </a:lvl1pPr>
          </a:lstStyle>
          <a:p>
            <a:r>
              <a:rPr lang="en-US" dirty="0"/>
              <a:t>Insert Title Here</a:t>
            </a:r>
          </a:p>
        </p:txBody>
      </p:sp>
      <p:sp>
        <p:nvSpPr>
          <p:cNvPr id="4" name="Footer Placeholder 3"/>
          <p:cNvSpPr>
            <a:spLocks noGrp="1"/>
          </p:cNvSpPr>
          <p:nvPr>
            <p:ph type="ftr" sz="quarter" idx="11"/>
          </p:nvPr>
        </p:nvSpPr>
        <p:spPr>
          <a:xfrm>
            <a:off x="503238" y="7862887"/>
            <a:ext cx="6811962" cy="244475"/>
          </a:xfrm>
        </p:spPr>
        <p:txBody>
          <a:bodyPr/>
          <a:lstStyle>
            <a:lvl1pPr>
              <a:defRPr>
                <a:solidFill>
                  <a:schemeClr val="bg1"/>
                </a:solidFill>
              </a:defRPr>
            </a:lvl1pPr>
          </a:lstStyle>
          <a:p>
            <a:pPr>
              <a:defRPr/>
            </a:pPr>
            <a:r>
              <a:rPr lang="en-US" dirty="0"/>
              <a:t>Emerson Confidential</a:t>
            </a:r>
          </a:p>
        </p:txBody>
      </p:sp>
      <p:sp>
        <p:nvSpPr>
          <p:cNvPr id="11" name="Text Placeholder 13"/>
          <p:cNvSpPr>
            <a:spLocks noGrp="1"/>
          </p:cNvSpPr>
          <p:nvPr>
            <p:ph type="body" sz="quarter" idx="12" hasCustomPrompt="1"/>
          </p:nvPr>
        </p:nvSpPr>
        <p:spPr>
          <a:xfrm>
            <a:off x="647700" y="6313776"/>
            <a:ext cx="6667500" cy="945587"/>
          </a:xfrm>
        </p:spPr>
        <p:txBody>
          <a:bodyPr>
            <a:normAutofit/>
          </a:bodyPr>
          <a:lstStyle>
            <a:lvl1pPr marL="0" indent="0">
              <a:buNone/>
              <a:defRPr lang="en-US" sz="2400" kern="1200" dirty="0">
                <a:solidFill>
                  <a:schemeClr val="bg1"/>
                </a:solidFill>
                <a:latin typeface="Arial" panose="020B0604020202020204" pitchFamily="34" charset="0"/>
                <a:ea typeface="+mn-ea"/>
                <a:cs typeface="Arial" panose="020B0604020202020204" pitchFamily="34" charset="0"/>
              </a:defRPr>
            </a:lvl1pPr>
          </a:lstStyle>
          <a:p>
            <a:pPr marL="0" lvl="0" indent="0" algn="l" defTabSz="1463040" rtl="0" eaLnBrk="1" latinLnBrk="0" hangingPunct="1">
              <a:lnSpc>
                <a:spcPct val="90000"/>
              </a:lnSpc>
              <a:spcBef>
                <a:spcPts val="300"/>
              </a:spcBef>
              <a:spcAft>
                <a:spcPts val="300"/>
              </a:spcAft>
              <a:buClr>
                <a:schemeClr val="bg1">
                  <a:lumMod val="50000"/>
                </a:schemeClr>
              </a:buClr>
              <a:buFont typeface="Arial" panose="020B0604020202020204" pitchFamily="34" charset="0"/>
              <a:buNone/>
              <a:tabLst>
                <a:tab pos="225425" algn="l"/>
              </a:tabLst>
            </a:pPr>
            <a:r>
              <a:rPr lang="en-US" dirty="0"/>
              <a:t>Insert Subtitle Here</a:t>
            </a:r>
          </a:p>
        </p:txBody>
      </p:sp>
      <p:cxnSp>
        <p:nvCxnSpPr>
          <p:cNvPr id="15" name="Straight Connector 14"/>
          <p:cNvCxnSpPr/>
          <p:nvPr userDrawn="1"/>
        </p:nvCxnSpPr>
        <p:spPr bwMode="auto">
          <a:xfrm>
            <a:off x="503237" y="4779524"/>
            <a:ext cx="6811963" cy="0"/>
          </a:xfrm>
          <a:prstGeom prst="line">
            <a:avLst/>
          </a:prstGeom>
          <a:solidFill>
            <a:schemeClr val="accent1"/>
          </a:solidFill>
          <a:ln w="57150" cap="flat" cmpd="sng" algn="ctr">
            <a:solidFill>
              <a:schemeClr val="bg1"/>
            </a:solidFill>
            <a:prstDash val="solid"/>
            <a:round/>
            <a:headEnd type="none" w="med" len="med"/>
            <a:tailEnd type="none" w="med" len="med"/>
          </a:ln>
          <a:effectLst/>
        </p:spPr>
      </p:cxnSp>
      <p:pic>
        <p:nvPicPr>
          <p:cNvPr id="10" name="Picture 9" descr="A close up of a sign&#10;&#10;Description automatically generated">
            <a:extLst>
              <a:ext uri="{FF2B5EF4-FFF2-40B4-BE49-F238E27FC236}">
                <a16:creationId xmlns:a16="http://schemas.microsoft.com/office/drawing/2014/main" id="{5D2263A5-39EC-4E03-A31C-CB1487A6C79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496423" y="7143748"/>
            <a:ext cx="1630741" cy="770310"/>
          </a:xfrm>
          <a:prstGeom prst="rect">
            <a:avLst/>
          </a:prstGeom>
        </p:spPr>
      </p:pic>
    </p:spTree>
    <p:extLst>
      <p:ext uri="{BB962C8B-B14F-4D97-AF65-F5344CB8AC3E}">
        <p14:creationId xmlns:p14="http://schemas.microsoft.com/office/powerpoint/2010/main" val="188151425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Graphic Assets">
    <p:spTree>
      <p:nvGrpSpPr>
        <p:cNvPr id="1" name=""/>
        <p:cNvGrpSpPr/>
        <p:nvPr/>
      </p:nvGrpSpPr>
      <p:grpSpPr>
        <a:xfrm>
          <a:off x="0" y="0"/>
          <a:ext cx="0" cy="0"/>
          <a:chOff x="0" y="0"/>
          <a:chExt cx="0" cy="0"/>
        </a:xfrm>
      </p:grpSpPr>
      <p:sp>
        <p:nvSpPr>
          <p:cNvPr id="6" name="Rectangle 5"/>
          <p:cNvSpPr/>
          <p:nvPr userDrawn="1"/>
        </p:nvSpPr>
        <p:spPr>
          <a:xfrm>
            <a:off x="0" y="0"/>
            <a:ext cx="14630400" cy="69215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userDrawn="1"/>
        </p:nvSpPr>
        <p:spPr>
          <a:xfrm>
            <a:off x="503237" y="2652868"/>
            <a:ext cx="10394918" cy="3416320"/>
          </a:xfrm>
          <a:prstGeom prst="rect">
            <a:avLst/>
          </a:prstGeom>
        </p:spPr>
        <p:txBody>
          <a:bodyPr wrap="square">
            <a:spAutoFit/>
          </a:bodyPr>
          <a:lstStyle/>
          <a:p>
            <a:pPr marL="0" indent="0">
              <a:buFont typeface="+mj-lt"/>
              <a:buNone/>
            </a:pPr>
            <a:r>
              <a:rPr lang="en-US" sz="2400" dirty="0">
                <a:solidFill>
                  <a:schemeClr val="bg1"/>
                </a:solidFill>
              </a:rPr>
              <a:t>The following slides have</a:t>
            </a:r>
            <a:r>
              <a:rPr lang="en-US" sz="2400" baseline="0" dirty="0">
                <a:solidFill>
                  <a:schemeClr val="bg1"/>
                </a:solidFill>
              </a:rPr>
              <a:t> been built into the template </a:t>
            </a:r>
            <a:r>
              <a:rPr lang="en-US" sz="2400" b="1" baseline="0" dirty="0">
                <a:solidFill>
                  <a:schemeClr val="bg1"/>
                </a:solidFill>
              </a:rPr>
              <a:t>Slide Master </a:t>
            </a:r>
            <a:r>
              <a:rPr lang="en-US" sz="2400" kern="1200" baseline="0" dirty="0">
                <a:solidFill>
                  <a:schemeClr val="bg1"/>
                </a:solidFill>
                <a:latin typeface="+mn-lt"/>
                <a:ea typeface="+mn-ea"/>
                <a:cs typeface="+mn-cs"/>
              </a:rPr>
              <a:t>so that graphic assets and frequently needed guidelines can quickly be accessed for reference or to copy and paste for use on slides</a:t>
            </a:r>
          </a:p>
          <a:p>
            <a:pPr marL="0" indent="0">
              <a:buFont typeface="+mj-lt"/>
              <a:buNone/>
            </a:pPr>
            <a:endParaRPr lang="en-US" sz="2400" kern="1200" baseline="0" dirty="0">
              <a:solidFill>
                <a:schemeClr val="bg1"/>
              </a:solidFill>
              <a:latin typeface="+mn-lt"/>
              <a:ea typeface="+mn-ea"/>
              <a:cs typeface="+mn-cs"/>
            </a:endParaRPr>
          </a:p>
          <a:p>
            <a:pPr marL="0" marR="0" lvl="1" indent="0" algn="l" defTabSz="1463040" rtl="0" eaLnBrk="1" fontAlgn="auto" latinLnBrk="0" hangingPunct="1">
              <a:lnSpc>
                <a:spcPct val="100000"/>
              </a:lnSpc>
              <a:spcBef>
                <a:spcPts val="0"/>
              </a:spcBef>
              <a:spcAft>
                <a:spcPts val="0"/>
              </a:spcAft>
              <a:buClrTx/>
              <a:buSzTx/>
              <a:buFont typeface="+mj-lt"/>
              <a:buNone/>
              <a:tabLst/>
              <a:defRPr/>
            </a:pPr>
            <a:r>
              <a:rPr lang="en-US" sz="2400" kern="1200" baseline="0" dirty="0">
                <a:solidFill>
                  <a:schemeClr val="bg1"/>
                </a:solidFill>
                <a:latin typeface="+mn-lt"/>
                <a:ea typeface="+mn-ea"/>
                <a:cs typeface="+mn-cs"/>
              </a:rPr>
              <a:t>To access the Slide Master:</a:t>
            </a:r>
          </a:p>
          <a:p>
            <a:pPr marL="0" marR="0" lvl="1" indent="0" algn="l" defTabSz="1463040" rtl="0" eaLnBrk="1" fontAlgn="auto" latinLnBrk="0" hangingPunct="1">
              <a:lnSpc>
                <a:spcPct val="100000"/>
              </a:lnSpc>
              <a:spcBef>
                <a:spcPts val="0"/>
              </a:spcBef>
              <a:spcAft>
                <a:spcPts val="0"/>
              </a:spcAft>
              <a:buClrTx/>
              <a:buSzTx/>
              <a:buFont typeface="+mj-lt"/>
              <a:buNone/>
              <a:tabLst/>
              <a:defRPr/>
            </a:pPr>
            <a:r>
              <a:rPr lang="en-US" sz="2400" dirty="0">
                <a:solidFill>
                  <a:schemeClr val="bg1"/>
                </a:solidFill>
              </a:rPr>
              <a:t>Select the </a:t>
            </a:r>
            <a:r>
              <a:rPr lang="en-US" sz="2400" b="1" dirty="0">
                <a:solidFill>
                  <a:schemeClr val="bg1"/>
                </a:solidFill>
              </a:rPr>
              <a:t>View</a:t>
            </a:r>
            <a:r>
              <a:rPr lang="en-US" sz="2400" dirty="0">
                <a:solidFill>
                  <a:schemeClr val="bg1"/>
                </a:solidFill>
              </a:rPr>
              <a:t> tab, then click </a:t>
            </a:r>
            <a:r>
              <a:rPr lang="en-US" sz="2400" b="1" dirty="0">
                <a:solidFill>
                  <a:schemeClr val="bg1"/>
                </a:solidFill>
              </a:rPr>
              <a:t>Slide Master </a:t>
            </a:r>
            <a:r>
              <a:rPr lang="en-US" sz="2400" dirty="0">
                <a:solidFill>
                  <a:schemeClr val="bg1"/>
                </a:solidFill>
              </a:rPr>
              <a:t>in the </a:t>
            </a:r>
            <a:r>
              <a:rPr lang="en-US" sz="2400" b="1" dirty="0">
                <a:solidFill>
                  <a:schemeClr val="bg1"/>
                </a:solidFill>
              </a:rPr>
              <a:t>Master Views</a:t>
            </a:r>
            <a:r>
              <a:rPr lang="en-US" sz="2400" dirty="0">
                <a:solidFill>
                  <a:schemeClr val="bg1"/>
                </a:solidFill>
              </a:rPr>
              <a:t> group</a:t>
            </a:r>
          </a:p>
          <a:p>
            <a:pPr marL="0" marR="0" lvl="1" indent="0" algn="l" defTabSz="1463040" rtl="0" eaLnBrk="1" fontAlgn="auto" latinLnBrk="0" hangingPunct="1">
              <a:lnSpc>
                <a:spcPct val="100000"/>
              </a:lnSpc>
              <a:spcBef>
                <a:spcPts val="0"/>
              </a:spcBef>
              <a:spcAft>
                <a:spcPts val="0"/>
              </a:spcAft>
              <a:buClrTx/>
              <a:buSzTx/>
              <a:buFont typeface="+mj-lt"/>
              <a:buNone/>
              <a:tabLst/>
              <a:defRPr/>
            </a:pPr>
            <a:endParaRPr lang="en-US" sz="2400" dirty="0">
              <a:solidFill>
                <a:schemeClr val="bg1"/>
              </a:solidFill>
            </a:endParaRPr>
          </a:p>
          <a:p>
            <a:pPr marL="0" marR="0" lvl="1" indent="0" algn="l" defTabSz="1463040" rtl="0" eaLnBrk="1" fontAlgn="auto" latinLnBrk="0" hangingPunct="1">
              <a:lnSpc>
                <a:spcPct val="100000"/>
              </a:lnSpc>
              <a:spcBef>
                <a:spcPts val="0"/>
              </a:spcBef>
              <a:spcAft>
                <a:spcPts val="0"/>
              </a:spcAft>
              <a:buClrTx/>
              <a:buSzTx/>
              <a:buFont typeface="+mj-lt"/>
              <a:buNone/>
              <a:tabLst/>
              <a:defRPr/>
            </a:pPr>
            <a:r>
              <a:rPr lang="en-US" sz="2400" dirty="0">
                <a:solidFill>
                  <a:schemeClr val="bg1"/>
                </a:solidFill>
              </a:rPr>
              <a:t>To exit</a:t>
            </a:r>
            <a:r>
              <a:rPr lang="en-US" sz="2400" baseline="0" dirty="0">
                <a:solidFill>
                  <a:schemeClr val="bg1"/>
                </a:solidFill>
              </a:rPr>
              <a:t> Slide Master View:</a:t>
            </a:r>
          </a:p>
          <a:p>
            <a:pPr marL="0" marR="0" lvl="1" indent="0" algn="l" defTabSz="1463040" rtl="0" eaLnBrk="1" fontAlgn="auto" latinLnBrk="0" hangingPunct="1">
              <a:lnSpc>
                <a:spcPct val="100000"/>
              </a:lnSpc>
              <a:spcBef>
                <a:spcPts val="0"/>
              </a:spcBef>
              <a:spcAft>
                <a:spcPts val="0"/>
              </a:spcAft>
              <a:buClrTx/>
              <a:buSzTx/>
              <a:buFont typeface="+mj-lt"/>
              <a:buNone/>
              <a:tabLst/>
              <a:defRPr/>
            </a:pPr>
            <a:r>
              <a:rPr lang="en-US" sz="2400" baseline="0" dirty="0">
                <a:solidFill>
                  <a:schemeClr val="bg1"/>
                </a:solidFill>
              </a:rPr>
              <a:t>Select the </a:t>
            </a:r>
            <a:r>
              <a:rPr lang="en-US" sz="2400" b="1" baseline="0" dirty="0">
                <a:solidFill>
                  <a:schemeClr val="bg1"/>
                </a:solidFill>
              </a:rPr>
              <a:t>Slide Master </a:t>
            </a:r>
            <a:r>
              <a:rPr lang="en-US" sz="2400" b="0" baseline="0" dirty="0">
                <a:solidFill>
                  <a:schemeClr val="bg1"/>
                </a:solidFill>
              </a:rPr>
              <a:t>tab, then click</a:t>
            </a:r>
            <a:r>
              <a:rPr lang="en-US" sz="2400" baseline="0" dirty="0">
                <a:solidFill>
                  <a:schemeClr val="bg1"/>
                </a:solidFill>
              </a:rPr>
              <a:t> </a:t>
            </a:r>
            <a:r>
              <a:rPr lang="en-US" sz="2400" b="1" baseline="0" dirty="0">
                <a:solidFill>
                  <a:schemeClr val="bg1"/>
                </a:solidFill>
              </a:rPr>
              <a:t>Close Master View </a:t>
            </a:r>
            <a:r>
              <a:rPr lang="en-US" sz="2400" b="0" baseline="0" dirty="0">
                <a:solidFill>
                  <a:schemeClr val="bg1"/>
                </a:solidFill>
              </a:rPr>
              <a:t>on the far right</a:t>
            </a:r>
            <a:endParaRPr lang="en-US" sz="2400" dirty="0">
              <a:solidFill>
                <a:schemeClr val="bg1"/>
              </a:solidFill>
            </a:endParaRPr>
          </a:p>
        </p:txBody>
      </p:sp>
      <p:sp>
        <p:nvSpPr>
          <p:cNvPr id="10" name="Rectangle 9"/>
          <p:cNvSpPr/>
          <p:nvPr userDrawn="1"/>
        </p:nvSpPr>
        <p:spPr>
          <a:xfrm>
            <a:off x="503237" y="1622954"/>
            <a:ext cx="10786803" cy="584775"/>
          </a:xfrm>
          <a:prstGeom prst="rect">
            <a:avLst/>
          </a:prstGeom>
        </p:spPr>
        <p:txBody>
          <a:bodyPr wrap="square">
            <a:spAutoFit/>
          </a:bodyPr>
          <a:lstStyle/>
          <a:p>
            <a:r>
              <a:rPr kumimoji="0" lang="en-US" sz="3200" b="0" i="0" u="none" strike="noStrike" kern="1200" cap="none" spc="0" normalizeH="0" baseline="0" noProof="0" dirty="0">
                <a:ln>
                  <a:noFill/>
                </a:ln>
                <a:solidFill>
                  <a:schemeClr val="bg1"/>
                </a:solidFill>
                <a:effectLst/>
                <a:uLnTx/>
                <a:uFillTx/>
                <a:latin typeface="+mn-lt"/>
                <a:ea typeface="+mj-ea"/>
                <a:cs typeface="+mj-cs"/>
              </a:rPr>
              <a:t>Design Guidelines and Graphic Assets to Copy and Paste</a:t>
            </a:r>
            <a:endParaRPr lang="en-US" dirty="0">
              <a:solidFill>
                <a:schemeClr val="bg1"/>
              </a:solidFill>
            </a:endParaRPr>
          </a:p>
        </p:txBody>
      </p:sp>
      <p:pic>
        <p:nvPicPr>
          <p:cNvPr id="7" name="Picture 6" descr="A close up of a sign&#10;&#10;Description automatically generated">
            <a:extLst>
              <a:ext uri="{FF2B5EF4-FFF2-40B4-BE49-F238E27FC236}">
                <a16:creationId xmlns:a16="http://schemas.microsoft.com/office/drawing/2014/main" id="{2857A075-7281-4C76-9D5E-1F8E0D6C075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496423" y="7143748"/>
            <a:ext cx="1630741" cy="770310"/>
          </a:xfrm>
          <a:prstGeom prst="rect">
            <a:avLst/>
          </a:prstGeom>
        </p:spPr>
      </p:pic>
      <p:cxnSp>
        <p:nvCxnSpPr>
          <p:cNvPr id="8" name="Straight Connector 7">
            <a:extLst>
              <a:ext uri="{FF2B5EF4-FFF2-40B4-BE49-F238E27FC236}">
                <a16:creationId xmlns:a16="http://schemas.microsoft.com/office/drawing/2014/main" id="{E89F975C-E5FE-40A0-AF0B-9D44473EEA2C}"/>
              </a:ext>
            </a:extLst>
          </p:cNvPr>
          <p:cNvCxnSpPr>
            <a:cxnSpLocks/>
          </p:cNvCxnSpPr>
          <p:nvPr userDrawn="1"/>
        </p:nvCxnSpPr>
        <p:spPr bwMode="auto">
          <a:xfrm>
            <a:off x="0" y="6921503"/>
            <a:ext cx="14630400" cy="0"/>
          </a:xfrm>
          <a:prstGeom prst="line">
            <a:avLst/>
          </a:prstGeom>
          <a:solidFill>
            <a:schemeClr val="accent1"/>
          </a:solidFill>
          <a:ln w="57150" cap="flat" cmpd="sng" algn="ctr">
            <a:solidFill>
              <a:schemeClr val="accent3"/>
            </a:solidFill>
            <a:prstDash val="solid"/>
            <a:round/>
            <a:headEnd type="none" w="med" len="med"/>
            <a:tailEnd type="none" w="med" len="med"/>
          </a:ln>
          <a:effectLst/>
        </p:spPr>
      </p:cxnSp>
      <p:sp>
        <p:nvSpPr>
          <p:cNvPr id="11" name="Footer Placeholder 2">
            <a:extLst>
              <a:ext uri="{FF2B5EF4-FFF2-40B4-BE49-F238E27FC236}">
                <a16:creationId xmlns:a16="http://schemas.microsoft.com/office/drawing/2014/main" id="{0ECCE6DF-FDD2-4DDB-9237-4E2120950178}"/>
              </a:ext>
            </a:extLst>
          </p:cNvPr>
          <p:cNvSpPr>
            <a:spLocks noGrp="1"/>
          </p:cNvSpPr>
          <p:nvPr>
            <p:ph type="ftr" sz="quarter" idx="3"/>
          </p:nvPr>
        </p:nvSpPr>
        <p:spPr>
          <a:xfrm>
            <a:off x="503238" y="7862887"/>
            <a:ext cx="8338186"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Tree>
    <p:extLst>
      <p:ext uri="{BB962C8B-B14F-4D97-AF65-F5344CB8AC3E}">
        <p14:creationId xmlns:p14="http://schemas.microsoft.com/office/powerpoint/2010/main" val="4216080531"/>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heme Colors">
    <p:spTree>
      <p:nvGrpSpPr>
        <p:cNvPr id="1" name=""/>
        <p:cNvGrpSpPr/>
        <p:nvPr/>
      </p:nvGrpSpPr>
      <p:grpSpPr>
        <a:xfrm>
          <a:off x="0" y="0"/>
          <a:ext cx="0" cy="0"/>
          <a:chOff x="0" y="0"/>
          <a:chExt cx="0" cy="0"/>
        </a:xfrm>
      </p:grpSpPr>
      <p:cxnSp>
        <p:nvCxnSpPr>
          <p:cNvPr id="98" name="Straight Connector 97">
            <a:extLst>
              <a:ext uri="{FF2B5EF4-FFF2-40B4-BE49-F238E27FC236}">
                <a16:creationId xmlns:a16="http://schemas.microsoft.com/office/drawing/2014/main" id="{24D15E6C-B4DA-4546-947A-BAA70A5F7D38}"/>
              </a:ext>
            </a:extLst>
          </p:cNvPr>
          <p:cNvCxnSpPr/>
          <p:nvPr userDrawn="1"/>
        </p:nvCxnSpPr>
        <p:spPr>
          <a:xfrm>
            <a:off x="0" y="1376737"/>
            <a:ext cx="14127163"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96AC7165-DE80-445E-9C57-3A61D6724F01}"/>
              </a:ext>
            </a:extLst>
          </p:cNvPr>
          <p:cNvSpPr/>
          <p:nvPr userDrawn="1"/>
        </p:nvSpPr>
        <p:spPr bwMode="auto">
          <a:xfrm>
            <a:off x="2372147" y="1589215"/>
            <a:ext cx="6136853" cy="1408201"/>
          </a:xfrm>
          <a:prstGeom prst="rect">
            <a:avLst/>
          </a:prstGeom>
          <a:noFill/>
          <a:ln w="9525">
            <a:solidFill>
              <a:schemeClr val="bg2"/>
            </a:solidFill>
            <a:round/>
            <a:headEnd/>
            <a:tailEnd/>
          </a:ln>
          <a:effectLst/>
        </p:spPr>
        <p:txBody>
          <a:bodyPr wrap="square" rtlCol="0" anchor="ctr"/>
          <a:lstStyle/>
          <a:p>
            <a:pPr algn="ctr" eaLnBrk="0" fontAlgn="base" hangingPunct="0">
              <a:spcBef>
                <a:spcPct val="0"/>
              </a:spcBef>
              <a:spcAft>
                <a:spcPct val="0"/>
              </a:spcAft>
            </a:pPr>
            <a:endParaRPr lang="en-US" b="1" dirty="0">
              <a:solidFill>
                <a:srgbClr val="FFFFFF"/>
              </a:solidFill>
            </a:endParaRPr>
          </a:p>
        </p:txBody>
      </p:sp>
      <p:sp>
        <p:nvSpPr>
          <p:cNvPr id="2" name="Title 1"/>
          <p:cNvSpPr>
            <a:spLocks noGrp="1"/>
          </p:cNvSpPr>
          <p:nvPr>
            <p:ph type="title" hasCustomPrompt="1"/>
          </p:nvPr>
        </p:nvSpPr>
        <p:spPr/>
        <p:txBody>
          <a:bodyPr/>
          <a:lstStyle/>
          <a:p>
            <a:r>
              <a:rPr lang="en-US" dirty="0"/>
              <a:t>Template Theme Colors</a:t>
            </a:r>
          </a:p>
        </p:txBody>
      </p:sp>
      <p:sp>
        <p:nvSpPr>
          <p:cNvPr id="3" name="Slide Number Placeholder 2"/>
          <p:cNvSpPr>
            <a:spLocks noGrp="1"/>
          </p:cNvSpPr>
          <p:nvPr>
            <p:ph type="sldNum" sz="quarter" idx="10"/>
          </p:nvPr>
        </p:nvSpPr>
        <p:spPr/>
        <p:txBody>
          <a:bodyPr/>
          <a:lstStyle/>
          <a:p>
            <a:fld id="{B3618E82-2635-4133-8350-4252D6B2AEF7}" type="slidenum">
              <a:rPr lang="en-US" smtClean="0"/>
              <a:pPr/>
              <a:t>‹#›</a:t>
            </a:fld>
            <a:endParaRPr lang="en-US"/>
          </a:p>
        </p:txBody>
      </p:sp>
      <p:sp>
        <p:nvSpPr>
          <p:cNvPr id="45" name="Rectangle 44"/>
          <p:cNvSpPr>
            <a:spLocks noChangeAspect="1"/>
          </p:cNvSpPr>
          <p:nvPr userDrawn="1"/>
        </p:nvSpPr>
        <p:spPr bwMode="auto">
          <a:xfrm>
            <a:off x="7674196" y="6774277"/>
            <a:ext cx="896112" cy="896113"/>
          </a:xfrm>
          <a:prstGeom prst="rect">
            <a:avLst/>
          </a:prstGeom>
          <a:solidFill>
            <a:srgbClr val="D3124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100" dirty="0">
              <a:solidFill>
                <a:srgbClr val="004B8D"/>
              </a:solidFill>
              <a:latin typeface="Times" charset="0"/>
            </a:endParaRPr>
          </a:p>
        </p:txBody>
      </p:sp>
      <p:sp>
        <p:nvSpPr>
          <p:cNvPr id="46" name="Rectangle 45"/>
          <p:cNvSpPr>
            <a:spLocks noChangeAspect="1"/>
          </p:cNvSpPr>
          <p:nvPr userDrawn="1"/>
        </p:nvSpPr>
        <p:spPr bwMode="auto">
          <a:xfrm>
            <a:off x="6650072" y="4255518"/>
            <a:ext cx="896112" cy="896113"/>
          </a:xfrm>
          <a:prstGeom prst="rect">
            <a:avLst/>
          </a:prstGeom>
          <a:solidFill>
            <a:srgbClr val="C3D94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100" dirty="0">
              <a:solidFill>
                <a:srgbClr val="004B8D"/>
              </a:solidFill>
              <a:latin typeface="Times" charset="0"/>
            </a:endParaRPr>
          </a:p>
        </p:txBody>
      </p:sp>
      <p:sp>
        <p:nvSpPr>
          <p:cNvPr id="47" name="Content Placeholder 6"/>
          <p:cNvSpPr txBox="1">
            <a:spLocks/>
          </p:cNvSpPr>
          <p:nvPr userDrawn="1"/>
        </p:nvSpPr>
        <p:spPr bwMode="auto">
          <a:xfrm>
            <a:off x="7668084" y="7677541"/>
            <a:ext cx="908337" cy="3206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174625" indent="-174625" algn="l" rtl="0" eaLnBrk="0" fontAlgn="base" hangingPunct="0">
              <a:lnSpc>
                <a:spcPct val="90000"/>
              </a:lnSpc>
              <a:spcBef>
                <a:spcPts val="600"/>
              </a:spcBef>
              <a:spcAft>
                <a:spcPts val="600"/>
              </a:spcAft>
              <a:buClr>
                <a:schemeClr val="tx2"/>
              </a:buClr>
              <a:buSzPct val="85000"/>
              <a:buFont typeface="Arial" panose="020B0604020202020204" pitchFamily="34" charset="0"/>
              <a:buChar char="•"/>
              <a:defRPr sz="2000">
                <a:solidFill>
                  <a:srgbClr val="5D5D5D"/>
                </a:solidFill>
                <a:latin typeface="+mn-lt"/>
                <a:ea typeface="+mn-ea"/>
                <a:cs typeface="+mn-cs"/>
              </a:defRPr>
            </a:lvl1pPr>
            <a:lvl2pPr marL="460375" indent="-231775" algn="l" rtl="0" eaLnBrk="0" fontAlgn="base" hangingPunct="0">
              <a:lnSpc>
                <a:spcPct val="90000"/>
              </a:lnSpc>
              <a:spcBef>
                <a:spcPts val="600"/>
              </a:spcBef>
              <a:spcAft>
                <a:spcPts val="600"/>
              </a:spcAft>
              <a:buClr>
                <a:schemeClr val="tx2"/>
              </a:buClr>
              <a:buChar char="–"/>
              <a:defRPr sz="2000">
                <a:solidFill>
                  <a:srgbClr val="5D5D5D"/>
                </a:solidFill>
                <a:latin typeface="+mn-lt"/>
              </a:defRPr>
            </a:lvl2pPr>
            <a:lvl3pPr marL="6858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3pPr>
            <a:lvl4pPr marL="9144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4pPr>
            <a:lvl5pPr marL="1201738" indent="-168275" algn="l" rtl="0" eaLnBrk="0" fontAlgn="base" hangingPunct="0">
              <a:lnSpc>
                <a:spcPct val="90000"/>
              </a:lnSpc>
              <a:spcBef>
                <a:spcPts val="600"/>
              </a:spcBef>
              <a:spcAft>
                <a:spcPts val="600"/>
              </a:spcAft>
              <a:buClr>
                <a:schemeClr val="tx2"/>
              </a:buClr>
              <a:buChar char="»"/>
              <a:defRPr sz="1800">
                <a:solidFill>
                  <a:srgbClr val="5D5D5D"/>
                </a:solidFill>
                <a:latin typeface="+mn-lt"/>
              </a:defRPr>
            </a:lvl5pPr>
            <a:lvl6pPr marL="24003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6pPr>
            <a:lvl7pPr marL="28575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7pPr>
            <a:lvl8pPr marL="33147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8pPr>
            <a:lvl9pPr marL="37719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9pPr>
          </a:lstStyle>
          <a:p>
            <a:pPr marL="0" indent="0" algn="ctr">
              <a:buClr>
                <a:srgbClr val="00AA7E"/>
              </a:buClr>
              <a:buFont typeface="Arial" panose="020B0604020202020204" pitchFamily="34" charset="0"/>
              <a:buNone/>
            </a:pPr>
            <a:r>
              <a:rPr lang="en-US" sz="1100" b="1" dirty="0">
                <a:solidFill>
                  <a:srgbClr val="D31245"/>
                </a:solidFill>
              </a:rPr>
              <a:t>211/18/69</a:t>
            </a:r>
          </a:p>
        </p:txBody>
      </p:sp>
      <p:sp>
        <p:nvSpPr>
          <p:cNvPr id="48" name="Content Placeholder 6"/>
          <p:cNvSpPr txBox="1">
            <a:spLocks/>
          </p:cNvSpPr>
          <p:nvPr userDrawn="1"/>
        </p:nvSpPr>
        <p:spPr bwMode="auto">
          <a:xfrm>
            <a:off x="6529449" y="5169799"/>
            <a:ext cx="1137359" cy="3206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174625" indent="-174625" algn="l" rtl="0" eaLnBrk="0" fontAlgn="base" hangingPunct="0">
              <a:lnSpc>
                <a:spcPct val="90000"/>
              </a:lnSpc>
              <a:spcBef>
                <a:spcPts val="600"/>
              </a:spcBef>
              <a:spcAft>
                <a:spcPts val="600"/>
              </a:spcAft>
              <a:buClr>
                <a:schemeClr val="tx2"/>
              </a:buClr>
              <a:buSzPct val="85000"/>
              <a:buFont typeface="Arial" panose="020B0604020202020204" pitchFamily="34" charset="0"/>
              <a:buChar char="•"/>
              <a:defRPr sz="2000">
                <a:solidFill>
                  <a:srgbClr val="5D5D5D"/>
                </a:solidFill>
                <a:latin typeface="+mn-lt"/>
                <a:ea typeface="+mn-ea"/>
                <a:cs typeface="+mn-cs"/>
              </a:defRPr>
            </a:lvl1pPr>
            <a:lvl2pPr marL="460375" indent="-231775" algn="l" rtl="0" eaLnBrk="0" fontAlgn="base" hangingPunct="0">
              <a:lnSpc>
                <a:spcPct val="90000"/>
              </a:lnSpc>
              <a:spcBef>
                <a:spcPts val="600"/>
              </a:spcBef>
              <a:spcAft>
                <a:spcPts val="600"/>
              </a:spcAft>
              <a:buClr>
                <a:schemeClr val="tx2"/>
              </a:buClr>
              <a:buChar char="–"/>
              <a:defRPr sz="2000">
                <a:solidFill>
                  <a:srgbClr val="5D5D5D"/>
                </a:solidFill>
                <a:latin typeface="+mn-lt"/>
              </a:defRPr>
            </a:lvl2pPr>
            <a:lvl3pPr marL="6858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3pPr>
            <a:lvl4pPr marL="9144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4pPr>
            <a:lvl5pPr marL="1201738" indent="-168275" algn="l" rtl="0" eaLnBrk="0" fontAlgn="base" hangingPunct="0">
              <a:lnSpc>
                <a:spcPct val="90000"/>
              </a:lnSpc>
              <a:spcBef>
                <a:spcPts val="600"/>
              </a:spcBef>
              <a:spcAft>
                <a:spcPts val="600"/>
              </a:spcAft>
              <a:buClr>
                <a:schemeClr val="tx2"/>
              </a:buClr>
              <a:buChar char="»"/>
              <a:defRPr sz="1800">
                <a:solidFill>
                  <a:srgbClr val="5D5D5D"/>
                </a:solidFill>
                <a:latin typeface="+mn-lt"/>
              </a:defRPr>
            </a:lvl5pPr>
            <a:lvl6pPr marL="24003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6pPr>
            <a:lvl7pPr marL="28575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7pPr>
            <a:lvl8pPr marL="33147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8pPr>
            <a:lvl9pPr marL="37719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9pPr>
          </a:lstStyle>
          <a:p>
            <a:pPr marL="0" indent="0" algn="ctr">
              <a:buClr>
                <a:srgbClr val="00AA7E"/>
              </a:buClr>
              <a:buFont typeface="Arial" panose="020B0604020202020204" pitchFamily="34" charset="0"/>
              <a:buNone/>
            </a:pPr>
            <a:r>
              <a:rPr lang="en-US" sz="1100" b="1" dirty="0">
                <a:solidFill>
                  <a:srgbClr val="C3D941"/>
                </a:solidFill>
              </a:rPr>
              <a:t>195/217/65</a:t>
            </a:r>
          </a:p>
        </p:txBody>
      </p:sp>
      <p:sp>
        <p:nvSpPr>
          <p:cNvPr id="49" name="Content Placeholder 6"/>
          <p:cNvSpPr txBox="1">
            <a:spLocks/>
          </p:cNvSpPr>
          <p:nvPr userDrawn="1"/>
        </p:nvSpPr>
        <p:spPr bwMode="auto">
          <a:xfrm>
            <a:off x="390115" y="3239994"/>
            <a:ext cx="4804582" cy="4523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174625" indent="-174625" algn="l" rtl="0" eaLnBrk="0" fontAlgn="base" hangingPunct="0">
              <a:lnSpc>
                <a:spcPct val="90000"/>
              </a:lnSpc>
              <a:spcBef>
                <a:spcPts val="500"/>
              </a:spcBef>
              <a:spcAft>
                <a:spcPts val="500"/>
              </a:spcAft>
              <a:buClr>
                <a:schemeClr val="bg1">
                  <a:lumMod val="50000"/>
                </a:schemeClr>
              </a:buClr>
              <a:buSzPct val="85000"/>
              <a:buFont typeface="Arial" panose="020B0604020202020204" pitchFamily="34" charset="0"/>
              <a:buChar char="•"/>
              <a:defRPr sz="2400">
                <a:solidFill>
                  <a:schemeClr val="tx1"/>
                </a:solidFill>
                <a:latin typeface="+mn-lt"/>
                <a:ea typeface="+mn-ea"/>
                <a:cs typeface="+mn-cs"/>
              </a:defRPr>
            </a:lvl1pPr>
            <a:lvl2pPr marL="460375" indent="-231775" algn="l" rtl="0" eaLnBrk="0" fontAlgn="base" hangingPunct="0">
              <a:lnSpc>
                <a:spcPct val="90000"/>
              </a:lnSpc>
              <a:spcBef>
                <a:spcPts val="500"/>
              </a:spcBef>
              <a:spcAft>
                <a:spcPts val="500"/>
              </a:spcAft>
              <a:buClr>
                <a:schemeClr val="bg1">
                  <a:lumMod val="50000"/>
                </a:schemeClr>
              </a:buClr>
              <a:buChar char="–"/>
              <a:defRPr sz="2000">
                <a:solidFill>
                  <a:schemeClr val="tx1"/>
                </a:solidFill>
                <a:latin typeface="+mn-lt"/>
              </a:defRPr>
            </a:lvl2pPr>
            <a:lvl3pPr marL="685800" indent="-169863" algn="l" rtl="0" eaLnBrk="0" fontAlgn="base" hangingPunct="0">
              <a:lnSpc>
                <a:spcPct val="90000"/>
              </a:lnSpc>
              <a:spcBef>
                <a:spcPts val="500"/>
              </a:spcBef>
              <a:spcAft>
                <a:spcPts val="500"/>
              </a:spcAft>
              <a:buClr>
                <a:schemeClr val="bg1">
                  <a:lumMod val="50000"/>
                </a:schemeClr>
              </a:buClr>
              <a:buChar char="•"/>
              <a:defRPr sz="1800">
                <a:solidFill>
                  <a:schemeClr val="tx1"/>
                </a:solidFill>
                <a:latin typeface="+mn-lt"/>
              </a:defRPr>
            </a:lvl3pPr>
            <a:lvl4pPr marL="914400" indent="-169863" algn="l" rtl="0" eaLnBrk="0" fontAlgn="base" hangingPunct="0">
              <a:lnSpc>
                <a:spcPct val="90000"/>
              </a:lnSpc>
              <a:spcBef>
                <a:spcPts val="500"/>
              </a:spcBef>
              <a:spcAft>
                <a:spcPts val="500"/>
              </a:spcAft>
              <a:buClr>
                <a:schemeClr val="bg1">
                  <a:lumMod val="50000"/>
                </a:schemeClr>
              </a:buClr>
              <a:buChar char="–"/>
              <a:defRPr sz="1800">
                <a:solidFill>
                  <a:schemeClr val="tx1"/>
                </a:solidFill>
                <a:latin typeface="+mn-lt"/>
              </a:defRPr>
            </a:lvl4pPr>
            <a:lvl5pPr marL="1201738" indent="-168275" algn="l" rtl="0" eaLnBrk="0" fontAlgn="base" hangingPunct="0">
              <a:lnSpc>
                <a:spcPct val="90000"/>
              </a:lnSpc>
              <a:spcBef>
                <a:spcPts val="500"/>
              </a:spcBef>
              <a:spcAft>
                <a:spcPts val="500"/>
              </a:spcAft>
              <a:buClr>
                <a:schemeClr val="bg1">
                  <a:lumMod val="50000"/>
                </a:schemeClr>
              </a:buClr>
              <a:buChar char="»"/>
              <a:defRPr sz="1800">
                <a:solidFill>
                  <a:schemeClr val="tx1"/>
                </a:solidFill>
                <a:latin typeface="+mn-lt"/>
              </a:defRPr>
            </a:lvl5pPr>
            <a:lvl6pPr marL="24003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6pPr>
            <a:lvl7pPr marL="28575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7pPr>
            <a:lvl8pPr marL="33147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8pPr>
            <a:lvl9pPr marL="37719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9pPr>
          </a:lstStyle>
          <a:p>
            <a:pPr marL="0" indent="0" algn="l">
              <a:buClr>
                <a:srgbClr val="FFFFFF">
                  <a:lumMod val="50000"/>
                </a:srgbClr>
              </a:buClr>
              <a:buFont typeface="Arial" panose="020B0604020202020204" pitchFamily="34" charset="0"/>
              <a:buNone/>
            </a:pPr>
            <a:r>
              <a:rPr lang="en-US" sz="1400" b="1" kern="0" dirty="0">
                <a:solidFill>
                  <a:srgbClr val="3F4040"/>
                </a:solidFill>
                <a:latin typeface="+mn-lt"/>
                <a:ea typeface="+mn-ea"/>
                <a:cs typeface="+mn-cs"/>
              </a:rPr>
              <a:t>Core Theme Colors</a:t>
            </a:r>
          </a:p>
        </p:txBody>
      </p:sp>
      <p:sp>
        <p:nvSpPr>
          <p:cNvPr id="52" name="Rectangle 51"/>
          <p:cNvSpPr/>
          <p:nvPr userDrawn="1"/>
        </p:nvSpPr>
        <p:spPr>
          <a:xfrm>
            <a:off x="5554234" y="3432554"/>
            <a:ext cx="6327273" cy="738664"/>
          </a:xfrm>
          <a:prstGeom prst="rect">
            <a:avLst/>
          </a:prstGeom>
        </p:spPr>
        <p:txBody>
          <a:bodyPr wrap="square">
            <a:spAutoFit/>
          </a:bodyPr>
          <a:lstStyle/>
          <a:p>
            <a:pPr algn="l"/>
            <a:r>
              <a:rPr lang="en-US" sz="1400" b="1" kern="0" dirty="0">
                <a:solidFill>
                  <a:srgbClr val="3F4040"/>
                </a:solidFill>
              </a:rPr>
              <a:t>Secondary Colors</a:t>
            </a:r>
            <a:br>
              <a:rPr lang="en-US" sz="1400" b="1" kern="0" dirty="0">
                <a:solidFill>
                  <a:srgbClr val="3F4040"/>
                </a:solidFill>
              </a:rPr>
            </a:br>
            <a:r>
              <a:rPr lang="en-US" sz="1400" b="0" kern="0" dirty="0">
                <a:solidFill>
                  <a:srgbClr val="3F4040"/>
                </a:solidFill>
              </a:rPr>
              <a:t>Limit color use to the core theme colors, their light/dark variations and the additional brand colors below</a:t>
            </a:r>
          </a:p>
        </p:txBody>
      </p:sp>
      <p:sp>
        <p:nvSpPr>
          <p:cNvPr id="53" name="Rectangle 52"/>
          <p:cNvSpPr/>
          <p:nvPr userDrawn="1"/>
        </p:nvSpPr>
        <p:spPr>
          <a:xfrm>
            <a:off x="3139842" y="4280185"/>
            <a:ext cx="1709976" cy="1015663"/>
          </a:xfrm>
          <a:prstGeom prst="rect">
            <a:avLst/>
          </a:prstGeom>
        </p:spPr>
        <p:txBody>
          <a:bodyPr wrap="square">
            <a:spAutoFit/>
          </a:bodyPr>
          <a:lstStyle/>
          <a:p>
            <a:pPr algn="l"/>
            <a:r>
              <a:rPr lang="en-US" sz="1200" i="1" kern="0" dirty="0">
                <a:solidFill>
                  <a:srgbClr val="3F4040"/>
                </a:solidFill>
              </a:rPr>
              <a:t>There are duplicates of Emerson Blue in the Theme Colors. This is intentional and either can be used.</a:t>
            </a:r>
          </a:p>
        </p:txBody>
      </p:sp>
      <p:sp>
        <p:nvSpPr>
          <p:cNvPr id="54" name="Rectangle 53"/>
          <p:cNvSpPr/>
          <p:nvPr userDrawn="1"/>
        </p:nvSpPr>
        <p:spPr>
          <a:xfrm>
            <a:off x="2467845" y="1445084"/>
            <a:ext cx="2491505" cy="261610"/>
          </a:xfrm>
          <a:prstGeom prst="rect">
            <a:avLst/>
          </a:prstGeom>
          <a:solidFill>
            <a:schemeClr val="bg1"/>
          </a:solidFill>
        </p:spPr>
        <p:txBody>
          <a:bodyPr wrap="square">
            <a:spAutoFit/>
          </a:bodyPr>
          <a:lstStyle/>
          <a:p>
            <a:r>
              <a:rPr lang="en-US" sz="1100" b="1" kern="0" dirty="0">
                <a:solidFill>
                  <a:schemeClr val="bg2"/>
                </a:solidFill>
              </a:rPr>
              <a:t>DEFAULT CHART COLOR ORDER</a:t>
            </a:r>
          </a:p>
        </p:txBody>
      </p:sp>
      <p:sp>
        <p:nvSpPr>
          <p:cNvPr id="62" name="Rectangle 61"/>
          <p:cNvSpPr/>
          <p:nvPr userDrawn="1"/>
        </p:nvSpPr>
        <p:spPr bwMode="auto">
          <a:xfrm>
            <a:off x="5633382" y="4255518"/>
            <a:ext cx="896112" cy="896112"/>
          </a:xfrm>
          <a:prstGeom prst="rect">
            <a:avLst/>
          </a:prstGeom>
          <a:solidFill>
            <a:srgbClr val="F2F2F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050" b="1" kern="0" dirty="0">
                <a:solidFill>
                  <a:srgbClr val="3F4040"/>
                </a:solidFill>
              </a:rPr>
              <a:t>Grey </a:t>
            </a:r>
            <a:br>
              <a:rPr lang="en-US" sz="1050" b="1" kern="0" dirty="0">
                <a:solidFill>
                  <a:srgbClr val="3F4040"/>
                </a:solidFill>
              </a:rPr>
            </a:br>
            <a:r>
              <a:rPr lang="en-US" sz="1050" b="1" kern="0" dirty="0">
                <a:solidFill>
                  <a:srgbClr val="3F4040"/>
                </a:solidFill>
              </a:rPr>
              <a:t>Call-out</a:t>
            </a:r>
            <a:br>
              <a:rPr lang="en-US" sz="1050" b="1" kern="0" dirty="0">
                <a:solidFill>
                  <a:srgbClr val="3F4040"/>
                </a:solidFill>
              </a:rPr>
            </a:br>
            <a:r>
              <a:rPr lang="en-US" sz="1050" i="1" kern="0" dirty="0">
                <a:solidFill>
                  <a:srgbClr val="3F4040"/>
                </a:solidFill>
              </a:rPr>
              <a:t>First variation under white</a:t>
            </a:r>
          </a:p>
        </p:txBody>
      </p:sp>
      <p:sp>
        <p:nvSpPr>
          <p:cNvPr id="63" name="Content Placeholder 6"/>
          <p:cNvSpPr txBox="1">
            <a:spLocks/>
          </p:cNvSpPr>
          <p:nvPr userDrawn="1"/>
        </p:nvSpPr>
        <p:spPr bwMode="auto">
          <a:xfrm>
            <a:off x="5481446" y="5169799"/>
            <a:ext cx="1199984" cy="3206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174625" indent="-174625" algn="l" rtl="0" eaLnBrk="0" fontAlgn="base" hangingPunct="0">
              <a:lnSpc>
                <a:spcPct val="90000"/>
              </a:lnSpc>
              <a:spcBef>
                <a:spcPts val="600"/>
              </a:spcBef>
              <a:spcAft>
                <a:spcPts val="600"/>
              </a:spcAft>
              <a:buClr>
                <a:schemeClr val="tx2"/>
              </a:buClr>
              <a:buSzPct val="85000"/>
              <a:buFont typeface="Arial" panose="020B0604020202020204" pitchFamily="34" charset="0"/>
              <a:buChar char="•"/>
              <a:defRPr sz="2000">
                <a:solidFill>
                  <a:srgbClr val="5D5D5D"/>
                </a:solidFill>
                <a:latin typeface="+mn-lt"/>
                <a:ea typeface="+mn-ea"/>
                <a:cs typeface="+mn-cs"/>
              </a:defRPr>
            </a:lvl1pPr>
            <a:lvl2pPr marL="460375" indent="-231775" algn="l" rtl="0" eaLnBrk="0" fontAlgn="base" hangingPunct="0">
              <a:lnSpc>
                <a:spcPct val="90000"/>
              </a:lnSpc>
              <a:spcBef>
                <a:spcPts val="600"/>
              </a:spcBef>
              <a:spcAft>
                <a:spcPts val="600"/>
              </a:spcAft>
              <a:buClr>
                <a:schemeClr val="tx2"/>
              </a:buClr>
              <a:buChar char="–"/>
              <a:defRPr sz="2000">
                <a:solidFill>
                  <a:srgbClr val="5D5D5D"/>
                </a:solidFill>
                <a:latin typeface="+mn-lt"/>
              </a:defRPr>
            </a:lvl2pPr>
            <a:lvl3pPr marL="6858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3pPr>
            <a:lvl4pPr marL="9144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4pPr>
            <a:lvl5pPr marL="1201738" indent="-168275" algn="l" rtl="0" eaLnBrk="0" fontAlgn="base" hangingPunct="0">
              <a:lnSpc>
                <a:spcPct val="90000"/>
              </a:lnSpc>
              <a:spcBef>
                <a:spcPts val="600"/>
              </a:spcBef>
              <a:spcAft>
                <a:spcPts val="600"/>
              </a:spcAft>
              <a:buClr>
                <a:schemeClr val="tx2"/>
              </a:buClr>
              <a:buChar char="»"/>
              <a:defRPr sz="1800">
                <a:solidFill>
                  <a:srgbClr val="5D5D5D"/>
                </a:solidFill>
                <a:latin typeface="+mn-lt"/>
              </a:defRPr>
            </a:lvl5pPr>
            <a:lvl6pPr marL="24003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6pPr>
            <a:lvl7pPr marL="28575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7pPr>
            <a:lvl8pPr marL="33147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8pPr>
            <a:lvl9pPr marL="37719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9pPr>
          </a:lstStyle>
          <a:p>
            <a:pPr marL="0" indent="0" algn="ctr">
              <a:buClr>
                <a:srgbClr val="00AA7E"/>
              </a:buClr>
              <a:buFont typeface="Arial" panose="020B0604020202020204" pitchFamily="34" charset="0"/>
              <a:buNone/>
            </a:pPr>
            <a:r>
              <a:rPr lang="en-US" sz="1100" b="1" dirty="0">
                <a:solidFill>
                  <a:srgbClr val="3F4040"/>
                </a:solidFill>
              </a:rPr>
              <a:t>242/242/242</a:t>
            </a:r>
          </a:p>
        </p:txBody>
      </p:sp>
      <p:sp>
        <p:nvSpPr>
          <p:cNvPr id="24" name="Rectangle 23"/>
          <p:cNvSpPr>
            <a:spLocks noChangeAspect="1"/>
          </p:cNvSpPr>
          <p:nvPr userDrawn="1"/>
        </p:nvSpPr>
        <p:spPr bwMode="auto">
          <a:xfrm>
            <a:off x="2428705" y="1733470"/>
            <a:ext cx="893404" cy="893404"/>
          </a:xfrm>
          <a:prstGeom prst="rect">
            <a:avLst/>
          </a:prstGeom>
          <a:solidFill>
            <a:srgbClr val="004B8D"/>
          </a:solidFill>
          <a:ln w="9525">
            <a:noFill/>
            <a:round/>
            <a:headEnd/>
            <a:tailEnd/>
          </a:ln>
          <a:effectLst/>
        </p:spPr>
        <p:txBody>
          <a:bodyPr wrap="none" rtlCol="0" anchor="t"/>
          <a:lstStyle/>
          <a:p>
            <a:pPr algn="l" eaLnBrk="0" fontAlgn="base" hangingPunct="0">
              <a:spcBef>
                <a:spcPct val="0"/>
              </a:spcBef>
              <a:spcAft>
                <a:spcPct val="0"/>
              </a:spcAft>
            </a:pPr>
            <a:r>
              <a:rPr lang="en-US" sz="1100" b="1" dirty="0">
                <a:solidFill>
                  <a:srgbClr val="FFFFFF"/>
                </a:solidFill>
              </a:rPr>
              <a:t>1</a:t>
            </a:r>
          </a:p>
        </p:txBody>
      </p:sp>
      <p:sp>
        <p:nvSpPr>
          <p:cNvPr id="25" name="Rectangle 24"/>
          <p:cNvSpPr>
            <a:spLocks noChangeAspect="1"/>
          </p:cNvSpPr>
          <p:nvPr userDrawn="1"/>
        </p:nvSpPr>
        <p:spPr bwMode="auto">
          <a:xfrm>
            <a:off x="4444656" y="1733470"/>
            <a:ext cx="893404" cy="893404"/>
          </a:xfrm>
          <a:prstGeom prst="rect">
            <a:avLst/>
          </a:prstGeom>
          <a:solidFill>
            <a:schemeClr val="accent3"/>
          </a:solidFill>
          <a:ln w="9525">
            <a:noFill/>
            <a:round/>
            <a:headEnd/>
            <a:tailEnd/>
          </a:ln>
          <a:effectLst/>
        </p:spPr>
        <p:txBody>
          <a:bodyPr wrap="none" rtlCol="0" anchor="t"/>
          <a:lstStyle/>
          <a:p>
            <a:pPr algn="l" eaLnBrk="0" fontAlgn="base" hangingPunct="0">
              <a:spcBef>
                <a:spcPct val="0"/>
              </a:spcBef>
              <a:spcAft>
                <a:spcPct val="0"/>
              </a:spcAft>
            </a:pPr>
            <a:r>
              <a:rPr lang="en-US" sz="1100" b="1" dirty="0">
                <a:solidFill>
                  <a:srgbClr val="FFFFFF"/>
                </a:solidFill>
              </a:rPr>
              <a:t>3</a:t>
            </a:r>
          </a:p>
        </p:txBody>
      </p:sp>
      <p:sp>
        <p:nvSpPr>
          <p:cNvPr id="27" name="Rectangle 26"/>
          <p:cNvSpPr>
            <a:spLocks noChangeAspect="1"/>
          </p:cNvSpPr>
          <p:nvPr userDrawn="1"/>
        </p:nvSpPr>
        <p:spPr bwMode="auto">
          <a:xfrm>
            <a:off x="3436680" y="1733470"/>
            <a:ext cx="893404" cy="893404"/>
          </a:xfrm>
          <a:prstGeom prst="rect">
            <a:avLst/>
          </a:prstGeom>
          <a:solidFill>
            <a:schemeClr val="accent2"/>
          </a:solidFill>
          <a:ln w="9525">
            <a:noFill/>
            <a:round/>
            <a:headEnd/>
            <a:tailEnd/>
          </a:ln>
          <a:effectLst/>
        </p:spPr>
        <p:txBody>
          <a:bodyPr wrap="none" rtlCol="0" anchor="t"/>
          <a:lstStyle/>
          <a:p>
            <a:pPr algn="l" eaLnBrk="0" fontAlgn="base" hangingPunct="0">
              <a:spcBef>
                <a:spcPct val="0"/>
              </a:spcBef>
              <a:spcAft>
                <a:spcPct val="0"/>
              </a:spcAft>
            </a:pPr>
            <a:r>
              <a:rPr lang="en-US" sz="1100" b="1" dirty="0">
                <a:solidFill>
                  <a:srgbClr val="FFFFFF"/>
                </a:solidFill>
              </a:rPr>
              <a:t>2</a:t>
            </a:r>
          </a:p>
        </p:txBody>
      </p:sp>
      <p:sp>
        <p:nvSpPr>
          <p:cNvPr id="28" name="Rectangle 27"/>
          <p:cNvSpPr>
            <a:spLocks noChangeAspect="1"/>
          </p:cNvSpPr>
          <p:nvPr userDrawn="1"/>
        </p:nvSpPr>
        <p:spPr bwMode="auto">
          <a:xfrm>
            <a:off x="6460608" y="1733470"/>
            <a:ext cx="893404" cy="893404"/>
          </a:xfrm>
          <a:prstGeom prst="rect">
            <a:avLst/>
          </a:prstGeom>
          <a:solidFill>
            <a:schemeClr val="accent5"/>
          </a:solidFill>
          <a:ln w="9525">
            <a:noFill/>
            <a:round/>
            <a:headEnd/>
            <a:tailEnd/>
          </a:ln>
          <a:effectLst/>
        </p:spPr>
        <p:txBody>
          <a:bodyPr wrap="none" rtlCol="0" anchor="t"/>
          <a:lstStyle/>
          <a:p>
            <a:pPr algn="l" eaLnBrk="0" fontAlgn="base" hangingPunct="0">
              <a:spcBef>
                <a:spcPct val="0"/>
              </a:spcBef>
              <a:spcAft>
                <a:spcPct val="0"/>
              </a:spcAft>
            </a:pPr>
            <a:r>
              <a:rPr lang="en-US" sz="1100" b="1" dirty="0">
                <a:solidFill>
                  <a:srgbClr val="FFFFFF"/>
                </a:solidFill>
              </a:rPr>
              <a:t>5</a:t>
            </a:r>
          </a:p>
        </p:txBody>
      </p:sp>
      <p:sp>
        <p:nvSpPr>
          <p:cNvPr id="29" name="Rectangle 28"/>
          <p:cNvSpPr>
            <a:spLocks noChangeAspect="1"/>
          </p:cNvSpPr>
          <p:nvPr userDrawn="1"/>
        </p:nvSpPr>
        <p:spPr bwMode="auto">
          <a:xfrm>
            <a:off x="5452632" y="1733470"/>
            <a:ext cx="893404" cy="893404"/>
          </a:xfrm>
          <a:prstGeom prst="rect">
            <a:avLst/>
          </a:prstGeom>
          <a:solidFill>
            <a:schemeClr val="accent4"/>
          </a:solidFill>
          <a:ln w="9525">
            <a:noFill/>
            <a:round/>
            <a:headEnd/>
            <a:tailEnd/>
          </a:ln>
          <a:effectLst/>
        </p:spPr>
        <p:txBody>
          <a:bodyPr wrap="none" rtlCol="0" anchor="t"/>
          <a:lstStyle/>
          <a:p>
            <a:pPr algn="l" eaLnBrk="0" fontAlgn="base" hangingPunct="0">
              <a:spcBef>
                <a:spcPct val="0"/>
              </a:spcBef>
              <a:spcAft>
                <a:spcPct val="0"/>
              </a:spcAft>
            </a:pPr>
            <a:r>
              <a:rPr lang="en-US" sz="1100" b="1" dirty="0">
                <a:solidFill>
                  <a:srgbClr val="FFFFFF"/>
                </a:solidFill>
              </a:rPr>
              <a:t>4</a:t>
            </a:r>
          </a:p>
        </p:txBody>
      </p:sp>
      <p:sp>
        <p:nvSpPr>
          <p:cNvPr id="30" name="Rectangle 29"/>
          <p:cNvSpPr>
            <a:spLocks noChangeAspect="1"/>
          </p:cNvSpPr>
          <p:nvPr userDrawn="1"/>
        </p:nvSpPr>
        <p:spPr bwMode="auto">
          <a:xfrm>
            <a:off x="1420729" y="1733470"/>
            <a:ext cx="893404" cy="893404"/>
          </a:xfrm>
          <a:prstGeom prst="rect">
            <a:avLst/>
          </a:prstGeom>
          <a:solidFill>
            <a:schemeClr val="bg2"/>
          </a:solidFill>
          <a:ln w="9525">
            <a:noFill/>
            <a:round/>
            <a:headEnd/>
            <a:tailEnd/>
          </a:ln>
          <a:effectLst/>
        </p:spPr>
        <p:txBody>
          <a:bodyPr wrap="none" rtlCol="0" anchor="ctr"/>
          <a:lstStyle/>
          <a:p>
            <a:pPr algn="ctr" eaLnBrk="0" fontAlgn="base" hangingPunct="0">
              <a:spcBef>
                <a:spcPct val="0"/>
              </a:spcBef>
              <a:spcAft>
                <a:spcPct val="0"/>
              </a:spcAft>
            </a:pPr>
            <a:endParaRPr lang="en-US" sz="2400" dirty="0">
              <a:solidFill>
                <a:srgbClr val="FFFFFF"/>
              </a:solidFill>
            </a:endParaRPr>
          </a:p>
        </p:txBody>
      </p:sp>
      <p:sp>
        <p:nvSpPr>
          <p:cNvPr id="31" name="Content Placeholder 6"/>
          <p:cNvSpPr txBox="1">
            <a:spLocks/>
          </p:cNvSpPr>
          <p:nvPr userDrawn="1"/>
        </p:nvSpPr>
        <p:spPr bwMode="auto">
          <a:xfrm>
            <a:off x="2392374" y="2723070"/>
            <a:ext cx="962084" cy="20805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174625" indent="-174625" algn="l" rtl="0" eaLnBrk="0" fontAlgn="base" hangingPunct="0">
              <a:lnSpc>
                <a:spcPct val="90000"/>
              </a:lnSpc>
              <a:spcBef>
                <a:spcPts val="600"/>
              </a:spcBef>
              <a:spcAft>
                <a:spcPts val="600"/>
              </a:spcAft>
              <a:buClr>
                <a:schemeClr val="tx2"/>
              </a:buClr>
              <a:buSzPct val="85000"/>
              <a:buFont typeface="Arial" panose="020B0604020202020204" pitchFamily="34" charset="0"/>
              <a:buChar char="•"/>
              <a:defRPr sz="2000">
                <a:solidFill>
                  <a:srgbClr val="5D5D5D"/>
                </a:solidFill>
                <a:latin typeface="+mn-lt"/>
                <a:ea typeface="+mn-ea"/>
                <a:cs typeface="+mn-cs"/>
              </a:defRPr>
            </a:lvl1pPr>
            <a:lvl2pPr marL="460375" indent="-231775" algn="l" rtl="0" eaLnBrk="0" fontAlgn="base" hangingPunct="0">
              <a:lnSpc>
                <a:spcPct val="90000"/>
              </a:lnSpc>
              <a:spcBef>
                <a:spcPts val="600"/>
              </a:spcBef>
              <a:spcAft>
                <a:spcPts val="600"/>
              </a:spcAft>
              <a:buClr>
                <a:schemeClr val="tx2"/>
              </a:buClr>
              <a:buChar char="–"/>
              <a:defRPr sz="2000">
                <a:solidFill>
                  <a:srgbClr val="5D5D5D"/>
                </a:solidFill>
                <a:latin typeface="+mn-lt"/>
              </a:defRPr>
            </a:lvl2pPr>
            <a:lvl3pPr marL="6858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3pPr>
            <a:lvl4pPr marL="9144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4pPr>
            <a:lvl5pPr marL="1201738" indent="-168275" algn="l" rtl="0" eaLnBrk="0" fontAlgn="base" hangingPunct="0">
              <a:lnSpc>
                <a:spcPct val="90000"/>
              </a:lnSpc>
              <a:spcBef>
                <a:spcPts val="600"/>
              </a:spcBef>
              <a:spcAft>
                <a:spcPts val="600"/>
              </a:spcAft>
              <a:buClr>
                <a:schemeClr val="tx2"/>
              </a:buClr>
              <a:buChar char="»"/>
              <a:defRPr sz="1800">
                <a:solidFill>
                  <a:srgbClr val="5D5D5D"/>
                </a:solidFill>
                <a:latin typeface="+mn-lt"/>
              </a:defRPr>
            </a:lvl5pPr>
            <a:lvl6pPr marL="24003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6pPr>
            <a:lvl7pPr marL="28575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7pPr>
            <a:lvl8pPr marL="33147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8pPr>
            <a:lvl9pPr marL="37719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9pPr>
          </a:lstStyle>
          <a:p>
            <a:pPr marL="0" indent="0" algn="ctr">
              <a:buClr>
                <a:srgbClr val="00AA7E"/>
              </a:buClr>
              <a:buFont typeface="Arial" panose="020B0604020202020204" pitchFamily="34" charset="0"/>
              <a:buNone/>
            </a:pPr>
            <a:r>
              <a:rPr lang="en-US" sz="1100" b="1" dirty="0">
                <a:solidFill>
                  <a:schemeClr val="tx2"/>
                </a:solidFill>
              </a:rPr>
              <a:t>0/75/141</a:t>
            </a:r>
          </a:p>
        </p:txBody>
      </p:sp>
      <p:sp>
        <p:nvSpPr>
          <p:cNvPr id="32" name="Content Placeholder 6"/>
          <p:cNvSpPr txBox="1">
            <a:spLocks/>
          </p:cNvSpPr>
          <p:nvPr userDrawn="1"/>
        </p:nvSpPr>
        <p:spPr bwMode="auto">
          <a:xfrm>
            <a:off x="4413106" y="2723070"/>
            <a:ext cx="953852" cy="20805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174625" indent="-174625" algn="l" rtl="0" eaLnBrk="0" fontAlgn="base" hangingPunct="0">
              <a:lnSpc>
                <a:spcPct val="90000"/>
              </a:lnSpc>
              <a:spcBef>
                <a:spcPts val="600"/>
              </a:spcBef>
              <a:spcAft>
                <a:spcPts val="600"/>
              </a:spcAft>
              <a:buClr>
                <a:schemeClr val="tx2"/>
              </a:buClr>
              <a:buSzPct val="85000"/>
              <a:buFont typeface="Arial" panose="020B0604020202020204" pitchFamily="34" charset="0"/>
              <a:buChar char="•"/>
              <a:defRPr sz="2000">
                <a:solidFill>
                  <a:srgbClr val="5D5D5D"/>
                </a:solidFill>
                <a:latin typeface="+mn-lt"/>
                <a:ea typeface="+mn-ea"/>
                <a:cs typeface="+mn-cs"/>
              </a:defRPr>
            </a:lvl1pPr>
            <a:lvl2pPr marL="460375" indent="-231775" algn="l" rtl="0" eaLnBrk="0" fontAlgn="base" hangingPunct="0">
              <a:lnSpc>
                <a:spcPct val="90000"/>
              </a:lnSpc>
              <a:spcBef>
                <a:spcPts val="600"/>
              </a:spcBef>
              <a:spcAft>
                <a:spcPts val="600"/>
              </a:spcAft>
              <a:buClr>
                <a:schemeClr val="tx2"/>
              </a:buClr>
              <a:buChar char="–"/>
              <a:defRPr sz="2000">
                <a:solidFill>
                  <a:srgbClr val="5D5D5D"/>
                </a:solidFill>
                <a:latin typeface="+mn-lt"/>
              </a:defRPr>
            </a:lvl2pPr>
            <a:lvl3pPr marL="6858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3pPr>
            <a:lvl4pPr marL="9144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4pPr>
            <a:lvl5pPr marL="1201738" indent="-168275" algn="l" rtl="0" eaLnBrk="0" fontAlgn="base" hangingPunct="0">
              <a:lnSpc>
                <a:spcPct val="90000"/>
              </a:lnSpc>
              <a:spcBef>
                <a:spcPts val="600"/>
              </a:spcBef>
              <a:spcAft>
                <a:spcPts val="600"/>
              </a:spcAft>
              <a:buClr>
                <a:schemeClr val="tx2"/>
              </a:buClr>
              <a:buChar char="»"/>
              <a:defRPr sz="1800">
                <a:solidFill>
                  <a:srgbClr val="5D5D5D"/>
                </a:solidFill>
                <a:latin typeface="+mn-lt"/>
              </a:defRPr>
            </a:lvl5pPr>
            <a:lvl6pPr marL="24003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6pPr>
            <a:lvl7pPr marL="28575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7pPr>
            <a:lvl8pPr marL="33147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8pPr>
            <a:lvl9pPr marL="37719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9pPr>
          </a:lstStyle>
          <a:p>
            <a:pPr marL="0" indent="0" algn="ctr">
              <a:buClr>
                <a:srgbClr val="00AA7E"/>
              </a:buClr>
              <a:buFont typeface="Arial" panose="020B0604020202020204" pitchFamily="34" charset="0"/>
              <a:buNone/>
            </a:pPr>
            <a:r>
              <a:rPr lang="en-US" sz="1100" b="1" dirty="0">
                <a:solidFill>
                  <a:srgbClr val="00A4D2"/>
                </a:solidFill>
              </a:rPr>
              <a:t>0/164/210</a:t>
            </a:r>
          </a:p>
        </p:txBody>
      </p:sp>
      <p:sp>
        <p:nvSpPr>
          <p:cNvPr id="33" name="Content Placeholder 6"/>
          <p:cNvSpPr txBox="1">
            <a:spLocks/>
          </p:cNvSpPr>
          <p:nvPr userDrawn="1"/>
        </p:nvSpPr>
        <p:spPr bwMode="auto">
          <a:xfrm>
            <a:off x="3404811" y="2723070"/>
            <a:ext cx="957142" cy="20805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174625" indent="-174625" algn="l" rtl="0" eaLnBrk="0" fontAlgn="base" hangingPunct="0">
              <a:lnSpc>
                <a:spcPct val="90000"/>
              </a:lnSpc>
              <a:spcBef>
                <a:spcPts val="600"/>
              </a:spcBef>
              <a:spcAft>
                <a:spcPts val="600"/>
              </a:spcAft>
              <a:buClr>
                <a:schemeClr val="tx2"/>
              </a:buClr>
              <a:buSzPct val="85000"/>
              <a:buFont typeface="Arial" panose="020B0604020202020204" pitchFamily="34" charset="0"/>
              <a:buChar char="•"/>
              <a:defRPr sz="2000">
                <a:solidFill>
                  <a:srgbClr val="5D5D5D"/>
                </a:solidFill>
                <a:latin typeface="+mn-lt"/>
                <a:ea typeface="+mn-ea"/>
                <a:cs typeface="+mn-cs"/>
              </a:defRPr>
            </a:lvl1pPr>
            <a:lvl2pPr marL="460375" indent="-231775" algn="l" rtl="0" eaLnBrk="0" fontAlgn="base" hangingPunct="0">
              <a:lnSpc>
                <a:spcPct val="90000"/>
              </a:lnSpc>
              <a:spcBef>
                <a:spcPts val="600"/>
              </a:spcBef>
              <a:spcAft>
                <a:spcPts val="600"/>
              </a:spcAft>
              <a:buClr>
                <a:schemeClr val="tx2"/>
              </a:buClr>
              <a:buChar char="–"/>
              <a:defRPr sz="2000">
                <a:solidFill>
                  <a:srgbClr val="5D5D5D"/>
                </a:solidFill>
                <a:latin typeface="+mn-lt"/>
              </a:defRPr>
            </a:lvl2pPr>
            <a:lvl3pPr marL="6858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3pPr>
            <a:lvl4pPr marL="9144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4pPr>
            <a:lvl5pPr marL="1201738" indent="-168275" algn="l" rtl="0" eaLnBrk="0" fontAlgn="base" hangingPunct="0">
              <a:lnSpc>
                <a:spcPct val="90000"/>
              </a:lnSpc>
              <a:spcBef>
                <a:spcPts val="600"/>
              </a:spcBef>
              <a:spcAft>
                <a:spcPts val="600"/>
              </a:spcAft>
              <a:buClr>
                <a:schemeClr val="tx2"/>
              </a:buClr>
              <a:buChar char="»"/>
              <a:defRPr sz="1800">
                <a:solidFill>
                  <a:srgbClr val="5D5D5D"/>
                </a:solidFill>
                <a:latin typeface="+mn-lt"/>
              </a:defRPr>
            </a:lvl5pPr>
            <a:lvl6pPr marL="24003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6pPr>
            <a:lvl7pPr marL="28575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7pPr>
            <a:lvl8pPr marL="33147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8pPr>
            <a:lvl9pPr marL="37719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9pPr>
          </a:lstStyle>
          <a:p>
            <a:pPr marL="0" indent="0" algn="ctr">
              <a:buClr>
                <a:srgbClr val="00AA7E"/>
              </a:buClr>
              <a:buFont typeface="Arial" panose="020B0604020202020204" pitchFamily="34" charset="0"/>
              <a:buNone/>
            </a:pPr>
            <a:r>
              <a:rPr lang="en-US" sz="1100" b="1" dirty="0">
                <a:solidFill>
                  <a:srgbClr val="62BB46"/>
                </a:solidFill>
              </a:rPr>
              <a:t>98/187/70</a:t>
            </a:r>
          </a:p>
        </p:txBody>
      </p:sp>
      <p:sp>
        <p:nvSpPr>
          <p:cNvPr id="34" name="Content Placeholder 6"/>
          <p:cNvSpPr txBox="1">
            <a:spLocks/>
          </p:cNvSpPr>
          <p:nvPr userDrawn="1"/>
        </p:nvSpPr>
        <p:spPr bwMode="auto">
          <a:xfrm>
            <a:off x="1379941" y="2723070"/>
            <a:ext cx="967020" cy="20805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174625" indent="-174625" algn="l" rtl="0" eaLnBrk="0" fontAlgn="base" hangingPunct="0">
              <a:lnSpc>
                <a:spcPct val="90000"/>
              </a:lnSpc>
              <a:spcBef>
                <a:spcPts val="600"/>
              </a:spcBef>
              <a:spcAft>
                <a:spcPts val="600"/>
              </a:spcAft>
              <a:buClr>
                <a:schemeClr val="tx2"/>
              </a:buClr>
              <a:buSzPct val="85000"/>
              <a:buFont typeface="Arial" panose="020B0604020202020204" pitchFamily="34" charset="0"/>
              <a:buChar char="•"/>
              <a:defRPr sz="2000">
                <a:solidFill>
                  <a:srgbClr val="5D5D5D"/>
                </a:solidFill>
                <a:latin typeface="+mn-lt"/>
                <a:ea typeface="+mn-ea"/>
                <a:cs typeface="+mn-cs"/>
              </a:defRPr>
            </a:lvl1pPr>
            <a:lvl2pPr marL="460375" indent="-231775" algn="l" rtl="0" eaLnBrk="0" fontAlgn="base" hangingPunct="0">
              <a:lnSpc>
                <a:spcPct val="90000"/>
              </a:lnSpc>
              <a:spcBef>
                <a:spcPts val="600"/>
              </a:spcBef>
              <a:spcAft>
                <a:spcPts val="600"/>
              </a:spcAft>
              <a:buClr>
                <a:schemeClr val="tx2"/>
              </a:buClr>
              <a:buChar char="–"/>
              <a:defRPr sz="2000">
                <a:solidFill>
                  <a:srgbClr val="5D5D5D"/>
                </a:solidFill>
                <a:latin typeface="+mn-lt"/>
              </a:defRPr>
            </a:lvl2pPr>
            <a:lvl3pPr marL="6858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3pPr>
            <a:lvl4pPr marL="9144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4pPr>
            <a:lvl5pPr marL="1201738" indent="-168275" algn="l" rtl="0" eaLnBrk="0" fontAlgn="base" hangingPunct="0">
              <a:lnSpc>
                <a:spcPct val="90000"/>
              </a:lnSpc>
              <a:spcBef>
                <a:spcPts val="600"/>
              </a:spcBef>
              <a:spcAft>
                <a:spcPts val="600"/>
              </a:spcAft>
              <a:buClr>
                <a:schemeClr val="tx2"/>
              </a:buClr>
              <a:buChar char="»"/>
              <a:defRPr sz="1800">
                <a:solidFill>
                  <a:srgbClr val="5D5D5D"/>
                </a:solidFill>
                <a:latin typeface="+mn-lt"/>
              </a:defRPr>
            </a:lvl5pPr>
            <a:lvl6pPr marL="24003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6pPr>
            <a:lvl7pPr marL="28575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7pPr>
            <a:lvl8pPr marL="33147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8pPr>
            <a:lvl9pPr marL="37719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9pPr>
          </a:lstStyle>
          <a:p>
            <a:pPr marL="0" indent="0" algn="ctr">
              <a:buClr>
                <a:srgbClr val="00AA7E"/>
              </a:buClr>
              <a:buFont typeface="Arial" panose="020B0604020202020204" pitchFamily="34" charset="0"/>
              <a:buNone/>
            </a:pPr>
            <a:r>
              <a:rPr lang="en-US" sz="1100" b="1" dirty="0">
                <a:solidFill>
                  <a:srgbClr val="959797"/>
                </a:solidFill>
              </a:rPr>
              <a:t>159/161/164</a:t>
            </a:r>
          </a:p>
        </p:txBody>
      </p:sp>
      <p:sp>
        <p:nvSpPr>
          <p:cNvPr id="35" name="Content Placeholder 6"/>
          <p:cNvSpPr txBox="1">
            <a:spLocks/>
          </p:cNvSpPr>
          <p:nvPr userDrawn="1"/>
        </p:nvSpPr>
        <p:spPr bwMode="auto">
          <a:xfrm>
            <a:off x="6413953" y="2723070"/>
            <a:ext cx="973518" cy="20805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174625" indent="-174625" algn="l" rtl="0" eaLnBrk="0" fontAlgn="base" hangingPunct="0">
              <a:lnSpc>
                <a:spcPct val="90000"/>
              </a:lnSpc>
              <a:spcBef>
                <a:spcPts val="600"/>
              </a:spcBef>
              <a:spcAft>
                <a:spcPts val="600"/>
              </a:spcAft>
              <a:buClr>
                <a:schemeClr val="tx2"/>
              </a:buClr>
              <a:buSzPct val="85000"/>
              <a:buFont typeface="Arial" panose="020B0604020202020204" pitchFamily="34" charset="0"/>
              <a:buChar char="•"/>
              <a:defRPr sz="2000">
                <a:solidFill>
                  <a:srgbClr val="5D5D5D"/>
                </a:solidFill>
                <a:latin typeface="+mn-lt"/>
                <a:ea typeface="+mn-ea"/>
                <a:cs typeface="+mn-cs"/>
              </a:defRPr>
            </a:lvl1pPr>
            <a:lvl2pPr marL="460375" indent="-231775" algn="l" rtl="0" eaLnBrk="0" fontAlgn="base" hangingPunct="0">
              <a:lnSpc>
                <a:spcPct val="90000"/>
              </a:lnSpc>
              <a:spcBef>
                <a:spcPts val="600"/>
              </a:spcBef>
              <a:spcAft>
                <a:spcPts val="600"/>
              </a:spcAft>
              <a:buClr>
                <a:schemeClr val="tx2"/>
              </a:buClr>
              <a:buChar char="–"/>
              <a:defRPr sz="2000">
                <a:solidFill>
                  <a:srgbClr val="5D5D5D"/>
                </a:solidFill>
                <a:latin typeface="+mn-lt"/>
              </a:defRPr>
            </a:lvl2pPr>
            <a:lvl3pPr marL="6858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3pPr>
            <a:lvl4pPr marL="9144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4pPr>
            <a:lvl5pPr marL="1201738" indent="-168275" algn="l" rtl="0" eaLnBrk="0" fontAlgn="base" hangingPunct="0">
              <a:lnSpc>
                <a:spcPct val="90000"/>
              </a:lnSpc>
              <a:spcBef>
                <a:spcPts val="600"/>
              </a:spcBef>
              <a:spcAft>
                <a:spcPts val="600"/>
              </a:spcAft>
              <a:buClr>
                <a:schemeClr val="tx2"/>
              </a:buClr>
              <a:buChar char="»"/>
              <a:defRPr sz="1800">
                <a:solidFill>
                  <a:srgbClr val="5D5D5D"/>
                </a:solidFill>
                <a:latin typeface="+mn-lt"/>
              </a:defRPr>
            </a:lvl5pPr>
            <a:lvl6pPr marL="24003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6pPr>
            <a:lvl7pPr marL="28575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7pPr>
            <a:lvl8pPr marL="33147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8pPr>
            <a:lvl9pPr marL="37719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9pPr>
          </a:lstStyle>
          <a:p>
            <a:pPr marL="0" indent="0" algn="ctr">
              <a:buClr>
                <a:srgbClr val="00AA7E"/>
              </a:buClr>
              <a:buFont typeface="Arial" panose="020B0604020202020204" pitchFamily="34" charset="0"/>
              <a:buNone/>
            </a:pPr>
            <a:r>
              <a:rPr lang="en-US" sz="1100" b="1" dirty="0">
                <a:solidFill>
                  <a:srgbClr val="F79428"/>
                </a:solidFill>
              </a:rPr>
              <a:t>247/148/40</a:t>
            </a:r>
          </a:p>
        </p:txBody>
      </p:sp>
      <p:sp>
        <p:nvSpPr>
          <p:cNvPr id="36" name="Content Placeholder 6"/>
          <p:cNvSpPr txBox="1">
            <a:spLocks/>
          </p:cNvSpPr>
          <p:nvPr userDrawn="1"/>
        </p:nvSpPr>
        <p:spPr bwMode="auto">
          <a:xfrm>
            <a:off x="5420763" y="2723070"/>
            <a:ext cx="957142" cy="20805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174625" indent="-174625" algn="l" rtl="0" eaLnBrk="0" fontAlgn="base" hangingPunct="0">
              <a:lnSpc>
                <a:spcPct val="90000"/>
              </a:lnSpc>
              <a:spcBef>
                <a:spcPts val="600"/>
              </a:spcBef>
              <a:spcAft>
                <a:spcPts val="600"/>
              </a:spcAft>
              <a:buClr>
                <a:schemeClr val="tx2"/>
              </a:buClr>
              <a:buSzPct val="85000"/>
              <a:buFont typeface="Arial" panose="020B0604020202020204" pitchFamily="34" charset="0"/>
              <a:buChar char="•"/>
              <a:defRPr sz="2000">
                <a:solidFill>
                  <a:srgbClr val="5D5D5D"/>
                </a:solidFill>
                <a:latin typeface="+mn-lt"/>
                <a:ea typeface="+mn-ea"/>
                <a:cs typeface="+mn-cs"/>
              </a:defRPr>
            </a:lvl1pPr>
            <a:lvl2pPr marL="460375" indent="-231775" algn="l" rtl="0" eaLnBrk="0" fontAlgn="base" hangingPunct="0">
              <a:lnSpc>
                <a:spcPct val="90000"/>
              </a:lnSpc>
              <a:spcBef>
                <a:spcPts val="600"/>
              </a:spcBef>
              <a:spcAft>
                <a:spcPts val="600"/>
              </a:spcAft>
              <a:buClr>
                <a:schemeClr val="tx2"/>
              </a:buClr>
              <a:buChar char="–"/>
              <a:defRPr sz="2000">
                <a:solidFill>
                  <a:srgbClr val="5D5D5D"/>
                </a:solidFill>
                <a:latin typeface="+mn-lt"/>
              </a:defRPr>
            </a:lvl2pPr>
            <a:lvl3pPr marL="6858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3pPr>
            <a:lvl4pPr marL="9144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4pPr>
            <a:lvl5pPr marL="1201738" indent="-168275" algn="l" rtl="0" eaLnBrk="0" fontAlgn="base" hangingPunct="0">
              <a:lnSpc>
                <a:spcPct val="90000"/>
              </a:lnSpc>
              <a:spcBef>
                <a:spcPts val="600"/>
              </a:spcBef>
              <a:spcAft>
                <a:spcPts val="600"/>
              </a:spcAft>
              <a:buClr>
                <a:schemeClr val="tx2"/>
              </a:buClr>
              <a:buChar char="»"/>
              <a:defRPr sz="1800">
                <a:solidFill>
                  <a:srgbClr val="5D5D5D"/>
                </a:solidFill>
                <a:latin typeface="+mn-lt"/>
              </a:defRPr>
            </a:lvl5pPr>
            <a:lvl6pPr marL="24003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6pPr>
            <a:lvl7pPr marL="28575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7pPr>
            <a:lvl8pPr marL="33147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8pPr>
            <a:lvl9pPr marL="37719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9pPr>
          </a:lstStyle>
          <a:p>
            <a:pPr marL="0" indent="0" algn="ctr">
              <a:buClr>
                <a:srgbClr val="00AA7E"/>
              </a:buClr>
              <a:buFont typeface="Arial" panose="020B0604020202020204" pitchFamily="34" charset="0"/>
              <a:buNone/>
            </a:pPr>
            <a:r>
              <a:rPr lang="en-US" sz="1100" b="1" dirty="0">
                <a:solidFill>
                  <a:srgbClr val="FFCF22"/>
                </a:solidFill>
              </a:rPr>
              <a:t>254/192/38</a:t>
            </a:r>
          </a:p>
        </p:txBody>
      </p:sp>
      <p:sp>
        <p:nvSpPr>
          <p:cNvPr id="37" name="Content Placeholder 6"/>
          <p:cNvSpPr txBox="1">
            <a:spLocks/>
          </p:cNvSpPr>
          <p:nvPr userDrawn="1"/>
        </p:nvSpPr>
        <p:spPr bwMode="auto">
          <a:xfrm>
            <a:off x="365062" y="2723070"/>
            <a:ext cx="974664" cy="208057"/>
          </a:xfrm>
          <a:prstGeom prst="rect">
            <a:avLst/>
          </a:prstGeom>
          <a:noFill/>
          <a:ln w="9525">
            <a:noFill/>
            <a:miter lim="800000"/>
            <a:headEnd/>
            <a:tailEnd/>
          </a:ln>
        </p:spPr>
        <p:txBody>
          <a:bodyPr vert="horz" wrap="square" lIns="45720" tIns="45720" rIns="45720" bIns="45720" numCol="1" anchor="ctr" anchorCtr="0" compatLnSpc="1">
            <a:prstTxWarp prst="textNoShape">
              <a:avLst/>
            </a:prstTxWarp>
          </a:bodyPr>
          <a:lstStyle>
            <a:lvl1pPr marL="174625" indent="-174625" algn="l" rtl="0" eaLnBrk="0" fontAlgn="base" hangingPunct="0">
              <a:lnSpc>
                <a:spcPct val="90000"/>
              </a:lnSpc>
              <a:spcBef>
                <a:spcPts val="600"/>
              </a:spcBef>
              <a:spcAft>
                <a:spcPts val="600"/>
              </a:spcAft>
              <a:buClr>
                <a:schemeClr val="tx2"/>
              </a:buClr>
              <a:buSzPct val="85000"/>
              <a:buFont typeface="Arial" panose="020B0604020202020204" pitchFamily="34" charset="0"/>
              <a:buChar char="•"/>
              <a:defRPr sz="2000">
                <a:solidFill>
                  <a:srgbClr val="5D5D5D"/>
                </a:solidFill>
                <a:latin typeface="+mn-lt"/>
                <a:ea typeface="+mn-ea"/>
                <a:cs typeface="+mn-cs"/>
              </a:defRPr>
            </a:lvl1pPr>
            <a:lvl2pPr marL="460375" indent="-231775" algn="l" rtl="0" eaLnBrk="0" fontAlgn="base" hangingPunct="0">
              <a:lnSpc>
                <a:spcPct val="90000"/>
              </a:lnSpc>
              <a:spcBef>
                <a:spcPts val="600"/>
              </a:spcBef>
              <a:spcAft>
                <a:spcPts val="600"/>
              </a:spcAft>
              <a:buClr>
                <a:schemeClr val="tx2"/>
              </a:buClr>
              <a:buChar char="–"/>
              <a:defRPr sz="2000">
                <a:solidFill>
                  <a:srgbClr val="5D5D5D"/>
                </a:solidFill>
                <a:latin typeface="+mn-lt"/>
              </a:defRPr>
            </a:lvl2pPr>
            <a:lvl3pPr marL="6858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3pPr>
            <a:lvl4pPr marL="9144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4pPr>
            <a:lvl5pPr marL="1201738" indent="-168275" algn="l" rtl="0" eaLnBrk="0" fontAlgn="base" hangingPunct="0">
              <a:lnSpc>
                <a:spcPct val="90000"/>
              </a:lnSpc>
              <a:spcBef>
                <a:spcPts val="600"/>
              </a:spcBef>
              <a:spcAft>
                <a:spcPts val="600"/>
              </a:spcAft>
              <a:buClr>
                <a:schemeClr val="tx2"/>
              </a:buClr>
              <a:buChar char="»"/>
              <a:defRPr sz="1800">
                <a:solidFill>
                  <a:srgbClr val="5D5D5D"/>
                </a:solidFill>
                <a:latin typeface="+mn-lt"/>
              </a:defRPr>
            </a:lvl5pPr>
            <a:lvl6pPr marL="24003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6pPr>
            <a:lvl7pPr marL="28575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7pPr>
            <a:lvl8pPr marL="33147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8pPr>
            <a:lvl9pPr marL="37719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9pPr>
          </a:lstStyle>
          <a:p>
            <a:pPr marL="0" indent="0" algn="ctr">
              <a:buClr>
                <a:srgbClr val="00AA7E"/>
              </a:buClr>
              <a:buFont typeface="Arial" panose="020B0604020202020204" pitchFamily="34" charset="0"/>
              <a:buNone/>
            </a:pPr>
            <a:r>
              <a:rPr lang="en-US" sz="1100" b="1" dirty="0"/>
              <a:t>63/64/64</a:t>
            </a:r>
          </a:p>
        </p:txBody>
      </p:sp>
      <p:sp>
        <p:nvSpPr>
          <p:cNvPr id="50" name="Rectangle 49"/>
          <p:cNvSpPr>
            <a:spLocks noChangeAspect="1"/>
          </p:cNvSpPr>
          <p:nvPr userDrawn="1"/>
        </p:nvSpPr>
        <p:spPr bwMode="auto">
          <a:xfrm>
            <a:off x="7468583" y="1733470"/>
            <a:ext cx="893404" cy="893404"/>
          </a:xfrm>
          <a:prstGeom prst="rect">
            <a:avLst/>
          </a:prstGeom>
          <a:solidFill>
            <a:schemeClr val="accent6"/>
          </a:solidFill>
          <a:ln w="9525">
            <a:noFill/>
            <a:round/>
            <a:headEnd/>
            <a:tailEnd/>
          </a:ln>
          <a:effectLst/>
        </p:spPr>
        <p:txBody>
          <a:bodyPr wrap="none" rtlCol="0" anchor="t"/>
          <a:lstStyle/>
          <a:p>
            <a:pPr eaLnBrk="0" hangingPunct="0">
              <a:lnSpc>
                <a:spcPct val="105000"/>
              </a:lnSpc>
            </a:pPr>
            <a:r>
              <a:rPr lang="en-US" sz="1100" b="1" dirty="0">
                <a:solidFill>
                  <a:srgbClr val="FFFFFF"/>
                </a:solidFill>
              </a:rPr>
              <a:t>6</a:t>
            </a:r>
          </a:p>
        </p:txBody>
      </p:sp>
      <p:sp>
        <p:nvSpPr>
          <p:cNvPr id="51" name="Content Placeholder 6"/>
          <p:cNvSpPr txBox="1">
            <a:spLocks/>
          </p:cNvSpPr>
          <p:nvPr userDrawn="1"/>
        </p:nvSpPr>
        <p:spPr bwMode="auto">
          <a:xfrm>
            <a:off x="7420202" y="2723070"/>
            <a:ext cx="975428" cy="20805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174625" indent="-174625" algn="l" rtl="0" eaLnBrk="0" fontAlgn="base" hangingPunct="0">
              <a:lnSpc>
                <a:spcPct val="90000"/>
              </a:lnSpc>
              <a:spcBef>
                <a:spcPts val="600"/>
              </a:spcBef>
              <a:spcAft>
                <a:spcPts val="600"/>
              </a:spcAft>
              <a:buClr>
                <a:schemeClr val="tx2"/>
              </a:buClr>
              <a:buSzPct val="85000"/>
              <a:buFont typeface="Arial" panose="020B0604020202020204" pitchFamily="34" charset="0"/>
              <a:buChar char="•"/>
              <a:defRPr sz="2000">
                <a:solidFill>
                  <a:srgbClr val="5D5D5D"/>
                </a:solidFill>
                <a:latin typeface="+mn-lt"/>
                <a:ea typeface="+mn-ea"/>
                <a:cs typeface="+mn-cs"/>
              </a:defRPr>
            </a:lvl1pPr>
            <a:lvl2pPr marL="460375" indent="-231775" algn="l" rtl="0" eaLnBrk="0" fontAlgn="base" hangingPunct="0">
              <a:lnSpc>
                <a:spcPct val="90000"/>
              </a:lnSpc>
              <a:spcBef>
                <a:spcPts val="600"/>
              </a:spcBef>
              <a:spcAft>
                <a:spcPts val="600"/>
              </a:spcAft>
              <a:buClr>
                <a:schemeClr val="tx2"/>
              </a:buClr>
              <a:buChar char="–"/>
              <a:defRPr sz="2000">
                <a:solidFill>
                  <a:srgbClr val="5D5D5D"/>
                </a:solidFill>
                <a:latin typeface="+mn-lt"/>
              </a:defRPr>
            </a:lvl2pPr>
            <a:lvl3pPr marL="6858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3pPr>
            <a:lvl4pPr marL="9144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4pPr>
            <a:lvl5pPr marL="1201738" indent="-168275" algn="l" rtl="0" eaLnBrk="0" fontAlgn="base" hangingPunct="0">
              <a:lnSpc>
                <a:spcPct val="90000"/>
              </a:lnSpc>
              <a:spcBef>
                <a:spcPts val="600"/>
              </a:spcBef>
              <a:spcAft>
                <a:spcPts val="600"/>
              </a:spcAft>
              <a:buClr>
                <a:schemeClr val="tx2"/>
              </a:buClr>
              <a:buChar char="»"/>
              <a:defRPr sz="1800">
                <a:solidFill>
                  <a:srgbClr val="5D5D5D"/>
                </a:solidFill>
                <a:latin typeface="+mn-lt"/>
              </a:defRPr>
            </a:lvl5pPr>
            <a:lvl6pPr marL="24003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6pPr>
            <a:lvl7pPr marL="28575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7pPr>
            <a:lvl8pPr marL="33147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8pPr>
            <a:lvl9pPr marL="37719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9pPr>
          </a:lstStyle>
          <a:p>
            <a:pPr marL="0" indent="0" algn="ctr">
              <a:buClr>
                <a:srgbClr val="00AA7E"/>
              </a:buClr>
              <a:buFont typeface="Arial" panose="020B0604020202020204" pitchFamily="34" charset="0"/>
              <a:buNone/>
            </a:pPr>
            <a:r>
              <a:rPr lang="en-US" sz="1100" b="1" dirty="0">
                <a:solidFill>
                  <a:srgbClr val="6E298D"/>
                </a:solidFill>
              </a:rPr>
              <a:t>110/41/141</a:t>
            </a:r>
          </a:p>
        </p:txBody>
      </p:sp>
      <p:sp>
        <p:nvSpPr>
          <p:cNvPr id="56" name="Rectangle 55"/>
          <p:cNvSpPr>
            <a:spLocks noChangeAspect="1"/>
          </p:cNvSpPr>
          <p:nvPr userDrawn="1"/>
        </p:nvSpPr>
        <p:spPr bwMode="auto">
          <a:xfrm>
            <a:off x="412753" y="1733470"/>
            <a:ext cx="893404" cy="893404"/>
          </a:xfrm>
          <a:prstGeom prst="rect">
            <a:avLst/>
          </a:prstGeom>
          <a:solidFill>
            <a:schemeClr val="tx1"/>
          </a:solidFill>
          <a:ln w="9525">
            <a:noFill/>
            <a:round/>
            <a:headEnd/>
            <a:tailEnd/>
          </a:ln>
          <a:effectLst/>
        </p:spPr>
        <p:txBody>
          <a:bodyPr wrap="none" rtlCol="0" anchor="b"/>
          <a:lstStyle/>
          <a:p>
            <a:pPr algn="ctr" eaLnBrk="0" fontAlgn="base" hangingPunct="0">
              <a:spcBef>
                <a:spcPct val="0"/>
              </a:spcBef>
              <a:spcAft>
                <a:spcPct val="0"/>
              </a:spcAft>
            </a:pPr>
            <a:r>
              <a:rPr lang="en-US" sz="1200" dirty="0">
                <a:solidFill>
                  <a:srgbClr val="FFFFFF"/>
                </a:solidFill>
              </a:rPr>
              <a:t>Body Text</a:t>
            </a:r>
          </a:p>
        </p:txBody>
      </p:sp>
      <p:sp>
        <p:nvSpPr>
          <p:cNvPr id="57" name="Rectangle 56"/>
          <p:cNvSpPr/>
          <p:nvPr userDrawn="1"/>
        </p:nvSpPr>
        <p:spPr>
          <a:xfrm>
            <a:off x="2484166" y="2346154"/>
            <a:ext cx="792333" cy="276999"/>
          </a:xfrm>
          <a:prstGeom prst="rect">
            <a:avLst/>
          </a:prstGeom>
        </p:spPr>
        <p:txBody>
          <a:bodyPr wrap="none">
            <a:spAutoFit/>
          </a:bodyPr>
          <a:lstStyle/>
          <a:p>
            <a:pPr lvl="0" algn="ctr" eaLnBrk="0" fontAlgn="base" hangingPunct="0">
              <a:spcBef>
                <a:spcPct val="0"/>
              </a:spcBef>
              <a:spcAft>
                <a:spcPct val="0"/>
              </a:spcAft>
            </a:pPr>
            <a:r>
              <a:rPr lang="en-US" sz="1200" dirty="0">
                <a:solidFill>
                  <a:srgbClr val="FFFFFF"/>
                </a:solidFill>
              </a:rPr>
              <a:t>Title Text</a:t>
            </a:r>
          </a:p>
        </p:txBody>
      </p:sp>
      <p:pic>
        <p:nvPicPr>
          <p:cNvPr id="59" name="Picture 8"/>
          <p:cNvPicPr>
            <a:picLocks noChangeAspect="1" noChangeArrowheads="1"/>
          </p:cNvPicPr>
          <p:nvPr/>
        </p:nvPicPr>
        <p:blipFill rotWithShape="1">
          <a:blip r:embed="rId2" cstate="print">
            <a:extLst>
              <a:ext uri="{28A0092B-C50C-407E-A947-70E740481C1C}">
                <a14:useLocalDpi xmlns:a14="http://schemas.microsoft.com/office/drawing/2010/main"/>
              </a:ext>
            </a:extLst>
          </a:blip>
          <a:srcRect/>
          <a:stretch/>
        </p:blipFill>
        <p:spPr bwMode="auto">
          <a:xfrm>
            <a:off x="270794" y="3580761"/>
            <a:ext cx="2802617" cy="4049971"/>
          </a:xfrm>
          <a:prstGeom prst="rect">
            <a:avLst/>
          </a:prstGeom>
          <a:solidFill>
            <a:srgbClr val="BDD52B"/>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miter lim="800000"/>
                <a:headEnd/>
                <a:tailEnd/>
              </a14:hiddenLine>
            </a:ext>
          </a:extLst>
        </p:spPr>
      </p:pic>
      <p:sp>
        <p:nvSpPr>
          <p:cNvPr id="61" name="Rounded Rectangle 60"/>
          <p:cNvSpPr/>
          <p:nvPr/>
        </p:nvSpPr>
        <p:spPr bwMode="auto">
          <a:xfrm>
            <a:off x="307453" y="3949970"/>
            <a:ext cx="2729298" cy="1676095"/>
          </a:xfrm>
          <a:prstGeom prst="roundRect">
            <a:avLst/>
          </a:prstGeom>
          <a:noFill/>
          <a:ln w="28575">
            <a:solidFill>
              <a:schemeClr val="tx1"/>
            </a:solidFill>
            <a:round/>
            <a:headEnd/>
            <a:tailEnd/>
          </a:ln>
          <a:effectLst>
            <a:outerShdw blurRad="63500" sx="102000" sy="102000" algn="ctr" rotWithShape="0">
              <a:prstClr val="black">
                <a:alpha val="40000"/>
              </a:prstClr>
            </a:outerShdw>
          </a:effectLst>
        </p:spPr>
        <p:txBody>
          <a:bodyPr wrap="none" rtlCol="0" anchor="ctr"/>
          <a:lstStyle/>
          <a:p>
            <a:pPr algn="ctr" eaLnBrk="0" fontAlgn="base" hangingPunct="0">
              <a:spcBef>
                <a:spcPct val="0"/>
              </a:spcBef>
              <a:spcAft>
                <a:spcPct val="0"/>
              </a:spcAft>
            </a:pPr>
            <a:endParaRPr lang="en-US" dirty="0">
              <a:solidFill>
                <a:srgbClr val="FFFFFF"/>
              </a:solidFill>
            </a:endParaRPr>
          </a:p>
        </p:txBody>
      </p:sp>
      <p:sp>
        <p:nvSpPr>
          <p:cNvPr id="68" name="Rounded Rectangle 67"/>
          <p:cNvSpPr/>
          <p:nvPr userDrawn="1"/>
        </p:nvSpPr>
        <p:spPr bwMode="auto">
          <a:xfrm>
            <a:off x="307453" y="6160304"/>
            <a:ext cx="2729298" cy="723504"/>
          </a:xfrm>
          <a:prstGeom prst="roundRect">
            <a:avLst/>
          </a:prstGeom>
          <a:noFill/>
          <a:ln w="28575">
            <a:solidFill>
              <a:schemeClr val="tx1"/>
            </a:solidFill>
            <a:round/>
            <a:headEnd/>
            <a:tailEnd/>
          </a:ln>
          <a:effectLst>
            <a:outerShdw blurRad="63500" sx="102000" sy="102000" algn="ctr" rotWithShape="0">
              <a:prstClr val="black">
                <a:alpha val="40000"/>
              </a:prstClr>
            </a:outerShdw>
          </a:effectLst>
        </p:spPr>
        <p:txBody>
          <a:bodyPr wrap="none" rtlCol="0" anchor="ctr"/>
          <a:lstStyle/>
          <a:p>
            <a:pPr algn="ctr" eaLnBrk="0" fontAlgn="base" hangingPunct="0">
              <a:spcBef>
                <a:spcPct val="0"/>
              </a:spcBef>
              <a:spcAft>
                <a:spcPct val="0"/>
              </a:spcAft>
            </a:pPr>
            <a:endParaRPr lang="en-US" dirty="0">
              <a:solidFill>
                <a:srgbClr val="FFFFFF"/>
              </a:solidFill>
            </a:endParaRPr>
          </a:p>
        </p:txBody>
      </p:sp>
      <p:sp>
        <p:nvSpPr>
          <p:cNvPr id="66" name="Rectangle 65"/>
          <p:cNvSpPr/>
          <p:nvPr userDrawn="1"/>
        </p:nvSpPr>
        <p:spPr>
          <a:xfrm>
            <a:off x="3209962" y="5637084"/>
            <a:ext cx="2665004" cy="523220"/>
          </a:xfrm>
          <a:prstGeom prst="rect">
            <a:avLst/>
          </a:prstGeom>
        </p:spPr>
        <p:txBody>
          <a:bodyPr wrap="square">
            <a:spAutoFit/>
          </a:bodyPr>
          <a:lstStyle/>
          <a:p>
            <a:pPr marL="0" algn="l" defTabSz="1463040" rtl="0" eaLnBrk="1" latinLnBrk="0" hangingPunct="1"/>
            <a:r>
              <a:rPr lang="en-US" sz="1400" b="1" kern="0" dirty="0">
                <a:solidFill>
                  <a:srgbClr val="D31245"/>
                </a:solidFill>
                <a:latin typeface="+mn-lt"/>
                <a:ea typeface="+mn-ea"/>
                <a:cs typeface="+mn-cs"/>
              </a:rPr>
              <a:t>Do not use </a:t>
            </a:r>
            <a:br>
              <a:rPr lang="en-US" sz="1400" b="1" kern="0" dirty="0">
                <a:solidFill>
                  <a:srgbClr val="D31245"/>
                </a:solidFill>
                <a:latin typeface="+mn-lt"/>
                <a:ea typeface="+mn-ea"/>
                <a:cs typeface="+mn-cs"/>
              </a:rPr>
            </a:br>
            <a:r>
              <a:rPr lang="en-US" sz="1400" b="1" kern="0" dirty="0">
                <a:solidFill>
                  <a:srgbClr val="D31245"/>
                </a:solidFill>
                <a:latin typeface="+mn-lt"/>
                <a:ea typeface="+mn-ea"/>
                <a:cs typeface="+mn-cs"/>
              </a:rPr>
              <a:t>Standard Colors</a:t>
            </a:r>
          </a:p>
        </p:txBody>
      </p:sp>
      <p:sp>
        <p:nvSpPr>
          <p:cNvPr id="67" name="Rectangle 66"/>
          <p:cNvSpPr/>
          <p:nvPr userDrawn="1"/>
        </p:nvSpPr>
        <p:spPr>
          <a:xfrm>
            <a:off x="3199330" y="6163245"/>
            <a:ext cx="1945323" cy="1754326"/>
          </a:xfrm>
          <a:prstGeom prst="rect">
            <a:avLst/>
          </a:prstGeom>
        </p:spPr>
        <p:txBody>
          <a:bodyPr wrap="square">
            <a:spAutoFit/>
          </a:bodyPr>
          <a:lstStyle/>
          <a:p>
            <a:pPr marL="0" algn="l" defTabSz="1463040" rtl="0" eaLnBrk="1" latinLnBrk="0" hangingPunct="1"/>
            <a:r>
              <a:rPr lang="en-US" sz="1200" i="1" kern="0" dirty="0">
                <a:solidFill>
                  <a:srgbClr val="3F4040"/>
                </a:solidFill>
                <a:latin typeface="+mn-lt"/>
                <a:ea typeface="+mn-ea"/>
                <a:cs typeface="+mn-cs"/>
              </a:rPr>
              <a:t>Tip: To quickly add one</a:t>
            </a:r>
            <a:r>
              <a:rPr lang="en-US" sz="1200" i="1" kern="0" baseline="0" dirty="0">
                <a:solidFill>
                  <a:srgbClr val="3F4040"/>
                </a:solidFill>
                <a:latin typeface="+mn-lt"/>
                <a:ea typeface="+mn-ea"/>
                <a:cs typeface="+mn-cs"/>
              </a:rPr>
              <a:t> of the</a:t>
            </a:r>
            <a:r>
              <a:rPr lang="en-US" sz="1200" i="1" kern="0" dirty="0">
                <a:solidFill>
                  <a:srgbClr val="3F4040"/>
                </a:solidFill>
                <a:latin typeface="+mn-lt"/>
                <a:ea typeface="+mn-ea"/>
                <a:cs typeface="+mn-cs"/>
              </a:rPr>
              <a:t> three colors to</a:t>
            </a:r>
            <a:r>
              <a:rPr lang="en-US" sz="1200" i="1" kern="0" baseline="0" dirty="0">
                <a:solidFill>
                  <a:srgbClr val="3F4040"/>
                </a:solidFill>
                <a:latin typeface="+mn-lt"/>
                <a:ea typeface="+mn-ea"/>
                <a:cs typeface="+mn-cs"/>
              </a:rPr>
              <a:t> the right</a:t>
            </a:r>
            <a:r>
              <a:rPr lang="en-US" sz="1200" i="1" kern="0" dirty="0">
                <a:solidFill>
                  <a:srgbClr val="3F4040"/>
                </a:solidFill>
                <a:latin typeface="+mn-lt"/>
                <a:ea typeface="+mn-ea"/>
                <a:cs typeface="+mn-cs"/>
              </a:rPr>
              <a:t>  that are not in the template </a:t>
            </a:r>
            <a:r>
              <a:rPr lang="en-US" sz="1200" b="1" i="1" kern="0" dirty="0">
                <a:solidFill>
                  <a:srgbClr val="3F4040"/>
                </a:solidFill>
                <a:latin typeface="+mn-lt"/>
                <a:ea typeface="+mn-ea"/>
                <a:cs typeface="+mn-cs"/>
              </a:rPr>
              <a:t>Theme Colors</a:t>
            </a:r>
            <a:r>
              <a:rPr lang="en-US" sz="1200" b="0" i="1" kern="0" dirty="0">
                <a:solidFill>
                  <a:srgbClr val="3F4040"/>
                </a:solidFill>
                <a:latin typeface="+mn-lt"/>
                <a:ea typeface="+mn-ea"/>
                <a:cs typeface="+mn-cs"/>
              </a:rPr>
              <a:t>;</a:t>
            </a:r>
            <a:r>
              <a:rPr lang="en-US" sz="1200" b="0" i="1" kern="0" baseline="0" dirty="0">
                <a:solidFill>
                  <a:srgbClr val="3F4040"/>
                </a:solidFill>
                <a:latin typeface="+mn-lt"/>
                <a:ea typeface="+mn-ea"/>
                <a:cs typeface="+mn-cs"/>
              </a:rPr>
              <a:t> first s</a:t>
            </a:r>
            <a:r>
              <a:rPr lang="en-US" sz="1200" i="1" kern="0" dirty="0">
                <a:solidFill>
                  <a:srgbClr val="3F4040"/>
                </a:solidFill>
                <a:latin typeface="+mn-lt"/>
                <a:ea typeface="+mn-ea"/>
                <a:cs typeface="+mn-cs"/>
              </a:rPr>
              <a:t>elect one of the boxes, then  click on </a:t>
            </a:r>
            <a:r>
              <a:rPr lang="en-US" sz="1200" b="1" i="1" kern="0" dirty="0">
                <a:solidFill>
                  <a:srgbClr val="3F4040"/>
                </a:solidFill>
                <a:latin typeface="+mn-lt"/>
                <a:ea typeface="+mn-ea"/>
                <a:cs typeface="+mn-cs"/>
              </a:rPr>
              <a:t>Shape Fill,</a:t>
            </a:r>
            <a:r>
              <a:rPr lang="en-US" sz="1200" b="1" i="1" kern="0" baseline="0" dirty="0">
                <a:solidFill>
                  <a:srgbClr val="3F4040"/>
                </a:solidFill>
                <a:latin typeface="+mn-lt"/>
                <a:ea typeface="+mn-ea"/>
                <a:cs typeface="+mn-cs"/>
              </a:rPr>
              <a:t> </a:t>
            </a:r>
            <a:r>
              <a:rPr lang="en-US" sz="1200" b="0" i="1" kern="0" baseline="0" dirty="0">
                <a:solidFill>
                  <a:srgbClr val="3F4040"/>
                </a:solidFill>
                <a:latin typeface="+mn-lt"/>
                <a:ea typeface="+mn-ea"/>
                <a:cs typeface="+mn-cs"/>
              </a:rPr>
              <a:t>then select </a:t>
            </a:r>
            <a:r>
              <a:rPr lang="en-US" sz="1200" b="1" i="1" kern="0" baseline="0" dirty="0">
                <a:solidFill>
                  <a:srgbClr val="3F4040"/>
                </a:solidFill>
                <a:latin typeface="+mn-lt"/>
                <a:ea typeface="+mn-ea"/>
                <a:cs typeface="+mn-cs"/>
              </a:rPr>
              <a:t>More Fill Colors </a:t>
            </a:r>
            <a:r>
              <a:rPr lang="en-US" sz="1200" b="0" i="1" kern="0" baseline="0" dirty="0">
                <a:solidFill>
                  <a:srgbClr val="3F4040"/>
                </a:solidFill>
                <a:latin typeface="+mn-lt"/>
                <a:ea typeface="+mn-ea"/>
                <a:cs typeface="+mn-cs"/>
              </a:rPr>
              <a:t>and click OK.</a:t>
            </a:r>
            <a:endParaRPr lang="en-US" sz="1200" b="0" i="1" kern="0" dirty="0">
              <a:solidFill>
                <a:srgbClr val="3F4040"/>
              </a:solidFill>
              <a:latin typeface="+mn-lt"/>
              <a:ea typeface="+mn-ea"/>
              <a:cs typeface="+mn-cs"/>
            </a:endParaRPr>
          </a:p>
        </p:txBody>
      </p:sp>
      <p:sp>
        <p:nvSpPr>
          <p:cNvPr id="70" name="Rectangle 69"/>
          <p:cNvSpPr/>
          <p:nvPr userDrawn="1"/>
        </p:nvSpPr>
        <p:spPr>
          <a:xfrm>
            <a:off x="7731761" y="6763260"/>
            <a:ext cx="780983" cy="600164"/>
          </a:xfrm>
          <a:prstGeom prst="rect">
            <a:avLst/>
          </a:prstGeom>
        </p:spPr>
        <p:txBody>
          <a:bodyPr wrap="none">
            <a:spAutoFit/>
          </a:bodyPr>
          <a:lstStyle/>
          <a:p>
            <a:pPr lvl="0" algn="l" eaLnBrk="0" fontAlgn="base" hangingPunct="0">
              <a:spcBef>
                <a:spcPct val="0"/>
              </a:spcBef>
              <a:spcAft>
                <a:spcPct val="0"/>
              </a:spcAft>
            </a:pPr>
            <a:r>
              <a:rPr lang="en-US" sz="1100" dirty="0">
                <a:solidFill>
                  <a:srgbClr val="FFFFFF"/>
                </a:solidFill>
              </a:rPr>
              <a:t>Negative </a:t>
            </a:r>
            <a:br>
              <a:rPr lang="en-US" sz="1100" dirty="0">
                <a:solidFill>
                  <a:srgbClr val="FFFFFF"/>
                </a:solidFill>
              </a:rPr>
            </a:br>
            <a:r>
              <a:rPr lang="en-US" sz="1100" dirty="0">
                <a:solidFill>
                  <a:srgbClr val="FFFFFF"/>
                </a:solidFill>
              </a:rPr>
              <a:t>numbers </a:t>
            </a:r>
            <a:br>
              <a:rPr lang="en-US" sz="1100" dirty="0">
                <a:solidFill>
                  <a:srgbClr val="FFFFFF"/>
                </a:solidFill>
              </a:rPr>
            </a:br>
            <a:r>
              <a:rPr lang="en-US" sz="1100" dirty="0">
                <a:solidFill>
                  <a:srgbClr val="FFFFFF"/>
                </a:solidFill>
              </a:rPr>
              <a:t>or text </a:t>
            </a:r>
          </a:p>
        </p:txBody>
      </p:sp>
      <p:sp>
        <p:nvSpPr>
          <p:cNvPr id="71" name="Rectangle 70">
            <a:extLst>
              <a:ext uri="{FF2B5EF4-FFF2-40B4-BE49-F238E27FC236}">
                <a16:creationId xmlns:a16="http://schemas.microsoft.com/office/drawing/2014/main" id="{29D25530-0BFC-4FA1-84D1-8F9064966303}"/>
              </a:ext>
            </a:extLst>
          </p:cNvPr>
          <p:cNvSpPr/>
          <p:nvPr userDrawn="1"/>
        </p:nvSpPr>
        <p:spPr>
          <a:xfrm>
            <a:off x="12113252" y="4998125"/>
            <a:ext cx="2090374" cy="2754600"/>
          </a:xfrm>
          <a:prstGeom prst="rect">
            <a:avLst/>
          </a:prstGeom>
        </p:spPr>
        <p:txBody>
          <a:bodyPr wrap="square">
            <a:spAutoFit/>
          </a:bodyPr>
          <a:lstStyle/>
          <a:p>
            <a:pPr marL="0" algn="l" defTabSz="1463040" rtl="0" eaLnBrk="1" latinLnBrk="0" hangingPunct="1">
              <a:spcAft>
                <a:spcPts val="600"/>
              </a:spcAft>
            </a:pPr>
            <a:r>
              <a:rPr lang="en-US" sz="1200" i="1" kern="0" dirty="0">
                <a:solidFill>
                  <a:srgbClr val="3F4040"/>
                </a:solidFill>
                <a:latin typeface="+mn-lt"/>
                <a:ea typeface="+mn-ea"/>
                <a:cs typeface="+mn-cs"/>
              </a:rPr>
              <a:t>Tip: If you’d like to use one of the colors to the left and it isn’t listed in your recent colors, you can use the eyedropper tool to sample the swatch and apply to your shape or text.</a:t>
            </a:r>
            <a:endParaRPr lang="en-US" sz="1200" b="0" i="1" kern="0" dirty="0">
              <a:solidFill>
                <a:srgbClr val="3F4040"/>
              </a:solidFill>
              <a:latin typeface="+mn-lt"/>
              <a:ea typeface="+mn-ea"/>
              <a:cs typeface="+mn-cs"/>
            </a:endParaRPr>
          </a:p>
          <a:p>
            <a:pPr marL="0" algn="l" defTabSz="1463040" rtl="0" eaLnBrk="1" latinLnBrk="0" hangingPunct="1">
              <a:spcAft>
                <a:spcPts val="600"/>
              </a:spcAft>
            </a:pPr>
            <a:r>
              <a:rPr lang="en-US" sz="1200" b="0" i="1" kern="0" dirty="0">
                <a:solidFill>
                  <a:srgbClr val="3F4040"/>
                </a:solidFill>
                <a:latin typeface="+mn-lt"/>
                <a:ea typeface="+mn-ea"/>
                <a:cs typeface="+mn-cs"/>
              </a:rPr>
              <a:t>Select the desired object, then click the drop down menu under “Shape Fill” and navigate to the eyedropper tool. Next click on the color you’d like your selected shape to be.</a:t>
            </a:r>
          </a:p>
        </p:txBody>
      </p:sp>
      <p:pic>
        <p:nvPicPr>
          <p:cNvPr id="72" name="Picture 71">
            <a:extLst>
              <a:ext uri="{FF2B5EF4-FFF2-40B4-BE49-F238E27FC236}">
                <a16:creationId xmlns:a16="http://schemas.microsoft.com/office/drawing/2014/main" id="{BE666463-0889-4822-9A6A-FC20CA4737CD}"/>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2237548" y="161837"/>
            <a:ext cx="1795421" cy="4738030"/>
          </a:xfrm>
          <a:prstGeom prst="rect">
            <a:avLst/>
          </a:prstGeom>
          <a:ln w="6350">
            <a:solidFill>
              <a:schemeClr val="bg1">
                <a:lumMod val="85000"/>
              </a:schemeClr>
            </a:solidFill>
          </a:ln>
        </p:spPr>
      </p:pic>
      <p:sp>
        <p:nvSpPr>
          <p:cNvPr id="74" name="Rectangle 73">
            <a:extLst>
              <a:ext uri="{FF2B5EF4-FFF2-40B4-BE49-F238E27FC236}">
                <a16:creationId xmlns:a16="http://schemas.microsoft.com/office/drawing/2014/main" id="{2541A2C5-1B50-43C6-AB06-204A369A39FE}"/>
              </a:ext>
            </a:extLst>
          </p:cNvPr>
          <p:cNvSpPr>
            <a:spLocks noChangeAspect="1"/>
          </p:cNvSpPr>
          <p:nvPr userDrawn="1"/>
        </p:nvSpPr>
        <p:spPr bwMode="auto">
          <a:xfrm>
            <a:off x="7674196" y="4255518"/>
            <a:ext cx="896112" cy="896114"/>
          </a:xfrm>
          <a:prstGeom prst="rect">
            <a:avLst/>
          </a:prstGeom>
          <a:solidFill>
            <a:srgbClr val="A0CF67"/>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100" dirty="0">
              <a:solidFill>
                <a:srgbClr val="004B8D"/>
              </a:solidFill>
              <a:latin typeface="Times" charset="0"/>
            </a:endParaRPr>
          </a:p>
        </p:txBody>
      </p:sp>
      <p:sp>
        <p:nvSpPr>
          <p:cNvPr id="75" name="Content Placeholder 6">
            <a:extLst>
              <a:ext uri="{FF2B5EF4-FFF2-40B4-BE49-F238E27FC236}">
                <a16:creationId xmlns:a16="http://schemas.microsoft.com/office/drawing/2014/main" id="{D2282137-525F-4259-9C3F-A1F7AF36BC20}"/>
              </a:ext>
            </a:extLst>
          </p:cNvPr>
          <p:cNvSpPr txBox="1">
            <a:spLocks/>
          </p:cNvSpPr>
          <p:nvPr userDrawn="1"/>
        </p:nvSpPr>
        <p:spPr bwMode="auto">
          <a:xfrm>
            <a:off x="7469608" y="5169799"/>
            <a:ext cx="1305288" cy="3206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174625" indent="-174625" algn="l" rtl="0" eaLnBrk="0" fontAlgn="base" hangingPunct="0">
              <a:lnSpc>
                <a:spcPct val="90000"/>
              </a:lnSpc>
              <a:spcBef>
                <a:spcPts val="600"/>
              </a:spcBef>
              <a:spcAft>
                <a:spcPts val="600"/>
              </a:spcAft>
              <a:buClr>
                <a:schemeClr val="tx2"/>
              </a:buClr>
              <a:buSzPct val="85000"/>
              <a:buFont typeface="Arial" panose="020B0604020202020204" pitchFamily="34" charset="0"/>
              <a:buChar char="•"/>
              <a:defRPr sz="2000">
                <a:solidFill>
                  <a:srgbClr val="5D5D5D"/>
                </a:solidFill>
                <a:latin typeface="+mn-lt"/>
                <a:ea typeface="+mn-ea"/>
                <a:cs typeface="+mn-cs"/>
              </a:defRPr>
            </a:lvl1pPr>
            <a:lvl2pPr marL="460375" indent="-231775" algn="l" rtl="0" eaLnBrk="0" fontAlgn="base" hangingPunct="0">
              <a:lnSpc>
                <a:spcPct val="90000"/>
              </a:lnSpc>
              <a:spcBef>
                <a:spcPts val="600"/>
              </a:spcBef>
              <a:spcAft>
                <a:spcPts val="600"/>
              </a:spcAft>
              <a:buClr>
                <a:schemeClr val="tx2"/>
              </a:buClr>
              <a:buChar char="–"/>
              <a:defRPr sz="2000">
                <a:solidFill>
                  <a:srgbClr val="5D5D5D"/>
                </a:solidFill>
                <a:latin typeface="+mn-lt"/>
              </a:defRPr>
            </a:lvl2pPr>
            <a:lvl3pPr marL="6858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3pPr>
            <a:lvl4pPr marL="9144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4pPr>
            <a:lvl5pPr marL="1201738" indent="-168275" algn="l" rtl="0" eaLnBrk="0" fontAlgn="base" hangingPunct="0">
              <a:lnSpc>
                <a:spcPct val="90000"/>
              </a:lnSpc>
              <a:spcBef>
                <a:spcPts val="600"/>
              </a:spcBef>
              <a:spcAft>
                <a:spcPts val="600"/>
              </a:spcAft>
              <a:buClr>
                <a:schemeClr val="tx2"/>
              </a:buClr>
              <a:buChar char="»"/>
              <a:defRPr sz="1800">
                <a:solidFill>
                  <a:srgbClr val="5D5D5D"/>
                </a:solidFill>
                <a:latin typeface="+mn-lt"/>
              </a:defRPr>
            </a:lvl5pPr>
            <a:lvl6pPr marL="24003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6pPr>
            <a:lvl7pPr marL="28575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7pPr>
            <a:lvl8pPr marL="33147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8pPr>
            <a:lvl9pPr marL="37719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9pPr>
          </a:lstStyle>
          <a:p>
            <a:pPr marL="0" indent="0" algn="ctr">
              <a:buClr>
                <a:srgbClr val="00AA7E"/>
              </a:buClr>
              <a:buFont typeface="Arial" panose="020B0604020202020204" pitchFamily="34" charset="0"/>
              <a:buNone/>
            </a:pPr>
            <a:r>
              <a:rPr lang="en-US" sz="1100" b="1" dirty="0">
                <a:solidFill>
                  <a:srgbClr val="A0CF67"/>
                </a:solidFill>
              </a:rPr>
              <a:t>160/207/103</a:t>
            </a:r>
          </a:p>
        </p:txBody>
      </p:sp>
      <p:sp>
        <p:nvSpPr>
          <p:cNvPr id="76" name="Rectangle 75">
            <a:extLst>
              <a:ext uri="{FF2B5EF4-FFF2-40B4-BE49-F238E27FC236}">
                <a16:creationId xmlns:a16="http://schemas.microsoft.com/office/drawing/2014/main" id="{D88FC19C-3CC5-4337-A94E-2BAA61B46A64}"/>
              </a:ext>
            </a:extLst>
          </p:cNvPr>
          <p:cNvSpPr>
            <a:spLocks noChangeAspect="1"/>
          </p:cNvSpPr>
          <p:nvPr userDrawn="1"/>
        </p:nvSpPr>
        <p:spPr bwMode="auto">
          <a:xfrm>
            <a:off x="8682156" y="4255518"/>
            <a:ext cx="896112" cy="896114"/>
          </a:xfrm>
          <a:prstGeom prst="rect">
            <a:avLst/>
          </a:prstGeom>
          <a:solidFill>
            <a:srgbClr val="00AA7E"/>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100" dirty="0">
              <a:solidFill>
                <a:srgbClr val="004B8D"/>
              </a:solidFill>
              <a:latin typeface="Times" charset="0"/>
            </a:endParaRPr>
          </a:p>
        </p:txBody>
      </p:sp>
      <p:sp>
        <p:nvSpPr>
          <p:cNvPr id="77" name="Content Placeholder 6">
            <a:extLst>
              <a:ext uri="{FF2B5EF4-FFF2-40B4-BE49-F238E27FC236}">
                <a16:creationId xmlns:a16="http://schemas.microsoft.com/office/drawing/2014/main" id="{77EDC4AF-86E5-4D4C-85EA-9FC3BCA5A6B6}"/>
              </a:ext>
            </a:extLst>
          </p:cNvPr>
          <p:cNvSpPr txBox="1">
            <a:spLocks/>
          </p:cNvSpPr>
          <p:nvPr userDrawn="1"/>
        </p:nvSpPr>
        <p:spPr bwMode="auto">
          <a:xfrm>
            <a:off x="8477568" y="5169799"/>
            <a:ext cx="1305288" cy="3206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174625" indent="-174625" algn="l" rtl="0" eaLnBrk="0" fontAlgn="base" hangingPunct="0">
              <a:lnSpc>
                <a:spcPct val="90000"/>
              </a:lnSpc>
              <a:spcBef>
                <a:spcPts val="600"/>
              </a:spcBef>
              <a:spcAft>
                <a:spcPts val="600"/>
              </a:spcAft>
              <a:buClr>
                <a:schemeClr val="tx2"/>
              </a:buClr>
              <a:buSzPct val="85000"/>
              <a:buFont typeface="Arial" panose="020B0604020202020204" pitchFamily="34" charset="0"/>
              <a:buChar char="•"/>
              <a:defRPr sz="2000">
                <a:solidFill>
                  <a:srgbClr val="5D5D5D"/>
                </a:solidFill>
                <a:latin typeface="+mn-lt"/>
                <a:ea typeface="+mn-ea"/>
                <a:cs typeface="+mn-cs"/>
              </a:defRPr>
            </a:lvl1pPr>
            <a:lvl2pPr marL="460375" indent="-231775" algn="l" rtl="0" eaLnBrk="0" fontAlgn="base" hangingPunct="0">
              <a:lnSpc>
                <a:spcPct val="90000"/>
              </a:lnSpc>
              <a:spcBef>
                <a:spcPts val="600"/>
              </a:spcBef>
              <a:spcAft>
                <a:spcPts val="600"/>
              </a:spcAft>
              <a:buClr>
                <a:schemeClr val="tx2"/>
              </a:buClr>
              <a:buChar char="–"/>
              <a:defRPr sz="2000">
                <a:solidFill>
                  <a:srgbClr val="5D5D5D"/>
                </a:solidFill>
                <a:latin typeface="+mn-lt"/>
              </a:defRPr>
            </a:lvl2pPr>
            <a:lvl3pPr marL="6858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3pPr>
            <a:lvl4pPr marL="9144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4pPr>
            <a:lvl5pPr marL="1201738" indent="-168275" algn="l" rtl="0" eaLnBrk="0" fontAlgn="base" hangingPunct="0">
              <a:lnSpc>
                <a:spcPct val="90000"/>
              </a:lnSpc>
              <a:spcBef>
                <a:spcPts val="600"/>
              </a:spcBef>
              <a:spcAft>
                <a:spcPts val="600"/>
              </a:spcAft>
              <a:buClr>
                <a:schemeClr val="tx2"/>
              </a:buClr>
              <a:buChar char="»"/>
              <a:defRPr sz="1800">
                <a:solidFill>
                  <a:srgbClr val="5D5D5D"/>
                </a:solidFill>
                <a:latin typeface="+mn-lt"/>
              </a:defRPr>
            </a:lvl5pPr>
            <a:lvl6pPr marL="24003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6pPr>
            <a:lvl7pPr marL="28575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7pPr>
            <a:lvl8pPr marL="33147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8pPr>
            <a:lvl9pPr marL="37719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9pPr>
          </a:lstStyle>
          <a:p>
            <a:pPr marL="0" indent="0" algn="ctr">
              <a:buClr>
                <a:srgbClr val="00AA7E"/>
              </a:buClr>
              <a:buFont typeface="Arial" panose="020B0604020202020204" pitchFamily="34" charset="0"/>
              <a:buNone/>
            </a:pPr>
            <a:r>
              <a:rPr lang="en-US" sz="1100" b="1" dirty="0">
                <a:solidFill>
                  <a:srgbClr val="00AA7E"/>
                </a:solidFill>
              </a:rPr>
              <a:t>98/187/70</a:t>
            </a:r>
          </a:p>
        </p:txBody>
      </p:sp>
      <p:sp>
        <p:nvSpPr>
          <p:cNvPr id="78" name="Rectangle 77">
            <a:extLst>
              <a:ext uri="{FF2B5EF4-FFF2-40B4-BE49-F238E27FC236}">
                <a16:creationId xmlns:a16="http://schemas.microsoft.com/office/drawing/2014/main" id="{E9B88CD3-22B1-4EEF-9D49-4185680B70F2}"/>
              </a:ext>
            </a:extLst>
          </p:cNvPr>
          <p:cNvSpPr>
            <a:spLocks noChangeAspect="1"/>
          </p:cNvSpPr>
          <p:nvPr userDrawn="1"/>
        </p:nvSpPr>
        <p:spPr bwMode="auto">
          <a:xfrm>
            <a:off x="9710305" y="4255518"/>
            <a:ext cx="896112" cy="896114"/>
          </a:xfrm>
          <a:prstGeom prst="rect">
            <a:avLst/>
          </a:prstGeom>
          <a:solidFill>
            <a:srgbClr val="008C4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100" dirty="0">
              <a:solidFill>
                <a:srgbClr val="004B8D"/>
              </a:solidFill>
              <a:latin typeface="Times" charset="0"/>
            </a:endParaRPr>
          </a:p>
        </p:txBody>
      </p:sp>
      <p:sp>
        <p:nvSpPr>
          <p:cNvPr id="79" name="Content Placeholder 6">
            <a:extLst>
              <a:ext uri="{FF2B5EF4-FFF2-40B4-BE49-F238E27FC236}">
                <a16:creationId xmlns:a16="http://schemas.microsoft.com/office/drawing/2014/main" id="{0A8CDCF7-08A9-4F7A-9BAE-1E8526994521}"/>
              </a:ext>
            </a:extLst>
          </p:cNvPr>
          <p:cNvSpPr txBox="1">
            <a:spLocks/>
          </p:cNvSpPr>
          <p:nvPr userDrawn="1"/>
        </p:nvSpPr>
        <p:spPr bwMode="auto">
          <a:xfrm>
            <a:off x="9505717" y="5169799"/>
            <a:ext cx="1305288" cy="3206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174625" indent="-174625" algn="l" rtl="0" eaLnBrk="0" fontAlgn="base" hangingPunct="0">
              <a:lnSpc>
                <a:spcPct val="90000"/>
              </a:lnSpc>
              <a:spcBef>
                <a:spcPts val="600"/>
              </a:spcBef>
              <a:spcAft>
                <a:spcPts val="600"/>
              </a:spcAft>
              <a:buClr>
                <a:schemeClr val="tx2"/>
              </a:buClr>
              <a:buSzPct val="85000"/>
              <a:buFont typeface="Arial" panose="020B0604020202020204" pitchFamily="34" charset="0"/>
              <a:buChar char="•"/>
              <a:defRPr sz="2000">
                <a:solidFill>
                  <a:srgbClr val="5D5D5D"/>
                </a:solidFill>
                <a:latin typeface="+mn-lt"/>
                <a:ea typeface="+mn-ea"/>
                <a:cs typeface="+mn-cs"/>
              </a:defRPr>
            </a:lvl1pPr>
            <a:lvl2pPr marL="460375" indent="-231775" algn="l" rtl="0" eaLnBrk="0" fontAlgn="base" hangingPunct="0">
              <a:lnSpc>
                <a:spcPct val="90000"/>
              </a:lnSpc>
              <a:spcBef>
                <a:spcPts val="600"/>
              </a:spcBef>
              <a:spcAft>
                <a:spcPts val="600"/>
              </a:spcAft>
              <a:buClr>
                <a:schemeClr val="tx2"/>
              </a:buClr>
              <a:buChar char="–"/>
              <a:defRPr sz="2000">
                <a:solidFill>
                  <a:srgbClr val="5D5D5D"/>
                </a:solidFill>
                <a:latin typeface="+mn-lt"/>
              </a:defRPr>
            </a:lvl2pPr>
            <a:lvl3pPr marL="6858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3pPr>
            <a:lvl4pPr marL="9144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4pPr>
            <a:lvl5pPr marL="1201738" indent="-168275" algn="l" rtl="0" eaLnBrk="0" fontAlgn="base" hangingPunct="0">
              <a:lnSpc>
                <a:spcPct val="90000"/>
              </a:lnSpc>
              <a:spcBef>
                <a:spcPts val="600"/>
              </a:spcBef>
              <a:spcAft>
                <a:spcPts val="600"/>
              </a:spcAft>
              <a:buClr>
                <a:schemeClr val="tx2"/>
              </a:buClr>
              <a:buChar char="»"/>
              <a:defRPr sz="1800">
                <a:solidFill>
                  <a:srgbClr val="5D5D5D"/>
                </a:solidFill>
                <a:latin typeface="+mn-lt"/>
              </a:defRPr>
            </a:lvl5pPr>
            <a:lvl6pPr marL="24003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6pPr>
            <a:lvl7pPr marL="28575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7pPr>
            <a:lvl8pPr marL="33147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8pPr>
            <a:lvl9pPr marL="37719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9pPr>
          </a:lstStyle>
          <a:p>
            <a:pPr marL="0" indent="0" algn="ctr">
              <a:buClr>
                <a:srgbClr val="00AA7E"/>
              </a:buClr>
              <a:buFont typeface="Arial" panose="020B0604020202020204" pitchFamily="34" charset="0"/>
              <a:buNone/>
            </a:pPr>
            <a:r>
              <a:rPr lang="en-US" sz="1100" b="1" dirty="0">
                <a:solidFill>
                  <a:srgbClr val="008C4F"/>
                </a:solidFill>
              </a:rPr>
              <a:t>0/140/79</a:t>
            </a:r>
          </a:p>
        </p:txBody>
      </p:sp>
      <p:sp>
        <p:nvSpPr>
          <p:cNvPr id="80" name="Rectangle 79">
            <a:extLst>
              <a:ext uri="{FF2B5EF4-FFF2-40B4-BE49-F238E27FC236}">
                <a16:creationId xmlns:a16="http://schemas.microsoft.com/office/drawing/2014/main" id="{3F89F90F-FAD1-43FC-9496-6BE0A61393DF}"/>
              </a:ext>
            </a:extLst>
          </p:cNvPr>
          <p:cNvSpPr>
            <a:spLocks noChangeAspect="1"/>
          </p:cNvSpPr>
          <p:nvPr userDrawn="1"/>
        </p:nvSpPr>
        <p:spPr bwMode="auto">
          <a:xfrm>
            <a:off x="10732342" y="4255518"/>
            <a:ext cx="896112" cy="896113"/>
          </a:xfrm>
          <a:prstGeom prst="rect">
            <a:avLst/>
          </a:prstGeom>
          <a:solidFill>
            <a:srgbClr val="6DB2B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100" dirty="0">
              <a:solidFill>
                <a:srgbClr val="004B8D"/>
              </a:solidFill>
              <a:latin typeface="Times" charset="0"/>
            </a:endParaRPr>
          </a:p>
        </p:txBody>
      </p:sp>
      <p:sp>
        <p:nvSpPr>
          <p:cNvPr id="81" name="Content Placeholder 6">
            <a:extLst>
              <a:ext uri="{FF2B5EF4-FFF2-40B4-BE49-F238E27FC236}">
                <a16:creationId xmlns:a16="http://schemas.microsoft.com/office/drawing/2014/main" id="{4AB4F6C8-FF32-4483-BBE3-E1C08FB4A66C}"/>
              </a:ext>
            </a:extLst>
          </p:cNvPr>
          <p:cNvSpPr txBox="1">
            <a:spLocks/>
          </p:cNvSpPr>
          <p:nvPr userDrawn="1"/>
        </p:nvSpPr>
        <p:spPr bwMode="auto">
          <a:xfrm>
            <a:off x="10564893" y="5169799"/>
            <a:ext cx="1137359" cy="3206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174625" indent="-174625" algn="l" rtl="0" eaLnBrk="0" fontAlgn="base" hangingPunct="0">
              <a:lnSpc>
                <a:spcPct val="90000"/>
              </a:lnSpc>
              <a:spcBef>
                <a:spcPts val="600"/>
              </a:spcBef>
              <a:spcAft>
                <a:spcPts val="600"/>
              </a:spcAft>
              <a:buClr>
                <a:schemeClr val="tx2"/>
              </a:buClr>
              <a:buSzPct val="85000"/>
              <a:buFont typeface="Arial" panose="020B0604020202020204" pitchFamily="34" charset="0"/>
              <a:buChar char="•"/>
              <a:defRPr sz="2000">
                <a:solidFill>
                  <a:srgbClr val="5D5D5D"/>
                </a:solidFill>
                <a:latin typeface="+mn-lt"/>
                <a:ea typeface="+mn-ea"/>
                <a:cs typeface="+mn-cs"/>
              </a:defRPr>
            </a:lvl1pPr>
            <a:lvl2pPr marL="460375" indent="-231775" algn="l" rtl="0" eaLnBrk="0" fontAlgn="base" hangingPunct="0">
              <a:lnSpc>
                <a:spcPct val="90000"/>
              </a:lnSpc>
              <a:spcBef>
                <a:spcPts val="600"/>
              </a:spcBef>
              <a:spcAft>
                <a:spcPts val="600"/>
              </a:spcAft>
              <a:buClr>
                <a:schemeClr val="tx2"/>
              </a:buClr>
              <a:buChar char="–"/>
              <a:defRPr sz="2000">
                <a:solidFill>
                  <a:srgbClr val="5D5D5D"/>
                </a:solidFill>
                <a:latin typeface="+mn-lt"/>
              </a:defRPr>
            </a:lvl2pPr>
            <a:lvl3pPr marL="6858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3pPr>
            <a:lvl4pPr marL="9144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4pPr>
            <a:lvl5pPr marL="1201738" indent="-168275" algn="l" rtl="0" eaLnBrk="0" fontAlgn="base" hangingPunct="0">
              <a:lnSpc>
                <a:spcPct val="90000"/>
              </a:lnSpc>
              <a:spcBef>
                <a:spcPts val="600"/>
              </a:spcBef>
              <a:spcAft>
                <a:spcPts val="600"/>
              </a:spcAft>
              <a:buClr>
                <a:schemeClr val="tx2"/>
              </a:buClr>
              <a:buChar char="»"/>
              <a:defRPr sz="1800">
                <a:solidFill>
                  <a:srgbClr val="5D5D5D"/>
                </a:solidFill>
                <a:latin typeface="+mn-lt"/>
              </a:defRPr>
            </a:lvl5pPr>
            <a:lvl6pPr marL="24003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6pPr>
            <a:lvl7pPr marL="28575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7pPr>
            <a:lvl8pPr marL="33147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8pPr>
            <a:lvl9pPr marL="37719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9pPr>
          </a:lstStyle>
          <a:p>
            <a:pPr marL="0" indent="0" algn="ctr">
              <a:buClr>
                <a:srgbClr val="00AA7E"/>
              </a:buClr>
              <a:buFont typeface="Arial" panose="020B0604020202020204" pitchFamily="34" charset="0"/>
              <a:buNone/>
            </a:pPr>
            <a:r>
              <a:rPr lang="en-US" sz="1100" b="1" dirty="0">
                <a:solidFill>
                  <a:srgbClr val="6DB2BF"/>
                </a:solidFill>
              </a:rPr>
              <a:t>109/178/191</a:t>
            </a:r>
          </a:p>
        </p:txBody>
      </p:sp>
      <p:sp>
        <p:nvSpPr>
          <p:cNvPr id="82" name="Rectangle 81">
            <a:extLst>
              <a:ext uri="{FF2B5EF4-FFF2-40B4-BE49-F238E27FC236}">
                <a16:creationId xmlns:a16="http://schemas.microsoft.com/office/drawing/2014/main" id="{DCA8F70A-B73B-4756-B2D7-671F0566638F}"/>
              </a:ext>
            </a:extLst>
          </p:cNvPr>
          <p:cNvSpPr>
            <a:spLocks noChangeAspect="1"/>
          </p:cNvSpPr>
          <p:nvPr userDrawn="1"/>
        </p:nvSpPr>
        <p:spPr bwMode="auto">
          <a:xfrm>
            <a:off x="5633382" y="5516977"/>
            <a:ext cx="896112" cy="896114"/>
          </a:xfrm>
          <a:prstGeom prst="rect">
            <a:avLst/>
          </a:prstGeom>
          <a:solidFill>
            <a:srgbClr val="00AFE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100" dirty="0">
              <a:solidFill>
                <a:srgbClr val="004B8D"/>
              </a:solidFill>
              <a:latin typeface="Times" charset="0"/>
            </a:endParaRPr>
          </a:p>
        </p:txBody>
      </p:sp>
      <p:sp>
        <p:nvSpPr>
          <p:cNvPr id="83" name="Content Placeholder 6">
            <a:extLst>
              <a:ext uri="{FF2B5EF4-FFF2-40B4-BE49-F238E27FC236}">
                <a16:creationId xmlns:a16="http://schemas.microsoft.com/office/drawing/2014/main" id="{ABF13C50-0B20-4FED-B62A-C6A966F6F7C8}"/>
              </a:ext>
            </a:extLst>
          </p:cNvPr>
          <p:cNvSpPr txBox="1">
            <a:spLocks/>
          </p:cNvSpPr>
          <p:nvPr userDrawn="1"/>
        </p:nvSpPr>
        <p:spPr bwMode="auto">
          <a:xfrm>
            <a:off x="5428794" y="6420241"/>
            <a:ext cx="1305288" cy="3206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174625" indent="-174625" algn="l" rtl="0" eaLnBrk="0" fontAlgn="base" hangingPunct="0">
              <a:lnSpc>
                <a:spcPct val="90000"/>
              </a:lnSpc>
              <a:spcBef>
                <a:spcPts val="600"/>
              </a:spcBef>
              <a:spcAft>
                <a:spcPts val="600"/>
              </a:spcAft>
              <a:buClr>
                <a:schemeClr val="tx2"/>
              </a:buClr>
              <a:buSzPct val="85000"/>
              <a:buFont typeface="Arial" panose="020B0604020202020204" pitchFamily="34" charset="0"/>
              <a:buChar char="•"/>
              <a:defRPr sz="2000">
                <a:solidFill>
                  <a:srgbClr val="5D5D5D"/>
                </a:solidFill>
                <a:latin typeface="+mn-lt"/>
                <a:ea typeface="+mn-ea"/>
                <a:cs typeface="+mn-cs"/>
              </a:defRPr>
            </a:lvl1pPr>
            <a:lvl2pPr marL="460375" indent="-231775" algn="l" rtl="0" eaLnBrk="0" fontAlgn="base" hangingPunct="0">
              <a:lnSpc>
                <a:spcPct val="90000"/>
              </a:lnSpc>
              <a:spcBef>
                <a:spcPts val="600"/>
              </a:spcBef>
              <a:spcAft>
                <a:spcPts val="600"/>
              </a:spcAft>
              <a:buClr>
                <a:schemeClr val="tx2"/>
              </a:buClr>
              <a:buChar char="–"/>
              <a:defRPr sz="2000">
                <a:solidFill>
                  <a:srgbClr val="5D5D5D"/>
                </a:solidFill>
                <a:latin typeface="+mn-lt"/>
              </a:defRPr>
            </a:lvl2pPr>
            <a:lvl3pPr marL="6858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3pPr>
            <a:lvl4pPr marL="9144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4pPr>
            <a:lvl5pPr marL="1201738" indent="-168275" algn="l" rtl="0" eaLnBrk="0" fontAlgn="base" hangingPunct="0">
              <a:lnSpc>
                <a:spcPct val="90000"/>
              </a:lnSpc>
              <a:spcBef>
                <a:spcPts val="600"/>
              </a:spcBef>
              <a:spcAft>
                <a:spcPts val="600"/>
              </a:spcAft>
              <a:buClr>
                <a:schemeClr val="tx2"/>
              </a:buClr>
              <a:buChar char="»"/>
              <a:defRPr sz="1800">
                <a:solidFill>
                  <a:srgbClr val="5D5D5D"/>
                </a:solidFill>
                <a:latin typeface="+mn-lt"/>
              </a:defRPr>
            </a:lvl5pPr>
            <a:lvl6pPr marL="24003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6pPr>
            <a:lvl7pPr marL="28575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7pPr>
            <a:lvl8pPr marL="33147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8pPr>
            <a:lvl9pPr marL="37719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9pPr>
          </a:lstStyle>
          <a:p>
            <a:pPr marL="0" indent="0" algn="ctr">
              <a:buClr>
                <a:srgbClr val="00AA7E"/>
              </a:buClr>
              <a:buFont typeface="Arial" panose="020B0604020202020204" pitchFamily="34" charset="0"/>
              <a:buNone/>
            </a:pPr>
            <a:r>
              <a:rPr lang="en-US" sz="1100" b="1" dirty="0">
                <a:solidFill>
                  <a:srgbClr val="00AFE9"/>
                </a:solidFill>
              </a:rPr>
              <a:t>0/175/233</a:t>
            </a:r>
          </a:p>
        </p:txBody>
      </p:sp>
      <p:sp>
        <p:nvSpPr>
          <p:cNvPr id="84" name="Rectangle 83">
            <a:extLst>
              <a:ext uri="{FF2B5EF4-FFF2-40B4-BE49-F238E27FC236}">
                <a16:creationId xmlns:a16="http://schemas.microsoft.com/office/drawing/2014/main" id="{8A12A77A-0F8E-413C-97E0-8AC70B78DEC3}"/>
              </a:ext>
            </a:extLst>
          </p:cNvPr>
          <p:cNvSpPr>
            <a:spLocks noChangeAspect="1"/>
          </p:cNvSpPr>
          <p:nvPr userDrawn="1"/>
        </p:nvSpPr>
        <p:spPr bwMode="auto">
          <a:xfrm>
            <a:off x="6650072" y="5516977"/>
            <a:ext cx="896112" cy="896114"/>
          </a:xfrm>
          <a:prstGeom prst="rect">
            <a:avLst/>
          </a:prstGeom>
          <a:solidFill>
            <a:srgbClr val="0091D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100" dirty="0">
              <a:solidFill>
                <a:srgbClr val="004B8D"/>
              </a:solidFill>
              <a:latin typeface="Times" charset="0"/>
            </a:endParaRPr>
          </a:p>
        </p:txBody>
      </p:sp>
      <p:sp>
        <p:nvSpPr>
          <p:cNvPr id="85" name="Content Placeholder 6">
            <a:extLst>
              <a:ext uri="{FF2B5EF4-FFF2-40B4-BE49-F238E27FC236}">
                <a16:creationId xmlns:a16="http://schemas.microsoft.com/office/drawing/2014/main" id="{93BA3C3D-838B-4A0B-861B-3D86698BDDE8}"/>
              </a:ext>
            </a:extLst>
          </p:cNvPr>
          <p:cNvSpPr txBox="1">
            <a:spLocks/>
          </p:cNvSpPr>
          <p:nvPr userDrawn="1"/>
        </p:nvSpPr>
        <p:spPr bwMode="auto">
          <a:xfrm>
            <a:off x="6445484" y="6420241"/>
            <a:ext cx="1305288" cy="3206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174625" indent="-174625" algn="l" rtl="0" eaLnBrk="0" fontAlgn="base" hangingPunct="0">
              <a:lnSpc>
                <a:spcPct val="90000"/>
              </a:lnSpc>
              <a:spcBef>
                <a:spcPts val="600"/>
              </a:spcBef>
              <a:spcAft>
                <a:spcPts val="600"/>
              </a:spcAft>
              <a:buClr>
                <a:schemeClr val="tx2"/>
              </a:buClr>
              <a:buSzPct val="85000"/>
              <a:buFont typeface="Arial" panose="020B0604020202020204" pitchFamily="34" charset="0"/>
              <a:buChar char="•"/>
              <a:defRPr sz="2000">
                <a:solidFill>
                  <a:srgbClr val="5D5D5D"/>
                </a:solidFill>
                <a:latin typeface="+mn-lt"/>
                <a:ea typeface="+mn-ea"/>
                <a:cs typeface="+mn-cs"/>
              </a:defRPr>
            </a:lvl1pPr>
            <a:lvl2pPr marL="460375" indent="-231775" algn="l" rtl="0" eaLnBrk="0" fontAlgn="base" hangingPunct="0">
              <a:lnSpc>
                <a:spcPct val="90000"/>
              </a:lnSpc>
              <a:spcBef>
                <a:spcPts val="600"/>
              </a:spcBef>
              <a:spcAft>
                <a:spcPts val="600"/>
              </a:spcAft>
              <a:buClr>
                <a:schemeClr val="tx2"/>
              </a:buClr>
              <a:buChar char="–"/>
              <a:defRPr sz="2000">
                <a:solidFill>
                  <a:srgbClr val="5D5D5D"/>
                </a:solidFill>
                <a:latin typeface="+mn-lt"/>
              </a:defRPr>
            </a:lvl2pPr>
            <a:lvl3pPr marL="6858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3pPr>
            <a:lvl4pPr marL="9144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4pPr>
            <a:lvl5pPr marL="1201738" indent="-168275" algn="l" rtl="0" eaLnBrk="0" fontAlgn="base" hangingPunct="0">
              <a:lnSpc>
                <a:spcPct val="90000"/>
              </a:lnSpc>
              <a:spcBef>
                <a:spcPts val="600"/>
              </a:spcBef>
              <a:spcAft>
                <a:spcPts val="600"/>
              </a:spcAft>
              <a:buClr>
                <a:schemeClr val="tx2"/>
              </a:buClr>
              <a:buChar char="»"/>
              <a:defRPr sz="1800">
                <a:solidFill>
                  <a:srgbClr val="5D5D5D"/>
                </a:solidFill>
                <a:latin typeface="+mn-lt"/>
              </a:defRPr>
            </a:lvl5pPr>
            <a:lvl6pPr marL="24003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6pPr>
            <a:lvl7pPr marL="28575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7pPr>
            <a:lvl8pPr marL="33147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8pPr>
            <a:lvl9pPr marL="37719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9pPr>
          </a:lstStyle>
          <a:p>
            <a:pPr marL="0" indent="0" algn="ctr">
              <a:buClr>
                <a:srgbClr val="00AA7E"/>
              </a:buClr>
              <a:buFont typeface="Arial" panose="020B0604020202020204" pitchFamily="34" charset="0"/>
              <a:buNone/>
            </a:pPr>
            <a:r>
              <a:rPr lang="en-US" sz="1100" b="1" dirty="0">
                <a:solidFill>
                  <a:srgbClr val="0091D0"/>
                </a:solidFill>
              </a:rPr>
              <a:t>0/145/208</a:t>
            </a:r>
          </a:p>
        </p:txBody>
      </p:sp>
      <p:sp>
        <p:nvSpPr>
          <p:cNvPr id="86" name="Rectangle 85">
            <a:extLst>
              <a:ext uri="{FF2B5EF4-FFF2-40B4-BE49-F238E27FC236}">
                <a16:creationId xmlns:a16="http://schemas.microsoft.com/office/drawing/2014/main" id="{E0E9757A-BBFB-486A-8EA5-C422B8D28586}"/>
              </a:ext>
            </a:extLst>
          </p:cNvPr>
          <p:cNvSpPr>
            <a:spLocks noChangeAspect="1"/>
          </p:cNvSpPr>
          <p:nvPr userDrawn="1"/>
        </p:nvSpPr>
        <p:spPr bwMode="auto">
          <a:xfrm>
            <a:off x="7674196" y="5516977"/>
            <a:ext cx="896112" cy="896114"/>
          </a:xfrm>
          <a:prstGeom prst="rect">
            <a:avLst/>
          </a:prstGeom>
          <a:solidFill>
            <a:srgbClr val="0079C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100" dirty="0">
              <a:solidFill>
                <a:srgbClr val="004B8D"/>
              </a:solidFill>
              <a:latin typeface="Times" charset="0"/>
            </a:endParaRPr>
          </a:p>
        </p:txBody>
      </p:sp>
      <p:sp>
        <p:nvSpPr>
          <p:cNvPr id="87" name="Content Placeholder 6">
            <a:extLst>
              <a:ext uri="{FF2B5EF4-FFF2-40B4-BE49-F238E27FC236}">
                <a16:creationId xmlns:a16="http://schemas.microsoft.com/office/drawing/2014/main" id="{109696E1-A628-4CE9-B7BA-3FD878978EAF}"/>
              </a:ext>
            </a:extLst>
          </p:cNvPr>
          <p:cNvSpPr txBox="1">
            <a:spLocks/>
          </p:cNvSpPr>
          <p:nvPr userDrawn="1"/>
        </p:nvSpPr>
        <p:spPr bwMode="auto">
          <a:xfrm>
            <a:off x="7469608" y="6420241"/>
            <a:ext cx="1305288" cy="3206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174625" indent="-174625" algn="l" rtl="0" eaLnBrk="0" fontAlgn="base" hangingPunct="0">
              <a:lnSpc>
                <a:spcPct val="90000"/>
              </a:lnSpc>
              <a:spcBef>
                <a:spcPts val="600"/>
              </a:spcBef>
              <a:spcAft>
                <a:spcPts val="600"/>
              </a:spcAft>
              <a:buClr>
                <a:schemeClr val="tx2"/>
              </a:buClr>
              <a:buSzPct val="85000"/>
              <a:buFont typeface="Arial" panose="020B0604020202020204" pitchFamily="34" charset="0"/>
              <a:buChar char="•"/>
              <a:defRPr sz="2000">
                <a:solidFill>
                  <a:srgbClr val="5D5D5D"/>
                </a:solidFill>
                <a:latin typeface="+mn-lt"/>
                <a:ea typeface="+mn-ea"/>
                <a:cs typeface="+mn-cs"/>
              </a:defRPr>
            </a:lvl1pPr>
            <a:lvl2pPr marL="460375" indent="-231775" algn="l" rtl="0" eaLnBrk="0" fontAlgn="base" hangingPunct="0">
              <a:lnSpc>
                <a:spcPct val="90000"/>
              </a:lnSpc>
              <a:spcBef>
                <a:spcPts val="600"/>
              </a:spcBef>
              <a:spcAft>
                <a:spcPts val="600"/>
              </a:spcAft>
              <a:buClr>
                <a:schemeClr val="tx2"/>
              </a:buClr>
              <a:buChar char="–"/>
              <a:defRPr sz="2000">
                <a:solidFill>
                  <a:srgbClr val="5D5D5D"/>
                </a:solidFill>
                <a:latin typeface="+mn-lt"/>
              </a:defRPr>
            </a:lvl2pPr>
            <a:lvl3pPr marL="6858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3pPr>
            <a:lvl4pPr marL="9144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4pPr>
            <a:lvl5pPr marL="1201738" indent="-168275" algn="l" rtl="0" eaLnBrk="0" fontAlgn="base" hangingPunct="0">
              <a:lnSpc>
                <a:spcPct val="90000"/>
              </a:lnSpc>
              <a:spcBef>
                <a:spcPts val="600"/>
              </a:spcBef>
              <a:spcAft>
                <a:spcPts val="600"/>
              </a:spcAft>
              <a:buClr>
                <a:schemeClr val="tx2"/>
              </a:buClr>
              <a:buChar char="»"/>
              <a:defRPr sz="1800">
                <a:solidFill>
                  <a:srgbClr val="5D5D5D"/>
                </a:solidFill>
                <a:latin typeface="+mn-lt"/>
              </a:defRPr>
            </a:lvl5pPr>
            <a:lvl6pPr marL="24003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6pPr>
            <a:lvl7pPr marL="28575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7pPr>
            <a:lvl8pPr marL="33147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8pPr>
            <a:lvl9pPr marL="37719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9pPr>
          </a:lstStyle>
          <a:p>
            <a:pPr marL="0" indent="0" algn="ctr">
              <a:buClr>
                <a:srgbClr val="00AA7E"/>
              </a:buClr>
              <a:buFont typeface="Arial" panose="020B0604020202020204" pitchFamily="34" charset="0"/>
              <a:buNone/>
            </a:pPr>
            <a:r>
              <a:rPr lang="en-US" sz="1100" b="1" dirty="0">
                <a:solidFill>
                  <a:srgbClr val="0079C1"/>
                </a:solidFill>
              </a:rPr>
              <a:t>0/121/193</a:t>
            </a:r>
          </a:p>
        </p:txBody>
      </p:sp>
      <p:sp>
        <p:nvSpPr>
          <p:cNvPr id="88" name="Rectangle 87">
            <a:extLst>
              <a:ext uri="{FF2B5EF4-FFF2-40B4-BE49-F238E27FC236}">
                <a16:creationId xmlns:a16="http://schemas.microsoft.com/office/drawing/2014/main" id="{91F01091-9352-4C92-B5F5-436CB6A1845C}"/>
              </a:ext>
            </a:extLst>
          </p:cNvPr>
          <p:cNvSpPr>
            <a:spLocks noChangeAspect="1"/>
          </p:cNvSpPr>
          <p:nvPr userDrawn="1"/>
        </p:nvSpPr>
        <p:spPr bwMode="auto">
          <a:xfrm>
            <a:off x="8682156" y="5516977"/>
            <a:ext cx="896112" cy="896113"/>
          </a:xfrm>
          <a:prstGeom prst="rect">
            <a:avLst/>
          </a:prstGeom>
          <a:solidFill>
            <a:srgbClr val="00559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100" dirty="0">
              <a:solidFill>
                <a:srgbClr val="004B8D"/>
              </a:solidFill>
              <a:latin typeface="Times" charset="0"/>
            </a:endParaRPr>
          </a:p>
        </p:txBody>
      </p:sp>
      <p:sp>
        <p:nvSpPr>
          <p:cNvPr id="89" name="Content Placeholder 6">
            <a:extLst>
              <a:ext uri="{FF2B5EF4-FFF2-40B4-BE49-F238E27FC236}">
                <a16:creationId xmlns:a16="http://schemas.microsoft.com/office/drawing/2014/main" id="{589FE8E1-CEC8-45B3-864B-FBE870797B03}"/>
              </a:ext>
            </a:extLst>
          </p:cNvPr>
          <p:cNvSpPr txBox="1">
            <a:spLocks/>
          </p:cNvSpPr>
          <p:nvPr userDrawn="1"/>
        </p:nvSpPr>
        <p:spPr bwMode="auto">
          <a:xfrm>
            <a:off x="8676044" y="6420241"/>
            <a:ext cx="908337" cy="3206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174625" indent="-174625" algn="l" rtl="0" eaLnBrk="0" fontAlgn="base" hangingPunct="0">
              <a:lnSpc>
                <a:spcPct val="90000"/>
              </a:lnSpc>
              <a:spcBef>
                <a:spcPts val="600"/>
              </a:spcBef>
              <a:spcAft>
                <a:spcPts val="600"/>
              </a:spcAft>
              <a:buClr>
                <a:schemeClr val="tx2"/>
              </a:buClr>
              <a:buSzPct val="85000"/>
              <a:buFont typeface="Arial" panose="020B0604020202020204" pitchFamily="34" charset="0"/>
              <a:buChar char="•"/>
              <a:defRPr sz="2000">
                <a:solidFill>
                  <a:srgbClr val="5D5D5D"/>
                </a:solidFill>
                <a:latin typeface="+mn-lt"/>
                <a:ea typeface="+mn-ea"/>
                <a:cs typeface="+mn-cs"/>
              </a:defRPr>
            </a:lvl1pPr>
            <a:lvl2pPr marL="460375" indent="-231775" algn="l" rtl="0" eaLnBrk="0" fontAlgn="base" hangingPunct="0">
              <a:lnSpc>
                <a:spcPct val="90000"/>
              </a:lnSpc>
              <a:spcBef>
                <a:spcPts val="600"/>
              </a:spcBef>
              <a:spcAft>
                <a:spcPts val="600"/>
              </a:spcAft>
              <a:buClr>
                <a:schemeClr val="tx2"/>
              </a:buClr>
              <a:buChar char="–"/>
              <a:defRPr sz="2000">
                <a:solidFill>
                  <a:srgbClr val="5D5D5D"/>
                </a:solidFill>
                <a:latin typeface="+mn-lt"/>
              </a:defRPr>
            </a:lvl2pPr>
            <a:lvl3pPr marL="6858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3pPr>
            <a:lvl4pPr marL="9144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4pPr>
            <a:lvl5pPr marL="1201738" indent="-168275" algn="l" rtl="0" eaLnBrk="0" fontAlgn="base" hangingPunct="0">
              <a:lnSpc>
                <a:spcPct val="90000"/>
              </a:lnSpc>
              <a:spcBef>
                <a:spcPts val="600"/>
              </a:spcBef>
              <a:spcAft>
                <a:spcPts val="600"/>
              </a:spcAft>
              <a:buClr>
                <a:schemeClr val="tx2"/>
              </a:buClr>
              <a:buChar char="»"/>
              <a:defRPr sz="1800">
                <a:solidFill>
                  <a:srgbClr val="5D5D5D"/>
                </a:solidFill>
                <a:latin typeface="+mn-lt"/>
              </a:defRPr>
            </a:lvl5pPr>
            <a:lvl6pPr marL="24003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6pPr>
            <a:lvl7pPr marL="28575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7pPr>
            <a:lvl8pPr marL="33147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8pPr>
            <a:lvl9pPr marL="37719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9pPr>
          </a:lstStyle>
          <a:p>
            <a:pPr marL="0" indent="0" algn="ctr">
              <a:buClr>
                <a:srgbClr val="00AA7E"/>
              </a:buClr>
              <a:buFont typeface="Arial" panose="020B0604020202020204" pitchFamily="34" charset="0"/>
              <a:buNone/>
            </a:pPr>
            <a:r>
              <a:rPr lang="en-US" sz="1100" b="1" dirty="0">
                <a:solidFill>
                  <a:srgbClr val="00559D"/>
                </a:solidFill>
              </a:rPr>
              <a:t>0/85/157</a:t>
            </a:r>
          </a:p>
        </p:txBody>
      </p:sp>
      <p:sp>
        <p:nvSpPr>
          <p:cNvPr id="90" name="Rectangle 89">
            <a:extLst>
              <a:ext uri="{FF2B5EF4-FFF2-40B4-BE49-F238E27FC236}">
                <a16:creationId xmlns:a16="http://schemas.microsoft.com/office/drawing/2014/main" id="{4EA876FD-7949-4E4E-BC50-7598FA80E816}"/>
              </a:ext>
            </a:extLst>
          </p:cNvPr>
          <p:cNvSpPr>
            <a:spLocks noChangeAspect="1"/>
          </p:cNvSpPr>
          <p:nvPr userDrawn="1"/>
        </p:nvSpPr>
        <p:spPr bwMode="auto">
          <a:xfrm>
            <a:off x="9710305" y="5516977"/>
            <a:ext cx="896112" cy="896113"/>
          </a:xfrm>
          <a:prstGeom prst="rect">
            <a:avLst/>
          </a:prstGeom>
          <a:solidFill>
            <a:srgbClr val="6E298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100" dirty="0">
              <a:solidFill>
                <a:srgbClr val="004B8D"/>
              </a:solidFill>
              <a:latin typeface="Times" charset="0"/>
            </a:endParaRPr>
          </a:p>
        </p:txBody>
      </p:sp>
      <p:sp>
        <p:nvSpPr>
          <p:cNvPr id="91" name="Content Placeholder 6">
            <a:extLst>
              <a:ext uri="{FF2B5EF4-FFF2-40B4-BE49-F238E27FC236}">
                <a16:creationId xmlns:a16="http://schemas.microsoft.com/office/drawing/2014/main" id="{CFDE9B80-8D92-462E-8BAE-89206162AA1A}"/>
              </a:ext>
            </a:extLst>
          </p:cNvPr>
          <p:cNvSpPr txBox="1">
            <a:spLocks/>
          </p:cNvSpPr>
          <p:nvPr userDrawn="1"/>
        </p:nvSpPr>
        <p:spPr bwMode="auto">
          <a:xfrm>
            <a:off x="9589682" y="6420241"/>
            <a:ext cx="1137359" cy="3206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174625" indent="-174625" algn="l" rtl="0" eaLnBrk="0" fontAlgn="base" hangingPunct="0">
              <a:lnSpc>
                <a:spcPct val="90000"/>
              </a:lnSpc>
              <a:spcBef>
                <a:spcPts val="600"/>
              </a:spcBef>
              <a:spcAft>
                <a:spcPts val="600"/>
              </a:spcAft>
              <a:buClr>
                <a:schemeClr val="tx2"/>
              </a:buClr>
              <a:buSzPct val="85000"/>
              <a:buFont typeface="Arial" panose="020B0604020202020204" pitchFamily="34" charset="0"/>
              <a:buChar char="•"/>
              <a:defRPr sz="2000">
                <a:solidFill>
                  <a:srgbClr val="5D5D5D"/>
                </a:solidFill>
                <a:latin typeface="+mn-lt"/>
                <a:ea typeface="+mn-ea"/>
                <a:cs typeface="+mn-cs"/>
              </a:defRPr>
            </a:lvl1pPr>
            <a:lvl2pPr marL="460375" indent="-231775" algn="l" rtl="0" eaLnBrk="0" fontAlgn="base" hangingPunct="0">
              <a:lnSpc>
                <a:spcPct val="90000"/>
              </a:lnSpc>
              <a:spcBef>
                <a:spcPts val="600"/>
              </a:spcBef>
              <a:spcAft>
                <a:spcPts val="600"/>
              </a:spcAft>
              <a:buClr>
                <a:schemeClr val="tx2"/>
              </a:buClr>
              <a:buChar char="–"/>
              <a:defRPr sz="2000">
                <a:solidFill>
                  <a:srgbClr val="5D5D5D"/>
                </a:solidFill>
                <a:latin typeface="+mn-lt"/>
              </a:defRPr>
            </a:lvl2pPr>
            <a:lvl3pPr marL="6858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3pPr>
            <a:lvl4pPr marL="9144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4pPr>
            <a:lvl5pPr marL="1201738" indent="-168275" algn="l" rtl="0" eaLnBrk="0" fontAlgn="base" hangingPunct="0">
              <a:lnSpc>
                <a:spcPct val="90000"/>
              </a:lnSpc>
              <a:spcBef>
                <a:spcPts val="600"/>
              </a:spcBef>
              <a:spcAft>
                <a:spcPts val="600"/>
              </a:spcAft>
              <a:buClr>
                <a:schemeClr val="tx2"/>
              </a:buClr>
              <a:buChar char="»"/>
              <a:defRPr sz="1800">
                <a:solidFill>
                  <a:srgbClr val="5D5D5D"/>
                </a:solidFill>
                <a:latin typeface="+mn-lt"/>
              </a:defRPr>
            </a:lvl5pPr>
            <a:lvl6pPr marL="24003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6pPr>
            <a:lvl7pPr marL="28575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7pPr>
            <a:lvl8pPr marL="33147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8pPr>
            <a:lvl9pPr marL="37719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9pPr>
          </a:lstStyle>
          <a:p>
            <a:pPr marL="0" indent="0" algn="ctr">
              <a:buClr>
                <a:srgbClr val="00AA7E"/>
              </a:buClr>
              <a:buFont typeface="Arial" panose="020B0604020202020204" pitchFamily="34" charset="0"/>
              <a:buNone/>
            </a:pPr>
            <a:r>
              <a:rPr lang="en-US" sz="1100" b="1" dirty="0">
                <a:solidFill>
                  <a:srgbClr val="6E298D"/>
                </a:solidFill>
              </a:rPr>
              <a:t>110/41/141</a:t>
            </a:r>
          </a:p>
        </p:txBody>
      </p:sp>
      <p:sp>
        <p:nvSpPr>
          <p:cNvPr id="92" name="Rectangle 91">
            <a:extLst>
              <a:ext uri="{FF2B5EF4-FFF2-40B4-BE49-F238E27FC236}">
                <a16:creationId xmlns:a16="http://schemas.microsoft.com/office/drawing/2014/main" id="{9268B55F-A30B-4E92-AFD3-0267FA5D771A}"/>
              </a:ext>
            </a:extLst>
          </p:cNvPr>
          <p:cNvSpPr>
            <a:spLocks noChangeAspect="1"/>
          </p:cNvSpPr>
          <p:nvPr userDrawn="1"/>
        </p:nvSpPr>
        <p:spPr bwMode="auto">
          <a:xfrm>
            <a:off x="10736158" y="5516977"/>
            <a:ext cx="896112" cy="896114"/>
          </a:xfrm>
          <a:prstGeom prst="rect">
            <a:avLst/>
          </a:prstGeom>
          <a:solidFill>
            <a:srgbClr val="A81C8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100" dirty="0">
              <a:solidFill>
                <a:srgbClr val="004B8D"/>
              </a:solidFill>
              <a:latin typeface="Times" charset="0"/>
            </a:endParaRPr>
          </a:p>
        </p:txBody>
      </p:sp>
      <p:sp>
        <p:nvSpPr>
          <p:cNvPr id="93" name="Content Placeholder 6">
            <a:extLst>
              <a:ext uri="{FF2B5EF4-FFF2-40B4-BE49-F238E27FC236}">
                <a16:creationId xmlns:a16="http://schemas.microsoft.com/office/drawing/2014/main" id="{4DF7D3C9-0756-481C-BC75-8CE86A9EA6F6}"/>
              </a:ext>
            </a:extLst>
          </p:cNvPr>
          <p:cNvSpPr txBox="1">
            <a:spLocks/>
          </p:cNvSpPr>
          <p:nvPr userDrawn="1"/>
        </p:nvSpPr>
        <p:spPr bwMode="auto">
          <a:xfrm>
            <a:off x="10514759" y="6420241"/>
            <a:ext cx="1305288" cy="3206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174625" indent="-174625" algn="l" rtl="0" eaLnBrk="0" fontAlgn="base" hangingPunct="0">
              <a:lnSpc>
                <a:spcPct val="90000"/>
              </a:lnSpc>
              <a:spcBef>
                <a:spcPts val="600"/>
              </a:spcBef>
              <a:spcAft>
                <a:spcPts val="600"/>
              </a:spcAft>
              <a:buClr>
                <a:schemeClr val="tx2"/>
              </a:buClr>
              <a:buSzPct val="85000"/>
              <a:buFont typeface="Arial" panose="020B0604020202020204" pitchFamily="34" charset="0"/>
              <a:buChar char="•"/>
              <a:defRPr sz="2000">
                <a:solidFill>
                  <a:srgbClr val="5D5D5D"/>
                </a:solidFill>
                <a:latin typeface="+mn-lt"/>
                <a:ea typeface="+mn-ea"/>
                <a:cs typeface="+mn-cs"/>
              </a:defRPr>
            </a:lvl1pPr>
            <a:lvl2pPr marL="460375" indent="-231775" algn="l" rtl="0" eaLnBrk="0" fontAlgn="base" hangingPunct="0">
              <a:lnSpc>
                <a:spcPct val="90000"/>
              </a:lnSpc>
              <a:spcBef>
                <a:spcPts val="600"/>
              </a:spcBef>
              <a:spcAft>
                <a:spcPts val="600"/>
              </a:spcAft>
              <a:buClr>
                <a:schemeClr val="tx2"/>
              </a:buClr>
              <a:buChar char="–"/>
              <a:defRPr sz="2000">
                <a:solidFill>
                  <a:srgbClr val="5D5D5D"/>
                </a:solidFill>
                <a:latin typeface="+mn-lt"/>
              </a:defRPr>
            </a:lvl2pPr>
            <a:lvl3pPr marL="6858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3pPr>
            <a:lvl4pPr marL="9144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4pPr>
            <a:lvl5pPr marL="1201738" indent="-168275" algn="l" rtl="0" eaLnBrk="0" fontAlgn="base" hangingPunct="0">
              <a:lnSpc>
                <a:spcPct val="90000"/>
              </a:lnSpc>
              <a:spcBef>
                <a:spcPts val="600"/>
              </a:spcBef>
              <a:spcAft>
                <a:spcPts val="600"/>
              </a:spcAft>
              <a:buClr>
                <a:schemeClr val="tx2"/>
              </a:buClr>
              <a:buChar char="»"/>
              <a:defRPr sz="1800">
                <a:solidFill>
                  <a:srgbClr val="5D5D5D"/>
                </a:solidFill>
                <a:latin typeface="+mn-lt"/>
              </a:defRPr>
            </a:lvl5pPr>
            <a:lvl6pPr marL="24003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6pPr>
            <a:lvl7pPr marL="28575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7pPr>
            <a:lvl8pPr marL="33147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8pPr>
            <a:lvl9pPr marL="37719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9pPr>
          </a:lstStyle>
          <a:p>
            <a:pPr marL="0" indent="0" algn="ctr">
              <a:buClr>
                <a:srgbClr val="00AA7E"/>
              </a:buClr>
              <a:buFont typeface="Arial" panose="020B0604020202020204" pitchFamily="34" charset="0"/>
              <a:buNone/>
            </a:pPr>
            <a:r>
              <a:rPr lang="en-US" sz="1100" b="1" dirty="0">
                <a:solidFill>
                  <a:srgbClr val="A81C88"/>
                </a:solidFill>
              </a:rPr>
              <a:t>168/28/136</a:t>
            </a:r>
          </a:p>
        </p:txBody>
      </p:sp>
      <p:sp>
        <p:nvSpPr>
          <p:cNvPr id="94" name="Rectangle 93">
            <a:extLst>
              <a:ext uri="{FF2B5EF4-FFF2-40B4-BE49-F238E27FC236}">
                <a16:creationId xmlns:a16="http://schemas.microsoft.com/office/drawing/2014/main" id="{F7DB685C-370C-49AD-AA84-DB29ABD03A7B}"/>
              </a:ext>
            </a:extLst>
          </p:cNvPr>
          <p:cNvSpPr>
            <a:spLocks noChangeAspect="1"/>
          </p:cNvSpPr>
          <p:nvPr userDrawn="1"/>
        </p:nvSpPr>
        <p:spPr bwMode="auto">
          <a:xfrm>
            <a:off x="5633382" y="6774277"/>
            <a:ext cx="896112" cy="896114"/>
          </a:xfrm>
          <a:prstGeom prst="rect">
            <a:avLst/>
          </a:prstGeom>
          <a:solidFill>
            <a:srgbClr val="CA309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100" dirty="0">
              <a:solidFill>
                <a:srgbClr val="004B8D"/>
              </a:solidFill>
              <a:latin typeface="Times" charset="0"/>
            </a:endParaRPr>
          </a:p>
        </p:txBody>
      </p:sp>
      <p:sp>
        <p:nvSpPr>
          <p:cNvPr id="95" name="Content Placeholder 6">
            <a:extLst>
              <a:ext uri="{FF2B5EF4-FFF2-40B4-BE49-F238E27FC236}">
                <a16:creationId xmlns:a16="http://schemas.microsoft.com/office/drawing/2014/main" id="{33E05386-0D61-463A-A6C9-BE683F651595}"/>
              </a:ext>
            </a:extLst>
          </p:cNvPr>
          <p:cNvSpPr txBox="1">
            <a:spLocks/>
          </p:cNvSpPr>
          <p:nvPr userDrawn="1"/>
        </p:nvSpPr>
        <p:spPr bwMode="auto">
          <a:xfrm>
            <a:off x="5428794" y="7677541"/>
            <a:ext cx="1305288" cy="3206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174625" indent="-174625" algn="l" rtl="0" eaLnBrk="0" fontAlgn="base" hangingPunct="0">
              <a:lnSpc>
                <a:spcPct val="90000"/>
              </a:lnSpc>
              <a:spcBef>
                <a:spcPts val="600"/>
              </a:spcBef>
              <a:spcAft>
                <a:spcPts val="600"/>
              </a:spcAft>
              <a:buClr>
                <a:schemeClr val="tx2"/>
              </a:buClr>
              <a:buSzPct val="85000"/>
              <a:buFont typeface="Arial" panose="020B0604020202020204" pitchFamily="34" charset="0"/>
              <a:buChar char="•"/>
              <a:defRPr sz="2000">
                <a:solidFill>
                  <a:srgbClr val="5D5D5D"/>
                </a:solidFill>
                <a:latin typeface="+mn-lt"/>
                <a:ea typeface="+mn-ea"/>
                <a:cs typeface="+mn-cs"/>
              </a:defRPr>
            </a:lvl1pPr>
            <a:lvl2pPr marL="460375" indent="-231775" algn="l" rtl="0" eaLnBrk="0" fontAlgn="base" hangingPunct="0">
              <a:lnSpc>
                <a:spcPct val="90000"/>
              </a:lnSpc>
              <a:spcBef>
                <a:spcPts val="600"/>
              </a:spcBef>
              <a:spcAft>
                <a:spcPts val="600"/>
              </a:spcAft>
              <a:buClr>
                <a:schemeClr val="tx2"/>
              </a:buClr>
              <a:buChar char="–"/>
              <a:defRPr sz="2000">
                <a:solidFill>
                  <a:srgbClr val="5D5D5D"/>
                </a:solidFill>
                <a:latin typeface="+mn-lt"/>
              </a:defRPr>
            </a:lvl2pPr>
            <a:lvl3pPr marL="6858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3pPr>
            <a:lvl4pPr marL="9144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4pPr>
            <a:lvl5pPr marL="1201738" indent="-168275" algn="l" rtl="0" eaLnBrk="0" fontAlgn="base" hangingPunct="0">
              <a:lnSpc>
                <a:spcPct val="90000"/>
              </a:lnSpc>
              <a:spcBef>
                <a:spcPts val="600"/>
              </a:spcBef>
              <a:spcAft>
                <a:spcPts val="600"/>
              </a:spcAft>
              <a:buClr>
                <a:schemeClr val="tx2"/>
              </a:buClr>
              <a:buChar char="»"/>
              <a:defRPr sz="1800">
                <a:solidFill>
                  <a:srgbClr val="5D5D5D"/>
                </a:solidFill>
                <a:latin typeface="+mn-lt"/>
              </a:defRPr>
            </a:lvl5pPr>
            <a:lvl6pPr marL="24003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6pPr>
            <a:lvl7pPr marL="28575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7pPr>
            <a:lvl8pPr marL="33147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8pPr>
            <a:lvl9pPr marL="37719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9pPr>
          </a:lstStyle>
          <a:p>
            <a:pPr marL="0" indent="0" algn="ctr">
              <a:buClr>
                <a:srgbClr val="00AA7E"/>
              </a:buClr>
              <a:buFont typeface="Arial" panose="020B0604020202020204" pitchFamily="34" charset="0"/>
              <a:buNone/>
            </a:pPr>
            <a:r>
              <a:rPr lang="en-US" sz="1100" b="1" dirty="0">
                <a:solidFill>
                  <a:srgbClr val="CA3092"/>
                </a:solidFill>
              </a:rPr>
              <a:t>202/48/146</a:t>
            </a:r>
          </a:p>
        </p:txBody>
      </p:sp>
      <p:sp>
        <p:nvSpPr>
          <p:cNvPr id="96" name="Rectangle 95">
            <a:extLst>
              <a:ext uri="{FF2B5EF4-FFF2-40B4-BE49-F238E27FC236}">
                <a16:creationId xmlns:a16="http://schemas.microsoft.com/office/drawing/2014/main" id="{4F5DBF5B-CE85-4BFD-97D8-33AAA66A0D75}"/>
              </a:ext>
            </a:extLst>
          </p:cNvPr>
          <p:cNvSpPr>
            <a:spLocks noChangeAspect="1"/>
          </p:cNvSpPr>
          <p:nvPr userDrawn="1"/>
        </p:nvSpPr>
        <p:spPr bwMode="auto">
          <a:xfrm>
            <a:off x="6650072" y="6774277"/>
            <a:ext cx="896112" cy="896114"/>
          </a:xfrm>
          <a:prstGeom prst="rect">
            <a:avLst/>
          </a:prstGeom>
          <a:solidFill>
            <a:srgbClr val="E30A7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100" dirty="0">
              <a:solidFill>
                <a:srgbClr val="004B8D"/>
              </a:solidFill>
              <a:latin typeface="Times" charset="0"/>
            </a:endParaRPr>
          </a:p>
        </p:txBody>
      </p:sp>
      <p:sp>
        <p:nvSpPr>
          <p:cNvPr id="97" name="Content Placeholder 6">
            <a:extLst>
              <a:ext uri="{FF2B5EF4-FFF2-40B4-BE49-F238E27FC236}">
                <a16:creationId xmlns:a16="http://schemas.microsoft.com/office/drawing/2014/main" id="{93EB71A5-DD00-442E-8756-A04F97600D1F}"/>
              </a:ext>
            </a:extLst>
          </p:cNvPr>
          <p:cNvSpPr txBox="1">
            <a:spLocks/>
          </p:cNvSpPr>
          <p:nvPr userDrawn="1"/>
        </p:nvSpPr>
        <p:spPr bwMode="auto">
          <a:xfrm>
            <a:off x="6445484" y="7677541"/>
            <a:ext cx="1305288" cy="3206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174625" indent="-174625" algn="l" rtl="0" eaLnBrk="0" fontAlgn="base" hangingPunct="0">
              <a:lnSpc>
                <a:spcPct val="90000"/>
              </a:lnSpc>
              <a:spcBef>
                <a:spcPts val="600"/>
              </a:spcBef>
              <a:spcAft>
                <a:spcPts val="600"/>
              </a:spcAft>
              <a:buClr>
                <a:schemeClr val="tx2"/>
              </a:buClr>
              <a:buSzPct val="85000"/>
              <a:buFont typeface="Arial" panose="020B0604020202020204" pitchFamily="34" charset="0"/>
              <a:buChar char="•"/>
              <a:defRPr sz="2000">
                <a:solidFill>
                  <a:srgbClr val="5D5D5D"/>
                </a:solidFill>
                <a:latin typeface="+mn-lt"/>
                <a:ea typeface="+mn-ea"/>
                <a:cs typeface="+mn-cs"/>
              </a:defRPr>
            </a:lvl1pPr>
            <a:lvl2pPr marL="460375" indent="-231775" algn="l" rtl="0" eaLnBrk="0" fontAlgn="base" hangingPunct="0">
              <a:lnSpc>
                <a:spcPct val="90000"/>
              </a:lnSpc>
              <a:spcBef>
                <a:spcPts val="600"/>
              </a:spcBef>
              <a:spcAft>
                <a:spcPts val="600"/>
              </a:spcAft>
              <a:buClr>
                <a:schemeClr val="tx2"/>
              </a:buClr>
              <a:buChar char="–"/>
              <a:defRPr sz="2000">
                <a:solidFill>
                  <a:srgbClr val="5D5D5D"/>
                </a:solidFill>
                <a:latin typeface="+mn-lt"/>
              </a:defRPr>
            </a:lvl2pPr>
            <a:lvl3pPr marL="6858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3pPr>
            <a:lvl4pPr marL="9144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4pPr>
            <a:lvl5pPr marL="1201738" indent="-168275" algn="l" rtl="0" eaLnBrk="0" fontAlgn="base" hangingPunct="0">
              <a:lnSpc>
                <a:spcPct val="90000"/>
              </a:lnSpc>
              <a:spcBef>
                <a:spcPts val="600"/>
              </a:spcBef>
              <a:spcAft>
                <a:spcPts val="600"/>
              </a:spcAft>
              <a:buClr>
                <a:schemeClr val="tx2"/>
              </a:buClr>
              <a:buChar char="»"/>
              <a:defRPr sz="1800">
                <a:solidFill>
                  <a:srgbClr val="5D5D5D"/>
                </a:solidFill>
                <a:latin typeface="+mn-lt"/>
              </a:defRPr>
            </a:lvl5pPr>
            <a:lvl6pPr marL="24003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6pPr>
            <a:lvl7pPr marL="28575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7pPr>
            <a:lvl8pPr marL="33147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8pPr>
            <a:lvl9pPr marL="37719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9pPr>
          </a:lstStyle>
          <a:p>
            <a:pPr marL="0" indent="0" algn="ctr">
              <a:buClr>
                <a:srgbClr val="00AA7E"/>
              </a:buClr>
              <a:buFont typeface="Arial" panose="020B0604020202020204" pitchFamily="34" charset="0"/>
              <a:buNone/>
            </a:pPr>
            <a:r>
              <a:rPr lang="en-US" sz="1100" b="1" dirty="0">
                <a:solidFill>
                  <a:srgbClr val="E30A7C"/>
                </a:solidFill>
              </a:rPr>
              <a:t>227/10/124</a:t>
            </a:r>
          </a:p>
        </p:txBody>
      </p:sp>
      <p:sp>
        <p:nvSpPr>
          <p:cNvPr id="101" name="Rectangle 100">
            <a:extLst>
              <a:ext uri="{FF2B5EF4-FFF2-40B4-BE49-F238E27FC236}">
                <a16:creationId xmlns:a16="http://schemas.microsoft.com/office/drawing/2014/main" id="{62D610CA-7D6E-4075-9EF7-AE725BF90B0A}"/>
              </a:ext>
            </a:extLst>
          </p:cNvPr>
          <p:cNvSpPr>
            <a:spLocks noChangeAspect="1"/>
          </p:cNvSpPr>
          <p:nvPr userDrawn="1"/>
        </p:nvSpPr>
        <p:spPr bwMode="auto">
          <a:xfrm>
            <a:off x="8682156" y="6774277"/>
            <a:ext cx="896112" cy="896114"/>
          </a:xfrm>
          <a:prstGeom prst="rect">
            <a:avLst/>
          </a:prstGeom>
          <a:solidFill>
            <a:srgbClr val="DE7D3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100" dirty="0">
              <a:solidFill>
                <a:srgbClr val="004B8D"/>
              </a:solidFill>
              <a:latin typeface="Times" charset="0"/>
            </a:endParaRPr>
          </a:p>
        </p:txBody>
      </p:sp>
      <p:sp>
        <p:nvSpPr>
          <p:cNvPr id="102" name="Content Placeholder 6">
            <a:extLst>
              <a:ext uri="{FF2B5EF4-FFF2-40B4-BE49-F238E27FC236}">
                <a16:creationId xmlns:a16="http://schemas.microsoft.com/office/drawing/2014/main" id="{8DDA92C7-4D0D-45D2-8D1E-BD884F6E51B6}"/>
              </a:ext>
            </a:extLst>
          </p:cNvPr>
          <p:cNvSpPr txBox="1">
            <a:spLocks/>
          </p:cNvSpPr>
          <p:nvPr userDrawn="1"/>
        </p:nvSpPr>
        <p:spPr bwMode="auto">
          <a:xfrm>
            <a:off x="8670463" y="7677541"/>
            <a:ext cx="919498" cy="3206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174625" indent="-174625" algn="l" rtl="0" eaLnBrk="0" fontAlgn="base" hangingPunct="0">
              <a:lnSpc>
                <a:spcPct val="90000"/>
              </a:lnSpc>
              <a:spcBef>
                <a:spcPts val="600"/>
              </a:spcBef>
              <a:spcAft>
                <a:spcPts val="600"/>
              </a:spcAft>
              <a:buClr>
                <a:schemeClr val="tx2"/>
              </a:buClr>
              <a:buSzPct val="85000"/>
              <a:buFont typeface="Arial" panose="020B0604020202020204" pitchFamily="34" charset="0"/>
              <a:buChar char="•"/>
              <a:defRPr sz="2000">
                <a:solidFill>
                  <a:srgbClr val="5D5D5D"/>
                </a:solidFill>
                <a:latin typeface="+mn-lt"/>
                <a:ea typeface="+mn-ea"/>
                <a:cs typeface="+mn-cs"/>
              </a:defRPr>
            </a:lvl1pPr>
            <a:lvl2pPr marL="460375" indent="-231775" algn="l" rtl="0" eaLnBrk="0" fontAlgn="base" hangingPunct="0">
              <a:lnSpc>
                <a:spcPct val="90000"/>
              </a:lnSpc>
              <a:spcBef>
                <a:spcPts val="600"/>
              </a:spcBef>
              <a:spcAft>
                <a:spcPts val="600"/>
              </a:spcAft>
              <a:buClr>
                <a:schemeClr val="tx2"/>
              </a:buClr>
              <a:buChar char="–"/>
              <a:defRPr sz="2000">
                <a:solidFill>
                  <a:srgbClr val="5D5D5D"/>
                </a:solidFill>
                <a:latin typeface="+mn-lt"/>
              </a:defRPr>
            </a:lvl2pPr>
            <a:lvl3pPr marL="6858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3pPr>
            <a:lvl4pPr marL="9144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4pPr>
            <a:lvl5pPr marL="1201738" indent="-168275" algn="l" rtl="0" eaLnBrk="0" fontAlgn="base" hangingPunct="0">
              <a:lnSpc>
                <a:spcPct val="90000"/>
              </a:lnSpc>
              <a:spcBef>
                <a:spcPts val="600"/>
              </a:spcBef>
              <a:spcAft>
                <a:spcPts val="600"/>
              </a:spcAft>
              <a:buClr>
                <a:schemeClr val="tx2"/>
              </a:buClr>
              <a:buChar char="»"/>
              <a:defRPr sz="1800">
                <a:solidFill>
                  <a:srgbClr val="5D5D5D"/>
                </a:solidFill>
                <a:latin typeface="+mn-lt"/>
              </a:defRPr>
            </a:lvl5pPr>
            <a:lvl6pPr marL="24003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6pPr>
            <a:lvl7pPr marL="28575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7pPr>
            <a:lvl8pPr marL="33147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8pPr>
            <a:lvl9pPr marL="37719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9pPr>
          </a:lstStyle>
          <a:p>
            <a:pPr marL="0" indent="0" algn="ctr">
              <a:buClr>
                <a:srgbClr val="00AA7E"/>
              </a:buClr>
              <a:buFont typeface="Arial" panose="020B0604020202020204" pitchFamily="34" charset="0"/>
              <a:buNone/>
            </a:pPr>
            <a:r>
              <a:rPr lang="en-US" sz="1100" b="1" dirty="0">
                <a:solidFill>
                  <a:srgbClr val="DE7D32"/>
                </a:solidFill>
              </a:rPr>
              <a:t>222/125/50</a:t>
            </a:r>
          </a:p>
        </p:txBody>
      </p:sp>
      <p:sp>
        <p:nvSpPr>
          <p:cNvPr id="103" name="Rectangle 102">
            <a:extLst>
              <a:ext uri="{FF2B5EF4-FFF2-40B4-BE49-F238E27FC236}">
                <a16:creationId xmlns:a16="http://schemas.microsoft.com/office/drawing/2014/main" id="{C82FFCE2-428C-4E38-8132-409F8A28BE69}"/>
              </a:ext>
            </a:extLst>
          </p:cNvPr>
          <p:cNvSpPr>
            <a:spLocks noChangeAspect="1"/>
          </p:cNvSpPr>
          <p:nvPr userDrawn="1"/>
        </p:nvSpPr>
        <p:spPr bwMode="auto">
          <a:xfrm>
            <a:off x="9710305" y="6774277"/>
            <a:ext cx="896112" cy="896114"/>
          </a:xfrm>
          <a:prstGeom prst="rect">
            <a:avLst/>
          </a:prstGeom>
          <a:solidFill>
            <a:srgbClr val="FAA63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100" dirty="0">
              <a:solidFill>
                <a:srgbClr val="004B8D"/>
              </a:solidFill>
              <a:latin typeface="Times" charset="0"/>
            </a:endParaRPr>
          </a:p>
        </p:txBody>
      </p:sp>
      <p:sp>
        <p:nvSpPr>
          <p:cNvPr id="104" name="Content Placeholder 6">
            <a:extLst>
              <a:ext uri="{FF2B5EF4-FFF2-40B4-BE49-F238E27FC236}">
                <a16:creationId xmlns:a16="http://schemas.microsoft.com/office/drawing/2014/main" id="{2A768BCC-C739-4701-BA6E-2AE4CE2CF04F}"/>
              </a:ext>
            </a:extLst>
          </p:cNvPr>
          <p:cNvSpPr txBox="1">
            <a:spLocks/>
          </p:cNvSpPr>
          <p:nvPr userDrawn="1"/>
        </p:nvSpPr>
        <p:spPr bwMode="auto">
          <a:xfrm>
            <a:off x="9505717" y="7677541"/>
            <a:ext cx="1305288" cy="3206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174625" indent="-174625" algn="l" rtl="0" eaLnBrk="0" fontAlgn="base" hangingPunct="0">
              <a:lnSpc>
                <a:spcPct val="90000"/>
              </a:lnSpc>
              <a:spcBef>
                <a:spcPts val="600"/>
              </a:spcBef>
              <a:spcAft>
                <a:spcPts val="600"/>
              </a:spcAft>
              <a:buClr>
                <a:schemeClr val="tx2"/>
              </a:buClr>
              <a:buSzPct val="85000"/>
              <a:buFont typeface="Arial" panose="020B0604020202020204" pitchFamily="34" charset="0"/>
              <a:buChar char="•"/>
              <a:defRPr sz="2000">
                <a:solidFill>
                  <a:srgbClr val="5D5D5D"/>
                </a:solidFill>
                <a:latin typeface="+mn-lt"/>
                <a:ea typeface="+mn-ea"/>
                <a:cs typeface="+mn-cs"/>
              </a:defRPr>
            </a:lvl1pPr>
            <a:lvl2pPr marL="460375" indent="-231775" algn="l" rtl="0" eaLnBrk="0" fontAlgn="base" hangingPunct="0">
              <a:lnSpc>
                <a:spcPct val="90000"/>
              </a:lnSpc>
              <a:spcBef>
                <a:spcPts val="600"/>
              </a:spcBef>
              <a:spcAft>
                <a:spcPts val="600"/>
              </a:spcAft>
              <a:buClr>
                <a:schemeClr val="tx2"/>
              </a:buClr>
              <a:buChar char="–"/>
              <a:defRPr sz="2000">
                <a:solidFill>
                  <a:srgbClr val="5D5D5D"/>
                </a:solidFill>
                <a:latin typeface="+mn-lt"/>
              </a:defRPr>
            </a:lvl2pPr>
            <a:lvl3pPr marL="6858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3pPr>
            <a:lvl4pPr marL="9144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4pPr>
            <a:lvl5pPr marL="1201738" indent="-168275" algn="l" rtl="0" eaLnBrk="0" fontAlgn="base" hangingPunct="0">
              <a:lnSpc>
                <a:spcPct val="90000"/>
              </a:lnSpc>
              <a:spcBef>
                <a:spcPts val="600"/>
              </a:spcBef>
              <a:spcAft>
                <a:spcPts val="600"/>
              </a:spcAft>
              <a:buClr>
                <a:schemeClr val="tx2"/>
              </a:buClr>
              <a:buChar char="»"/>
              <a:defRPr sz="1800">
                <a:solidFill>
                  <a:srgbClr val="5D5D5D"/>
                </a:solidFill>
                <a:latin typeface="+mn-lt"/>
              </a:defRPr>
            </a:lvl5pPr>
            <a:lvl6pPr marL="24003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6pPr>
            <a:lvl7pPr marL="28575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7pPr>
            <a:lvl8pPr marL="33147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8pPr>
            <a:lvl9pPr marL="37719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9pPr>
          </a:lstStyle>
          <a:p>
            <a:pPr marL="0" indent="0" algn="ctr">
              <a:buClr>
                <a:srgbClr val="00AA7E"/>
              </a:buClr>
              <a:buFont typeface="Arial" panose="020B0604020202020204" pitchFamily="34" charset="0"/>
              <a:buNone/>
            </a:pPr>
            <a:r>
              <a:rPr lang="en-US" sz="1100" b="1" dirty="0">
                <a:solidFill>
                  <a:srgbClr val="FAA634"/>
                </a:solidFill>
              </a:rPr>
              <a:t>250/166/52</a:t>
            </a:r>
          </a:p>
        </p:txBody>
      </p:sp>
      <p:sp>
        <p:nvSpPr>
          <p:cNvPr id="8" name="Rectangle 7">
            <a:extLst>
              <a:ext uri="{FF2B5EF4-FFF2-40B4-BE49-F238E27FC236}">
                <a16:creationId xmlns:a16="http://schemas.microsoft.com/office/drawing/2014/main" id="{F15C3982-0097-4A55-81D5-A4563735D0C8}"/>
              </a:ext>
            </a:extLst>
          </p:cNvPr>
          <p:cNvSpPr/>
          <p:nvPr userDrawn="1"/>
        </p:nvSpPr>
        <p:spPr bwMode="auto">
          <a:xfrm>
            <a:off x="286450" y="5640027"/>
            <a:ext cx="2802617" cy="523218"/>
          </a:xfrm>
          <a:prstGeom prst="rect">
            <a:avLst/>
          </a:prstGeom>
          <a:solidFill>
            <a:srgbClr val="3F4040">
              <a:alpha val="69804"/>
            </a:srgbClr>
          </a:solidFill>
          <a:ln w="9525">
            <a:noFill/>
            <a:round/>
            <a:headEnd/>
            <a:tailEnd/>
          </a:ln>
          <a:effectLst/>
        </p:spPr>
        <p:txBody>
          <a:bodyPr wrap="square" rtlCol="0" anchor="ctr"/>
          <a:lstStyle/>
          <a:p>
            <a:pPr algn="ctr" eaLnBrk="0" fontAlgn="base" hangingPunct="0">
              <a:spcBef>
                <a:spcPct val="0"/>
              </a:spcBef>
              <a:spcAft>
                <a:spcPct val="0"/>
              </a:spcAft>
            </a:pPr>
            <a:endParaRPr lang="en-US" b="1" dirty="0">
              <a:solidFill>
                <a:srgbClr val="FFFFFF"/>
              </a:solidFill>
            </a:endParaRPr>
          </a:p>
        </p:txBody>
      </p:sp>
      <p:grpSp>
        <p:nvGrpSpPr>
          <p:cNvPr id="60" name="Group 59"/>
          <p:cNvGrpSpPr/>
          <p:nvPr/>
        </p:nvGrpSpPr>
        <p:grpSpPr>
          <a:xfrm>
            <a:off x="124003" y="5667956"/>
            <a:ext cx="3033175" cy="457200"/>
            <a:chOff x="6450410" y="4905090"/>
            <a:chExt cx="1826044" cy="533234"/>
          </a:xfrm>
        </p:grpSpPr>
        <p:cxnSp>
          <p:nvCxnSpPr>
            <p:cNvPr id="64" name="Straight Connector 63"/>
            <p:cNvCxnSpPr/>
            <p:nvPr/>
          </p:nvCxnSpPr>
          <p:spPr bwMode="auto">
            <a:xfrm>
              <a:off x="6450410" y="4905090"/>
              <a:ext cx="1816619" cy="533234"/>
            </a:xfrm>
            <a:prstGeom prst="line">
              <a:avLst/>
            </a:prstGeom>
            <a:solidFill>
              <a:schemeClr val="accent1"/>
            </a:solidFill>
            <a:ln w="57150" cap="flat" cmpd="sng" algn="ctr">
              <a:solidFill>
                <a:srgbClr val="D31245"/>
              </a:solidFill>
              <a:prstDash val="solid"/>
              <a:round/>
              <a:headEnd type="none" w="med" len="med"/>
              <a:tailEnd type="none" w="med" len="med"/>
            </a:ln>
            <a:effectLst>
              <a:outerShdw blurRad="63500" sx="102000" sy="102000" algn="ctr" rotWithShape="0">
                <a:prstClr val="black">
                  <a:alpha val="40000"/>
                </a:prstClr>
              </a:outerShdw>
            </a:effectLst>
          </p:spPr>
        </p:cxnSp>
        <p:cxnSp>
          <p:nvCxnSpPr>
            <p:cNvPr id="65" name="Straight Connector 64"/>
            <p:cNvCxnSpPr/>
            <p:nvPr/>
          </p:nvCxnSpPr>
          <p:spPr bwMode="auto">
            <a:xfrm flipH="1">
              <a:off x="6459835" y="4905090"/>
              <a:ext cx="1816619" cy="533234"/>
            </a:xfrm>
            <a:prstGeom prst="line">
              <a:avLst/>
            </a:prstGeom>
            <a:solidFill>
              <a:schemeClr val="accent1"/>
            </a:solidFill>
            <a:ln w="57150" cap="flat" cmpd="sng" algn="ctr">
              <a:solidFill>
                <a:srgbClr val="D31245"/>
              </a:solidFill>
              <a:prstDash val="solid"/>
              <a:round/>
              <a:headEnd type="none" w="med" len="med"/>
              <a:tailEnd type="none" w="med" len="med"/>
            </a:ln>
            <a:effectLst>
              <a:outerShdw blurRad="63500" sx="102000" sy="102000" algn="ctr" rotWithShape="0">
                <a:prstClr val="black">
                  <a:alpha val="40000"/>
                </a:prstClr>
              </a:outerShdw>
            </a:effectLst>
          </p:spPr>
        </p:cxnSp>
      </p:grpSp>
      <p:cxnSp>
        <p:nvCxnSpPr>
          <p:cNvPr id="69" name="Straight Arrow Connector 68"/>
          <p:cNvCxnSpPr>
            <a:cxnSpLocks/>
          </p:cNvCxnSpPr>
          <p:nvPr userDrawn="1"/>
        </p:nvCxnSpPr>
        <p:spPr bwMode="auto">
          <a:xfrm flipH="1">
            <a:off x="1757363" y="6306545"/>
            <a:ext cx="1452599" cy="0"/>
          </a:xfrm>
          <a:prstGeom prst="straightConnector1">
            <a:avLst/>
          </a:prstGeom>
          <a:noFill/>
          <a:ln w="28575">
            <a:solidFill>
              <a:schemeClr val="tx1"/>
            </a:solidFill>
            <a:round/>
            <a:headEnd type="none" w="med" len="med"/>
            <a:tailEnd type="arrow" w="med" len="med"/>
          </a:ln>
          <a:effectLst>
            <a:outerShdw blurRad="63500" sx="102000" sy="102000" algn="ctr" rotWithShape="0">
              <a:prstClr val="black">
                <a:alpha val="40000"/>
              </a:prstClr>
            </a:outerShdw>
          </a:effectLst>
        </p:spPr>
      </p:cxnSp>
      <p:sp>
        <p:nvSpPr>
          <p:cNvPr id="106" name="Rounded Rectangle 60">
            <a:extLst>
              <a:ext uri="{FF2B5EF4-FFF2-40B4-BE49-F238E27FC236}">
                <a16:creationId xmlns:a16="http://schemas.microsoft.com/office/drawing/2014/main" id="{53B30F72-EB20-4D1F-9034-3F5DAA9CD715}"/>
              </a:ext>
            </a:extLst>
          </p:cNvPr>
          <p:cNvSpPr/>
          <p:nvPr userDrawn="1"/>
        </p:nvSpPr>
        <p:spPr bwMode="auto">
          <a:xfrm>
            <a:off x="12179300" y="3692390"/>
            <a:ext cx="1926202" cy="329859"/>
          </a:xfrm>
          <a:prstGeom prst="roundRect">
            <a:avLst>
              <a:gd name="adj" fmla="val 50000"/>
            </a:avLst>
          </a:prstGeom>
          <a:noFill/>
          <a:ln w="28575">
            <a:solidFill>
              <a:schemeClr val="tx1"/>
            </a:solidFill>
            <a:round/>
            <a:headEnd/>
            <a:tailEnd/>
          </a:ln>
          <a:effectLst>
            <a:outerShdw blurRad="63500" sx="102000" sy="102000" algn="ctr" rotWithShape="0">
              <a:prstClr val="black">
                <a:alpha val="40000"/>
              </a:prstClr>
            </a:outerShdw>
          </a:effectLst>
        </p:spPr>
        <p:txBody>
          <a:bodyPr wrap="none" rtlCol="0" anchor="ctr"/>
          <a:lstStyle/>
          <a:p>
            <a:pPr algn="ctr" eaLnBrk="0" fontAlgn="base" hangingPunct="0">
              <a:spcBef>
                <a:spcPct val="0"/>
              </a:spcBef>
              <a:spcAft>
                <a:spcPct val="0"/>
              </a:spcAft>
            </a:pPr>
            <a:endParaRPr lang="en-US" dirty="0">
              <a:solidFill>
                <a:srgbClr val="FFFFFF"/>
              </a:solidFill>
            </a:endParaRPr>
          </a:p>
        </p:txBody>
      </p:sp>
      <p:cxnSp>
        <p:nvCxnSpPr>
          <p:cNvPr id="107" name="Straight Arrow Connector 106">
            <a:extLst>
              <a:ext uri="{FF2B5EF4-FFF2-40B4-BE49-F238E27FC236}">
                <a16:creationId xmlns:a16="http://schemas.microsoft.com/office/drawing/2014/main" id="{1A4DE58C-D2F7-4327-8293-44BB23771BC7}"/>
              </a:ext>
            </a:extLst>
          </p:cNvPr>
          <p:cNvCxnSpPr>
            <a:cxnSpLocks/>
          </p:cNvCxnSpPr>
          <p:nvPr userDrawn="1"/>
        </p:nvCxnSpPr>
        <p:spPr bwMode="auto">
          <a:xfrm flipV="1">
            <a:off x="13383261" y="4114800"/>
            <a:ext cx="0" cy="883325"/>
          </a:xfrm>
          <a:prstGeom prst="straightConnector1">
            <a:avLst/>
          </a:prstGeom>
          <a:noFill/>
          <a:ln w="28575">
            <a:solidFill>
              <a:schemeClr val="tx1"/>
            </a:solidFill>
            <a:round/>
            <a:headEnd type="none" w="med" len="med"/>
            <a:tailEnd type="arrow" w="med" len="med"/>
          </a:ln>
          <a:effectLst>
            <a:outerShdw blurRad="63500" sx="102000" sy="102000" algn="ctr" rotWithShape="0">
              <a:prstClr val="black">
                <a:alpha val="40000"/>
              </a:prstClr>
            </a:outerShdw>
          </a:effectLst>
        </p:spPr>
      </p:cxnSp>
      <p:sp>
        <p:nvSpPr>
          <p:cNvPr id="99" name="Footer Placeholder 2">
            <a:extLst>
              <a:ext uri="{FF2B5EF4-FFF2-40B4-BE49-F238E27FC236}">
                <a16:creationId xmlns:a16="http://schemas.microsoft.com/office/drawing/2014/main" id="{80C208A8-565A-4735-BFE7-4EAE208613FB}"/>
              </a:ext>
            </a:extLst>
          </p:cNvPr>
          <p:cNvSpPr>
            <a:spLocks noGrp="1"/>
          </p:cNvSpPr>
          <p:nvPr>
            <p:ph type="ftr" sz="quarter" idx="3"/>
          </p:nvPr>
        </p:nvSpPr>
        <p:spPr>
          <a:xfrm>
            <a:off x="503238" y="7862887"/>
            <a:ext cx="8338186"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Tree>
    <p:extLst>
      <p:ext uri="{BB962C8B-B14F-4D97-AF65-F5344CB8AC3E}">
        <p14:creationId xmlns:p14="http://schemas.microsoft.com/office/powerpoint/2010/main" val="37096651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he Color Wheel">
    <p:spTree>
      <p:nvGrpSpPr>
        <p:cNvPr id="1" name=""/>
        <p:cNvGrpSpPr/>
        <p:nvPr/>
      </p:nvGrpSpPr>
      <p:grpSpPr>
        <a:xfrm>
          <a:off x="0" y="0"/>
          <a:ext cx="0" cy="0"/>
          <a:chOff x="0" y="0"/>
          <a:chExt cx="0" cy="0"/>
        </a:xfrm>
      </p:grpSpPr>
      <p:graphicFrame>
        <p:nvGraphicFramePr>
          <p:cNvPr id="7" name="Chart 6">
            <a:extLst>
              <a:ext uri="{FF2B5EF4-FFF2-40B4-BE49-F238E27FC236}">
                <a16:creationId xmlns:a16="http://schemas.microsoft.com/office/drawing/2014/main" id="{4E170F74-9462-4376-9F62-6008A62D9718}"/>
              </a:ext>
            </a:extLst>
          </p:cNvPr>
          <p:cNvGraphicFramePr/>
          <p:nvPr userDrawn="1">
            <p:extLst>
              <p:ext uri="{D42A27DB-BD31-4B8C-83A1-F6EECF244321}">
                <p14:modId xmlns:p14="http://schemas.microsoft.com/office/powerpoint/2010/main" val="2683368827"/>
              </p:ext>
            </p:extLst>
          </p:nvPr>
        </p:nvGraphicFramePr>
        <p:xfrm>
          <a:off x="5033517" y="2721507"/>
          <a:ext cx="4575730" cy="4380583"/>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p:cNvSpPr>
            <a:spLocks noGrp="1"/>
          </p:cNvSpPr>
          <p:nvPr>
            <p:ph type="title" hasCustomPrompt="1"/>
          </p:nvPr>
        </p:nvSpPr>
        <p:spPr/>
        <p:txBody>
          <a:bodyPr/>
          <a:lstStyle>
            <a:lvl1pPr>
              <a:defRPr/>
            </a:lvl1pPr>
          </a:lstStyle>
          <a:p>
            <a:r>
              <a:rPr lang="en-US" dirty="0"/>
              <a:t>The Color Wheel</a:t>
            </a:r>
          </a:p>
        </p:txBody>
      </p:sp>
      <p:sp>
        <p:nvSpPr>
          <p:cNvPr id="3" name="Slide Number Placeholder 2"/>
          <p:cNvSpPr>
            <a:spLocks noGrp="1"/>
          </p:cNvSpPr>
          <p:nvPr>
            <p:ph type="sldNum" sz="quarter" idx="10"/>
          </p:nvPr>
        </p:nvSpPr>
        <p:spPr/>
        <p:txBody>
          <a:bodyPr/>
          <a:lstStyle/>
          <a:p>
            <a:fld id="{B3618E82-2635-4133-8350-4252D6B2AEF7}" type="slidenum">
              <a:rPr lang="en-US" smtClean="0"/>
              <a:pPr/>
              <a:t>‹#›</a:t>
            </a:fld>
            <a:endParaRPr lang="en-US"/>
          </a:p>
        </p:txBody>
      </p:sp>
      <p:grpSp>
        <p:nvGrpSpPr>
          <p:cNvPr id="44" name="Group 43"/>
          <p:cNvGrpSpPr/>
          <p:nvPr userDrawn="1"/>
        </p:nvGrpSpPr>
        <p:grpSpPr>
          <a:xfrm>
            <a:off x="8033818" y="2208269"/>
            <a:ext cx="4081989" cy="798367"/>
            <a:chOff x="5495453" y="1672306"/>
            <a:chExt cx="2290371" cy="416460"/>
          </a:xfrm>
        </p:grpSpPr>
        <p:cxnSp>
          <p:nvCxnSpPr>
            <p:cNvPr id="45" name="Straight Connector 44"/>
            <p:cNvCxnSpPr/>
            <p:nvPr/>
          </p:nvCxnSpPr>
          <p:spPr bwMode="auto">
            <a:xfrm flipV="1">
              <a:off x="5495453" y="1672306"/>
              <a:ext cx="416460" cy="416460"/>
            </a:xfrm>
            <a:prstGeom prst="line">
              <a:avLst/>
            </a:prstGeom>
            <a:solidFill>
              <a:schemeClr val="accent1"/>
            </a:solidFill>
            <a:ln w="9525" cap="flat" cmpd="sng" algn="ctr">
              <a:solidFill>
                <a:srgbClr val="D31245"/>
              </a:solidFill>
              <a:prstDash val="solid"/>
              <a:round/>
              <a:headEnd type="none" w="med" len="med"/>
              <a:tailEnd type="none" w="med" len="med"/>
            </a:ln>
            <a:effectLst/>
          </p:spPr>
        </p:cxnSp>
        <p:cxnSp>
          <p:nvCxnSpPr>
            <p:cNvPr id="46" name="Straight Connector 45"/>
            <p:cNvCxnSpPr/>
            <p:nvPr/>
          </p:nvCxnSpPr>
          <p:spPr bwMode="auto">
            <a:xfrm>
              <a:off x="5911913" y="1672306"/>
              <a:ext cx="1873911" cy="0"/>
            </a:xfrm>
            <a:prstGeom prst="line">
              <a:avLst/>
            </a:prstGeom>
            <a:solidFill>
              <a:schemeClr val="accent1"/>
            </a:solidFill>
            <a:ln w="9525" cap="flat" cmpd="sng" algn="ctr">
              <a:solidFill>
                <a:srgbClr val="D31245"/>
              </a:solidFill>
              <a:prstDash val="solid"/>
              <a:round/>
              <a:headEnd type="none" w="med" len="med"/>
              <a:tailEnd type="none" w="med" len="med"/>
            </a:ln>
            <a:effectLst/>
          </p:spPr>
        </p:cxnSp>
      </p:grpSp>
      <p:sp>
        <p:nvSpPr>
          <p:cNvPr id="47" name="Text Box 5"/>
          <p:cNvSpPr txBox="1">
            <a:spLocks noChangeArrowheads="1"/>
          </p:cNvSpPr>
          <p:nvPr userDrawn="1"/>
        </p:nvSpPr>
        <p:spPr bwMode="auto">
          <a:xfrm>
            <a:off x="10113481" y="1773877"/>
            <a:ext cx="2084535" cy="461665"/>
          </a:xfrm>
          <a:prstGeom prst="rect">
            <a:avLst/>
          </a:prstGeom>
          <a:noFill/>
          <a:ln w="9525">
            <a:noFill/>
            <a:miter lim="800000"/>
            <a:headEnd/>
            <a:tailEnd/>
          </a:ln>
        </p:spPr>
        <p:txBody>
          <a:bodyPr wrap="square">
            <a:spAutoFit/>
          </a:bodyPr>
          <a:lstStyle/>
          <a:p>
            <a:pPr algn="r" fontAlgn="base">
              <a:spcBef>
                <a:spcPct val="0"/>
              </a:spcBef>
              <a:spcAft>
                <a:spcPct val="0"/>
              </a:spcAft>
            </a:pPr>
            <a:r>
              <a:rPr lang="en-US" sz="2400" b="1" dirty="0">
                <a:solidFill>
                  <a:srgbClr val="D31245"/>
                </a:solidFill>
                <a:latin typeface="Arial Narrow" panose="020B0606020202030204" pitchFamily="34" charset="0"/>
              </a:rPr>
              <a:t>211/18/69</a:t>
            </a:r>
          </a:p>
        </p:txBody>
      </p:sp>
      <p:cxnSp>
        <p:nvCxnSpPr>
          <p:cNvPr id="51" name="Straight Connector 50"/>
          <p:cNvCxnSpPr/>
          <p:nvPr userDrawn="1"/>
        </p:nvCxnSpPr>
        <p:spPr bwMode="auto">
          <a:xfrm>
            <a:off x="9252476" y="4248160"/>
            <a:ext cx="2824940" cy="0"/>
          </a:xfrm>
          <a:prstGeom prst="line">
            <a:avLst/>
          </a:prstGeom>
          <a:solidFill>
            <a:schemeClr val="accent1"/>
          </a:solidFill>
          <a:ln w="9525" cap="flat" cmpd="sng" algn="ctr">
            <a:solidFill>
              <a:schemeClr val="accent1"/>
            </a:solidFill>
            <a:prstDash val="solid"/>
            <a:round/>
            <a:headEnd type="none" w="med" len="med"/>
            <a:tailEnd type="none" w="med" len="med"/>
          </a:ln>
          <a:effectLst/>
        </p:spPr>
      </p:cxnSp>
      <p:sp>
        <p:nvSpPr>
          <p:cNvPr id="52" name="Text Box 5"/>
          <p:cNvSpPr txBox="1">
            <a:spLocks noChangeArrowheads="1"/>
          </p:cNvSpPr>
          <p:nvPr userDrawn="1"/>
        </p:nvSpPr>
        <p:spPr bwMode="auto">
          <a:xfrm>
            <a:off x="10113481" y="3813182"/>
            <a:ext cx="2084535" cy="461665"/>
          </a:xfrm>
          <a:prstGeom prst="rect">
            <a:avLst/>
          </a:prstGeom>
          <a:noFill/>
          <a:ln w="9525">
            <a:noFill/>
            <a:miter lim="800000"/>
            <a:headEnd/>
            <a:tailEnd/>
          </a:ln>
        </p:spPr>
        <p:txBody>
          <a:bodyPr wrap="square">
            <a:spAutoFit/>
          </a:bodyPr>
          <a:lstStyle/>
          <a:p>
            <a:pPr algn="r" fontAlgn="base">
              <a:spcBef>
                <a:spcPct val="0"/>
              </a:spcBef>
              <a:spcAft>
                <a:spcPct val="0"/>
              </a:spcAft>
            </a:pPr>
            <a:r>
              <a:rPr lang="en-US" sz="2400" b="1" dirty="0">
                <a:solidFill>
                  <a:srgbClr val="004B8D"/>
                </a:solidFill>
                <a:latin typeface="Arial Narrow" panose="020B0606020202030204" pitchFamily="34" charset="0"/>
              </a:rPr>
              <a:t>0/75/141</a:t>
            </a:r>
          </a:p>
        </p:txBody>
      </p:sp>
      <p:grpSp>
        <p:nvGrpSpPr>
          <p:cNvPr id="53" name="Group 52"/>
          <p:cNvGrpSpPr/>
          <p:nvPr userDrawn="1"/>
        </p:nvGrpSpPr>
        <p:grpSpPr>
          <a:xfrm flipH="1">
            <a:off x="2644048" y="2208270"/>
            <a:ext cx="3923964" cy="798367"/>
            <a:chOff x="5495453" y="1672306"/>
            <a:chExt cx="2290371" cy="416460"/>
          </a:xfrm>
        </p:grpSpPr>
        <p:cxnSp>
          <p:nvCxnSpPr>
            <p:cNvPr id="54" name="Straight Connector 53"/>
            <p:cNvCxnSpPr/>
            <p:nvPr/>
          </p:nvCxnSpPr>
          <p:spPr bwMode="auto">
            <a:xfrm flipV="1">
              <a:off x="5495453" y="1672306"/>
              <a:ext cx="416460" cy="416460"/>
            </a:xfrm>
            <a:prstGeom prst="line">
              <a:avLst/>
            </a:prstGeom>
            <a:solidFill>
              <a:schemeClr val="accent1"/>
            </a:solidFill>
            <a:ln w="9525" cap="flat" cmpd="sng" algn="ctr">
              <a:solidFill>
                <a:srgbClr val="6DB2BF"/>
              </a:solidFill>
              <a:prstDash val="solid"/>
              <a:round/>
              <a:headEnd type="none" w="med" len="med"/>
              <a:tailEnd type="none" w="med" len="med"/>
            </a:ln>
            <a:effectLst/>
          </p:spPr>
        </p:cxnSp>
        <p:cxnSp>
          <p:nvCxnSpPr>
            <p:cNvPr id="55" name="Straight Connector 54"/>
            <p:cNvCxnSpPr/>
            <p:nvPr/>
          </p:nvCxnSpPr>
          <p:spPr bwMode="auto">
            <a:xfrm>
              <a:off x="5911913" y="1672306"/>
              <a:ext cx="1873911" cy="0"/>
            </a:xfrm>
            <a:prstGeom prst="line">
              <a:avLst/>
            </a:prstGeom>
            <a:solidFill>
              <a:schemeClr val="accent1"/>
            </a:solidFill>
            <a:ln w="9525" cap="flat" cmpd="sng" algn="ctr">
              <a:solidFill>
                <a:srgbClr val="6DB2BF"/>
              </a:solidFill>
              <a:prstDash val="solid"/>
              <a:round/>
              <a:headEnd type="none" w="med" len="med"/>
              <a:tailEnd type="none" w="med" len="med"/>
            </a:ln>
            <a:effectLst/>
          </p:spPr>
        </p:cxnSp>
      </p:grpSp>
      <p:sp>
        <p:nvSpPr>
          <p:cNvPr id="56" name="Text Box 5"/>
          <p:cNvSpPr txBox="1">
            <a:spLocks noChangeArrowheads="1"/>
          </p:cNvSpPr>
          <p:nvPr userDrawn="1"/>
        </p:nvSpPr>
        <p:spPr bwMode="auto">
          <a:xfrm>
            <a:off x="2552985" y="1773877"/>
            <a:ext cx="2084535" cy="461665"/>
          </a:xfrm>
          <a:prstGeom prst="rect">
            <a:avLst/>
          </a:prstGeom>
          <a:noFill/>
          <a:ln w="9525">
            <a:noFill/>
            <a:miter lim="800000"/>
            <a:headEnd/>
            <a:tailEnd/>
          </a:ln>
        </p:spPr>
        <p:txBody>
          <a:bodyPr wrap="square">
            <a:spAutoFit/>
          </a:bodyPr>
          <a:lstStyle/>
          <a:p>
            <a:pPr algn="l" fontAlgn="base">
              <a:spcBef>
                <a:spcPct val="0"/>
              </a:spcBef>
              <a:spcAft>
                <a:spcPct val="0"/>
              </a:spcAft>
            </a:pPr>
            <a:r>
              <a:rPr lang="en-US" sz="2400" b="1" dirty="0">
                <a:solidFill>
                  <a:srgbClr val="6DB2BF"/>
                </a:solidFill>
                <a:latin typeface="Arial Narrow" panose="020B0606020202030204" pitchFamily="34" charset="0"/>
              </a:rPr>
              <a:t>109/178/191</a:t>
            </a:r>
          </a:p>
        </p:txBody>
      </p:sp>
      <p:cxnSp>
        <p:nvCxnSpPr>
          <p:cNvPr id="57" name="Straight Connector 56"/>
          <p:cNvCxnSpPr>
            <a:cxnSpLocks/>
          </p:cNvCxnSpPr>
          <p:nvPr userDrawn="1"/>
        </p:nvCxnSpPr>
        <p:spPr bwMode="auto">
          <a:xfrm>
            <a:off x="2644048" y="3531131"/>
            <a:ext cx="3246677" cy="0"/>
          </a:xfrm>
          <a:prstGeom prst="line">
            <a:avLst/>
          </a:prstGeom>
          <a:solidFill>
            <a:schemeClr val="accent1"/>
          </a:solidFill>
          <a:ln w="9525" cap="flat" cmpd="sng" algn="ctr">
            <a:solidFill>
              <a:srgbClr val="00AA7E"/>
            </a:solidFill>
            <a:prstDash val="solid"/>
            <a:round/>
            <a:headEnd type="none" w="med" len="med"/>
            <a:tailEnd type="none" w="med" len="med"/>
          </a:ln>
          <a:effectLst/>
        </p:spPr>
      </p:cxnSp>
      <p:sp>
        <p:nvSpPr>
          <p:cNvPr id="58" name="Text Box 5"/>
          <p:cNvSpPr txBox="1">
            <a:spLocks noChangeArrowheads="1"/>
          </p:cNvSpPr>
          <p:nvPr userDrawn="1"/>
        </p:nvSpPr>
        <p:spPr bwMode="auto">
          <a:xfrm>
            <a:off x="2552985" y="3096152"/>
            <a:ext cx="2084535" cy="461665"/>
          </a:xfrm>
          <a:prstGeom prst="rect">
            <a:avLst/>
          </a:prstGeom>
          <a:noFill/>
          <a:ln w="9525">
            <a:noFill/>
            <a:miter lim="800000"/>
            <a:headEnd/>
            <a:tailEnd/>
          </a:ln>
        </p:spPr>
        <p:txBody>
          <a:bodyPr wrap="square">
            <a:spAutoFit/>
          </a:bodyPr>
          <a:lstStyle/>
          <a:p>
            <a:pPr algn="l" fontAlgn="base">
              <a:spcBef>
                <a:spcPct val="0"/>
              </a:spcBef>
              <a:spcAft>
                <a:spcPct val="0"/>
              </a:spcAft>
            </a:pPr>
            <a:r>
              <a:rPr lang="en-US" sz="2400" b="1" dirty="0">
                <a:solidFill>
                  <a:srgbClr val="00B37E"/>
                </a:solidFill>
                <a:latin typeface="Arial Narrow" panose="020B0606020202030204" pitchFamily="34" charset="0"/>
              </a:rPr>
              <a:t>0/170/126</a:t>
            </a:r>
          </a:p>
        </p:txBody>
      </p:sp>
      <p:cxnSp>
        <p:nvCxnSpPr>
          <p:cNvPr id="59" name="Straight Connector 58"/>
          <p:cNvCxnSpPr/>
          <p:nvPr userDrawn="1"/>
        </p:nvCxnSpPr>
        <p:spPr bwMode="auto">
          <a:xfrm>
            <a:off x="2644048" y="4357300"/>
            <a:ext cx="2824940" cy="0"/>
          </a:xfrm>
          <a:prstGeom prst="line">
            <a:avLst/>
          </a:prstGeom>
          <a:solidFill>
            <a:schemeClr val="accent1"/>
          </a:solidFill>
          <a:ln w="9525" cap="flat" cmpd="sng" algn="ctr">
            <a:solidFill>
              <a:srgbClr val="BDD52B"/>
            </a:solidFill>
            <a:prstDash val="solid"/>
            <a:round/>
            <a:headEnd type="none" w="med" len="med"/>
            <a:tailEnd type="none" w="med" len="med"/>
          </a:ln>
          <a:effectLst/>
        </p:spPr>
      </p:cxnSp>
      <p:sp>
        <p:nvSpPr>
          <p:cNvPr id="60" name="Text Box 5"/>
          <p:cNvSpPr txBox="1">
            <a:spLocks noChangeArrowheads="1"/>
          </p:cNvSpPr>
          <p:nvPr userDrawn="1"/>
        </p:nvSpPr>
        <p:spPr bwMode="auto">
          <a:xfrm>
            <a:off x="2552985" y="3922322"/>
            <a:ext cx="2355344" cy="461665"/>
          </a:xfrm>
          <a:prstGeom prst="rect">
            <a:avLst/>
          </a:prstGeom>
          <a:noFill/>
          <a:ln w="9525">
            <a:noFill/>
            <a:miter lim="800000"/>
            <a:headEnd/>
            <a:tailEnd/>
          </a:ln>
        </p:spPr>
        <p:txBody>
          <a:bodyPr wrap="square">
            <a:spAutoFit/>
          </a:bodyPr>
          <a:lstStyle/>
          <a:p>
            <a:pPr algn="l" fontAlgn="base">
              <a:spcBef>
                <a:spcPct val="0"/>
              </a:spcBef>
              <a:spcAft>
                <a:spcPct val="0"/>
              </a:spcAft>
            </a:pPr>
            <a:r>
              <a:rPr lang="en-US" sz="2400" b="1" dirty="0">
                <a:solidFill>
                  <a:srgbClr val="BDD52B"/>
                </a:solidFill>
                <a:latin typeface="Arial Narrow" panose="020B0606020202030204" pitchFamily="34" charset="0"/>
              </a:rPr>
              <a:t>195/217/65</a:t>
            </a:r>
          </a:p>
        </p:txBody>
      </p:sp>
      <p:cxnSp>
        <p:nvCxnSpPr>
          <p:cNvPr id="61" name="Straight Connector 60"/>
          <p:cNvCxnSpPr/>
          <p:nvPr userDrawn="1"/>
        </p:nvCxnSpPr>
        <p:spPr bwMode="auto">
          <a:xfrm>
            <a:off x="2644048" y="5724777"/>
            <a:ext cx="2824940" cy="0"/>
          </a:xfrm>
          <a:prstGeom prst="line">
            <a:avLst/>
          </a:prstGeom>
          <a:solidFill>
            <a:schemeClr val="accent1"/>
          </a:solidFill>
          <a:ln w="9525" cap="flat" cmpd="sng" algn="ctr">
            <a:solidFill>
              <a:schemeClr val="accent6"/>
            </a:solidFill>
            <a:prstDash val="solid"/>
            <a:round/>
            <a:headEnd type="none" w="med" len="med"/>
            <a:tailEnd type="none" w="med" len="med"/>
          </a:ln>
          <a:effectLst/>
        </p:spPr>
      </p:cxnSp>
      <p:sp>
        <p:nvSpPr>
          <p:cNvPr id="62" name="Text Box 5"/>
          <p:cNvSpPr txBox="1">
            <a:spLocks noChangeArrowheads="1"/>
          </p:cNvSpPr>
          <p:nvPr userDrawn="1"/>
        </p:nvSpPr>
        <p:spPr bwMode="auto">
          <a:xfrm>
            <a:off x="2552985" y="5289798"/>
            <a:ext cx="2084535" cy="461665"/>
          </a:xfrm>
          <a:prstGeom prst="rect">
            <a:avLst/>
          </a:prstGeom>
          <a:noFill/>
          <a:ln w="9525">
            <a:noFill/>
            <a:miter lim="800000"/>
            <a:headEnd/>
            <a:tailEnd/>
          </a:ln>
        </p:spPr>
        <p:txBody>
          <a:bodyPr wrap="square">
            <a:spAutoFit/>
          </a:bodyPr>
          <a:lstStyle/>
          <a:p>
            <a:pPr algn="l" fontAlgn="base">
              <a:spcBef>
                <a:spcPct val="0"/>
              </a:spcBef>
              <a:spcAft>
                <a:spcPct val="0"/>
              </a:spcAft>
            </a:pPr>
            <a:r>
              <a:rPr lang="en-US" sz="2400" b="1" dirty="0">
                <a:solidFill>
                  <a:srgbClr val="6E298D"/>
                </a:solidFill>
                <a:latin typeface="Arial Narrow" panose="020B0606020202030204" pitchFamily="34" charset="0"/>
              </a:rPr>
              <a:t>110/41/141</a:t>
            </a:r>
          </a:p>
        </p:txBody>
      </p:sp>
      <p:sp>
        <p:nvSpPr>
          <p:cNvPr id="63" name="Text Box 5"/>
          <p:cNvSpPr txBox="1">
            <a:spLocks noChangeArrowheads="1"/>
          </p:cNvSpPr>
          <p:nvPr userDrawn="1"/>
        </p:nvSpPr>
        <p:spPr bwMode="auto">
          <a:xfrm>
            <a:off x="2552985" y="6770706"/>
            <a:ext cx="2439406" cy="461665"/>
          </a:xfrm>
          <a:prstGeom prst="rect">
            <a:avLst/>
          </a:prstGeom>
          <a:noFill/>
          <a:ln w="9525">
            <a:noFill/>
            <a:miter lim="800000"/>
            <a:headEnd/>
            <a:tailEnd/>
          </a:ln>
        </p:spPr>
        <p:txBody>
          <a:bodyPr wrap="square">
            <a:spAutoFit/>
          </a:bodyPr>
          <a:lstStyle/>
          <a:p>
            <a:pPr algn="l" fontAlgn="base">
              <a:spcBef>
                <a:spcPct val="0"/>
              </a:spcBef>
              <a:spcAft>
                <a:spcPct val="0"/>
              </a:spcAft>
            </a:pPr>
            <a:r>
              <a:rPr lang="en-US" sz="2400" b="1" dirty="0">
                <a:solidFill>
                  <a:srgbClr val="F79428"/>
                </a:solidFill>
                <a:latin typeface="Arial Narrow" panose="020B0606020202030204" pitchFamily="34" charset="0"/>
              </a:rPr>
              <a:t>247/148/40</a:t>
            </a:r>
          </a:p>
        </p:txBody>
      </p:sp>
      <p:grpSp>
        <p:nvGrpSpPr>
          <p:cNvPr id="64" name="Group 63"/>
          <p:cNvGrpSpPr/>
          <p:nvPr userDrawn="1"/>
        </p:nvGrpSpPr>
        <p:grpSpPr>
          <a:xfrm flipV="1">
            <a:off x="8621897" y="6364805"/>
            <a:ext cx="3574950" cy="737287"/>
            <a:chOff x="5495453" y="1672306"/>
            <a:chExt cx="2290371" cy="416460"/>
          </a:xfrm>
        </p:grpSpPr>
        <p:cxnSp>
          <p:nvCxnSpPr>
            <p:cNvPr id="65" name="Straight Connector 64"/>
            <p:cNvCxnSpPr/>
            <p:nvPr/>
          </p:nvCxnSpPr>
          <p:spPr bwMode="auto">
            <a:xfrm flipV="1">
              <a:off x="5495453" y="1672306"/>
              <a:ext cx="416460" cy="416460"/>
            </a:xfrm>
            <a:prstGeom prst="line">
              <a:avLst/>
            </a:prstGeom>
            <a:solidFill>
              <a:schemeClr val="accent1"/>
            </a:solidFill>
            <a:ln w="9525" cap="flat" cmpd="sng" algn="ctr">
              <a:solidFill>
                <a:schemeClr val="accent3"/>
              </a:solidFill>
              <a:prstDash val="solid"/>
              <a:round/>
              <a:headEnd type="none" w="med" len="med"/>
              <a:tailEnd type="none" w="med" len="med"/>
            </a:ln>
            <a:effectLst/>
          </p:spPr>
        </p:cxnSp>
        <p:cxnSp>
          <p:nvCxnSpPr>
            <p:cNvPr id="66" name="Straight Connector 65"/>
            <p:cNvCxnSpPr/>
            <p:nvPr/>
          </p:nvCxnSpPr>
          <p:spPr bwMode="auto">
            <a:xfrm>
              <a:off x="5911913" y="1672306"/>
              <a:ext cx="1873911" cy="0"/>
            </a:xfrm>
            <a:prstGeom prst="line">
              <a:avLst/>
            </a:prstGeom>
            <a:solidFill>
              <a:schemeClr val="accent1"/>
            </a:solidFill>
            <a:ln w="9525" cap="flat" cmpd="sng" algn="ctr">
              <a:solidFill>
                <a:schemeClr val="accent3"/>
              </a:solidFill>
              <a:prstDash val="solid"/>
              <a:round/>
              <a:headEnd type="none" w="med" len="med"/>
              <a:tailEnd type="none" w="med" len="med"/>
            </a:ln>
            <a:effectLst/>
          </p:spPr>
        </p:cxnSp>
      </p:grpSp>
      <p:sp>
        <p:nvSpPr>
          <p:cNvPr id="67" name="Text Box 5"/>
          <p:cNvSpPr txBox="1">
            <a:spLocks noChangeArrowheads="1"/>
          </p:cNvSpPr>
          <p:nvPr userDrawn="1"/>
        </p:nvSpPr>
        <p:spPr bwMode="auto">
          <a:xfrm>
            <a:off x="10156634" y="6677486"/>
            <a:ext cx="2084535" cy="461665"/>
          </a:xfrm>
          <a:prstGeom prst="rect">
            <a:avLst/>
          </a:prstGeom>
          <a:noFill/>
          <a:ln w="9525">
            <a:noFill/>
            <a:miter lim="800000"/>
            <a:headEnd/>
            <a:tailEnd/>
          </a:ln>
        </p:spPr>
        <p:txBody>
          <a:bodyPr wrap="square">
            <a:spAutoFit/>
          </a:bodyPr>
          <a:lstStyle/>
          <a:p>
            <a:pPr algn="r" fontAlgn="base">
              <a:spcBef>
                <a:spcPct val="0"/>
              </a:spcBef>
              <a:spcAft>
                <a:spcPct val="0"/>
              </a:spcAft>
            </a:pPr>
            <a:r>
              <a:rPr lang="en-US" sz="2400" b="1" dirty="0">
                <a:solidFill>
                  <a:srgbClr val="00A4D2"/>
                </a:solidFill>
                <a:latin typeface="Arial Narrow" panose="020B0606020202030204" pitchFamily="34" charset="0"/>
              </a:rPr>
              <a:t>0/164/210</a:t>
            </a:r>
          </a:p>
        </p:txBody>
      </p:sp>
      <p:cxnSp>
        <p:nvCxnSpPr>
          <p:cNvPr id="68" name="Straight Connector 67"/>
          <p:cNvCxnSpPr>
            <a:cxnSpLocks/>
          </p:cNvCxnSpPr>
          <p:nvPr userDrawn="1"/>
        </p:nvCxnSpPr>
        <p:spPr bwMode="auto">
          <a:xfrm>
            <a:off x="9115896" y="5714278"/>
            <a:ext cx="3082120" cy="0"/>
          </a:xfrm>
          <a:prstGeom prst="line">
            <a:avLst/>
          </a:prstGeom>
          <a:solidFill>
            <a:schemeClr val="accent1"/>
          </a:solidFill>
          <a:ln w="9525" cap="flat" cmpd="sng" algn="ctr">
            <a:solidFill>
              <a:schemeClr val="accent2"/>
            </a:solidFill>
            <a:prstDash val="solid"/>
            <a:round/>
            <a:headEnd type="none" w="med" len="med"/>
            <a:tailEnd type="none" w="med" len="med"/>
          </a:ln>
          <a:effectLst/>
        </p:spPr>
      </p:cxnSp>
      <p:sp>
        <p:nvSpPr>
          <p:cNvPr id="69" name="Text Box 5"/>
          <p:cNvSpPr txBox="1">
            <a:spLocks noChangeArrowheads="1"/>
          </p:cNvSpPr>
          <p:nvPr userDrawn="1"/>
        </p:nvSpPr>
        <p:spPr bwMode="auto">
          <a:xfrm>
            <a:off x="10156634" y="5279300"/>
            <a:ext cx="2084535" cy="461665"/>
          </a:xfrm>
          <a:prstGeom prst="rect">
            <a:avLst/>
          </a:prstGeom>
          <a:noFill/>
          <a:ln w="9525">
            <a:noFill/>
            <a:miter lim="800000"/>
            <a:headEnd/>
            <a:tailEnd/>
          </a:ln>
        </p:spPr>
        <p:txBody>
          <a:bodyPr wrap="square">
            <a:spAutoFit/>
          </a:bodyPr>
          <a:lstStyle/>
          <a:p>
            <a:pPr algn="r" fontAlgn="base">
              <a:spcBef>
                <a:spcPct val="0"/>
              </a:spcBef>
              <a:spcAft>
                <a:spcPct val="0"/>
              </a:spcAft>
            </a:pPr>
            <a:r>
              <a:rPr lang="en-US" sz="2400" b="1" dirty="0">
                <a:solidFill>
                  <a:srgbClr val="62BB46"/>
                </a:solidFill>
                <a:latin typeface="Arial Narrow" panose="020B0606020202030204" pitchFamily="34" charset="0"/>
              </a:rPr>
              <a:t>98/187/70</a:t>
            </a:r>
          </a:p>
        </p:txBody>
      </p:sp>
      <p:grpSp>
        <p:nvGrpSpPr>
          <p:cNvPr id="71" name="Group 70"/>
          <p:cNvGrpSpPr/>
          <p:nvPr userDrawn="1"/>
        </p:nvGrpSpPr>
        <p:grpSpPr>
          <a:xfrm flipH="1" flipV="1">
            <a:off x="2644048" y="6458025"/>
            <a:ext cx="3428254" cy="737287"/>
            <a:chOff x="5495453" y="1672306"/>
            <a:chExt cx="2290371" cy="416460"/>
          </a:xfrm>
        </p:grpSpPr>
        <p:cxnSp>
          <p:nvCxnSpPr>
            <p:cNvPr id="72" name="Straight Connector 71"/>
            <p:cNvCxnSpPr/>
            <p:nvPr/>
          </p:nvCxnSpPr>
          <p:spPr bwMode="auto">
            <a:xfrm flipV="1">
              <a:off x="5495453" y="1672306"/>
              <a:ext cx="416460" cy="416460"/>
            </a:xfrm>
            <a:prstGeom prst="line">
              <a:avLst/>
            </a:prstGeom>
            <a:solidFill>
              <a:schemeClr val="accent1"/>
            </a:solidFill>
            <a:ln w="9525" cap="flat" cmpd="sng" algn="ctr">
              <a:solidFill>
                <a:schemeClr val="accent5"/>
              </a:solidFill>
              <a:prstDash val="solid"/>
              <a:round/>
              <a:headEnd type="none" w="med" len="med"/>
              <a:tailEnd type="none" w="med" len="med"/>
            </a:ln>
            <a:effectLst/>
          </p:spPr>
        </p:cxnSp>
        <p:cxnSp>
          <p:nvCxnSpPr>
            <p:cNvPr id="73" name="Straight Connector 72"/>
            <p:cNvCxnSpPr/>
            <p:nvPr/>
          </p:nvCxnSpPr>
          <p:spPr bwMode="auto">
            <a:xfrm>
              <a:off x="5911913" y="1672306"/>
              <a:ext cx="1873911" cy="0"/>
            </a:xfrm>
            <a:prstGeom prst="line">
              <a:avLst/>
            </a:prstGeom>
            <a:solidFill>
              <a:schemeClr val="accent1"/>
            </a:solidFill>
            <a:ln w="9525" cap="flat" cmpd="sng" algn="ctr">
              <a:solidFill>
                <a:schemeClr val="accent5"/>
              </a:solidFill>
              <a:prstDash val="solid"/>
              <a:round/>
              <a:headEnd type="none" w="med" len="med"/>
              <a:tailEnd type="none" w="med" len="med"/>
            </a:ln>
            <a:effectLst/>
          </p:spPr>
        </p:cxnSp>
      </p:grpSp>
      <p:grpSp>
        <p:nvGrpSpPr>
          <p:cNvPr id="75" name="Group 74"/>
          <p:cNvGrpSpPr/>
          <p:nvPr userDrawn="1"/>
        </p:nvGrpSpPr>
        <p:grpSpPr>
          <a:xfrm flipH="1" flipV="1">
            <a:off x="4715741" y="6727203"/>
            <a:ext cx="2375922" cy="1165131"/>
            <a:chOff x="5495453" y="1672306"/>
            <a:chExt cx="3189700" cy="416460"/>
          </a:xfrm>
        </p:grpSpPr>
        <p:cxnSp>
          <p:nvCxnSpPr>
            <p:cNvPr id="76" name="Straight Connector 75"/>
            <p:cNvCxnSpPr/>
            <p:nvPr/>
          </p:nvCxnSpPr>
          <p:spPr bwMode="auto">
            <a:xfrm flipV="1">
              <a:off x="5495453" y="1672306"/>
              <a:ext cx="416460" cy="416460"/>
            </a:xfrm>
            <a:prstGeom prst="line">
              <a:avLst/>
            </a:prstGeom>
            <a:solidFill>
              <a:schemeClr val="accent1"/>
            </a:solidFill>
            <a:ln w="9525" cap="flat" cmpd="sng" algn="ctr">
              <a:solidFill>
                <a:schemeClr val="accent4"/>
              </a:solidFill>
              <a:prstDash val="solid"/>
              <a:round/>
              <a:headEnd type="none" w="med" len="med"/>
              <a:tailEnd type="none" w="med" len="med"/>
            </a:ln>
            <a:effectLst/>
          </p:spPr>
        </p:cxnSp>
        <p:cxnSp>
          <p:nvCxnSpPr>
            <p:cNvPr id="77" name="Straight Connector 76"/>
            <p:cNvCxnSpPr/>
            <p:nvPr/>
          </p:nvCxnSpPr>
          <p:spPr bwMode="auto">
            <a:xfrm flipV="1">
              <a:off x="5911911" y="1672306"/>
              <a:ext cx="2773242" cy="0"/>
            </a:xfrm>
            <a:prstGeom prst="line">
              <a:avLst/>
            </a:prstGeom>
            <a:solidFill>
              <a:schemeClr val="accent1"/>
            </a:solidFill>
            <a:ln w="9525" cap="flat" cmpd="sng" algn="ctr">
              <a:solidFill>
                <a:schemeClr val="accent4"/>
              </a:solidFill>
              <a:prstDash val="solid"/>
              <a:round/>
              <a:headEnd type="none" w="med" len="med"/>
              <a:tailEnd type="none" w="med" len="med"/>
            </a:ln>
            <a:effectLst/>
          </p:spPr>
        </p:cxnSp>
      </p:grpSp>
      <p:sp>
        <p:nvSpPr>
          <p:cNvPr id="78" name="Text Box 5"/>
          <p:cNvSpPr txBox="1">
            <a:spLocks noChangeArrowheads="1"/>
          </p:cNvSpPr>
          <p:nvPr userDrawn="1"/>
        </p:nvSpPr>
        <p:spPr bwMode="auto">
          <a:xfrm>
            <a:off x="4764761" y="7503683"/>
            <a:ext cx="2084535" cy="461665"/>
          </a:xfrm>
          <a:prstGeom prst="rect">
            <a:avLst/>
          </a:prstGeom>
          <a:noFill/>
          <a:ln w="9525">
            <a:noFill/>
            <a:miter lim="800000"/>
            <a:headEnd/>
            <a:tailEnd/>
          </a:ln>
        </p:spPr>
        <p:txBody>
          <a:bodyPr wrap="square">
            <a:spAutoFit/>
          </a:bodyPr>
          <a:lstStyle/>
          <a:p>
            <a:pPr algn="l" fontAlgn="base">
              <a:spcBef>
                <a:spcPct val="0"/>
              </a:spcBef>
              <a:spcAft>
                <a:spcPct val="0"/>
              </a:spcAft>
            </a:pPr>
            <a:r>
              <a:rPr lang="en-US" sz="2400" b="1" dirty="0">
                <a:solidFill>
                  <a:srgbClr val="FFCF22"/>
                </a:solidFill>
                <a:latin typeface="Arial Narrow" panose="020B0606020202030204" pitchFamily="34" charset="0"/>
              </a:rPr>
              <a:t>254/192/38</a:t>
            </a:r>
          </a:p>
        </p:txBody>
      </p:sp>
      <p:sp>
        <p:nvSpPr>
          <p:cNvPr id="79" name="Text Box 84"/>
          <p:cNvSpPr txBox="1">
            <a:spLocks noChangeArrowheads="1"/>
          </p:cNvSpPr>
          <p:nvPr userDrawn="1"/>
        </p:nvSpPr>
        <p:spPr bwMode="auto">
          <a:xfrm>
            <a:off x="9222051" y="4264031"/>
            <a:ext cx="2975965" cy="332912"/>
          </a:xfrm>
          <a:prstGeom prst="rect">
            <a:avLst/>
          </a:prstGeom>
          <a:noFill/>
          <a:ln w="9525">
            <a:noFill/>
            <a:miter lim="800000"/>
            <a:headEnd/>
            <a:tailEnd/>
          </a:ln>
        </p:spPr>
        <p:txBody>
          <a:bodyPr wrap="square">
            <a:spAutoFit/>
          </a:bodyPr>
          <a:lstStyle/>
          <a:p>
            <a:pPr algn="r" eaLnBrk="0" hangingPunct="0">
              <a:lnSpc>
                <a:spcPct val="105000"/>
              </a:lnSpc>
            </a:pPr>
            <a:r>
              <a:rPr lang="en-US" sz="1600" dirty="0">
                <a:solidFill>
                  <a:schemeClr val="tx2"/>
                </a:solidFill>
              </a:rPr>
              <a:t>Tombstone background color</a:t>
            </a:r>
          </a:p>
        </p:txBody>
      </p:sp>
      <p:sp>
        <p:nvSpPr>
          <p:cNvPr id="80" name="Text Box 84"/>
          <p:cNvSpPr txBox="1">
            <a:spLocks noChangeArrowheads="1"/>
          </p:cNvSpPr>
          <p:nvPr userDrawn="1"/>
        </p:nvSpPr>
        <p:spPr bwMode="auto">
          <a:xfrm>
            <a:off x="9924464" y="7122710"/>
            <a:ext cx="2316705" cy="332912"/>
          </a:xfrm>
          <a:prstGeom prst="rect">
            <a:avLst/>
          </a:prstGeom>
          <a:noFill/>
          <a:ln w="9525">
            <a:noFill/>
            <a:miter lim="800000"/>
            <a:headEnd/>
            <a:tailEnd/>
          </a:ln>
        </p:spPr>
        <p:txBody>
          <a:bodyPr wrap="square">
            <a:spAutoFit/>
          </a:bodyPr>
          <a:lstStyle/>
          <a:p>
            <a:pPr algn="r" eaLnBrk="0" hangingPunct="0">
              <a:lnSpc>
                <a:spcPct val="105000"/>
              </a:lnSpc>
            </a:pPr>
            <a:r>
              <a:rPr lang="en-US" sz="1600" dirty="0">
                <a:solidFill>
                  <a:schemeClr val="accent3"/>
                </a:solidFill>
              </a:rPr>
              <a:t>Tombstone line color</a:t>
            </a:r>
          </a:p>
        </p:txBody>
      </p:sp>
      <p:cxnSp>
        <p:nvCxnSpPr>
          <p:cNvPr id="81" name="Straight Connector 80"/>
          <p:cNvCxnSpPr>
            <a:cxnSpLocks/>
          </p:cNvCxnSpPr>
          <p:nvPr userDrawn="1"/>
        </p:nvCxnSpPr>
        <p:spPr bwMode="auto">
          <a:xfrm>
            <a:off x="8423847" y="3338996"/>
            <a:ext cx="3691960" cy="0"/>
          </a:xfrm>
          <a:prstGeom prst="line">
            <a:avLst/>
          </a:prstGeom>
          <a:solidFill>
            <a:schemeClr val="accent1"/>
          </a:solidFill>
          <a:ln w="9525" cap="flat" cmpd="sng" algn="ctr">
            <a:solidFill>
              <a:schemeClr val="bg2"/>
            </a:solidFill>
            <a:prstDash val="solid"/>
            <a:round/>
            <a:headEnd type="none" w="med" len="med"/>
            <a:tailEnd type="none" w="med" len="med"/>
          </a:ln>
          <a:effectLst/>
        </p:spPr>
      </p:cxnSp>
      <p:sp>
        <p:nvSpPr>
          <p:cNvPr id="82" name="Text Box 5"/>
          <p:cNvSpPr txBox="1">
            <a:spLocks noChangeArrowheads="1"/>
          </p:cNvSpPr>
          <p:nvPr userDrawn="1"/>
        </p:nvSpPr>
        <p:spPr bwMode="auto">
          <a:xfrm>
            <a:off x="10113481" y="2904018"/>
            <a:ext cx="2084535" cy="461665"/>
          </a:xfrm>
          <a:prstGeom prst="rect">
            <a:avLst/>
          </a:prstGeom>
          <a:noFill/>
          <a:ln w="9525">
            <a:noFill/>
            <a:miter lim="800000"/>
            <a:headEnd/>
            <a:tailEnd/>
          </a:ln>
        </p:spPr>
        <p:txBody>
          <a:bodyPr wrap="square">
            <a:spAutoFit/>
          </a:bodyPr>
          <a:lstStyle/>
          <a:p>
            <a:pPr algn="r" fontAlgn="base">
              <a:spcBef>
                <a:spcPct val="0"/>
              </a:spcBef>
              <a:spcAft>
                <a:spcPct val="0"/>
              </a:spcAft>
            </a:pPr>
            <a:r>
              <a:rPr lang="en-US" sz="2400" b="1" dirty="0">
                <a:solidFill>
                  <a:srgbClr val="9FA1A4"/>
                </a:solidFill>
                <a:latin typeface="Arial Narrow" panose="020B0606020202030204" pitchFamily="34" charset="0"/>
              </a:rPr>
              <a:t>159/161/164</a:t>
            </a:r>
          </a:p>
        </p:txBody>
      </p:sp>
      <p:sp>
        <p:nvSpPr>
          <p:cNvPr id="83" name="Text Box 84"/>
          <p:cNvSpPr txBox="1">
            <a:spLocks noChangeArrowheads="1"/>
          </p:cNvSpPr>
          <p:nvPr userDrawn="1"/>
        </p:nvSpPr>
        <p:spPr bwMode="auto">
          <a:xfrm>
            <a:off x="9103195" y="2228085"/>
            <a:ext cx="3094821" cy="332912"/>
          </a:xfrm>
          <a:prstGeom prst="rect">
            <a:avLst/>
          </a:prstGeom>
          <a:noFill/>
          <a:ln w="9525">
            <a:noFill/>
            <a:miter lim="800000"/>
            <a:headEnd/>
            <a:tailEnd/>
          </a:ln>
        </p:spPr>
        <p:txBody>
          <a:bodyPr wrap="square">
            <a:spAutoFit/>
          </a:bodyPr>
          <a:lstStyle/>
          <a:p>
            <a:pPr algn="r" eaLnBrk="0" hangingPunct="0">
              <a:lnSpc>
                <a:spcPct val="105000"/>
              </a:lnSpc>
            </a:pPr>
            <a:r>
              <a:rPr lang="en-US" sz="1600" dirty="0">
                <a:solidFill>
                  <a:srgbClr val="D31245"/>
                </a:solidFill>
              </a:rPr>
              <a:t>Negative numbers or text </a:t>
            </a:r>
          </a:p>
        </p:txBody>
      </p:sp>
      <p:sp>
        <p:nvSpPr>
          <p:cNvPr id="70" name="5-Point Star 69"/>
          <p:cNvSpPr/>
          <p:nvPr userDrawn="1"/>
        </p:nvSpPr>
        <p:spPr bwMode="white">
          <a:xfrm>
            <a:off x="8941652" y="4515654"/>
            <a:ext cx="280399" cy="280399"/>
          </a:xfrm>
          <a:prstGeom prst="star5">
            <a:avLst>
              <a:gd name="adj" fmla="val 26417"/>
              <a:gd name="hf" fmla="val 105146"/>
              <a:gd name="vf" fmla="val 110557"/>
            </a:avLst>
          </a:prstGeom>
          <a:solidFill>
            <a:schemeClr val="bg1"/>
          </a:solidFill>
          <a:ln w="38100">
            <a:solidFill>
              <a:schemeClr val="bg1"/>
            </a:solidFill>
            <a:round/>
            <a:headEnd/>
            <a:tailEnd/>
          </a:ln>
          <a:effectLst/>
        </p:spPr>
        <p:txBody>
          <a:bodyPr wrap="none" rtlCol="0" anchor="ctr"/>
          <a:lstStyle/>
          <a:p>
            <a:pPr algn="ctr" eaLnBrk="0" fontAlgn="base" hangingPunct="0">
              <a:spcBef>
                <a:spcPct val="0"/>
              </a:spcBef>
              <a:spcAft>
                <a:spcPct val="0"/>
              </a:spcAft>
            </a:pPr>
            <a:endParaRPr lang="en-US" sz="1400" b="1" dirty="0">
              <a:solidFill>
                <a:srgbClr val="FFFFFF"/>
              </a:solidFill>
            </a:endParaRPr>
          </a:p>
        </p:txBody>
      </p:sp>
      <p:sp>
        <p:nvSpPr>
          <p:cNvPr id="74" name="TextBox 73"/>
          <p:cNvSpPr txBox="1"/>
          <p:nvPr userDrawn="1"/>
        </p:nvSpPr>
        <p:spPr>
          <a:xfrm>
            <a:off x="6896768" y="4228762"/>
            <a:ext cx="1792994" cy="984885"/>
          </a:xfrm>
          <a:prstGeom prst="rect">
            <a:avLst/>
          </a:prstGeom>
          <a:noFill/>
        </p:spPr>
        <p:txBody>
          <a:bodyPr wrap="square" rtlCol="0">
            <a:spAutoFit/>
          </a:bodyPr>
          <a:lstStyle/>
          <a:p>
            <a:pPr algn="r" fontAlgn="base">
              <a:spcBef>
                <a:spcPct val="0"/>
              </a:spcBef>
              <a:spcAft>
                <a:spcPct val="0"/>
              </a:spcAft>
            </a:pPr>
            <a:r>
              <a:rPr lang="en-US" b="1" dirty="0">
                <a:solidFill>
                  <a:srgbClr val="004B8D"/>
                </a:solidFill>
              </a:rPr>
              <a:t>Start here</a:t>
            </a:r>
          </a:p>
        </p:txBody>
      </p:sp>
      <p:sp>
        <p:nvSpPr>
          <p:cNvPr id="8" name="Arc 7">
            <a:extLst>
              <a:ext uri="{FF2B5EF4-FFF2-40B4-BE49-F238E27FC236}">
                <a16:creationId xmlns:a16="http://schemas.microsoft.com/office/drawing/2014/main" id="{8F1AC49B-38AD-4E52-A7E8-D631CA140A69}"/>
              </a:ext>
            </a:extLst>
          </p:cNvPr>
          <p:cNvSpPr/>
          <p:nvPr userDrawn="1"/>
        </p:nvSpPr>
        <p:spPr bwMode="auto">
          <a:xfrm rot="5400000">
            <a:off x="5528244" y="3123101"/>
            <a:ext cx="3574952" cy="3574950"/>
          </a:xfrm>
          <a:prstGeom prst="arc">
            <a:avLst>
              <a:gd name="adj1" fmla="val 16200000"/>
              <a:gd name="adj2" fmla="val 13983318"/>
            </a:avLst>
          </a:prstGeom>
          <a:noFill/>
          <a:ln w="25400" cap="flat" cmpd="sng" algn="ctr">
            <a:solidFill>
              <a:schemeClr val="bg1"/>
            </a:solidFill>
            <a:prstDash val="dash"/>
            <a:round/>
            <a:headEnd type="none" w="med" len="med"/>
            <a:tailEnd type="arrow" w="lg" len="sm"/>
          </a:ln>
          <a:effectLst/>
        </p:spPr>
        <p:txBody>
          <a:bodyPr rtlCol="0" anchor="ctr"/>
          <a:lstStyle/>
          <a:p>
            <a:pPr algn="ctr"/>
            <a:endParaRPr lang="en-US"/>
          </a:p>
        </p:txBody>
      </p:sp>
      <p:cxnSp>
        <p:nvCxnSpPr>
          <p:cNvPr id="43" name="Straight Connector 42">
            <a:extLst>
              <a:ext uri="{FF2B5EF4-FFF2-40B4-BE49-F238E27FC236}">
                <a16:creationId xmlns:a16="http://schemas.microsoft.com/office/drawing/2014/main" id="{CD4A3AD0-A921-43A3-8023-31A789AF9DD9}"/>
              </a:ext>
            </a:extLst>
          </p:cNvPr>
          <p:cNvCxnSpPr/>
          <p:nvPr userDrawn="1"/>
        </p:nvCxnSpPr>
        <p:spPr>
          <a:xfrm>
            <a:off x="0" y="1376737"/>
            <a:ext cx="14127163"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48" name="Footer Placeholder 2">
            <a:extLst>
              <a:ext uri="{FF2B5EF4-FFF2-40B4-BE49-F238E27FC236}">
                <a16:creationId xmlns:a16="http://schemas.microsoft.com/office/drawing/2014/main" id="{5BDE2877-B063-48C5-B9EC-943E38078356}"/>
              </a:ext>
            </a:extLst>
          </p:cNvPr>
          <p:cNvSpPr>
            <a:spLocks noGrp="1"/>
          </p:cNvSpPr>
          <p:nvPr>
            <p:ph type="ftr" sz="quarter" idx="3"/>
          </p:nvPr>
        </p:nvSpPr>
        <p:spPr>
          <a:xfrm>
            <a:off x="503238" y="7862887"/>
            <a:ext cx="8338186"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Tree>
    <p:extLst>
      <p:ext uri="{BB962C8B-B14F-4D97-AF65-F5344CB8AC3E}">
        <p14:creationId xmlns:p14="http://schemas.microsoft.com/office/powerpoint/2010/main" val="107961218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Content Clear Spac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Clear Space for Content </a:t>
            </a:r>
          </a:p>
        </p:txBody>
      </p:sp>
      <p:sp>
        <p:nvSpPr>
          <p:cNvPr id="3" name="Slide Number Placeholder 2"/>
          <p:cNvSpPr>
            <a:spLocks noGrp="1"/>
          </p:cNvSpPr>
          <p:nvPr>
            <p:ph type="sldNum" sz="quarter" idx="10"/>
          </p:nvPr>
        </p:nvSpPr>
        <p:spPr/>
        <p:txBody>
          <a:bodyPr/>
          <a:lstStyle/>
          <a:p>
            <a:fld id="{B3618E82-2635-4133-8350-4252D6B2AEF7}" type="slidenum">
              <a:rPr lang="en-US" smtClean="0"/>
              <a:pPr/>
              <a:t>‹#›</a:t>
            </a:fld>
            <a:endParaRPr lang="en-US"/>
          </a:p>
        </p:txBody>
      </p:sp>
      <p:sp>
        <p:nvSpPr>
          <p:cNvPr id="5" name="Rectangle 4"/>
          <p:cNvSpPr/>
          <p:nvPr userDrawn="1"/>
        </p:nvSpPr>
        <p:spPr bwMode="auto">
          <a:xfrm>
            <a:off x="382687" y="1468876"/>
            <a:ext cx="13877749" cy="6391597"/>
          </a:xfrm>
          <a:prstGeom prst="rect">
            <a:avLst/>
          </a:prstGeom>
          <a:noFill/>
          <a:ln w="38100">
            <a:solidFill>
              <a:schemeClr val="tx2"/>
            </a:solidFill>
            <a:round/>
            <a:headEnd/>
            <a:tailEnd/>
          </a:ln>
          <a:effectLst/>
        </p:spPr>
        <p:txBody>
          <a:bodyPr wrap="square" rtlCol="0" anchor="ctr"/>
          <a:lstStyle/>
          <a:p>
            <a:pPr algn="ctr" eaLnBrk="0" fontAlgn="base" hangingPunct="0">
              <a:spcBef>
                <a:spcPct val="0"/>
              </a:spcBef>
              <a:spcAft>
                <a:spcPct val="0"/>
              </a:spcAft>
            </a:pPr>
            <a:r>
              <a:rPr lang="en-US" b="1" dirty="0">
                <a:solidFill>
                  <a:schemeClr val="accent1"/>
                </a:solidFill>
              </a:rPr>
              <a:t>Keep content within this blue space </a:t>
            </a:r>
            <a:br>
              <a:rPr lang="en-US" b="1" dirty="0">
                <a:solidFill>
                  <a:schemeClr val="accent1"/>
                </a:solidFill>
              </a:rPr>
            </a:br>
            <a:r>
              <a:rPr lang="en-US" b="1" dirty="0">
                <a:solidFill>
                  <a:schemeClr val="accent1"/>
                </a:solidFill>
              </a:rPr>
              <a:t>so that critical information </a:t>
            </a:r>
            <a:br>
              <a:rPr lang="en-US" b="1" dirty="0">
                <a:solidFill>
                  <a:schemeClr val="accent1"/>
                </a:solidFill>
              </a:rPr>
            </a:br>
            <a:r>
              <a:rPr lang="en-US" b="1" dirty="0">
                <a:solidFill>
                  <a:schemeClr val="accent1"/>
                </a:solidFill>
              </a:rPr>
              <a:t>does not get cut off</a:t>
            </a:r>
          </a:p>
          <a:p>
            <a:pPr algn="ctr" eaLnBrk="0" fontAlgn="base" hangingPunct="0">
              <a:spcBef>
                <a:spcPct val="0"/>
              </a:spcBef>
              <a:spcAft>
                <a:spcPct val="0"/>
              </a:spcAft>
            </a:pPr>
            <a:endParaRPr lang="en-US" dirty="0">
              <a:solidFill>
                <a:schemeClr val="accent1"/>
              </a:solidFill>
            </a:endParaRPr>
          </a:p>
          <a:p>
            <a:pPr algn="ctr" eaLnBrk="0" fontAlgn="base" hangingPunct="0">
              <a:spcBef>
                <a:spcPct val="0"/>
              </a:spcBef>
              <a:spcAft>
                <a:spcPct val="0"/>
              </a:spcAft>
            </a:pPr>
            <a:r>
              <a:rPr lang="en-US" sz="1600" i="1" dirty="0">
                <a:solidFill>
                  <a:schemeClr val="accent1"/>
                </a:solidFill>
              </a:rPr>
              <a:t>Graphics such as color blocks (tombstones and angle headers)</a:t>
            </a:r>
            <a:br>
              <a:rPr lang="en-US" sz="1600" i="1" dirty="0">
                <a:solidFill>
                  <a:schemeClr val="accent1"/>
                </a:solidFill>
              </a:rPr>
            </a:br>
            <a:r>
              <a:rPr lang="en-US" sz="1600" i="1" dirty="0">
                <a:solidFill>
                  <a:schemeClr val="accent1"/>
                </a:solidFill>
              </a:rPr>
              <a:t>and images can go to the edge of the slide</a:t>
            </a:r>
          </a:p>
        </p:txBody>
      </p:sp>
      <p:cxnSp>
        <p:nvCxnSpPr>
          <p:cNvPr id="6" name="Straight Arrow Connector 5"/>
          <p:cNvCxnSpPr/>
          <p:nvPr userDrawn="1"/>
        </p:nvCxnSpPr>
        <p:spPr bwMode="auto">
          <a:xfrm flipV="1">
            <a:off x="7315200" y="1633977"/>
            <a:ext cx="0" cy="1517514"/>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cxnSp>
        <p:nvCxnSpPr>
          <p:cNvPr id="7" name="Straight Arrow Connector 6"/>
          <p:cNvCxnSpPr/>
          <p:nvPr userDrawn="1"/>
        </p:nvCxnSpPr>
        <p:spPr bwMode="auto">
          <a:xfrm>
            <a:off x="7315200" y="6326367"/>
            <a:ext cx="0" cy="1324582"/>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cxnSp>
        <p:nvCxnSpPr>
          <p:cNvPr id="8" name="Straight Arrow Connector 7"/>
          <p:cNvCxnSpPr/>
          <p:nvPr userDrawn="1"/>
        </p:nvCxnSpPr>
        <p:spPr bwMode="auto">
          <a:xfrm rot="5400000" flipV="1">
            <a:off x="12412662" y="2248270"/>
            <a:ext cx="0" cy="3429000"/>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cxnSp>
        <p:nvCxnSpPr>
          <p:cNvPr id="9" name="Straight Arrow Connector 8"/>
          <p:cNvCxnSpPr/>
          <p:nvPr userDrawn="1"/>
        </p:nvCxnSpPr>
        <p:spPr bwMode="auto">
          <a:xfrm flipH="1">
            <a:off x="503238" y="4114800"/>
            <a:ext cx="3431764" cy="0"/>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grpSp>
        <p:nvGrpSpPr>
          <p:cNvPr id="13" name="Group 12"/>
          <p:cNvGrpSpPr/>
          <p:nvPr userDrawn="1"/>
        </p:nvGrpSpPr>
        <p:grpSpPr>
          <a:xfrm>
            <a:off x="14332217" y="3992291"/>
            <a:ext cx="218808" cy="245018"/>
            <a:chOff x="516181" y="5154456"/>
            <a:chExt cx="2213903" cy="511276"/>
          </a:xfrm>
        </p:grpSpPr>
        <p:cxnSp>
          <p:nvCxnSpPr>
            <p:cNvPr id="14" name="Straight Connector 13"/>
            <p:cNvCxnSpPr/>
            <p:nvPr/>
          </p:nvCxnSpPr>
          <p:spPr bwMode="auto">
            <a:xfrm>
              <a:off x="516181" y="5154456"/>
              <a:ext cx="2200666" cy="511276"/>
            </a:xfrm>
            <a:prstGeom prst="line">
              <a:avLst/>
            </a:prstGeom>
            <a:solidFill>
              <a:schemeClr val="accent1"/>
            </a:solidFill>
            <a:ln w="57150" cap="flat" cmpd="sng" algn="ctr">
              <a:solidFill>
                <a:srgbClr val="D31245"/>
              </a:solidFill>
              <a:prstDash val="solid"/>
              <a:round/>
              <a:headEnd type="none" w="med" len="med"/>
              <a:tailEnd type="none" w="med" len="med"/>
            </a:ln>
            <a:effectLst>
              <a:outerShdw blurRad="63500" sx="102000" sy="102000" algn="ctr" rotWithShape="0">
                <a:prstClr val="black">
                  <a:alpha val="40000"/>
                </a:prstClr>
              </a:outerShdw>
            </a:effectLst>
          </p:spPr>
        </p:cxnSp>
        <p:cxnSp>
          <p:nvCxnSpPr>
            <p:cNvPr id="15" name="Straight Connector 14"/>
            <p:cNvCxnSpPr/>
            <p:nvPr/>
          </p:nvCxnSpPr>
          <p:spPr bwMode="auto">
            <a:xfrm flipH="1">
              <a:off x="529418" y="5154456"/>
              <a:ext cx="2200666" cy="511276"/>
            </a:xfrm>
            <a:prstGeom prst="line">
              <a:avLst/>
            </a:prstGeom>
            <a:solidFill>
              <a:schemeClr val="accent1"/>
            </a:solidFill>
            <a:ln w="57150" cap="flat" cmpd="sng" algn="ctr">
              <a:solidFill>
                <a:srgbClr val="D31245"/>
              </a:solidFill>
              <a:prstDash val="solid"/>
              <a:round/>
              <a:headEnd type="none" w="med" len="med"/>
              <a:tailEnd type="none" w="med" len="med"/>
            </a:ln>
            <a:effectLst>
              <a:outerShdw blurRad="63500" sx="102000" sy="102000" algn="ctr" rotWithShape="0">
                <a:prstClr val="black">
                  <a:alpha val="40000"/>
                </a:prstClr>
              </a:outerShdw>
            </a:effectLst>
          </p:spPr>
        </p:cxnSp>
      </p:grpSp>
      <p:grpSp>
        <p:nvGrpSpPr>
          <p:cNvPr id="20" name="Group 19"/>
          <p:cNvGrpSpPr/>
          <p:nvPr userDrawn="1"/>
        </p:nvGrpSpPr>
        <p:grpSpPr>
          <a:xfrm>
            <a:off x="92480" y="3992291"/>
            <a:ext cx="218808" cy="245018"/>
            <a:chOff x="516181" y="5154456"/>
            <a:chExt cx="2213903" cy="511276"/>
          </a:xfrm>
        </p:grpSpPr>
        <p:cxnSp>
          <p:nvCxnSpPr>
            <p:cNvPr id="21" name="Straight Connector 20"/>
            <p:cNvCxnSpPr/>
            <p:nvPr/>
          </p:nvCxnSpPr>
          <p:spPr bwMode="auto">
            <a:xfrm>
              <a:off x="516181" y="5154456"/>
              <a:ext cx="2200666" cy="511276"/>
            </a:xfrm>
            <a:prstGeom prst="line">
              <a:avLst/>
            </a:prstGeom>
            <a:solidFill>
              <a:schemeClr val="accent1"/>
            </a:solidFill>
            <a:ln w="57150" cap="flat" cmpd="sng" algn="ctr">
              <a:solidFill>
                <a:srgbClr val="D31245"/>
              </a:solidFill>
              <a:prstDash val="solid"/>
              <a:round/>
              <a:headEnd type="none" w="med" len="med"/>
              <a:tailEnd type="none" w="med" len="med"/>
            </a:ln>
            <a:effectLst>
              <a:outerShdw blurRad="63500" sx="102000" sy="102000" algn="ctr" rotWithShape="0">
                <a:prstClr val="black">
                  <a:alpha val="40000"/>
                </a:prstClr>
              </a:outerShdw>
            </a:effectLst>
          </p:spPr>
        </p:cxnSp>
        <p:cxnSp>
          <p:nvCxnSpPr>
            <p:cNvPr id="22" name="Straight Connector 21"/>
            <p:cNvCxnSpPr/>
            <p:nvPr/>
          </p:nvCxnSpPr>
          <p:spPr bwMode="auto">
            <a:xfrm flipH="1">
              <a:off x="529418" y="5154456"/>
              <a:ext cx="2200666" cy="511276"/>
            </a:xfrm>
            <a:prstGeom prst="line">
              <a:avLst/>
            </a:prstGeom>
            <a:solidFill>
              <a:schemeClr val="accent1"/>
            </a:solidFill>
            <a:ln w="57150" cap="flat" cmpd="sng" algn="ctr">
              <a:solidFill>
                <a:srgbClr val="D31245"/>
              </a:solidFill>
              <a:prstDash val="solid"/>
              <a:round/>
              <a:headEnd type="none" w="med" len="med"/>
              <a:tailEnd type="none" w="med" len="med"/>
            </a:ln>
            <a:effectLst>
              <a:outerShdw blurRad="63500" sx="102000" sy="102000" algn="ctr" rotWithShape="0">
                <a:prstClr val="black">
                  <a:alpha val="40000"/>
                </a:prstClr>
              </a:outerShdw>
            </a:effectLst>
          </p:spPr>
        </p:cxnSp>
      </p:grpSp>
      <p:grpSp>
        <p:nvGrpSpPr>
          <p:cNvPr id="24" name="Group 23"/>
          <p:cNvGrpSpPr/>
          <p:nvPr userDrawn="1"/>
        </p:nvGrpSpPr>
        <p:grpSpPr>
          <a:xfrm>
            <a:off x="7212157" y="7926707"/>
            <a:ext cx="218808" cy="245018"/>
            <a:chOff x="516181" y="5154456"/>
            <a:chExt cx="2213903" cy="511276"/>
          </a:xfrm>
        </p:grpSpPr>
        <p:cxnSp>
          <p:nvCxnSpPr>
            <p:cNvPr id="25" name="Straight Connector 24"/>
            <p:cNvCxnSpPr/>
            <p:nvPr/>
          </p:nvCxnSpPr>
          <p:spPr bwMode="auto">
            <a:xfrm>
              <a:off x="516181" y="5154456"/>
              <a:ext cx="2200666" cy="511276"/>
            </a:xfrm>
            <a:prstGeom prst="line">
              <a:avLst/>
            </a:prstGeom>
            <a:solidFill>
              <a:schemeClr val="accent1"/>
            </a:solidFill>
            <a:ln w="57150" cap="flat" cmpd="sng" algn="ctr">
              <a:solidFill>
                <a:srgbClr val="D31245"/>
              </a:solidFill>
              <a:prstDash val="solid"/>
              <a:round/>
              <a:headEnd type="none" w="med" len="med"/>
              <a:tailEnd type="none" w="med" len="med"/>
            </a:ln>
            <a:effectLst>
              <a:outerShdw blurRad="63500" sx="102000" sy="102000" algn="ctr" rotWithShape="0">
                <a:prstClr val="black">
                  <a:alpha val="40000"/>
                </a:prstClr>
              </a:outerShdw>
            </a:effectLst>
          </p:spPr>
        </p:cxnSp>
        <p:cxnSp>
          <p:nvCxnSpPr>
            <p:cNvPr id="26" name="Straight Connector 25"/>
            <p:cNvCxnSpPr/>
            <p:nvPr/>
          </p:nvCxnSpPr>
          <p:spPr bwMode="auto">
            <a:xfrm flipH="1">
              <a:off x="529418" y="5154456"/>
              <a:ext cx="2200666" cy="511276"/>
            </a:xfrm>
            <a:prstGeom prst="line">
              <a:avLst/>
            </a:prstGeom>
            <a:solidFill>
              <a:schemeClr val="accent1"/>
            </a:solidFill>
            <a:ln w="57150" cap="flat" cmpd="sng" algn="ctr">
              <a:solidFill>
                <a:srgbClr val="D31245"/>
              </a:solidFill>
              <a:prstDash val="solid"/>
              <a:round/>
              <a:headEnd type="none" w="med" len="med"/>
              <a:tailEnd type="none" w="med" len="med"/>
            </a:ln>
            <a:effectLst>
              <a:outerShdw blurRad="63500" sx="102000" sy="102000" algn="ctr" rotWithShape="0">
                <a:prstClr val="black">
                  <a:alpha val="40000"/>
                </a:prstClr>
              </a:outerShdw>
            </a:effectLst>
          </p:spPr>
        </p:cxnSp>
      </p:grpSp>
      <p:cxnSp>
        <p:nvCxnSpPr>
          <p:cNvPr id="18" name="Straight Connector 17">
            <a:extLst>
              <a:ext uri="{FF2B5EF4-FFF2-40B4-BE49-F238E27FC236}">
                <a16:creationId xmlns:a16="http://schemas.microsoft.com/office/drawing/2014/main" id="{716479EC-3BAA-434D-889A-0E6D66F40D02}"/>
              </a:ext>
            </a:extLst>
          </p:cNvPr>
          <p:cNvCxnSpPr/>
          <p:nvPr userDrawn="1"/>
        </p:nvCxnSpPr>
        <p:spPr>
          <a:xfrm>
            <a:off x="0" y="1376737"/>
            <a:ext cx="14127163"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Footer Placeholder 2">
            <a:extLst>
              <a:ext uri="{FF2B5EF4-FFF2-40B4-BE49-F238E27FC236}">
                <a16:creationId xmlns:a16="http://schemas.microsoft.com/office/drawing/2014/main" id="{74285FB9-8CAA-48BF-B247-0F38C9C2831E}"/>
              </a:ext>
            </a:extLst>
          </p:cNvPr>
          <p:cNvSpPr>
            <a:spLocks noGrp="1"/>
          </p:cNvSpPr>
          <p:nvPr>
            <p:ph type="ftr" sz="quarter" idx="3"/>
          </p:nvPr>
        </p:nvSpPr>
        <p:spPr>
          <a:xfrm>
            <a:off x="503238" y="7862887"/>
            <a:ext cx="8338186"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Tree>
    <p:extLst>
      <p:ext uri="{BB962C8B-B14F-4D97-AF65-F5344CB8AC3E}">
        <p14:creationId xmlns:p14="http://schemas.microsoft.com/office/powerpoint/2010/main" val="765601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Heading Without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3238" y="329565"/>
            <a:ext cx="13623925" cy="1016350"/>
          </a:xfrm>
        </p:spPr>
        <p:txBody>
          <a:bodyPr/>
          <a:lstStyle>
            <a:lvl1pPr>
              <a:defRPr/>
            </a:lvl1pPr>
          </a:lstStyle>
          <a:p>
            <a:r>
              <a:rPr lang="en-US" dirty="0"/>
              <a:t>Slide Titles Should Use Initial Caps </a:t>
            </a:r>
          </a:p>
        </p:txBody>
      </p:sp>
      <p:sp>
        <p:nvSpPr>
          <p:cNvPr id="19" name="Text Placeholder 13"/>
          <p:cNvSpPr>
            <a:spLocks noGrp="1"/>
          </p:cNvSpPr>
          <p:nvPr>
            <p:ph type="body" sz="quarter" idx="15" hasCustomPrompt="1"/>
          </p:nvPr>
        </p:nvSpPr>
        <p:spPr>
          <a:xfrm>
            <a:off x="503238" y="1587500"/>
            <a:ext cx="6629400" cy="762000"/>
          </a:xfrm>
        </p:spPr>
        <p:txBody>
          <a:bodyPr anchor="b"/>
          <a:lstStyle>
            <a:lvl1pPr marL="0" indent="0">
              <a:buNone/>
              <a:defRPr b="1">
                <a:solidFill>
                  <a:schemeClr val="accent1"/>
                </a:solidFill>
              </a:defRPr>
            </a:lvl1pPr>
          </a:lstStyle>
          <a:p>
            <a:pPr lvl="0"/>
            <a:r>
              <a:rPr lang="en-US" dirty="0"/>
              <a:t>Click to edit master text styles</a:t>
            </a:r>
          </a:p>
        </p:txBody>
      </p:sp>
      <p:sp>
        <p:nvSpPr>
          <p:cNvPr id="20" name="Text Placeholder 13"/>
          <p:cNvSpPr>
            <a:spLocks noGrp="1"/>
          </p:cNvSpPr>
          <p:nvPr>
            <p:ph type="body" sz="quarter" idx="16" hasCustomPrompt="1"/>
          </p:nvPr>
        </p:nvSpPr>
        <p:spPr>
          <a:xfrm>
            <a:off x="7480301" y="1587500"/>
            <a:ext cx="6629400" cy="762000"/>
          </a:xfrm>
        </p:spPr>
        <p:txBody>
          <a:bodyPr anchor="b"/>
          <a:lstStyle>
            <a:lvl1pPr marL="0" indent="0">
              <a:buNone/>
              <a:defRPr b="1">
                <a:solidFill>
                  <a:schemeClr val="accent1"/>
                </a:solidFill>
              </a:defRPr>
            </a:lvl1pPr>
          </a:lstStyle>
          <a:p>
            <a:pPr lvl="0"/>
            <a:r>
              <a:rPr lang="en-US" dirty="0"/>
              <a:t>Click to edit master text styles</a:t>
            </a:r>
          </a:p>
        </p:txBody>
      </p:sp>
      <p:sp>
        <p:nvSpPr>
          <p:cNvPr id="21" name="Content Placeholder 16"/>
          <p:cNvSpPr>
            <a:spLocks noGrp="1"/>
          </p:cNvSpPr>
          <p:nvPr>
            <p:ph sz="quarter" idx="17"/>
          </p:nvPr>
        </p:nvSpPr>
        <p:spPr>
          <a:xfrm>
            <a:off x="503238" y="2590800"/>
            <a:ext cx="6629400" cy="44069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22" name="Content Placeholder 16"/>
          <p:cNvSpPr>
            <a:spLocks noGrp="1"/>
          </p:cNvSpPr>
          <p:nvPr>
            <p:ph sz="quarter" idx="18"/>
          </p:nvPr>
        </p:nvSpPr>
        <p:spPr>
          <a:xfrm>
            <a:off x="7480301" y="2590800"/>
            <a:ext cx="6629400" cy="44069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11" name="Footer Placeholder 2">
            <a:extLst>
              <a:ext uri="{FF2B5EF4-FFF2-40B4-BE49-F238E27FC236}">
                <a16:creationId xmlns:a16="http://schemas.microsoft.com/office/drawing/2014/main" id="{FC64164B-D659-4063-90AB-1AF36168315D}"/>
              </a:ext>
            </a:extLst>
          </p:cNvPr>
          <p:cNvSpPr>
            <a:spLocks noGrp="1"/>
          </p:cNvSpPr>
          <p:nvPr>
            <p:ph type="ftr" sz="quarter" idx="3"/>
          </p:nvPr>
        </p:nvSpPr>
        <p:spPr>
          <a:xfrm>
            <a:off x="503238" y="7862887"/>
            <a:ext cx="8338186"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
        <p:nvSpPr>
          <p:cNvPr id="12" name="Slide Number Placeholder 5">
            <a:extLst>
              <a:ext uri="{FF2B5EF4-FFF2-40B4-BE49-F238E27FC236}">
                <a16:creationId xmlns:a16="http://schemas.microsoft.com/office/drawing/2014/main" id="{6DF21B24-C243-4445-A9A9-5DC570987A95}"/>
              </a:ext>
            </a:extLst>
          </p:cNvPr>
          <p:cNvSpPr>
            <a:spLocks noGrp="1"/>
          </p:cNvSpPr>
          <p:nvPr>
            <p:ph type="sldNum" sz="quarter" idx="4"/>
          </p:nvPr>
        </p:nvSpPr>
        <p:spPr>
          <a:xfrm>
            <a:off x="13557251" y="7860474"/>
            <a:ext cx="943610" cy="246888"/>
          </a:xfrm>
          <a:prstGeom prst="rect">
            <a:avLst/>
          </a:prstGeom>
        </p:spPr>
        <p:txBody>
          <a:bodyPr vert="horz" lIns="91440" tIns="45720" rIns="91440" bIns="45720" rtlCol="0" anchor="ctr"/>
          <a:lstStyle>
            <a:lvl1pPr algn="r">
              <a:defRPr sz="1600">
                <a:solidFill>
                  <a:schemeClr val="bg2"/>
                </a:solidFill>
              </a:defRPr>
            </a:lvl1pPr>
          </a:lstStyle>
          <a:p>
            <a:fld id="{B3618E82-2635-4133-8350-4252D6B2AEF7}" type="slidenum">
              <a:rPr lang="en-US" smtClean="0"/>
              <a:pPr/>
              <a:t>‹#›</a:t>
            </a:fld>
            <a:endParaRPr lang="en-US"/>
          </a:p>
        </p:txBody>
      </p:sp>
    </p:spTree>
    <p:extLst>
      <p:ext uri="{BB962C8B-B14F-4D97-AF65-F5344CB8AC3E}">
        <p14:creationId xmlns:p14="http://schemas.microsoft.com/office/powerpoint/2010/main" val="3909552319"/>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Timeline Table to Copy/Paste</a:t>
            </a:r>
          </a:p>
        </p:txBody>
      </p:sp>
      <p:sp>
        <p:nvSpPr>
          <p:cNvPr id="3" name="Slide Number Placeholder 2"/>
          <p:cNvSpPr>
            <a:spLocks noGrp="1"/>
          </p:cNvSpPr>
          <p:nvPr>
            <p:ph type="sldNum" sz="quarter" idx="10"/>
          </p:nvPr>
        </p:nvSpPr>
        <p:spPr/>
        <p:txBody>
          <a:bodyPr/>
          <a:lstStyle/>
          <a:p>
            <a:fld id="{B3618E82-2635-4133-8350-4252D6B2AEF7}" type="slidenum">
              <a:rPr lang="en-US" smtClean="0"/>
              <a:pPr/>
              <a:t>‹#›</a:t>
            </a:fld>
            <a:endParaRPr lang="en-US"/>
          </a:p>
        </p:txBody>
      </p:sp>
      <p:graphicFrame>
        <p:nvGraphicFramePr>
          <p:cNvPr id="5" name="Content Placeholder 4"/>
          <p:cNvGraphicFramePr>
            <a:graphicFrameLocks/>
          </p:cNvGraphicFramePr>
          <p:nvPr userDrawn="1">
            <p:extLst>
              <p:ext uri="{D42A27DB-BD31-4B8C-83A1-F6EECF244321}">
                <p14:modId xmlns:p14="http://schemas.microsoft.com/office/powerpoint/2010/main" val="1495904055"/>
              </p:ext>
            </p:extLst>
          </p:nvPr>
        </p:nvGraphicFramePr>
        <p:xfrm>
          <a:off x="503237" y="2668987"/>
          <a:ext cx="13623924" cy="3916025"/>
        </p:xfrm>
        <a:graphic>
          <a:graphicData uri="http://schemas.openxmlformats.org/drawingml/2006/table">
            <a:tbl>
              <a:tblPr firstRow="1" bandRow="1">
                <a:tableStyleId>{5C22544A-7EE6-4342-B048-85BDC9FD1C3A}</a:tableStyleId>
              </a:tblPr>
              <a:tblGrid>
                <a:gridCol w="3405981">
                  <a:extLst>
                    <a:ext uri="{9D8B030D-6E8A-4147-A177-3AD203B41FA5}">
                      <a16:colId xmlns:a16="http://schemas.microsoft.com/office/drawing/2014/main" val="20000"/>
                    </a:ext>
                  </a:extLst>
                </a:gridCol>
                <a:gridCol w="3405981">
                  <a:extLst>
                    <a:ext uri="{9D8B030D-6E8A-4147-A177-3AD203B41FA5}">
                      <a16:colId xmlns:a16="http://schemas.microsoft.com/office/drawing/2014/main" val="20001"/>
                    </a:ext>
                  </a:extLst>
                </a:gridCol>
                <a:gridCol w="3405981">
                  <a:extLst>
                    <a:ext uri="{9D8B030D-6E8A-4147-A177-3AD203B41FA5}">
                      <a16:colId xmlns:a16="http://schemas.microsoft.com/office/drawing/2014/main" val="20002"/>
                    </a:ext>
                  </a:extLst>
                </a:gridCol>
                <a:gridCol w="3405981">
                  <a:extLst>
                    <a:ext uri="{9D8B030D-6E8A-4147-A177-3AD203B41FA5}">
                      <a16:colId xmlns:a16="http://schemas.microsoft.com/office/drawing/2014/main" val="20003"/>
                    </a:ext>
                  </a:extLst>
                </a:gridCol>
              </a:tblGrid>
              <a:tr h="1700120">
                <a:tc>
                  <a:txBody>
                    <a:bodyPr/>
                    <a:lstStyle/>
                    <a:p>
                      <a:r>
                        <a:rPr lang="en-US" sz="2000" b="0" dirty="0">
                          <a:solidFill>
                            <a:schemeClr val="tx1"/>
                          </a:solidFill>
                        </a:rPr>
                        <a:t>Lorem ipsum dolor sit amet, labitur qualisque mea ad.</a:t>
                      </a:r>
                      <a:r>
                        <a:rPr lang="en-US" sz="2000" b="0" baseline="0" dirty="0">
                          <a:solidFill>
                            <a:schemeClr val="tx1"/>
                          </a:solidFill>
                        </a:rPr>
                        <a:t> </a:t>
                      </a:r>
                      <a:endParaRPr lang="en-US" sz="2000" b="0" dirty="0">
                        <a:solidFill>
                          <a:schemeClr val="tx1"/>
                        </a:solidFill>
                      </a:endParaRPr>
                    </a:p>
                  </a:txBody>
                  <a:tcPr marL="137160" marR="13716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algn="l" defTabSz="1463040" rtl="0" eaLnBrk="1" latinLnBrk="0" hangingPunct="1"/>
                      <a:r>
                        <a:rPr lang="en-US" sz="2000" b="0" kern="1200" dirty="0">
                          <a:solidFill>
                            <a:schemeClr val="tx1"/>
                          </a:solidFill>
                          <a:latin typeface="+mn-lt"/>
                          <a:ea typeface="+mn-ea"/>
                          <a:cs typeface="+mn-cs"/>
                        </a:rPr>
                        <a:t>Nominavi comprehnsa in mea, persius amet corpora concludatuque eos ad. </a:t>
                      </a:r>
                    </a:p>
                  </a:txBody>
                  <a:tcPr marL="137160" marR="13716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l" defTabSz="1463040"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mn-lt"/>
                          <a:ea typeface="+mn-ea"/>
                          <a:cs typeface="+mn-cs"/>
                        </a:rPr>
                        <a:t>Lorem ipsum dolor sit amet, labitur qualisque mea ad. </a:t>
                      </a:r>
                    </a:p>
                  </a:txBody>
                  <a:tcPr marL="137160" marR="13716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l" defTabSz="1463040"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mn-lt"/>
                          <a:ea typeface="+mn-ea"/>
                          <a:cs typeface="+mn-cs"/>
                        </a:rPr>
                        <a:t>Nominavi comprehnsa in mea, persius amet corpora concludatuque eos ad. </a:t>
                      </a:r>
                    </a:p>
                  </a:txBody>
                  <a:tcPr marL="137160" marR="13716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96260">
                <a:tc>
                  <a:txBody>
                    <a:bodyPr/>
                    <a:lstStyle/>
                    <a:p>
                      <a:pPr algn="ctr"/>
                      <a:r>
                        <a:rPr lang="en-US" sz="2800" b="0" dirty="0">
                          <a:solidFill>
                            <a:schemeClr val="bg1"/>
                          </a:solidFill>
                          <a:latin typeface="+mj-lt"/>
                        </a:rPr>
                        <a:t>2014</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r>
                        <a:rPr lang="en-US" sz="2800" b="0" dirty="0">
                          <a:solidFill>
                            <a:schemeClr val="bg1"/>
                          </a:solidFill>
                          <a:latin typeface="+mj-lt"/>
                        </a:rPr>
                        <a:t>2015</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2"/>
                    </a:solidFill>
                  </a:tcPr>
                </a:tc>
                <a:tc>
                  <a:txBody>
                    <a:bodyPr/>
                    <a:lstStyle/>
                    <a:p>
                      <a:pPr algn="ctr"/>
                      <a:r>
                        <a:rPr lang="en-US" sz="2800" b="0" dirty="0">
                          <a:solidFill>
                            <a:schemeClr val="bg1"/>
                          </a:solidFill>
                          <a:latin typeface="+mj-lt"/>
                        </a:rPr>
                        <a:t>2016</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3"/>
                    </a:solidFill>
                  </a:tcPr>
                </a:tc>
                <a:tc>
                  <a:txBody>
                    <a:bodyPr/>
                    <a:lstStyle/>
                    <a:p>
                      <a:pPr algn="ctr"/>
                      <a:r>
                        <a:rPr lang="en-US" sz="2800" b="0" dirty="0">
                          <a:solidFill>
                            <a:schemeClr val="bg1"/>
                          </a:solidFill>
                          <a:latin typeface="+mj-lt"/>
                        </a:rPr>
                        <a:t>2017</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10001"/>
                  </a:ext>
                </a:extLst>
              </a:tr>
              <a:tr h="1697745">
                <a:tc>
                  <a:txBody>
                    <a:bodyPr/>
                    <a:lstStyle/>
                    <a:p>
                      <a:pPr marL="0" marR="0" indent="0" algn="l" defTabSz="1463040"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mn-lt"/>
                          <a:ea typeface="+mn-ea"/>
                          <a:cs typeface="+mn-cs"/>
                        </a:rPr>
                        <a:t>Nominavi comprehnsa in mea, persius amet corpora concludatuque eos ad. </a:t>
                      </a:r>
                    </a:p>
                  </a:txBody>
                  <a:tcPr marL="137160" marR="13716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1463040"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mn-lt"/>
                          <a:ea typeface="+mn-ea"/>
                          <a:cs typeface="+mn-cs"/>
                        </a:rPr>
                        <a:t>Lorem ipsum dolor sit amet, labitur qualisque mea ad. </a:t>
                      </a:r>
                    </a:p>
                  </a:txBody>
                  <a:tcPr marL="137160" marR="13716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1463040"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mn-lt"/>
                          <a:ea typeface="+mn-ea"/>
                          <a:cs typeface="+mn-cs"/>
                        </a:rPr>
                        <a:t>Nominavi comprehnsa in mea, persius amet corpora concludatuque eos ad. </a:t>
                      </a:r>
                    </a:p>
                  </a:txBody>
                  <a:tcPr marL="137160" marR="13716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1463040"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mn-lt"/>
                          <a:ea typeface="+mn-ea"/>
                          <a:cs typeface="+mn-cs"/>
                        </a:rPr>
                        <a:t>Lorem ipsum dolor sit amet, labitur qualisque mea ad. </a:t>
                      </a:r>
                    </a:p>
                  </a:txBody>
                  <a:tcPr marL="137160" marR="13716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cxnSp>
        <p:nvCxnSpPr>
          <p:cNvPr id="6" name="Straight Connector 5"/>
          <p:cNvCxnSpPr/>
          <p:nvPr userDrawn="1"/>
        </p:nvCxnSpPr>
        <p:spPr bwMode="auto">
          <a:xfrm>
            <a:off x="1533492" y="3519283"/>
            <a:ext cx="0" cy="950614"/>
          </a:xfrm>
          <a:prstGeom prst="line">
            <a:avLst/>
          </a:prstGeom>
          <a:solidFill>
            <a:schemeClr val="accent1"/>
          </a:solidFill>
          <a:ln w="19050" cap="flat" cmpd="sng" algn="ctr">
            <a:solidFill>
              <a:schemeClr val="accent1"/>
            </a:solidFill>
            <a:prstDash val="solid"/>
            <a:round/>
            <a:headEnd type="oval" w="med" len="med"/>
            <a:tailEnd type="none" w="med" len="med"/>
          </a:ln>
          <a:effectLst/>
        </p:spPr>
      </p:cxnSp>
      <p:cxnSp>
        <p:nvCxnSpPr>
          <p:cNvPr id="7" name="Straight Connector 6"/>
          <p:cNvCxnSpPr/>
          <p:nvPr userDrawn="1"/>
        </p:nvCxnSpPr>
        <p:spPr bwMode="auto">
          <a:xfrm>
            <a:off x="5090875" y="3799940"/>
            <a:ext cx="0" cy="669957"/>
          </a:xfrm>
          <a:prstGeom prst="line">
            <a:avLst/>
          </a:prstGeom>
          <a:solidFill>
            <a:schemeClr val="accent1"/>
          </a:solidFill>
          <a:ln w="19050" cap="flat" cmpd="sng" algn="ctr">
            <a:solidFill>
              <a:schemeClr val="accent2"/>
            </a:solidFill>
            <a:prstDash val="solid"/>
            <a:round/>
            <a:headEnd type="oval" w="med" len="med"/>
            <a:tailEnd type="none" w="med" len="med"/>
          </a:ln>
          <a:effectLst/>
        </p:spPr>
      </p:cxnSp>
      <p:cxnSp>
        <p:nvCxnSpPr>
          <p:cNvPr id="8" name="Straight Connector 7"/>
          <p:cNvCxnSpPr/>
          <p:nvPr userDrawn="1"/>
        </p:nvCxnSpPr>
        <p:spPr bwMode="auto">
          <a:xfrm>
            <a:off x="7902228" y="3519283"/>
            <a:ext cx="0" cy="950614"/>
          </a:xfrm>
          <a:prstGeom prst="line">
            <a:avLst/>
          </a:prstGeom>
          <a:solidFill>
            <a:schemeClr val="accent1"/>
          </a:solidFill>
          <a:ln w="19050" cap="flat" cmpd="sng" algn="ctr">
            <a:solidFill>
              <a:schemeClr val="accent3"/>
            </a:solidFill>
            <a:prstDash val="solid"/>
            <a:round/>
            <a:headEnd type="oval" w="med" len="med"/>
            <a:tailEnd type="none" w="med" len="med"/>
          </a:ln>
          <a:effectLst/>
        </p:spPr>
      </p:cxnSp>
      <p:cxnSp>
        <p:nvCxnSpPr>
          <p:cNvPr id="9" name="Straight Connector 8"/>
          <p:cNvCxnSpPr/>
          <p:nvPr userDrawn="1"/>
        </p:nvCxnSpPr>
        <p:spPr bwMode="auto">
          <a:xfrm>
            <a:off x="11361784" y="3799940"/>
            <a:ext cx="0" cy="669957"/>
          </a:xfrm>
          <a:prstGeom prst="line">
            <a:avLst/>
          </a:prstGeom>
          <a:solidFill>
            <a:schemeClr val="accent1"/>
          </a:solidFill>
          <a:ln w="19050" cap="flat" cmpd="sng" algn="ctr">
            <a:solidFill>
              <a:schemeClr val="accent4"/>
            </a:solidFill>
            <a:prstDash val="solid"/>
            <a:round/>
            <a:headEnd type="oval" w="med" len="med"/>
            <a:tailEnd type="none" w="med" len="med"/>
          </a:ln>
          <a:effectLst/>
        </p:spPr>
      </p:cxnSp>
      <p:cxnSp>
        <p:nvCxnSpPr>
          <p:cNvPr id="10" name="Straight Connector 9"/>
          <p:cNvCxnSpPr/>
          <p:nvPr userDrawn="1"/>
        </p:nvCxnSpPr>
        <p:spPr bwMode="auto">
          <a:xfrm>
            <a:off x="2893649" y="4876800"/>
            <a:ext cx="0" cy="697117"/>
          </a:xfrm>
          <a:prstGeom prst="line">
            <a:avLst/>
          </a:prstGeom>
          <a:solidFill>
            <a:schemeClr val="accent1"/>
          </a:solidFill>
          <a:ln w="19050" cap="flat" cmpd="sng" algn="ctr">
            <a:solidFill>
              <a:schemeClr val="accent1"/>
            </a:solidFill>
            <a:prstDash val="solid"/>
            <a:round/>
            <a:headEnd type="none" w="med" len="med"/>
            <a:tailEnd type="oval" w="med" len="med"/>
          </a:ln>
          <a:effectLst/>
        </p:spPr>
      </p:cxnSp>
      <p:cxnSp>
        <p:nvCxnSpPr>
          <p:cNvPr id="11" name="Straight Connector 10"/>
          <p:cNvCxnSpPr/>
          <p:nvPr userDrawn="1"/>
        </p:nvCxnSpPr>
        <p:spPr bwMode="auto">
          <a:xfrm>
            <a:off x="9903044" y="4876800"/>
            <a:ext cx="0" cy="697117"/>
          </a:xfrm>
          <a:prstGeom prst="line">
            <a:avLst/>
          </a:prstGeom>
          <a:solidFill>
            <a:schemeClr val="accent1"/>
          </a:solidFill>
          <a:ln w="19050" cap="flat" cmpd="sng" algn="ctr">
            <a:solidFill>
              <a:schemeClr val="accent3"/>
            </a:solidFill>
            <a:prstDash val="solid"/>
            <a:round/>
            <a:headEnd type="none" w="med" len="med"/>
            <a:tailEnd type="oval" w="med" len="med"/>
          </a:ln>
          <a:effectLst/>
        </p:spPr>
      </p:cxnSp>
      <p:cxnSp>
        <p:nvCxnSpPr>
          <p:cNvPr id="12" name="Straight Connector 11"/>
          <p:cNvCxnSpPr/>
          <p:nvPr userDrawn="1"/>
        </p:nvCxnSpPr>
        <p:spPr bwMode="auto">
          <a:xfrm>
            <a:off x="6400232" y="4686677"/>
            <a:ext cx="0" cy="887240"/>
          </a:xfrm>
          <a:prstGeom prst="line">
            <a:avLst/>
          </a:prstGeom>
          <a:solidFill>
            <a:schemeClr val="accent1"/>
          </a:solidFill>
          <a:ln w="19050" cap="flat" cmpd="sng" algn="ctr">
            <a:solidFill>
              <a:schemeClr val="accent2"/>
            </a:solidFill>
            <a:prstDash val="solid"/>
            <a:round/>
            <a:headEnd type="none" w="med" len="med"/>
            <a:tailEnd type="oval" w="med" len="med"/>
          </a:ln>
          <a:effectLst/>
        </p:spPr>
      </p:cxnSp>
      <p:cxnSp>
        <p:nvCxnSpPr>
          <p:cNvPr id="13" name="Straight Connector 12"/>
          <p:cNvCxnSpPr/>
          <p:nvPr userDrawn="1"/>
        </p:nvCxnSpPr>
        <p:spPr bwMode="auto">
          <a:xfrm>
            <a:off x="13313807" y="4686677"/>
            <a:ext cx="0" cy="887240"/>
          </a:xfrm>
          <a:prstGeom prst="line">
            <a:avLst/>
          </a:prstGeom>
          <a:solidFill>
            <a:schemeClr val="accent1"/>
          </a:solidFill>
          <a:ln w="19050" cap="flat" cmpd="sng" algn="ctr">
            <a:solidFill>
              <a:schemeClr val="accent4"/>
            </a:solidFill>
            <a:prstDash val="solid"/>
            <a:round/>
            <a:headEnd type="none" w="med" len="med"/>
            <a:tailEnd type="oval" w="med" len="med"/>
          </a:ln>
          <a:effectLst/>
        </p:spPr>
      </p:cxnSp>
      <p:sp>
        <p:nvSpPr>
          <p:cNvPr id="14" name="Text Placeholder 8"/>
          <p:cNvSpPr>
            <a:spLocks noGrp="1"/>
          </p:cNvSpPr>
          <p:nvPr>
            <p:ph type="body" sz="quarter" idx="17"/>
          </p:nvPr>
        </p:nvSpPr>
        <p:spPr>
          <a:xfrm>
            <a:off x="503238" y="7192963"/>
            <a:ext cx="13623925" cy="393700"/>
          </a:xfrm>
        </p:spPr>
        <p:txBody>
          <a:bodyPr>
            <a:noAutofit/>
          </a:bodyPr>
          <a:lstStyle>
            <a:lvl1pPr marL="0" indent="0">
              <a:buNone/>
              <a:defRPr sz="1400">
                <a:solidFill>
                  <a:schemeClr val="accent1"/>
                </a:solidFill>
              </a:defRPr>
            </a:lvl1pPr>
          </a:lstStyle>
          <a:p>
            <a:pPr lvl="0"/>
            <a:r>
              <a:rPr lang="it-IT"/>
              <a:t>Fare clic per modificare gli stili del testo dello schema</a:t>
            </a:r>
          </a:p>
        </p:txBody>
      </p:sp>
      <p:cxnSp>
        <p:nvCxnSpPr>
          <p:cNvPr id="15" name="Straight Connector 14">
            <a:extLst>
              <a:ext uri="{FF2B5EF4-FFF2-40B4-BE49-F238E27FC236}">
                <a16:creationId xmlns:a16="http://schemas.microsoft.com/office/drawing/2014/main" id="{3B7DD7CE-DCE8-4A42-8A4C-DB2C117D44E3}"/>
              </a:ext>
            </a:extLst>
          </p:cNvPr>
          <p:cNvCxnSpPr/>
          <p:nvPr userDrawn="1"/>
        </p:nvCxnSpPr>
        <p:spPr>
          <a:xfrm>
            <a:off x="0" y="1376737"/>
            <a:ext cx="14127163"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Footer Placeholder 2">
            <a:extLst>
              <a:ext uri="{FF2B5EF4-FFF2-40B4-BE49-F238E27FC236}">
                <a16:creationId xmlns:a16="http://schemas.microsoft.com/office/drawing/2014/main" id="{629830DA-2D50-47C8-9878-8CAACE6C90F5}"/>
              </a:ext>
            </a:extLst>
          </p:cNvPr>
          <p:cNvSpPr>
            <a:spLocks noGrp="1"/>
          </p:cNvSpPr>
          <p:nvPr>
            <p:ph type="ftr" sz="quarter" idx="3"/>
          </p:nvPr>
        </p:nvSpPr>
        <p:spPr>
          <a:xfrm>
            <a:off x="503238" y="7862887"/>
            <a:ext cx="8338186"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Tree>
    <p:extLst>
      <p:ext uri="{BB962C8B-B14F-4D97-AF65-F5344CB8AC3E}">
        <p14:creationId xmlns:p14="http://schemas.microsoft.com/office/powerpoint/2010/main" val="39790246"/>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abl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Table/Agenda Sample to Copy/Paste</a:t>
            </a:r>
          </a:p>
        </p:txBody>
      </p:sp>
      <p:sp>
        <p:nvSpPr>
          <p:cNvPr id="3" name="Slide Number Placeholder 2"/>
          <p:cNvSpPr>
            <a:spLocks noGrp="1"/>
          </p:cNvSpPr>
          <p:nvPr>
            <p:ph type="sldNum" sz="quarter" idx="10"/>
          </p:nvPr>
        </p:nvSpPr>
        <p:spPr/>
        <p:txBody>
          <a:bodyPr/>
          <a:lstStyle/>
          <a:p>
            <a:fld id="{B3618E82-2635-4133-8350-4252D6B2AEF7}" type="slidenum">
              <a:rPr lang="en-US" smtClean="0"/>
              <a:pPr/>
              <a:t>‹#›</a:t>
            </a:fld>
            <a:endParaRPr lang="en-US"/>
          </a:p>
        </p:txBody>
      </p:sp>
      <p:graphicFrame>
        <p:nvGraphicFramePr>
          <p:cNvPr id="5" name="Content Placeholder 4"/>
          <p:cNvGraphicFramePr>
            <a:graphicFrameLocks/>
          </p:cNvGraphicFramePr>
          <p:nvPr userDrawn="1">
            <p:extLst>
              <p:ext uri="{D42A27DB-BD31-4B8C-83A1-F6EECF244321}">
                <p14:modId xmlns:p14="http://schemas.microsoft.com/office/powerpoint/2010/main" val="562412897"/>
              </p:ext>
            </p:extLst>
          </p:nvPr>
        </p:nvGraphicFramePr>
        <p:xfrm>
          <a:off x="0" y="1704975"/>
          <a:ext cx="14127164" cy="5513389"/>
        </p:xfrm>
        <a:graphic>
          <a:graphicData uri="http://schemas.openxmlformats.org/drawingml/2006/table">
            <a:tbl>
              <a:tblPr firstRow="1" bandRow="1">
                <a:tableStyleId>{5C22544A-7EE6-4342-B048-85BDC9FD1C3A}</a:tableStyleId>
              </a:tblPr>
              <a:tblGrid>
                <a:gridCol w="4321629">
                  <a:extLst>
                    <a:ext uri="{9D8B030D-6E8A-4147-A177-3AD203B41FA5}">
                      <a16:colId xmlns:a16="http://schemas.microsoft.com/office/drawing/2014/main" val="20000"/>
                    </a:ext>
                  </a:extLst>
                </a:gridCol>
                <a:gridCol w="9805535">
                  <a:extLst>
                    <a:ext uri="{9D8B030D-6E8A-4147-A177-3AD203B41FA5}">
                      <a16:colId xmlns:a16="http://schemas.microsoft.com/office/drawing/2014/main" val="20001"/>
                    </a:ext>
                  </a:extLst>
                </a:gridCol>
              </a:tblGrid>
              <a:tr h="787627">
                <a:tc>
                  <a:txBody>
                    <a:bodyPr/>
                    <a:lstStyle/>
                    <a:p>
                      <a:pPr marL="0" marR="0" indent="0" algn="r" defTabSz="1463040" rtl="0" eaLnBrk="1" fontAlgn="auto" latinLnBrk="0" hangingPunct="1">
                        <a:lnSpc>
                          <a:spcPct val="100000"/>
                        </a:lnSpc>
                        <a:spcBef>
                          <a:spcPts val="0"/>
                        </a:spcBef>
                        <a:spcAft>
                          <a:spcPts val="0"/>
                        </a:spcAft>
                        <a:buClrTx/>
                        <a:buSzTx/>
                        <a:buFontTx/>
                        <a:buNone/>
                        <a:tabLst/>
                        <a:defRPr/>
                      </a:pPr>
                      <a:r>
                        <a:rPr lang="en-US" sz="2400" b="1" dirty="0">
                          <a:solidFill>
                            <a:schemeClr val="tx1"/>
                          </a:solidFill>
                          <a:latin typeface="Arial Narrow" panose="020B0606020202030204" pitchFamily="34" charset="0"/>
                        </a:rPr>
                        <a:t>Presenter</a:t>
                      </a:r>
                      <a:r>
                        <a:rPr lang="en-US" sz="2400" b="1" baseline="0" dirty="0">
                          <a:solidFill>
                            <a:schemeClr val="tx1"/>
                          </a:solidFill>
                          <a:latin typeface="Arial Narrow" panose="020B0606020202030204" pitchFamily="34" charset="0"/>
                        </a:rPr>
                        <a:t> Name</a:t>
                      </a:r>
                      <a:endParaRPr lang="en-US" sz="2400" b="1" dirty="0">
                        <a:solidFill>
                          <a:schemeClr val="tx1"/>
                        </a:solidFill>
                        <a:latin typeface="Arial Narrow" panose="020B0606020202030204" pitchFamily="34" charset="0"/>
                      </a:endParaRPr>
                    </a:p>
                  </a:txBody>
                  <a:tcPr marR="228600" anchor="ctr">
                    <a:lnR w="76200" cap="flat" cmpd="sng" algn="ctr">
                      <a:solidFill>
                        <a:schemeClr val="tx2"/>
                      </a:solidFill>
                      <a:prstDash val="solid"/>
                      <a:round/>
                      <a:headEnd type="none" w="med" len="med"/>
                      <a:tailEnd type="none" w="med" len="med"/>
                    </a:lnR>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srgbClr val="3F4040"/>
                          </a:solidFill>
                          <a:effectLst/>
                          <a:uLnTx/>
                          <a:uFillTx/>
                          <a:latin typeface="Arial Narrow" panose="020B0606020202030204" pitchFamily="34" charset="0"/>
                          <a:ea typeface="+mn-ea"/>
                          <a:cs typeface="+mn-cs"/>
                        </a:rPr>
                        <a:t>Section title</a:t>
                      </a:r>
                    </a:p>
                  </a:txBody>
                  <a:tcPr marL="228600" anchor="ctr">
                    <a:lnL w="76200" cap="flat" cmpd="sng" algn="ctr">
                      <a:solidFill>
                        <a:schemeClr val="tx2"/>
                      </a:solidFill>
                      <a:prstDash val="solid"/>
                      <a:round/>
                      <a:headEnd type="none" w="med" len="med"/>
                      <a:tailEnd type="none" w="med" len="med"/>
                    </a:lnL>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10000"/>
                  </a:ext>
                </a:extLst>
              </a:tr>
              <a:tr h="787627">
                <a:tc>
                  <a:txBody>
                    <a:bodyPr/>
                    <a:lstStyle/>
                    <a:p>
                      <a:pPr marL="0" marR="0" indent="0" algn="r" defTabSz="1463040" rtl="0" eaLnBrk="1" fontAlgn="auto" latinLnBrk="0" hangingPunct="1">
                        <a:lnSpc>
                          <a:spcPct val="100000"/>
                        </a:lnSpc>
                        <a:spcBef>
                          <a:spcPts val="0"/>
                        </a:spcBef>
                        <a:spcAft>
                          <a:spcPts val="0"/>
                        </a:spcAft>
                        <a:buClrTx/>
                        <a:buSzTx/>
                        <a:buFontTx/>
                        <a:buNone/>
                        <a:tabLst/>
                        <a:defRPr/>
                      </a:pPr>
                      <a:r>
                        <a:rPr lang="en-US" sz="2400" b="1" dirty="0">
                          <a:solidFill>
                            <a:schemeClr val="tx1"/>
                          </a:solidFill>
                          <a:latin typeface="Arial Narrow" panose="020B0606020202030204" pitchFamily="34" charset="0"/>
                        </a:rPr>
                        <a:t>Presenter</a:t>
                      </a:r>
                      <a:r>
                        <a:rPr lang="en-US" sz="2400" b="1" baseline="0" dirty="0">
                          <a:solidFill>
                            <a:schemeClr val="tx1"/>
                          </a:solidFill>
                          <a:latin typeface="Arial Narrow" panose="020B0606020202030204" pitchFamily="34" charset="0"/>
                        </a:rPr>
                        <a:t> Name</a:t>
                      </a:r>
                      <a:endParaRPr lang="en-US" sz="2400" b="1" dirty="0">
                        <a:solidFill>
                          <a:schemeClr val="tx1"/>
                        </a:solidFill>
                        <a:latin typeface="Arial Narrow" panose="020B0606020202030204" pitchFamily="34" charset="0"/>
                      </a:endParaRPr>
                    </a:p>
                  </a:txBody>
                  <a:tcPr marR="228600" anchor="ctr">
                    <a:lnR w="76200" cap="flat" cmpd="sng" algn="ctr">
                      <a:solidFill>
                        <a:schemeClr val="accent2"/>
                      </a:solidFill>
                      <a:prstDash val="solid"/>
                      <a:round/>
                      <a:headEnd type="none" w="med" len="med"/>
                      <a:tailEnd type="none" w="med" len="med"/>
                    </a:lnR>
                    <a:lnT w="9525" cap="flat" cmpd="sng" algn="ctr">
                      <a:solidFill>
                        <a:schemeClr val="bg1"/>
                      </a:solidFill>
                      <a:prstDash val="solid"/>
                      <a:round/>
                      <a:headEnd type="none" w="med" len="med"/>
                      <a:tailEnd type="none" w="med" len="med"/>
                    </a:lnT>
                    <a:solidFill>
                      <a:schemeClr val="bg1">
                        <a:lumMod val="95000"/>
                      </a:schemeClr>
                    </a:solidFill>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srgbClr val="3F4040"/>
                          </a:solidFill>
                          <a:effectLst/>
                          <a:uLnTx/>
                          <a:uFillTx/>
                          <a:latin typeface="Arial Narrow" panose="020B0606020202030204" pitchFamily="34" charset="0"/>
                          <a:ea typeface="+mn-ea"/>
                          <a:cs typeface="+mn-cs"/>
                        </a:rPr>
                        <a:t>Section title</a:t>
                      </a:r>
                    </a:p>
                  </a:txBody>
                  <a:tcPr marL="228600" anchor="ctr">
                    <a:lnL w="76200" cap="flat" cmpd="sng" algn="ctr">
                      <a:solidFill>
                        <a:schemeClr val="accent2"/>
                      </a:solidFill>
                      <a:prstDash val="solid"/>
                      <a:round/>
                      <a:headEnd type="none" w="med" len="med"/>
                      <a:tailEnd type="none" w="med" len="med"/>
                    </a:lnL>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10001"/>
                  </a:ext>
                </a:extLst>
              </a:tr>
              <a:tr h="787627">
                <a:tc>
                  <a:txBody>
                    <a:bodyPr/>
                    <a:lstStyle/>
                    <a:p>
                      <a:pPr marL="0" marR="0" indent="0" algn="r" defTabSz="1463040" rtl="0" eaLnBrk="1" fontAlgn="auto" latinLnBrk="0" hangingPunct="1">
                        <a:lnSpc>
                          <a:spcPct val="100000"/>
                        </a:lnSpc>
                        <a:spcBef>
                          <a:spcPts val="0"/>
                        </a:spcBef>
                        <a:spcAft>
                          <a:spcPts val="0"/>
                        </a:spcAft>
                        <a:buClrTx/>
                        <a:buSzTx/>
                        <a:buFontTx/>
                        <a:buNone/>
                        <a:tabLst/>
                        <a:defRPr/>
                      </a:pPr>
                      <a:r>
                        <a:rPr lang="en-US" sz="2400" b="1" dirty="0">
                          <a:solidFill>
                            <a:schemeClr val="tx1"/>
                          </a:solidFill>
                          <a:latin typeface="Arial Narrow" panose="020B0606020202030204" pitchFamily="34" charset="0"/>
                        </a:rPr>
                        <a:t>Presenter</a:t>
                      </a:r>
                      <a:r>
                        <a:rPr lang="en-US" sz="2400" b="1" baseline="0" dirty="0">
                          <a:solidFill>
                            <a:schemeClr val="tx1"/>
                          </a:solidFill>
                          <a:latin typeface="Arial Narrow" panose="020B0606020202030204" pitchFamily="34" charset="0"/>
                        </a:rPr>
                        <a:t> Name</a:t>
                      </a:r>
                      <a:endParaRPr lang="en-US" sz="2400" b="1" dirty="0">
                        <a:solidFill>
                          <a:schemeClr val="tx1"/>
                        </a:solidFill>
                        <a:latin typeface="Arial Narrow" panose="020B0606020202030204" pitchFamily="34" charset="0"/>
                      </a:endParaRPr>
                    </a:p>
                  </a:txBody>
                  <a:tcPr marR="228600" anchor="ctr">
                    <a:lnR w="76200" cap="flat" cmpd="sng" algn="ctr">
                      <a:solidFill>
                        <a:schemeClr val="accent3"/>
                      </a:solidFill>
                      <a:prstDash val="solid"/>
                      <a:round/>
                      <a:headEnd type="none" w="med" len="med"/>
                      <a:tailEnd type="none" w="med" len="med"/>
                    </a:lnR>
                    <a:solidFill>
                      <a:schemeClr val="bg1">
                        <a:lumMod val="95000"/>
                      </a:schemeClr>
                    </a:solidFill>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srgbClr val="3F4040"/>
                          </a:solidFill>
                          <a:effectLst/>
                          <a:uLnTx/>
                          <a:uFillTx/>
                          <a:latin typeface="Arial Narrow" panose="020B0606020202030204" pitchFamily="34" charset="0"/>
                          <a:ea typeface="+mn-ea"/>
                          <a:cs typeface="+mn-cs"/>
                        </a:rPr>
                        <a:t>Section title</a:t>
                      </a:r>
                    </a:p>
                  </a:txBody>
                  <a:tcPr marL="228600" anchor="ctr">
                    <a:lnL w="76200" cap="flat" cmpd="sng" algn="ctr">
                      <a:solidFill>
                        <a:schemeClr val="accent3"/>
                      </a:solidFill>
                      <a:prstDash val="solid"/>
                      <a:round/>
                      <a:headEnd type="none" w="med" len="med"/>
                      <a:tailEnd type="none" w="med" len="med"/>
                    </a:lnL>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10002"/>
                  </a:ext>
                </a:extLst>
              </a:tr>
              <a:tr h="787627">
                <a:tc>
                  <a:txBody>
                    <a:bodyPr/>
                    <a:lstStyle/>
                    <a:p>
                      <a:pPr marL="0" marR="0" indent="0" algn="r" defTabSz="1463040" rtl="0" eaLnBrk="1" fontAlgn="auto" latinLnBrk="0" hangingPunct="1">
                        <a:lnSpc>
                          <a:spcPct val="100000"/>
                        </a:lnSpc>
                        <a:spcBef>
                          <a:spcPts val="0"/>
                        </a:spcBef>
                        <a:spcAft>
                          <a:spcPts val="0"/>
                        </a:spcAft>
                        <a:buClrTx/>
                        <a:buSzTx/>
                        <a:buFontTx/>
                        <a:buNone/>
                        <a:tabLst/>
                        <a:defRPr/>
                      </a:pPr>
                      <a:r>
                        <a:rPr lang="en-US" sz="2400" b="1" dirty="0">
                          <a:solidFill>
                            <a:schemeClr val="tx1"/>
                          </a:solidFill>
                          <a:latin typeface="Arial Narrow" panose="020B0606020202030204" pitchFamily="34" charset="0"/>
                        </a:rPr>
                        <a:t>Presenter</a:t>
                      </a:r>
                      <a:r>
                        <a:rPr lang="en-US" sz="2400" b="1" baseline="0" dirty="0">
                          <a:solidFill>
                            <a:schemeClr val="tx1"/>
                          </a:solidFill>
                          <a:latin typeface="Arial Narrow" panose="020B0606020202030204" pitchFamily="34" charset="0"/>
                        </a:rPr>
                        <a:t> Name</a:t>
                      </a:r>
                      <a:endParaRPr lang="en-US" sz="2400" b="1" dirty="0">
                        <a:solidFill>
                          <a:schemeClr val="tx1"/>
                        </a:solidFill>
                        <a:latin typeface="Arial Narrow" panose="020B0606020202030204" pitchFamily="34" charset="0"/>
                      </a:endParaRPr>
                    </a:p>
                  </a:txBody>
                  <a:tcPr marR="228600" anchor="ctr">
                    <a:lnR w="76200" cap="flat" cmpd="sng" algn="ctr">
                      <a:solidFill>
                        <a:schemeClr val="accent4"/>
                      </a:solidFill>
                      <a:prstDash val="solid"/>
                      <a:round/>
                      <a:headEnd type="none" w="med" len="med"/>
                      <a:tailEnd type="none" w="med" len="med"/>
                    </a:lnR>
                    <a:solidFill>
                      <a:schemeClr val="bg1">
                        <a:lumMod val="95000"/>
                      </a:schemeClr>
                    </a:solidFill>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srgbClr val="3F4040"/>
                          </a:solidFill>
                          <a:effectLst/>
                          <a:uLnTx/>
                          <a:uFillTx/>
                          <a:latin typeface="Arial Narrow" panose="020B0606020202030204" pitchFamily="34" charset="0"/>
                          <a:ea typeface="+mn-ea"/>
                          <a:cs typeface="+mn-cs"/>
                        </a:rPr>
                        <a:t>Section title</a:t>
                      </a:r>
                    </a:p>
                  </a:txBody>
                  <a:tcPr marL="228600" anchor="ctr">
                    <a:lnL w="76200" cap="flat" cmpd="sng" algn="ctr">
                      <a:solidFill>
                        <a:schemeClr val="accent4"/>
                      </a:solidFill>
                      <a:prstDash val="solid"/>
                      <a:round/>
                      <a:headEnd type="none" w="med" len="med"/>
                      <a:tailEnd type="none" w="med" len="med"/>
                    </a:lnL>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10003"/>
                  </a:ext>
                </a:extLst>
              </a:tr>
              <a:tr h="787627">
                <a:tc>
                  <a:txBody>
                    <a:bodyPr/>
                    <a:lstStyle/>
                    <a:p>
                      <a:pPr marL="0" marR="0" indent="0" algn="r" defTabSz="1463040" rtl="0" eaLnBrk="1" fontAlgn="auto" latinLnBrk="0" hangingPunct="1">
                        <a:lnSpc>
                          <a:spcPct val="100000"/>
                        </a:lnSpc>
                        <a:spcBef>
                          <a:spcPts val="0"/>
                        </a:spcBef>
                        <a:spcAft>
                          <a:spcPts val="0"/>
                        </a:spcAft>
                        <a:buClrTx/>
                        <a:buSzTx/>
                        <a:buFontTx/>
                        <a:buNone/>
                        <a:tabLst/>
                        <a:defRPr/>
                      </a:pPr>
                      <a:r>
                        <a:rPr lang="en-US" sz="2400" b="1" dirty="0">
                          <a:solidFill>
                            <a:schemeClr val="tx1"/>
                          </a:solidFill>
                          <a:latin typeface="Arial Narrow" panose="020B0606020202030204" pitchFamily="34" charset="0"/>
                        </a:rPr>
                        <a:t>Presenter</a:t>
                      </a:r>
                      <a:r>
                        <a:rPr lang="en-US" sz="2400" b="1" baseline="0" dirty="0">
                          <a:solidFill>
                            <a:schemeClr val="tx1"/>
                          </a:solidFill>
                          <a:latin typeface="Arial Narrow" panose="020B0606020202030204" pitchFamily="34" charset="0"/>
                        </a:rPr>
                        <a:t> Name</a:t>
                      </a:r>
                      <a:endParaRPr lang="en-US" sz="2400" b="1" dirty="0">
                        <a:solidFill>
                          <a:schemeClr val="tx1"/>
                        </a:solidFill>
                        <a:latin typeface="Arial Narrow" panose="020B0606020202030204" pitchFamily="34" charset="0"/>
                      </a:endParaRPr>
                    </a:p>
                  </a:txBody>
                  <a:tcPr marR="228600" anchor="ctr">
                    <a:lnR w="76200" cap="flat" cmpd="sng" algn="ctr">
                      <a:solidFill>
                        <a:schemeClr val="accent5"/>
                      </a:solidFill>
                      <a:prstDash val="solid"/>
                      <a:round/>
                      <a:headEnd type="none" w="med" len="med"/>
                      <a:tailEnd type="none" w="med" len="med"/>
                    </a:lnR>
                    <a:solidFill>
                      <a:schemeClr val="bg1">
                        <a:lumMod val="95000"/>
                      </a:schemeClr>
                    </a:solidFill>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srgbClr val="3F4040"/>
                          </a:solidFill>
                          <a:effectLst/>
                          <a:uLnTx/>
                          <a:uFillTx/>
                          <a:latin typeface="Arial Narrow" panose="020B0606020202030204" pitchFamily="34" charset="0"/>
                          <a:ea typeface="+mn-ea"/>
                          <a:cs typeface="+mn-cs"/>
                        </a:rPr>
                        <a:t>Section title</a:t>
                      </a:r>
                    </a:p>
                  </a:txBody>
                  <a:tcPr marL="228600" anchor="ctr">
                    <a:lnL w="76200" cap="flat" cmpd="sng" algn="ctr">
                      <a:solidFill>
                        <a:schemeClr val="accent5"/>
                      </a:solidFill>
                      <a:prstDash val="solid"/>
                      <a:round/>
                      <a:headEnd type="none" w="med" len="med"/>
                      <a:tailEnd type="none" w="med" len="med"/>
                    </a:lnL>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10004"/>
                  </a:ext>
                </a:extLst>
              </a:tr>
              <a:tr h="787627">
                <a:tc>
                  <a:txBody>
                    <a:bodyPr/>
                    <a:lstStyle/>
                    <a:p>
                      <a:pPr marL="0" marR="0" indent="0" algn="r" defTabSz="1463040" rtl="0" eaLnBrk="1" fontAlgn="auto" latinLnBrk="0" hangingPunct="1">
                        <a:lnSpc>
                          <a:spcPct val="100000"/>
                        </a:lnSpc>
                        <a:spcBef>
                          <a:spcPts val="0"/>
                        </a:spcBef>
                        <a:spcAft>
                          <a:spcPts val="0"/>
                        </a:spcAft>
                        <a:buClrTx/>
                        <a:buSzTx/>
                        <a:buFontTx/>
                        <a:buNone/>
                        <a:tabLst/>
                        <a:defRPr/>
                      </a:pPr>
                      <a:r>
                        <a:rPr lang="en-US" sz="2400" b="1" dirty="0">
                          <a:solidFill>
                            <a:schemeClr val="tx1"/>
                          </a:solidFill>
                          <a:latin typeface="Arial Narrow" panose="020B0606020202030204" pitchFamily="34" charset="0"/>
                        </a:rPr>
                        <a:t>Presenter</a:t>
                      </a:r>
                      <a:r>
                        <a:rPr lang="en-US" sz="2400" b="1" baseline="0" dirty="0">
                          <a:solidFill>
                            <a:schemeClr val="tx1"/>
                          </a:solidFill>
                          <a:latin typeface="Arial Narrow" panose="020B0606020202030204" pitchFamily="34" charset="0"/>
                        </a:rPr>
                        <a:t> Name</a:t>
                      </a:r>
                      <a:endParaRPr lang="en-US" sz="2400" b="1" dirty="0">
                        <a:solidFill>
                          <a:schemeClr val="tx1"/>
                        </a:solidFill>
                        <a:latin typeface="Arial Narrow" panose="020B0606020202030204" pitchFamily="34" charset="0"/>
                      </a:endParaRPr>
                    </a:p>
                  </a:txBody>
                  <a:tcPr marR="228600" anchor="ctr">
                    <a:lnR w="76200" cap="flat" cmpd="sng" algn="ctr">
                      <a:solidFill>
                        <a:schemeClr val="accent6"/>
                      </a:solidFill>
                      <a:prstDash val="solid"/>
                      <a:round/>
                      <a:headEnd type="none" w="med" len="med"/>
                      <a:tailEnd type="none" w="med" len="med"/>
                    </a:lnR>
                    <a:solidFill>
                      <a:schemeClr val="bg1">
                        <a:lumMod val="95000"/>
                      </a:schemeClr>
                    </a:solidFill>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srgbClr val="3F4040"/>
                          </a:solidFill>
                          <a:effectLst/>
                          <a:uLnTx/>
                          <a:uFillTx/>
                          <a:latin typeface="Arial Narrow" panose="020B0606020202030204" pitchFamily="34" charset="0"/>
                          <a:ea typeface="+mn-ea"/>
                          <a:cs typeface="+mn-cs"/>
                        </a:rPr>
                        <a:t>Section title</a:t>
                      </a:r>
                    </a:p>
                  </a:txBody>
                  <a:tcPr marL="228600" anchor="ctr">
                    <a:lnL w="76200" cap="flat" cmpd="sng" algn="ctr">
                      <a:solidFill>
                        <a:schemeClr val="accent6"/>
                      </a:solidFill>
                      <a:prstDash val="solid"/>
                      <a:round/>
                      <a:headEnd type="none" w="med" len="med"/>
                      <a:tailEnd type="none" w="med" len="med"/>
                    </a:lnL>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10005"/>
                  </a:ext>
                </a:extLst>
              </a:tr>
              <a:tr h="787627">
                <a:tc>
                  <a:txBody>
                    <a:bodyPr/>
                    <a:lstStyle/>
                    <a:p>
                      <a:pPr marL="0" marR="0" indent="0" algn="r" defTabSz="1463040" rtl="0" eaLnBrk="1" fontAlgn="auto" latinLnBrk="0" hangingPunct="1">
                        <a:lnSpc>
                          <a:spcPct val="100000"/>
                        </a:lnSpc>
                        <a:spcBef>
                          <a:spcPts val="0"/>
                        </a:spcBef>
                        <a:spcAft>
                          <a:spcPts val="0"/>
                        </a:spcAft>
                        <a:buClrTx/>
                        <a:buSzTx/>
                        <a:buFontTx/>
                        <a:buNone/>
                        <a:tabLst/>
                        <a:defRPr/>
                      </a:pPr>
                      <a:r>
                        <a:rPr lang="en-US" sz="2400" b="1" dirty="0">
                          <a:solidFill>
                            <a:schemeClr val="tx1"/>
                          </a:solidFill>
                          <a:latin typeface="Arial Narrow" panose="020B0606020202030204" pitchFamily="34" charset="0"/>
                        </a:rPr>
                        <a:t>Presenter</a:t>
                      </a:r>
                      <a:r>
                        <a:rPr lang="en-US" sz="2400" b="1" baseline="0" dirty="0">
                          <a:solidFill>
                            <a:schemeClr val="tx1"/>
                          </a:solidFill>
                          <a:latin typeface="Arial Narrow" panose="020B0606020202030204" pitchFamily="34" charset="0"/>
                        </a:rPr>
                        <a:t> Name</a:t>
                      </a:r>
                      <a:endParaRPr lang="en-US" sz="2400" b="1" dirty="0">
                        <a:solidFill>
                          <a:schemeClr val="tx1"/>
                        </a:solidFill>
                        <a:latin typeface="Arial Narrow" panose="020B0606020202030204" pitchFamily="34" charset="0"/>
                      </a:endParaRPr>
                    </a:p>
                  </a:txBody>
                  <a:tcPr marR="228600" anchor="ctr">
                    <a:lnR w="76200" cap="flat" cmpd="sng" algn="ctr">
                      <a:solidFill>
                        <a:srgbClr val="00AA7E"/>
                      </a:solidFill>
                      <a:prstDash val="solid"/>
                      <a:round/>
                      <a:headEnd type="none" w="med" len="med"/>
                      <a:tailEnd type="none" w="med" len="med"/>
                    </a:lnR>
                    <a:solidFill>
                      <a:schemeClr val="bg1">
                        <a:lumMod val="95000"/>
                      </a:schemeClr>
                    </a:solidFill>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srgbClr val="3F4040"/>
                          </a:solidFill>
                          <a:effectLst/>
                          <a:uLnTx/>
                          <a:uFillTx/>
                          <a:latin typeface="Arial Narrow" panose="020B0606020202030204" pitchFamily="34" charset="0"/>
                          <a:ea typeface="+mn-ea"/>
                          <a:cs typeface="+mn-cs"/>
                        </a:rPr>
                        <a:t>Section title</a:t>
                      </a:r>
                    </a:p>
                  </a:txBody>
                  <a:tcPr marL="228600" anchor="ctr">
                    <a:lnL w="76200" cap="flat" cmpd="sng" algn="ctr">
                      <a:solidFill>
                        <a:srgbClr val="00AA7E"/>
                      </a:solidFill>
                      <a:prstDash val="solid"/>
                      <a:round/>
                      <a:headEnd type="none" w="med" len="med"/>
                      <a:tailEnd type="none" w="med" len="med"/>
                    </a:lnL>
                    <a:lnT w="12700" cap="flat" cmpd="sng" algn="ctr">
                      <a:solidFill>
                        <a:schemeClr val="bg2"/>
                      </a:solidFill>
                      <a:prstDash val="solid"/>
                      <a:round/>
                      <a:headEnd type="none" w="med" len="med"/>
                      <a:tailEnd type="none" w="med" len="med"/>
                    </a:lnT>
                    <a:noFill/>
                  </a:tcPr>
                </a:tc>
                <a:extLst>
                  <a:ext uri="{0D108BD9-81ED-4DB2-BD59-A6C34878D82A}">
                    <a16:rowId xmlns:a16="http://schemas.microsoft.com/office/drawing/2014/main" val="10006"/>
                  </a:ext>
                </a:extLst>
              </a:tr>
            </a:tbl>
          </a:graphicData>
        </a:graphic>
      </p:graphicFrame>
      <p:cxnSp>
        <p:nvCxnSpPr>
          <p:cNvPr id="6" name="Straight Connector 5">
            <a:extLst>
              <a:ext uri="{FF2B5EF4-FFF2-40B4-BE49-F238E27FC236}">
                <a16:creationId xmlns:a16="http://schemas.microsoft.com/office/drawing/2014/main" id="{270C849D-4796-4205-B59C-0452DD9E60A6}"/>
              </a:ext>
            </a:extLst>
          </p:cNvPr>
          <p:cNvCxnSpPr/>
          <p:nvPr userDrawn="1"/>
        </p:nvCxnSpPr>
        <p:spPr>
          <a:xfrm>
            <a:off x="0" y="1376737"/>
            <a:ext cx="14127163"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7" name="Footer Placeholder 2">
            <a:extLst>
              <a:ext uri="{FF2B5EF4-FFF2-40B4-BE49-F238E27FC236}">
                <a16:creationId xmlns:a16="http://schemas.microsoft.com/office/drawing/2014/main" id="{8B6CBF3D-6B6F-48C0-9E4F-61ACF8081A98}"/>
              </a:ext>
            </a:extLst>
          </p:cNvPr>
          <p:cNvSpPr>
            <a:spLocks noGrp="1"/>
          </p:cNvSpPr>
          <p:nvPr>
            <p:ph type="ftr" sz="quarter" idx="3"/>
          </p:nvPr>
        </p:nvSpPr>
        <p:spPr>
          <a:xfrm>
            <a:off x="503238" y="7862887"/>
            <a:ext cx="8338186"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Tree>
    <p:extLst>
      <p:ext uri="{BB962C8B-B14F-4D97-AF65-F5344CB8AC3E}">
        <p14:creationId xmlns:p14="http://schemas.microsoft.com/office/powerpoint/2010/main" val="36050495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Sidebar Table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Sidebar Tables To Copy / Paste </a:t>
            </a:r>
          </a:p>
        </p:txBody>
      </p:sp>
      <p:sp>
        <p:nvSpPr>
          <p:cNvPr id="3" name="Slide Number Placeholder 2"/>
          <p:cNvSpPr>
            <a:spLocks noGrp="1"/>
          </p:cNvSpPr>
          <p:nvPr>
            <p:ph type="sldNum" sz="quarter" idx="10"/>
          </p:nvPr>
        </p:nvSpPr>
        <p:spPr/>
        <p:txBody>
          <a:bodyPr/>
          <a:lstStyle/>
          <a:p>
            <a:fld id="{B3618E82-2635-4133-8350-4252D6B2AEF7}" type="slidenum">
              <a:rPr lang="en-US" smtClean="0"/>
              <a:pPr/>
              <a:t>‹#›</a:t>
            </a:fld>
            <a:endParaRPr lang="en-US"/>
          </a:p>
        </p:txBody>
      </p:sp>
      <p:graphicFrame>
        <p:nvGraphicFramePr>
          <p:cNvPr id="14" name="Content Placeholder 73"/>
          <p:cNvGraphicFramePr>
            <a:graphicFrameLocks/>
          </p:cNvGraphicFramePr>
          <p:nvPr userDrawn="1">
            <p:extLst>
              <p:ext uri="{D42A27DB-BD31-4B8C-83A1-F6EECF244321}">
                <p14:modId xmlns:p14="http://schemas.microsoft.com/office/powerpoint/2010/main" val="2271771477"/>
              </p:ext>
            </p:extLst>
          </p:nvPr>
        </p:nvGraphicFramePr>
        <p:xfrm>
          <a:off x="10896600" y="1597025"/>
          <a:ext cx="3383280" cy="6022975"/>
        </p:xfrm>
        <a:graphic>
          <a:graphicData uri="http://schemas.openxmlformats.org/drawingml/2006/table">
            <a:tbl>
              <a:tblPr firstRow="1" bandRow="1">
                <a:tableStyleId>{5C22544A-7EE6-4342-B048-85BDC9FD1C3A}</a:tableStyleId>
              </a:tblPr>
              <a:tblGrid>
                <a:gridCol w="3383280">
                  <a:extLst>
                    <a:ext uri="{9D8B030D-6E8A-4147-A177-3AD203B41FA5}">
                      <a16:colId xmlns:a16="http://schemas.microsoft.com/office/drawing/2014/main" val="20000"/>
                    </a:ext>
                  </a:extLst>
                </a:gridCol>
              </a:tblGrid>
              <a:tr h="1301184">
                <a:tc>
                  <a:txBody>
                    <a:bodyPr/>
                    <a:lstStyle/>
                    <a:p>
                      <a:pPr marL="0" marR="0" lvl="0" indent="0" algn="l" defTabSz="914400" rtl="0" eaLnBrk="0" fontAlgn="base" latinLnBrk="0" hangingPunct="0">
                        <a:lnSpc>
                          <a:spcPct val="90000"/>
                        </a:lnSpc>
                        <a:spcBef>
                          <a:spcPts val="300"/>
                        </a:spcBef>
                        <a:spcAft>
                          <a:spcPts val="300"/>
                        </a:spcAft>
                        <a:buClr>
                          <a:srgbClr val="FFFFFF">
                            <a:lumMod val="50000"/>
                          </a:srgbClr>
                        </a:buClr>
                        <a:buSzPct val="85000"/>
                        <a:buFont typeface="Arial" panose="020B0604020202020204" pitchFamily="34" charset="0"/>
                        <a:buNone/>
                        <a:tabLst/>
                        <a:defRPr/>
                      </a:pPr>
                      <a:r>
                        <a:rPr kumimoji="0" lang="en-US" sz="2400" b="1" i="0" u="none" strike="noStrike" kern="0" cap="none" spc="0" normalizeH="0" baseline="0" noProof="0" dirty="0">
                          <a:ln>
                            <a:noFill/>
                          </a:ln>
                          <a:solidFill>
                            <a:srgbClr val="004B8D"/>
                          </a:solidFill>
                          <a:effectLst/>
                          <a:uLnTx/>
                          <a:uFillTx/>
                          <a:latin typeface="+mn-lt"/>
                          <a:ea typeface="+mn-ea"/>
                          <a:cs typeface="+mn-cs"/>
                        </a:rPr>
                        <a:t>Click here to change top border color</a:t>
                      </a:r>
                    </a:p>
                  </a:txBody>
                  <a:tcPr marL="182880" marR="182880" marT="182880" marB="182880">
                    <a:lnT w="76200" cap="flat" cmpd="sng" algn="ctr">
                      <a:solidFill>
                        <a:schemeClr val="accent4"/>
                      </a:solidFill>
                      <a:prstDash val="solid"/>
                      <a:round/>
                      <a:headEnd type="none" w="med" len="med"/>
                      <a:tailEnd type="none" w="med" len="med"/>
                    </a:lnT>
                    <a:lnB w="76200" cap="flat" cmpd="sng" algn="ctr">
                      <a:no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721791">
                <a:tc>
                  <a:txBody>
                    <a:bodyPr/>
                    <a:lstStyle/>
                    <a:p>
                      <a:pPr marL="0" marR="0" lvl="0" indent="0" algn="l" defTabSz="914400" rtl="0" eaLnBrk="0" fontAlgn="base" latinLnBrk="0" hangingPunct="0">
                        <a:lnSpc>
                          <a:spcPct val="90000"/>
                        </a:lnSpc>
                        <a:spcBef>
                          <a:spcPts val="300"/>
                        </a:spcBef>
                        <a:spcAft>
                          <a:spcPts val="1200"/>
                        </a:spcAft>
                        <a:buClr>
                          <a:srgbClr val="FFFFFF">
                            <a:lumMod val="50000"/>
                          </a:srgbClr>
                        </a:buClr>
                        <a:buSzPct val="85000"/>
                        <a:buFont typeface="Arial" panose="020B0604020202020204" pitchFamily="34" charset="0"/>
                        <a:buNone/>
                        <a:tabLst/>
                        <a:defRPr/>
                      </a:pPr>
                      <a:r>
                        <a:rPr kumimoji="0" lang="en-US" sz="2000" b="0" i="0" u="none" strike="noStrike" kern="0" cap="none" spc="0" normalizeH="0" baseline="0" noProof="0" dirty="0">
                          <a:ln>
                            <a:noFill/>
                          </a:ln>
                          <a:solidFill>
                            <a:srgbClr val="3F4040"/>
                          </a:solidFill>
                          <a:effectLst/>
                          <a:uLnTx/>
                          <a:uFillTx/>
                          <a:latin typeface="+mn-lt"/>
                          <a:ea typeface="+mn-ea"/>
                          <a:cs typeface="+mn-cs"/>
                        </a:rPr>
                        <a:t>To change color bar above:</a:t>
                      </a:r>
                    </a:p>
                    <a:p>
                      <a:pPr marL="228600" marR="0" lvl="0" indent="-228600" algn="l" defTabSz="914400" rtl="0" eaLnBrk="0" fontAlgn="base" latinLnBrk="0" hangingPunct="0">
                        <a:lnSpc>
                          <a:spcPct val="90000"/>
                        </a:lnSpc>
                        <a:spcBef>
                          <a:spcPts val="300"/>
                        </a:spcBef>
                        <a:spcAft>
                          <a:spcPts val="1200"/>
                        </a:spcAft>
                        <a:buClr>
                          <a:srgbClr val="FFFFFF">
                            <a:lumMod val="50000"/>
                          </a:srgbClr>
                        </a:buClr>
                        <a:buSzPct val="85000"/>
                        <a:buFont typeface="+mj-lt"/>
                        <a:buAutoNum type="arabicPeriod"/>
                        <a:tabLst/>
                        <a:defRPr/>
                      </a:pPr>
                      <a:r>
                        <a:rPr kumimoji="0" lang="en-US" sz="1800" b="0" i="0" u="none" strike="noStrike" kern="0" cap="none" spc="0" normalizeH="0" baseline="0" noProof="0" dirty="0">
                          <a:ln>
                            <a:noFill/>
                          </a:ln>
                          <a:solidFill>
                            <a:srgbClr val="3F4040"/>
                          </a:solidFill>
                          <a:effectLst/>
                          <a:uLnTx/>
                          <a:uFillTx/>
                          <a:latin typeface="+mn-lt"/>
                          <a:ea typeface="+mn-ea"/>
                          <a:cs typeface="+mn-cs"/>
                        </a:rPr>
                        <a:t>Click the blue header text in the table cell above</a:t>
                      </a:r>
                    </a:p>
                    <a:p>
                      <a:pPr marL="228600" marR="0" lvl="0" indent="-228600" algn="l" defTabSz="914400" rtl="0" eaLnBrk="0" fontAlgn="base" latinLnBrk="0" hangingPunct="0">
                        <a:lnSpc>
                          <a:spcPct val="90000"/>
                        </a:lnSpc>
                        <a:spcBef>
                          <a:spcPts val="300"/>
                        </a:spcBef>
                        <a:spcAft>
                          <a:spcPts val="1200"/>
                        </a:spcAft>
                        <a:buClr>
                          <a:srgbClr val="FFFFFF">
                            <a:lumMod val="50000"/>
                          </a:srgbClr>
                        </a:buClr>
                        <a:buSzPct val="85000"/>
                        <a:buFont typeface="+mj-lt"/>
                        <a:buAutoNum type="arabicPeriod"/>
                        <a:tabLst/>
                        <a:defRPr/>
                      </a:pPr>
                      <a:r>
                        <a:rPr kumimoji="0" lang="en-US" sz="1800" b="0" i="0" u="none" strike="noStrike" kern="0" cap="none" spc="0" normalizeH="0" baseline="0" noProof="0" dirty="0">
                          <a:ln>
                            <a:noFill/>
                          </a:ln>
                          <a:solidFill>
                            <a:srgbClr val="3F4040"/>
                          </a:solidFill>
                          <a:effectLst/>
                          <a:uLnTx/>
                          <a:uFillTx/>
                          <a:latin typeface="+mn-lt"/>
                          <a:ea typeface="+mn-ea"/>
                          <a:cs typeface="+mn-cs"/>
                        </a:rPr>
                        <a:t>Click on the Table  Tools Design tab</a:t>
                      </a:r>
                    </a:p>
                    <a:p>
                      <a:pPr marL="228600" marR="0" lvl="0" indent="-228600" algn="l" defTabSz="914400" rtl="0" eaLnBrk="0" fontAlgn="base" latinLnBrk="0" hangingPunct="0">
                        <a:lnSpc>
                          <a:spcPct val="90000"/>
                        </a:lnSpc>
                        <a:spcBef>
                          <a:spcPts val="300"/>
                        </a:spcBef>
                        <a:spcAft>
                          <a:spcPts val="1200"/>
                        </a:spcAft>
                        <a:buClr>
                          <a:srgbClr val="FFFFFF">
                            <a:lumMod val="50000"/>
                          </a:srgbClr>
                        </a:buClr>
                        <a:buSzPct val="85000"/>
                        <a:buFont typeface="+mj-lt"/>
                        <a:buAutoNum type="arabicPeriod"/>
                        <a:tabLst/>
                        <a:defRPr/>
                      </a:pPr>
                      <a:r>
                        <a:rPr kumimoji="0" lang="en-US" sz="1800" b="0" i="0" u="none" strike="noStrike" kern="0" cap="none" spc="0" normalizeH="0" baseline="0" noProof="0" dirty="0">
                          <a:ln>
                            <a:noFill/>
                          </a:ln>
                          <a:solidFill>
                            <a:srgbClr val="3F4040"/>
                          </a:solidFill>
                          <a:effectLst/>
                          <a:uLnTx/>
                          <a:uFillTx/>
                          <a:latin typeface="+mn-lt"/>
                          <a:ea typeface="+mn-ea"/>
                          <a:cs typeface="+mn-cs"/>
                        </a:rPr>
                        <a:t>Change your Pen Weight to 6pt</a:t>
                      </a:r>
                    </a:p>
                    <a:p>
                      <a:pPr marL="228600" marR="0" lvl="0" indent="-228600" algn="l" defTabSz="914400" rtl="0" eaLnBrk="0" fontAlgn="base" latinLnBrk="0" hangingPunct="0">
                        <a:lnSpc>
                          <a:spcPct val="90000"/>
                        </a:lnSpc>
                        <a:spcBef>
                          <a:spcPts val="300"/>
                        </a:spcBef>
                        <a:spcAft>
                          <a:spcPts val="1200"/>
                        </a:spcAft>
                        <a:buClr>
                          <a:srgbClr val="FFFFFF">
                            <a:lumMod val="50000"/>
                          </a:srgbClr>
                        </a:buClr>
                        <a:buSzPct val="85000"/>
                        <a:buFont typeface="+mj-lt"/>
                        <a:buAutoNum type="arabicPeriod"/>
                        <a:tabLst/>
                        <a:defRPr/>
                      </a:pPr>
                      <a:r>
                        <a:rPr kumimoji="0" lang="en-US" sz="1800" b="0" i="0" u="none" strike="noStrike" kern="0" cap="none" spc="0" normalizeH="0" baseline="0" noProof="0" dirty="0">
                          <a:ln>
                            <a:noFill/>
                          </a:ln>
                          <a:solidFill>
                            <a:srgbClr val="3F4040"/>
                          </a:solidFill>
                          <a:effectLst/>
                          <a:uLnTx/>
                          <a:uFillTx/>
                          <a:latin typeface="+mn-lt"/>
                          <a:ea typeface="+mn-ea"/>
                          <a:cs typeface="+mn-cs"/>
                        </a:rPr>
                        <a:t>Change your Pen Color to what you’d like to use</a:t>
                      </a:r>
                    </a:p>
                    <a:p>
                      <a:pPr marL="228600" marR="0" lvl="0" indent="-228600" algn="l" defTabSz="914400" rtl="0" eaLnBrk="0" fontAlgn="base" latinLnBrk="0" hangingPunct="0">
                        <a:lnSpc>
                          <a:spcPct val="90000"/>
                        </a:lnSpc>
                        <a:spcBef>
                          <a:spcPts val="300"/>
                        </a:spcBef>
                        <a:spcAft>
                          <a:spcPts val="1200"/>
                        </a:spcAft>
                        <a:buClr>
                          <a:srgbClr val="FFFFFF">
                            <a:lumMod val="50000"/>
                          </a:srgbClr>
                        </a:buClr>
                        <a:buSzPct val="85000"/>
                        <a:buFont typeface="+mj-lt"/>
                        <a:buAutoNum type="arabicPeriod"/>
                        <a:tabLst/>
                        <a:defRPr/>
                      </a:pPr>
                      <a:r>
                        <a:rPr kumimoji="0" lang="en-US" sz="1800" b="0" i="0" u="none" strike="noStrike" kern="0" cap="none" spc="0" normalizeH="0" baseline="0" noProof="0" dirty="0">
                          <a:ln>
                            <a:noFill/>
                          </a:ln>
                          <a:solidFill>
                            <a:srgbClr val="3F4040"/>
                          </a:solidFill>
                          <a:effectLst/>
                          <a:uLnTx/>
                          <a:uFillTx/>
                          <a:latin typeface="+mn-lt"/>
                          <a:ea typeface="+mn-ea"/>
                          <a:cs typeface="+mn-cs"/>
                        </a:rPr>
                        <a:t>Then apply the Top Border of the Table only</a:t>
                      </a:r>
                    </a:p>
                  </a:txBody>
                  <a:tcPr marL="182880" marR="182880" marT="182880" marB="182880">
                    <a:lnT w="76200" cap="flat" cmpd="sng" algn="ctr">
                      <a:no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1"/>
                  </a:ext>
                </a:extLst>
              </a:tr>
            </a:tbl>
          </a:graphicData>
        </a:graphic>
      </p:graphicFrame>
      <p:graphicFrame>
        <p:nvGraphicFramePr>
          <p:cNvPr id="15" name="Content Placeholder 73"/>
          <p:cNvGraphicFramePr>
            <a:graphicFrameLocks/>
          </p:cNvGraphicFramePr>
          <p:nvPr userDrawn="1">
            <p:extLst>
              <p:ext uri="{D42A27DB-BD31-4B8C-83A1-F6EECF244321}">
                <p14:modId xmlns:p14="http://schemas.microsoft.com/office/powerpoint/2010/main" val="631658142"/>
              </p:ext>
            </p:extLst>
          </p:nvPr>
        </p:nvGraphicFramePr>
        <p:xfrm>
          <a:off x="7366000" y="1597025"/>
          <a:ext cx="3383280" cy="6022975"/>
        </p:xfrm>
        <a:graphic>
          <a:graphicData uri="http://schemas.openxmlformats.org/drawingml/2006/table">
            <a:tbl>
              <a:tblPr firstRow="1" bandRow="1">
                <a:tableStyleId>{5C22544A-7EE6-4342-B048-85BDC9FD1C3A}</a:tableStyleId>
              </a:tblPr>
              <a:tblGrid>
                <a:gridCol w="3383280">
                  <a:extLst>
                    <a:ext uri="{9D8B030D-6E8A-4147-A177-3AD203B41FA5}">
                      <a16:colId xmlns:a16="http://schemas.microsoft.com/office/drawing/2014/main" val="20000"/>
                    </a:ext>
                  </a:extLst>
                </a:gridCol>
              </a:tblGrid>
              <a:tr h="1301184">
                <a:tc>
                  <a:txBody>
                    <a:bodyPr/>
                    <a:lstStyle/>
                    <a:p>
                      <a:pPr marL="0" marR="0" lvl="0" indent="0" algn="l" defTabSz="914400" rtl="0" eaLnBrk="0" fontAlgn="base" latinLnBrk="0" hangingPunct="0">
                        <a:lnSpc>
                          <a:spcPct val="90000"/>
                        </a:lnSpc>
                        <a:spcBef>
                          <a:spcPts val="300"/>
                        </a:spcBef>
                        <a:spcAft>
                          <a:spcPts val="300"/>
                        </a:spcAft>
                        <a:buClr>
                          <a:srgbClr val="FFFFFF">
                            <a:lumMod val="50000"/>
                          </a:srgbClr>
                        </a:buClr>
                        <a:buSzPct val="85000"/>
                        <a:buFont typeface="Arial" panose="020B0604020202020204" pitchFamily="34" charset="0"/>
                        <a:buNone/>
                        <a:tabLst/>
                        <a:defRPr/>
                      </a:pPr>
                      <a:r>
                        <a:rPr kumimoji="0" lang="en-US" sz="2400" b="1" i="0" u="none" strike="noStrike" kern="0" cap="none" spc="0" normalizeH="0" baseline="0" noProof="0" dirty="0">
                          <a:ln>
                            <a:noFill/>
                          </a:ln>
                          <a:solidFill>
                            <a:srgbClr val="004B8D"/>
                          </a:solidFill>
                          <a:effectLst/>
                          <a:uLnTx/>
                          <a:uFillTx/>
                          <a:latin typeface="+mn-lt"/>
                          <a:ea typeface="+mn-ea"/>
                          <a:cs typeface="+mn-cs"/>
                        </a:rPr>
                        <a:t>Click here to change top border color</a:t>
                      </a:r>
                    </a:p>
                  </a:txBody>
                  <a:tcPr marL="182880" marR="182880" marT="182880" marB="182880">
                    <a:lnT w="76200" cap="flat" cmpd="sng" algn="ctr">
                      <a:solidFill>
                        <a:schemeClr val="accent3"/>
                      </a:solidFill>
                      <a:prstDash val="solid"/>
                      <a:round/>
                      <a:headEnd type="none" w="med" len="med"/>
                      <a:tailEnd type="none" w="med" len="med"/>
                    </a:lnT>
                    <a:lnB w="76200" cap="flat" cmpd="sng" algn="ctr">
                      <a:no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721791">
                <a:tc>
                  <a:txBody>
                    <a:bodyPr/>
                    <a:lstStyle/>
                    <a:p>
                      <a:pPr marL="0" marR="0" lvl="0" indent="0" algn="l" defTabSz="914400" rtl="0" eaLnBrk="0" fontAlgn="base" latinLnBrk="0" hangingPunct="0">
                        <a:lnSpc>
                          <a:spcPct val="90000"/>
                        </a:lnSpc>
                        <a:spcBef>
                          <a:spcPts val="300"/>
                        </a:spcBef>
                        <a:spcAft>
                          <a:spcPts val="1200"/>
                        </a:spcAft>
                        <a:buClr>
                          <a:srgbClr val="FFFFFF">
                            <a:lumMod val="50000"/>
                          </a:srgbClr>
                        </a:buClr>
                        <a:buSzPct val="85000"/>
                        <a:buFont typeface="Arial" panose="020B0604020202020204" pitchFamily="34" charset="0"/>
                        <a:buNone/>
                        <a:tabLst/>
                        <a:defRPr/>
                      </a:pPr>
                      <a:r>
                        <a:rPr kumimoji="0" lang="en-US" sz="2000" b="0" i="0" u="none" strike="noStrike" kern="0" cap="none" spc="0" normalizeH="0" baseline="0" noProof="0" dirty="0">
                          <a:ln>
                            <a:noFill/>
                          </a:ln>
                          <a:solidFill>
                            <a:srgbClr val="3F4040"/>
                          </a:solidFill>
                          <a:effectLst/>
                          <a:uLnTx/>
                          <a:uFillTx/>
                          <a:latin typeface="+mn-lt"/>
                          <a:ea typeface="+mn-ea"/>
                          <a:cs typeface="+mn-cs"/>
                        </a:rPr>
                        <a:t>The color of the bar above can be changed the same as you would change any Table Border</a:t>
                      </a:r>
                    </a:p>
                    <a:p>
                      <a:pPr marL="0" marR="0" lvl="0" indent="0" algn="l" defTabSz="914400" rtl="0" eaLnBrk="0" fontAlgn="base" latinLnBrk="0" hangingPunct="0">
                        <a:lnSpc>
                          <a:spcPct val="90000"/>
                        </a:lnSpc>
                        <a:spcBef>
                          <a:spcPts val="300"/>
                        </a:spcBef>
                        <a:spcAft>
                          <a:spcPts val="1200"/>
                        </a:spcAft>
                        <a:buClr>
                          <a:srgbClr val="FFFFFF">
                            <a:lumMod val="50000"/>
                          </a:srgbClr>
                        </a:buClr>
                        <a:buSzPct val="85000"/>
                        <a:buFont typeface="Arial" panose="020B0604020202020204" pitchFamily="34" charset="0"/>
                        <a:buNone/>
                        <a:tabLst/>
                        <a:defRPr/>
                      </a:pPr>
                      <a:r>
                        <a:rPr kumimoji="0" lang="en-US" sz="2000" b="0" i="0" u="none" strike="noStrike" kern="0" cap="none" spc="0" normalizeH="0" baseline="0" noProof="0" dirty="0">
                          <a:ln>
                            <a:noFill/>
                          </a:ln>
                          <a:solidFill>
                            <a:srgbClr val="3F4040"/>
                          </a:solidFill>
                          <a:effectLst/>
                          <a:uLnTx/>
                          <a:uFillTx/>
                          <a:latin typeface="+mn-lt"/>
                          <a:ea typeface="+mn-ea"/>
                          <a:cs typeface="+mn-cs"/>
                        </a:rPr>
                        <a:t>It is a 6pt Top Border</a:t>
                      </a:r>
                    </a:p>
                    <a:p>
                      <a:pPr marL="0" marR="0" lvl="0" indent="0" algn="l" defTabSz="914400" rtl="0" eaLnBrk="0" fontAlgn="base" latinLnBrk="0" hangingPunct="0">
                        <a:lnSpc>
                          <a:spcPct val="90000"/>
                        </a:lnSpc>
                        <a:spcBef>
                          <a:spcPts val="300"/>
                        </a:spcBef>
                        <a:spcAft>
                          <a:spcPts val="1200"/>
                        </a:spcAft>
                        <a:buClr>
                          <a:srgbClr val="FFFFFF">
                            <a:lumMod val="50000"/>
                          </a:srgbClr>
                        </a:buClr>
                        <a:buSzPct val="85000"/>
                        <a:buFont typeface="Arial" panose="020B0604020202020204" pitchFamily="34" charset="0"/>
                        <a:buNone/>
                        <a:tabLst/>
                        <a:defRPr/>
                      </a:pPr>
                      <a:r>
                        <a:rPr kumimoji="0" lang="en-US" sz="2000" b="0" i="0" u="none" strike="noStrike" kern="0" cap="none" spc="0" normalizeH="0" baseline="0" noProof="0" dirty="0">
                          <a:ln>
                            <a:noFill/>
                          </a:ln>
                          <a:solidFill>
                            <a:srgbClr val="3F4040"/>
                          </a:solidFill>
                          <a:effectLst/>
                          <a:uLnTx/>
                          <a:uFillTx/>
                          <a:latin typeface="+mn-lt"/>
                          <a:ea typeface="+mn-ea"/>
                          <a:cs typeface="+mn-cs"/>
                        </a:rPr>
                        <a:t>Color bars in all tables (such as sample agenda) can be changed the same way by applying a 6pt Pen Weight and Theme Color</a:t>
                      </a:r>
                    </a:p>
                  </a:txBody>
                  <a:tcPr marL="182880" marR="182880" marT="182880" marB="182880">
                    <a:lnT w="76200" cap="flat" cmpd="sng" algn="ctr">
                      <a:no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1"/>
                  </a:ext>
                </a:extLst>
              </a:tr>
            </a:tbl>
          </a:graphicData>
        </a:graphic>
      </p:graphicFrame>
      <p:graphicFrame>
        <p:nvGraphicFramePr>
          <p:cNvPr id="16" name="Content Placeholder 73"/>
          <p:cNvGraphicFramePr>
            <a:graphicFrameLocks/>
          </p:cNvGraphicFramePr>
          <p:nvPr userDrawn="1">
            <p:extLst>
              <p:ext uri="{D42A27DB-BD31-4B8C-83A1-F6EECF244321}">
                <p14:modId xmlns:p14="http://schemas.microsoft.com/office/powerpoint/2010/main" val="3924768068"/>
              </p:ext>
            </p:extLst>
          </p:nvPr>
        </p:nvGraphicFramePr>
        <p:xfrm>
          <a:off x="3835400" y="1597025"/>
          <a:ext cx="3383280" cy="6022975"/>
        </p:xfrm>
        <a:graphic>
          <a:graphicData uri="http://schemas.openxmlformats.org/drawingml/2006/table">
            <a:tbl>
              <a:tblPr firstRow="1" bandRow="1">
                <a:tableStyleId>{5C22544A-7EE6-4342-B048-85BDC9FD1C3A}</a:tableStyleId>
              </a:tblPr>
              <a:tblGrid>
                <a:gridCol w="3383280">
                  <a:extLst>
                    <a:ext uri="{9D8B030D-6E8A-4147-A177-3AD203B41FA5}">
                      <a16:colId xmlns:a16="http://schemas.microsoft.com/office/drawing/2014/main" val="20000"/>
                    </a:ext>
                  </a:extLst>
                </a:gridCol>
              </a:tblGrid>
              <a:tr h="1301184">
                <a:tc>
                  <a:txBody>
                    <a:bodyPr/>
                    <a:lstStyle/>
                    <a:p>
                      <a:pPr marL="0" marR="0" lvl="0" indent="0" algn="l" defTabSz="914400" rtl="0" eaLnBrk="0" fontAlgn="base" latinLnBrk="0" hangingPunct="0">
                        <a:lnSpc>
                          <a:spcPct val="90000"/>
                        </a:lnSpc>
                        <a:spcBef>
                          <a:spcPts val="300"/>
                        </a:spcBef>
                        <a:spcAft>
                          <a:spcPts val="300"/>
                        </a:spcAft>
                        <a:buClr>
                          <a:srgbClr val="FFFFFF">
                            <a:lumMod val="50000"/>
                          </a:srgbClr>
                        </a:buClr>
                        <a:buSzPct val="85000"/>
                        <a:buFont typeface="Arial" panose="020B0604020202020204" pitchFamily="34" charset="0"/>
                        <a:buNone/>
                        <a:tabLst/>
                        <a:defRPr/>
                      </a:pPr>
                      <a:r>
                        <a:rPr kumimoji="0" lang="en-US" sz="2400" b="1" i="0" u="none" strike="noStrike" kern="0" cap="none" spc="0" normalizeH="0" baseline="0" noProof="0" dirty="0">
                          <a:ln>
                            <a:noFill/>
                          </a:ln>
                          <a:solidFill>
                            <a:srgbClr val="004B8D"/>
                          </a:solidFill>
                          <a:effectLst/>
                          <a:uLnTx/>
                          <a:uFillTx/>
                          <a:latin typeface="+mn-lt"/>
                          <a:ea typeface="+mn-ea"/>
                          <a:cs typeface="+mn-cs"/>
                        </a:rPr>
                        <a:t>Click here to change top border color</a:t>
                      </a:r>
                    </a:p>
                  </a:txBody>
                  <a:tcPr marL="182880" marR="182880" marT="182880" marB="182880">
                    <a:lnT w="76200" cap="flat" cmpd="sng" algn="ctr">
                      <a:solidFill>
                        <a:schemeClr val="accent2"/>
                      </a:solidFill>
                      <a:prstDash val="solid"/>
                      <a:round/>
                      <a:headEnd type="none" w="med" len="med"/>
                      <a:tailEnd type="none" w="med" len="med"/>
                    </a:lnT>
                    <a:lnB w="76200" cap="flat" cmpd="sng" algn="ctr">
                      <a:no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721791">
                <a:tc>
                  <a:txBody>
                    <a:bodyPr/>
                    <a:lstStyle/>
                    <a:p>
                      <a:pPr marL="0" marR="0" lvl="0" indent="0" algn="l" defTabSz="914400" rtl="0" eaLnBrk="0" fontAlgn="base" latinLnBrk="0" hangingPunct="0">
                        <a:lnSpc>
                          <a:spcPct val="90000"/>
                        </a:lnSpc>
                        <a:spcBef>
                          <a:spcPts val="300"/>
                        </a:spcBef>
                        <a:spcAft>
                          <a:spcPts val="1200"/>
                        </a:spcAft>
                        <a:buClr>
                          <a:srgbClr val="FFFFFF">
                            <a:lumMod val="50000"/>
                          </a:srgbClr>
                        </a:buClr>
                        <a:buSzPct val="85000"/>
                        <a:buFont typeface="Arial" panose="020B0604020202020204" pitchFamily="34" charset="0"/>
                        <a:buNone/>
                        <a:tabLst/>
                        <a:defRPr/>
                      </a:pPr>
                      <a:r>
                        <a:rPr kumimoji="0" lang="en-US" sz="2000" b="0" i="0" u="none" strike="noStrike" kern="0" cap="none" spc="0" normalizeH="0" baseline="0" noProof="0" dirty="0">
                          <a:ln>
                            <a:noFill/>
                          </a:ln>
                          <a:solidFill>
                            <a:srgbClr val="3F4040"/>
                          </a:solidFill>
                          <a:effectLst/>
                          <a:uLnTx/>
                          <a:uFillTx/>
                          <a:latin typeface="+mn-lt"/>
                          <a:ea typeface="+mn-ea"/>
                          <a:cs typeface="+mn-cs"/>
                        </a:rPr>
                        <a:t>To change color bar above:</a:t>
                      </a:r>
                    </a:p>
                    <a:p>
                      <a:pPr marL="228600" marR="0" lvl="0" indent="-228600" algn="l" defTabSz="914400" rtl="0" eaLnBrk="0" fontAlgn="base" latinLnBrk="0" hangingPunct="0">
                        <a:lnSpc>
                          <a:spcPct val="90000"/>
                        </a:lnSpc>
                        <a:spcBef>
                          <a:spcPts val="300"/>
                        </a:spcBef>
                        <a:spcAft>
                          <a:spcPts val="1200"/>
                        </a:spcAft>
                        <a:buClr>
                          <a:srgbClr val="FFFFFF">
                            <a:lumMod val="50000"/>
                          </a:srgbClr>
                        </a:buClr>
                        <a:buSzPct val="85000"/>
                        <a:buFont typeface="+mj-lt"/>
                        <a:buAutoNum type="arabicPeriod"/>
                        <a:tabLst/>
                        <a:defRPr/>
                      </a:pPr>
                      <a:r>
                        <a:rPr kumimoji="0" lang="en-US" sz="1800" b="0" i="0" u="none" strike="noStrike" kern="0" cap="none" spc="0" normalizeH="0" baseline="0" noProof="0" dirty="0">
                          <a:ln>
                            <a:noFill/>
                          </a:ln>
                          <a:solidFill>
                            <a:srgbClr val="3F4040"/>
                          </a:solidFill>
                          <a:effectLst/>
                          <a:uLnTx/>
                          <a:uFillTx/>
                          <a:latin typeface="+mn-lt"/>
                          <a:ea typeface="+mn-ea"/>
                          <a:cs typeface="+mn-cs"/>
                        </a:rPr>
                        <a:t>Click the blue header text in the table cell above</a:t>
                      </a:r>
                    </a:p>
                    <a:p>
                      <a:pPr marL="228600" marR="0" lvl="0" indent="-228600" algn="l" defTabSz="914400" rtl="0" eaLnBrk="0" fontAlgn="base" latinLnBrk="0" hangingPunct="0">
                        <a:lnSpc>
                          <a:spcPct val="90000"/>
                        </a:lnSpc>
                        <a:spcBef>
                          <a:spcPts val="300"/>
                        </a:spcBef>
                        <a:spcAft>
                          <a:spcPts val="1200"/>
                        </a:spcAft>
                        <a:buClr>
                          <a:srgbClr val="FFFFFF">
                            <a:lumMod val="50000"/>
                          </a:srgbClr>
                        </a:buClr>
                        <a:buSzPct val="85000"/>
                        <a:buFont typeface="+mj-lt"/>
                        <a:buAutoNum type="arabicPeriod"/>
                        <a:tabLst/>
                        <a:defRPr/>
                      </a:pPr>
                      <a:r>
                        <a:rPr kumimoji="0" lang="en-US" sz="1800" b="0" i="0" u="none" strike="noStrike" kern="0" cap="none" spc="0" normalizeH="0" baseline="0" noProof="0" dirty="0">
                          <a:ln>
                            <a:noFill/>
                          </a:ln>
                          <a:solidFill>
                            <a:srgbClr val="3F4040"/>
                          </a:solidFill>
                          <a:effectLst/>
                          <a:uLnTx/>
                          <a:uFillTx/>
                          <a:latin typeface="+mn-lt"/>
                          <a:ea typeface="+mn-ea"/>
                          <a:cs typeface="+mn-cs"/>
                        </a:rPr>
                        <a:t>Click on the Table  Tools Design tab</a:t>
                      </a:r>
                    </a:p>
                    <a:p>
                      <a:pPr marL="228600" marR="0" lvl="0" indent="-228600" algn="l" defTabSz="914400" rtl="0" eaLnBrk="0" fontAlgn="base" latinLnBrk="0" hangingPunct="0">
                        <a:lnSpc>
                          <a:spcPct val="90000"/>
                        </a:lnSpc>
                        <a:spcBef>
                          <a:spcPts val="300"/>
                        </a:spcBef>
                        <a:spcAft>
                          <a:spcPts val="1200"/>
                        </a:spcAft>
                        <a:buClr>
                          <a:srgbClr val="FFFFFF">
                            <a:lumMod val="50000"/>
                          </a:srgbClr>
                        </a:buClr>
                        <a:buSzPct val="85000"/>
                        <a:buFont typeface="+mj-lt"/>
                        <a:buAutoNum type="arabicPeriod"/>
                        <a:tabLst/>
                        <a:defRPr/>
                      </a:pPr>
                      <a:r>
                        <a:rPr kumimoji="0" lang="en-US" sz="1800" b="0" i="0" u="none" strike="noStrike" kern="0" cap="none" spc="0" normalizeH="0" baseline="0" noProof="0" dirty="0">
                          <a:ln>
                            <a:noFill/>
                          </a:ln>
                          <a:solidFill>
                            <a:srgbClr val="3F4040"/>
                          </a:solidFill>
                          <a:effectLst/>
                          <a:uLnTx/>
                          <a:uFillTx/>
                          <a:latin typeface="+mn-lt"/>
                          <a:ea typeface="+mn-ea"/>
                          <a:cs typeface="+mn-cs"/>
                        </a:rPr>
                        <a:t>Change your Pen Weight to 6pt</a:t>
                      </a:r>
                    </a:p>
                    <a:p>
                      <a:pPr marL="228600" marR="0" lvl="0" indent="-228600" algn="l" defTabSz="914400" rtl="0" eaLnBrk="0" fontAlgn="base" latinLnBrk="0" hangingPunct="0">
                        <a:lnSpc>
                          <a:spcPct val="90000"/>
                        </a:lnSpc>
                        <a:spcBef>
                          <a:spcPts val="300"/>
                        </a:spcBef>
                        <a:spcAft>
                          <a:spcPts val="1200"/>
                        </a:spcAft>
                        <a:buClr>
                          <a:srgbClr val="FFFFFF">
                            <a:lumMod val="50000"/>
                          </a:srgbClr>
                        </a:buClr>
                        <a:buSzPct val="85000"/>
                        <a:buFont typeface="+mj-lt"/>
                        <a:buAutoNum type="arabicPeriod"/>
                        <a:tabLst/>
                        <a:defRPr/>
                      </a:pPr>
                      <a:r>
                        <a:rPr kumimoji="0" lang="en-US" sz="1800" b="0" i="0" u="none" strike="noStrike" kern="0" cap="none" spc="0" normalizeH="0" baseline="0" noProof="0" dirty="0">
                          <a:ln>
                            <a:noFill/>
                          </a:ln>
                          <a:solidFill>
                            <a:srgbClr val="3F4040"/>
                          </a:solidFill>
                          <a:effectLst/>
                          <a:uLnTx/>
                          <a:uFillTx/>
                          <a:latin typeface="+mn-lt"/>
                          <a:ea typeface="+mn-ea"/>
                          <a:cs typeface="+mn-cs"/>
                        </a:rPr>
                        <a:t>Change your Pen Color to what you’d like to use</a:t>
                      </a:r>
                    </a:p>
                    <a:p>
                      <a:pPr marL="228600" marR="0" lvl="0" indent="-228600" algn="l" defTabSz="914400" rtl="0" eaLnBrk="0" fontAlgn="base" latinLnBrk="0" hangingPunct="0">
                        <a:lnSpc>
                          <a:spcPct val="90000"/>
                        </a:lnSpc>
                        <a:spcBef>
                          <a:spcPts val="300"/>
                        </a:spcBef>
                        <a:spcAft>
                          <a:spcPts val="1200"/>
                        </a:spcAft>
                        <a:buClr>
                          <a:srgbClr val="FFFFFF">
                            <a:lumMod val="50000"/>
                          </a:srgbClr>
                        </a:buClr>
                        <a:buSzPct val="85000"/>
                        <a:buFont typeface="+mj-lt"/>
                        <a:buAutoNum type="arabicPeriod"/>
                        <a:tabLst/>
                        <a:defRPr/>
                      </a:pPr>
                      <a:r>
                        <a:rPr kumimoji="0" lang="en-US" sz="1800" b="0" i="0" u="none" strike="noStrike" kern="0" cap="none" spc="0" normalizeH="0" baseline="0" noProof="0" dirty="0">
                          <a:ln>
                            <a:noFill/>
                          </a:ln>
                          <a:solidFill>
                            <a:srgbClr val="3F4040"/>
                          </a:solidFill>
                          <a:effectLst/>
                          <a:uLnTx/>
                          <a:uFillTx/>
                          <a:latin typeface="+mn-lt"/>
                          <a:ea typeface="+mn-ea"/>
                          <a:cs typeface="+mn-cs"/>
                        </a:rPr>
                        <a:t>Then apply the Top Border of the Table only</a:t>
                      </a:r>
                    </a:p>
                  </a:txBody>
                  <a:tcPr marL="182880" marR="182880" marT="182880" marB="182880">
                    <a:lnT w="76200" cap="flat" cmpd="sng" algn="ctr">
                      <a:no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1"/>
                  </a:ext>
                </a:extLst>
              </a:tr>
            </a:tbl>
          </a:graphicData>
        </a:graphic>
      </p:graphicFrame>
      <p:graphicFrame>
        <p:nvGraphicFramePr>
          <p:cNvPr id="17" name="Content Placeholder 73"/>
          <p:cNvGraphicFramePr>
            <a:graphicFrameLocks/>
          </p:cNvGraphicFramePr>
          <p:nvPr userDrawn="1">
            <p:extLst>
              <p:ext uri="{D42A27DB-BD31-4B8C-83A1-F6EECF244321}">
                <p14:modId xmlns:p14="http://schemas.microsoft.com/office/powerpoint/2010/main" val="2454645597"/>
              </p:ext>
            </p:extLst>
          </p:nvPr>
        </p:nvGraphicFramePr>
        <p:xfrm>
          <a:off x="304800" y="1597025"/>
          <a:ext cx="3383280" cy="6022975"/>
        </p:xfrm>
        <a:graphic>
          <a:graphicData uri="http://schemas.openxmlformats.org/drawingml/2006/table">
            <a:tbl>
              <a:tblPr firstRow="1" bandRow="1">
                <a:tableStyleId>{5C22544A-7EE6-4342-B048-85BDC9FD1C3A}</a:tableStyleId>
              </a:tblPr>
              <a:tblGrid>
                <a:gridCol w="3383280">
                  <a:extLst>
                    <a:ext uri="{9D8B030D-6E8A-4147-A177-3AD203B41FA5}">
                      <a16:colId xmlns:a16="http://schemas.microsoft.com/office/drawing/2014/main" val="20000"/>
                    </a:ext>
                  </a:extLst>
                </a:gridCol>
              </a:tblGrid>
              <a:tr h="1301184">
                <a:tc>
                  <a:txBody>
                    <a:bodyPr/>
                    <a:lstStyle/>
                    <a:p>
                      <a:pPr marL="0" marR="0" lvl="0" indent="0" algn="l" defTabSz="914400" rtl="0" eaLnBrk="0" fontAlgn="base" latinLnBrk="0" hangingPunct="0">
                        <a:lnSpc>
                          <a:spcPct val="90000"/>
                        </a:lnSpc>
                        <a:spcBef>
                          <a:spcPts val="300"/>
                        </a:spcBef>
                        <a:spcAft>
                          <a:spcPts val="300"/>
                        </a:spcAft>
                        <a:buClr>
                          <a:srgbClr val="FFFFFF">
                            <a:lumMod val="50000"/>
                          </a:srgbClr>
                        </a:buClr>
                        <a:buSzPct val="85000"/>
                        <a:buFont typeface="Arial" panose="020B0604020202020204" pitchFamily="34" charset="0"/>
                        <a:buNone/>
                        <a:tabLst/>
                        <a:defRPr/>
                      </a:pPr>
                      <a:r>
                        <a:rPr kumimoji="0" lang="en-US" sz="2400" b="1" i="0" u="none" strike="noStrike" kern="0" cap="none" spc="0" normalizeH="0" baseline="0" noProof="0" dirty="0">
                          <a:ln>
                            <a:noFill/>
                          </a:ln>
                          <a:solidFill>
                            <a:srgbClr val="004B8D"/>
                          </a:solidFill>
                          <a:effectLst/>
                          <a:uLnTx/>
                          <a:uFillTx/>
                          <a:latin typeface="+mn-lt"/>
                          <a:ea typeface="+mn-ea"/>
                          <a:cs typeface="+mn-cs"/>
                        </a:rPr>
                        <a:t>Click here to change top border color</a:t>
                      </a:r>
                    </a:p>
                  </a:txBody>
                  <a:tcPr marL="182880" marR="182880" marT="182880" marB="182880">
                    <a:lnT w="76200" cap="flat" cmpd="sng" algn="ctr">
                      <a:solidFill>
                        <a:schemeClr val="tx2"/>
                      </a:solidFill>
                      <a:prstDash val="solid"/>
                      <a:round/>
                      <a:headEnd type="none" w="med" len="med"/>
                      <a:tailEnd type="none" w="med" len="med"/>
                    </a:lnT>
                    <a:lnB w="76200" cap="flat" cmpd="sng" algn="ctr">
                      <a:no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721791">
                <a:tc>
                  <a:txBody>
                    <a:bodyPr/>
                    <a:lstStyle/>
                    <a:p>
                      <a:pPr marL="0" marR="0" lvl="0" indent="0" algn="l" defTabSz="914400" rtl="0" eaLnBrk="0" fontAlgn="base" latinLnBrk="0" hangingPunct="0">
                        <a:lnSpc>
                          <a:spcPct val="90000"/>
                        </a:lnSpc>
                        <a:spcBef>
                          <a:spcPts val="300"/>
                        </a:spcBef>
                        <a:spcAft>
                          <a:spcPts val="1200"/>
                        </a:spcAft>
                        <a:buClr>
                          <a:srgbClr val="FFFFFF">
                            <a:lumMod val="50000"/>
                          </a:srgbClr>
                        </a:buClr>
                        <a:buSzPct val="85000"/>
                        <a:buFont typeface="Arial" panose="020B0604020202020204" pitchFamily="34" charset="0"/>
                        <a:buNone/>
                        <a:tabLst/>
                        <a:defRPr/>
                      </a:pPr>
                      <a:r>
                        <a:rPr kumimoji="0" lang="en-US" sz="2000" b="0" i="0" u="none" strike="noStrike" kern="0" cap="none" spc="0" normalizeH="0" baseline="0" noProof="0" dirty="0">
                          <a:ln>
                            <a:noFill/>
                          </a:ln>
                          <a:solidFill>
                            <a:srgbClr val="3F4040"/>
                          </a:solidFill>
                          <a:effectLst/>
                          <a:uLnTx/>
                          <a:uFillTx/>
                          <a:latin typeface="+mn-lt"/>
                          <a:ea typeface="+mn-ea"/>
                          <a:cs typeface="+mn-cs"/>
                        </a:rPr>
                        <a:t>The color of the bar above can be changed the same as you would change any Table Border</a:t>
                      </a:r>
                    </a:p>
                    <a:p>
                      <a:pPr marL="0" marR="0" lvl="0" indent="0" algn="l" defTabSz="914400" rtl="0" eaLnBrk="0" fontAlgn="base" latinLnBrk="0" hangingPunct="0">
                        <a:lnSpc>
                          <a:spcPct val="90000"/>
                        </a:lnSpc>
                        <a:spcBef>
                          <a:spcPts val="300"/>
                        </a:spcBef>
                        <a:spcAft>
                          <a:spcPts val="1200"/>
                        </a:spcAft>
                        <a:buClr>
                          <a:srgbClr val="FFFFFF">
                            <a:lumMod val="50000"/>
                          </a:srgbClr>
                        </a:buClr>
                        <a:buSzPct val="85000"/>
                        <a:buFont typeface="Arial" panose="020B0604020202020204" pitchFamily="34" charset="0"/>
                        <a:buNone/>
                        <a:tabLst/>
                        <a:defRPr/>
                      </a:pPr>
                      <a:r>
                        <a:rPr kumimoji="0" lang="en-US" sz="2000" b="0" i="0" u="none" strike="noStrike" kern="0" cap="none" spc="0" normalizeH="0" baseline="0" noProof="0" dirty="0">
                          <a:ln>
                            <a:noFill/>
                          </a:ln>
                          <a:solidFill>
                            <a:srgbClr val="3F4040"/>
                          </a:solidFill>
                          <a:effectLst/>
                          <a:uLnTx/>
                          <a:uFillTx/>
                          <a:latin typeface="+mn-lt"/>
                          <a:ea typeface="+mn-ea"/>
                          <a:cs typeface="+mn-cs"/>
                        </a:rPr>
                        <a:t>It is a 6pt Top Border</a:t>
                      </a:r>
                    </a:p>
                    <a:p>
                      <a:pPr marL="0" marR="0" lvl="0" indent="0" algn="l" defTabSz="914400" rtl="0" eaLnBrk="0" fontAlgn="base" latinLnBrk="0" hangingPunct="0">
                        <a:lnSpc>
                          <a:spcPct val="90000"/>
                        </a:lnSpc>
                        <a:spcBef>
                          <a:spcPts val="300"/>
                        </a:spcBef>
                        <a:spcAft>
                          <a:spcPts val="1200"/>
                        </a:spcAft>
                        <a:buClr>
                          <a:srgbClr val="FFFFFF">
                            <a:lumMod val="50000"/>
                          </a:srgbClr>
                        </a:buClr>
                        <a:buSzPct val="85000"/>
                        <a:buFont typeface="Arial" panose="020B0604020202020204" pitchFamily="34" charset="0"/>
                        <a:buNone/>
                        <a:tabLst/>
                        <a:defRPr/>
                      </a:pPr>
                      <a:r>
                        <a:rPr kumimoji="0" lang="en-US" sz="2000" b="0" i="0" u="none" strike="noStrike" kern="0" cap="none" spc="0" normalizeH="0" baseline="0" noProof="0" dirty="0">
                          <a:ln>
                            <a:noFill/>
                          </a:ln>
                          <a:solidFill>
                            <a:srgbClr val="3F4040"/>
                          </a:solidFill>
                          <a:effectLst/>
                          <a:uLnTx/>
                          <a:uFillTx/>
                          <a:latin typeface="+mn-lt"/>
                          <a:ea typeface="+mn-ea"/>
                          <a:cs typeface="+mn-cs"/>
                        </a:rPr>
                        <a:t>Color bars in all tables (such as sample agenda) can be changed the same way by applying a 6pt Pen Weight and Theme Color</a:t>
                      </a:r>
                    </a:p>
                  </a:txBody>
                  <a:tcPr marL="182880" marR="182880" marT="182880" marB="182880">
                    <a:lnT w="76200" cap="flat" cmpd="sng" algn="ctr">
                      <a:no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1"/>
                  </a:ext>
                </a:extLst>
              </a:tr>
            </a:tbl>
          </a:graphicData>
        </a:graphic>
      </p:graphicFrame>
      <p:cxnSp>
        <p:nvCxnSpPr>
          <p:cNvPr id="8" name="Straight Connector 7">
            <a:extLst>
              <a:ext uri="{FF2B5EF4-FFF2-40B4-BE49-F238E27FC236}">
                <a16:creationId xmlns:a16="http://schemas.microsoft.com/office/drawing/2014/main" id="{38918300-A122-48AA-BAF9-27D4D2E19FBB}"/>
              </a:ext>
            </a:extLst>
          </p:cNvPr>
          <p:cNvCxnSpPr/>
          <p:nvPr userDrawn="1"/>
        </p:nvCxnSpPr>
        <p:spPr>
          <a:xfrm>
            <a:off x="0" y="1376737"/>
            <a:ext cx="14127163"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9" name="Footer Placeholder 2">
            <a:extLst>
              <a:ext uri="{FF2B5EF4-FFF2-40B4-BE49-F238E27FC236}">
                <a16:creationId xmlns:a16="http://schemas.microsoft.com/office/drawing/2014/main" id="{FAD25DE9-B19F-4859-97F1-37580E779FC8}"/>
              </a:ext>
            </a:extLst>
          </p:cNvPr>
          <p:cNvSpPr>
            <a:spLocks noGrp="1"/>
          </p:cNvSpPr>
          <p:nvPr>
            <p:ph type="ftr" sz="quarter" idx="3"/>
          </p:nvPr>
        </p:nvSpPr>
        <p:spPr>
          <a:xfrm>
            <a:off x="503238" y="7862887"/>
            <a:ext cx="8338186"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Tree>
    <p:extLst>
      <p:ext uri="{BB962C8B-B14F-4D97-AF65-F5344CB8AC3E}">
        <p14:creationId xmlns:p14="http://schemas.microsoft.com/office/powerpoint/2010/main" val="3670743580"/>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Lines, Arrows, Call Out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Lines, Arrows And Call Outs To Copy/Paste</a:t>
            </a:r>
          </a:p>
        </p:txBody>
      </p:sp>
      <p:sp>
        <p:nvSpPr>
          <p:cNvPr id="3" name="Slide Number Placeholder 2"/>
          <p:cNvSpPr>
            <a:spLocks noGrp="1"/>
          </p:cNvSpPr>
          <p:nvPr>
            <p:ph type="sldNum" sz="quarter" idx="10"/>
          </p:nvPr>
        </p:nvSpPr>
        <p:spPr/>
        <p:txBody>
          <a:bodyPr/>
          <a:lstStyle/>
          <a:p>
            <a:fld id="{B3618E82-2635-4133-8350-4252D6B2AEF7}" type="slidenum">
              <a:rPr lang="en-US" smtClean="0"/>
              <a:pPr/>
              <a:t>‹#›</a:t>
            </a:fld>
            <a:endParaRPr lang="en-US" dirty="0"/>
          </a:p>
        </p:txBody>
      </p:sp>
      <p:cxnSp>
        <p:nvCxnSpPr>
          <p:cNvPr id="5" name="Straight Connector 4"/>
          <p:cNvCxnSpPr/>
          <p:nvPr userDrawn="1"/>
        </p:nvCxnSpPr>
        <p:spPr bwMode="auto">
          <a:xfrm>
            <a:off x="565086" y="3158011"/>
            <a:ext cx="4845113" cy="0"/>
          </a:xfrm>
          <a:prstGeom prst="line">
            <a:avLst/>
          </a:prstGeom>
          <a:solidFill>
            <a:schemeClr val="accent1"/>
          </a:solidFill>
          <a:ln w="57150" cap="flat" cmpd="sng" algn="ctr">
            <a:solidFill>
              <a:schemeClr val="accent1"/>
            </a:solidFill>
            <a:prstDash val="solid"/>
            <a:round/>
            <a:headEnd type="none" w="med" len="med"/>
            <a:tailEnd type="none" w="med" len="med"/>
          </a:ln>
          <a:effectLst/>
        </p:spPr>
      </p:cxnSp>
      <p:cxnSp>
        <p:nvCxnSpPr>
          <p:cNvPr id="6" name="Straight Connector 5"/>
          <p:cNvCxnSpPr/>
          <p:nvPr userDrawn="1"/>
        </p:nvCxnSpPr>
        <p:spPr bwMode="auto">
          <a:xfrm>
            <a:off x="565086" y="2500134"/>
            <a:ext cx="4845113" cy="0"/>
          </a:xfrm>
          <a:prstGeom prst="line">
            <a:avLst/>
          </a:prstGeom>
          <a:solidFill>
            <a:schemeClr val="accent1"/>
          </a:solidFill>
          <a:ln w="12700" cap="flat" cmpd="sng" algn="ctr">
            <a:solidFill>
              <a:schemeClr val="accent1"/>
            </a:solidFill>
            <a:prstDash val="solid"/>
            <a:round/>
            <a:headEnd type="none" w="med" len="med"/>
            <a:tailEnd type="none" w="med" len="med"/>
          </a:ln>
          <a:effectLst/>
        </p:spPr>
      </p:cxnSp>
      <p:sp>
        <p:nvSpPr>
          <p:cNvPr id="7" name="TextBox 6"/>
          <p:cNvSpPr txBox="1"/>
          <p:nvPr userDrawn="1"/>
        </p:nvSpPr>
        <p:spPr bwMode="auto">
          <a:xfrm>
            <a:off x="481043" y="2606289"/>
            <a:ext cx="2813458" cy="332912"/>
          </a:xfrm>
          <a:prstGeom prst="rect">
            <a:avLst/>
          </a:prstGeom>
          <a:noFill/>
          <a:ln w="9525">
            <a:noFill/>
            <a:miter lim="800000"/>
            <a:headEnd/>
            <a:tailEnd/>
          </a:ln>
        </p:spPr>
        <p:txBody>
          <a:bodyPr wrap="square" rtlCol="0">
            <a:spAutoFit/>
          </a:bodyPr>
          <a:lstStyle/>
          <a:p>
            <a:pPr eaLnBrk="0" hangingPunct="0">
              <a:lnSpc>
                <a:spcPct val="105000"/>
              </a:lnSpc>
            </a:pPr>
            <a:r>
              <a:rPr lang="en-US" sz="1600" b="1" dirty="0">
                <a:solidFill>
                  <a:srgbClr val="004B8D"/>
                </a:solidFill>
              </a:rPr>
              <a:t>1pt</a:t>
            </a:r>
            <a:r>
              <a:rPr lang="en-US" sz="1600" dirty="0">
                <a:solidFill>
                  <a:srgbClr val="004B8D"/>
                </a:solidFill>
              </a:rPr>
              <a:t> </a:t>
            </a:r>
            <a:r>
              <a:rPr lang="en-US" sz="1600" dirty="0">
                <a:solidFill>
                  <a:srgbClr val="3F4040"/>
                </a:solidFill>
              </a:rPr>
              <a:t>template header line</a:t>
            </a:r>
          </a:p>
        </p:txBody>
      </p:sp>
      <p:sp>
        <p:nvSpPr>
          <p:cNvPr id="8" name="TextBox 7"/>
          <p:cNvSpPr txBox="1"/>
          <p:nvPr userDrawn="1"/>
        </p:nvSpPr>
        <p:spPr bwMode="auto">
          <a:xfrm>
            <a:off x="458407" y="3250949"/>
            <a:ext cx="2836094" cy="332912"/>
          </a:xfrm>
          <a:prstGeom prst="rect">
            <a:avLst/>
          </a:prstGeom>
          <a:noFill/>
          <a:ln w="9525">
            <a:noFill/>
            <a:miter lim="800000"/>
            <a:headEnd/>
            <a:tailEnd/>
          </a:ln>
        </p:spPr>
        <p:txBody>
          <a:bodyPr wrap="square" rtlCol="0">
            <a:spAutoFit/>
          </a:bodyPr>
          <a:lstStyle/>
          <a:p>
            <a:pPr eaLnBrk="0" hangingPunct="0">
              <a:lnSpc>
                <a:spcPct val="105000"/>
              </a:lnSpc>
            </a:pPr>
            <a:r>
              <a:rPr lang="en-US" sz="1600" b="1" dirty="0">
                <a:solidFill>
                  <a:srgbClr val="004B8D"/>
                </a:solidFill>
              </a:rPr>
              <a:t>4.5pt </a:t>
            </a:r>
            <a:r>
              <a:rPr lang="en-US" sz="1600" dirty="0">
                <a:solidFill>
                  <a:srgbClr val="3F4040"/>
                </a:solidFill>
              </a:rPr>
              <a:t>callout/tombstone line</a:t>
            </a:r>
          </a:p>
        </p:txBody>
      </p:sp>
      <p:graphicFrame>
        <p:nvGraphicFramePr>
          <p:cNvPr id="9" name="Table 8"/>
          <p:cNvGraphicFramePr>
            <a:graphicFrameLocks noGrp="1"/>
          </p:cNvGraphicFramePr>
          <p:nvPr userDrawn="1">
            <p:extLst>
              <p:ext uri="{D42A27DB-BD31-4B8C-83A1-F6EECF244321}">
                <p14:modId xmlns:p14="http://schemas.microsoft.com/office/powerpoint/2010/main" val="2282741618"/>
              </p:ext>
            </p:extLst>
          </p:nvPr>
        </p:nvGraphicFramePr>
        <p:xfrm>
          <a:off x="593746" y="5124451"/>
          <a:ext cx="2295144" cy="713232"/>
        </p:xfrm>
        <a:graphic>
          <a:graphicData uri="http://schemas.openxmlformats.org/drawingml/2006/table">
            <a:tbl>
              <a:tblPr firstRow="1" bandRow="1">
                <a:tableStyleId>{5C22544A-7EE6-4342-B048-85BDC9FD1C3A}</a:tableStyleId>
              </a:tblPr>
              <a:tblGrid>
                <a:gridCol w="2295144">
                  <a:extLst>
                    <a:ext uri="{9D8B030D-6E8A-4147-A177-3AD203B41FA5}">
                      <a16:colId xmlns:a16="http://schemas.microsoft.com/office/drawing/2014/main" val="20000"/>
                    </a:ext>
                  </a:extLst>
                </a:gridCol>
              </a:tblGrid>
              <a:tr h="3657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rPr>
                        <a:t>6pt Table border</a:t>
                      </a:r>
                    </a:p>
                  </a:txBody>
                  <a:tcPr>
                    <a:lnL w="76200" cap="flat" cmpd="sng" algn="ctr">
                      <a:solidFill>
                        <a:schemeClr val="accent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r h="3474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rPr>
                        <a:t>Blue callout</a:t>
                      </a:r>
                    </a:p>
                  </a:txBody>
                  <a:tcPr marT="0" marB="0" anchor="ctr">
                    <a:lnL w="76200" cap="flat" cmpd="sng" algn="ctr">
                      <a:solidFill>
                        <a:schemeClr val="accent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bl>
          </a:graphicData>
        </a:graphic>
      </p:graphicFrame>
      <p:graphicFrame>
        <p:nvGraphicFramePr>
          <p:cNvPr id="10" name="Table 9"/>
          <p:cNvGraphicFramePr>
            <a:graphicFrameLocks noGrp="1"/>
          </p:cNvGraphicFramePr>
          <p:nvPr userDrawn="1">
            <p:extLst>
              <p:ext uri="{D42A27DB-BD31-4B8C-83A1-F6EECF244321}">
                <p14:modId xmlns:p14="http://schemas.microsoft.com/office/powerpoint/2010/main" val="3780628567"/>
              </p:ext>
            </p:extLst>
          </p:nvPr>
        </p:nvGraphicFramePr>
        <p:xfrm>
          <a:off x="593746" y="6095539"/>
          <a:ext cx="2295144" cy="365760"/>
        </p:xfrm>
        <a:graphic>
          <a:graphicData uri="http://schemas.openxmlformats.org/drawingml/2006/table">
            <a:tbl>
              <a:tblPr firstRow="1" bandRow="1">
                <a:tableStyleId>{5C22544A-7EE6-4342-B048-85BDC9FD1C3A}</a:tableStyleId>
              </a:tblPr>
              <a:tblGrid>
                <a:gridCol w="2295144">
                  <a:extLst>
                    <a:ext uri="{9D8B030D-6E8A-4147-A177-3AD203B41FA5}">
                      <a16:colId xmlns:a16="http://schemas.microsoft.com/office/drawing/2014/main" val="20000"/>
                    </a:ext>
                  </a:extLst>
                </a:gridCol>
              </a:tblGrid>
              <a:tr h="3657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rPr>
                        <a:t>Single blue</a:t>
                      </a:r>
                    </a:p>
                  </a:txBody>
                  <a:tcPr anchor="ctr">
                    <a:lnL w="76200" cap="flat" cmpd="sng" algn="ctr">
                      <a:solidFill>
                        <a:schemeClr val="accent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bl>
          </a:graphicData>
        </a:graphic>
      </p:graphicFrame>
      <p:sp>
        <p:nvSpPr>
          <p:cNvPr id="11" name="Freeform 7"/>
          <p:cNvSpPr>
            <a:spLocks/>
          </p:cNvSpPr>
          <p:nvPr userDrawn="1"/>
        </p:nvSpPr>
        <p:spPr bwMode="auto">
          <a:xfrm>
            <a:off x="11207476" y="3097412"/>
            <a:ext cx="506556" cy="365037"/>
          </a:xfrm>
          <a:custGeom>
            <a:avLst/>
            <a:gdLst>
              <a:gd name="T0" fmla="*/ 162 w 162"/>
              <a:gd name="T1" fmla="*/ 102 h 117"/>
              <a:gd name="T2" fmla="*/ 157 w 162"/>
              <a:gd name="T3" fmla="*/ 112 h 117"/>
              <a:gd name="T4" fmla="*/ 138 w 162"/>
              <a:gd name="T5" fmla="*/ 110 h 117"/>
              <a:gd name="T6" fmla="*/ 82 w 162"/>
              <a:gd name="T7" fmla="*/ 42 h 117"/>
              <a:gd name="T8" fmla="*/ 25 w 162"/>
              <a:gd name="T9" fmla="*/ 110 h 117"/>
              <a:gd name="T10" fmla="*/ 6 w 162"/>
              <a:gd name="T11" fmla="*/ 112 h 117"/>
              <a:gd name="T12" fmla="*/ 4 w 162"/>
              <a:gd name="T13" fmla="*/ 93 h 117"/>
              <a:gd name="T14" fmla="*/ 82 w 162"/>
              <a:gd name="T15" fmla="*/ 0 h 117"/>
              <a:gd name="T16" fmla="*/ 159 w 162"/>
              <a:gd name="T17" fmla="*/ 93 h 117"/>
              <a:gd name="T18" fmla="*/ 162 w 162"/>
              <a:gd name="T19" fmla="*/ 10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2" h="117">
                <a:moveTo>
                  <a:pt x="162" y="102"/>
                </a:moveTo>
                <a:cubicBezTo>
                  <a:pt x="162" y="105"/>
                  <a:pt x="161" y="109"/>
                  <a:pt x="157" y="112"/>
                </a:cubicBezTo>
                <a:cubicBezTo>
                  <a:pt x="152" y="117"/>
                  <a:pt x="143" y="116"/>
                  <a:pt x="138" y="110"/>
                </a:cubicBezTo>
                <a:cubicBezTo>
                  <a:pt x="82" y="42"/>
                  <a:pt x="82" y="42"/>
                  <a:pt x="82" y="42"/>
                </a:cubicBezTo>
                <a:cubicBezTo>
                  <a:pt x="25" y="110"/>
                  <a:pt x="25" y="110"/>
                  <a:pt x="25" y="110"/>
                </a:cubicBezTo>
                <a:cubicBezTo>
                  <a:pt x="20" y="116"/>
                  <a:pt x="12" y="117"/>
                  <a:pt x="6" y="112"/>
                </a:cubicBezTo>
                <a:cubicBezTo>
                  <a:pt x="0" y="107"/>
                  <a:pt x="0" y="99"/>
                  <a:pt x="4" y="93"/>
                </a:cubicBezTo>
                <a:cubicBezTo>
                  <a:pt x="82" y="0"/>
                  <a:pt x="82" y="0"/>
                  <a:pt x="82" y="0"/>
                </a:cubicBezTo>
                <a:cubicBezTo>
                  <a:pt x="159" y="93"/>
                  <a:pt x="159" y="93"/>
                  <a:pt x="159" y="93"/>
                </a:cubicBezTo>
                <a:cubicBezTo>
                  <a:pt x="161" y="95"/>
                  <a:pt x="162" y="99"/>
                  <a:pt x="162" y="10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12" name="Freeform 17"/>
          <p:cNvSpPr>
            <a:spLocks/>
          </p:cNvSpPr>
          <p:nvPr userDrawn="1"/>
        </p:nvSpPr>
        <p:spPr bwMode="auto">
          <a:xfrm>
            <a:off x="10072338" y="3026653"/>
            <a:ext cx="361069" cy="506556"/>
          </a:xfrm>
          <a:custGeom>
            <a:avLst/>
            <a:gdLst>
              <a:gd name="T0" fmla="*/ 15 w 116"/>
              <a:gd name="T1" fmla="*/ 162 h 162"/>
              <a:gd name="T2" fmla="*/ 4 w 116"/>
              <a:gd name="T3" fmla="*/ 157 h 162"/>
              <a:gd name="T4" fmla="*/ 6 w 116"/>
              <a:gd name="T5" fmla="*/ 138 h 162"/>
              <a:gd name="T6" fmla="*/ 74 w 116"/>
              <a:gd name="T7" fmla="*/ 82 h 162"/>
              <a:gd name="T8" fmla="*/ 6 w 116"/>
              <a:gd name="T9" fmla="*/ 25 h 162"/>
              <a:gd name="T10" fmla="*/ 4 w 116"/>
              <a:gd name="T11" fmla="*/ 6 h 162"/>
              <a:gd name="T12" fmla="*/ 23 w 116"/>
              <a:gd name="T13" fmla="*/ 4 h 162"/>
              <a:gd name="T14" fmla="*/ 116 w 116"/>
              <a:gd name="T15" fmla="*/ 82 h 162"/>
              <a:gd name="T16" fmla="*/ 23 w 116"/>
              <a:gd name="T17" fmla="*/ 159 h 162"/>
              <a:gd name="T18" fmla="*/ 15 w 116"/>
              <a:gd name="T19"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62">
                <a:moveTo>
                  <a:pt x="15" y="162"/>
                </a:moveTo>
                <a:cubicBezTo>
                  <a:pt x="11" y="162"/>
                  <a:pt x="7" y="161"/>
                  <a:pt x="4" y="157"/>
                </a:cubicBezTo>
                <a:cubicBezTo>
                  <a:pt x="0" y="152"/>
                  <a:pt x="0" y="143"/>
                  <a:pt x="6" y="138"/>
                </a:cubicBezTo>
                <a:cubicBezTo>
                  <a:pt x="74" y="82"/>
                  <a:pt x="74" y="82"/>
                  <a:pt x="74" y="82"/>
                </a:cubicBezTo>
                <a:cubicBezTo>
                  <a:pt x="6" y="25"/>
                  <a:pt x="6" y="25"/>
                  <a:pt x="6" y="25"/>
                </a:cubicBezTo>
                <a:cubicBezTo>
                  <a:pt x="0" y="20"/>
                  <a:pt x="0" y="12"/>
                  <a:pt x="4" y="6"/>
                </a:cubicBezTo>
                <a:cubicBezTo>
                  <a:pt x="9" y="0"/>
                  <a:pt x="18" y="0"/>
                  <a:pt x="23" y="4"/>
                </a:cubicBezTo>
                <a:cubicBezTo>
                  <a:pt x="116" y="82"/>
                  <a:pt x="116" y="82"/>
                  <a:pt x="116" y="82"/>
                </a:cubicBezTo>
                <a:cubicBezTo>
                  <a:pt x="23" y="159"/>
                  <a:pt x="23" y="159"/>
                  <a:pt x="23" y="159"/>
                </a:cubicBezTo>
                <a:cubicBezTo>
                  <a:pt x="21" y="161"/>
                  <a:pt x="18" y="162"/>
                  <a:pt x="15" y="16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13" name="Freeform 22"/>
          <p:cNvSpPr>
            <a:spLocks/>
          </p:cNvSpPr>
          <p:nvPr userDrawn="1"/>
        </p:nvSpPr>
        <p:spPr bwMode="auto">
          <a:xfrm>
            <a:off x="7649964" y="3026653"/>
            <a:ext cx="365037" cy="506556"/>
          </a:xfrm>
          <a:custGeom>
            <a:avLst/>
            <a:gdLst>
              <a:gd name="T0" fmla="*/ 102 w 117"/>
              <a:gd name="T1" fmla="*/ 0 h 162"/>
              <a:gd name="T2" fmla="*/ 112 w 117"/>
              <a:gd name="T3" fmla="*/ 5 h 162"/>
              <a:gd name="T4" fmla="*/ 110 w 117"/>
              <a:gd name="T5" fmla="*/ 23 h 162"/>
              <a:gd name="T6" fmla="*/ 42 w 117"/>
              <a:gd name="T7" fmla="*/ 80 h 162"/>
              <a:gd name="T8" fmla="*/ 110 w 117"/>
              <a:gd name="T9" fmla="*/ 137 h 162"/>
              <a:gd name="T10" fmla="*/ 112 w 117"/>
              <a:gd name="T11" fmla="*/ 156 h 162"/>
              <a:gd name="T12" fmla="*/ 93 w 117"/>
              <a:gd name="T13" fmla="*/ 158 h 162"/>
              <a:gd name="T14" fmla="*/ 0 w 117"/>
              <a:gd name="T15" fmla="*/ 80 h 162"/>
              <a:gd name="T16" fmla="*/ 93 w 117"/>
              <a:gd name="T17" fmla="*/ 3 h 162"/>
              <a:gd name="T18" fmla="*/ 102 w 117"/>
              <a:gd name="T19" fmla="*/ 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162">
                <a:moveTo>
                  <a:pt x="102" y="0"/>
                </a:moveTo>
                <a:cubicBezTo>
                  <a:pt x="105" y="0"/>
                  <a:pt x="109" y="1"/>
                  <a:pt x="112" y="5"/>
                </a:cubicBezTo>
                <a:cubicBezTo>
                  <a:pt x="117" y="10"/>
                  <a:pt x="116" y="19"/>
                  <a:pt x="110" y="23"/>
                </a:cubicBezTo>
                <a:cubicBezTo>
                  <a:pt x="42" y="80"/>
                  <a:pt x="42" y="80"/>
                  <a:pt x="42" y="80"/>
                </a:cubicBezTo>
                <a:cubicBezTo>
                  <a:pt x="110" y="137"/>
                  <a:pt x="110" y="137"/>
                  <a:pt x="110" y="137"/>
                </a:cubicBezTo>
                <a:cubicBezTo>
                  <a:pt x="116" y="142"/>
                  <a:pt x="117" y="150"/>
                  <a:pt x="112" y="156"/>
                </a:cubicBezTo>
                <a:cubicBezTo>
                  <a:pt x="107" y="162"/>
                  <a:pt x="99" y="162"/>
                  <a:pt x="93" y="158"/>
                </a:cubicBezTo>
                <a:cubicBezTo>
                  <a:pt x="0" y="80"/>
                  <a:pt x="0" y="80"/>
                  <a:pt x="0" y="80"/>
                </a:cubicBezTo>
                <a:cubicBezTo>
                  <a:pt x="93" y="3"/>
                  <a:pt x="93" y="3"/>
                  <a:pt x="93" y="3"/>
                </a:cubicBezTo>
                <a:cubicBezTo>
                  <a:pt x="96" y="1"/>
                  <a:pt x="99" y="0"/>
                  <a:pt x="102"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14" name="Freeform 27"/>
          <p:cNvSpPr>
            <a:spLocks/>
          </p:cNvSpPr>
          <p:nvPr userDrawn="1"/>
        </p:nvSpPr>
        <p:spPr bwMode="auto">
          <a:xfrm>
            <a:off x="8789069" y="3098735"/>
            <a:ext cx="509201" cy="362391"/>
          </a:xfrm>
          <a:custGeom>
            <a:avLst/>
            <a:gdLst>
              <a:gd name="T0" fmla="*/ 0 w 163"/>
              <a:gd name="T1" fmla="*/ 15 h 116"/>
              <a:gd name="T2" fmla="*/ 5 w 163"/>
              <a:gd name="T3" fmla="*/ 4 h 116"/>
              <a:gd name="T4" fmla="*/ 24 w 163"/>
              <a:gd name="T5" fmla="*/ 6 h 116"/>
              <a:gd name="T6" fmla="*/ 81 w 163"/>
              <a:gd name="T7" fmla="*/ 74 h 116"/>
              <a:gd name="T8" fmla="*/ 137 w 163"/>
              <a:gd name="T9" fmla="*/ 6 h 116"/>
              <a:gd name="T10" fmla="*/ 156 w 163"/>
              <a:gd name="T11" fmla="*/ 4 h 116"/>
              <a:gd name="T12" fmla="*/ 158 w 163"/>
              <a:gd name="T13" fmla="*/ 23 h 116"/>
              <a:gd name="T14" fmla="*/ 81 w 163"/>
              <a:gd name="T15" fmla="*/ 116 h 116"/>
              <a:gd name="T16" fmla="*/ 3 w 163"/>
              <a:gd name="T17" fmla="*/ 23 h 116"/>
              <a:gd name="T18" fmla="*/ 0 w 163"/>
              <a:gd name="T19" fmla="*/ 15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116">
                <a:moveTo>
                  <a:pt x="0" y="15"/>
                </a:moveTo>
                <a:cubicBezTo>
                  <a:pt x="0" y="11"/>
                  <a:pt x="2" y="7"/>
                  <a:pt x="5" y="4"/>
                </a:cubicBezTo>
                <a:cubicBezTo>
                  <a:pt x="11" y="0"/>
                  <a:pt x="19" y="0"/>
                  <a:pt x="24" y="6"/>
                </a:cubicBezTo>
                <a:cubicBezTo>
                  <a:pt x="81" y="74"/>
                  <a:pt x="81" y="74"/>
                  <a:pt x="81" y="74"/>
                </a:cubicBezTo>
                <a:cubicBezTo>
                  <a:pt x="137" y="6"/>
                  <a:pt x="137" y="6"/>
                  <a:pt x="137" y="6"/>
                </a:cubicBezTo>
                <a:cubicBezTo>
                  <a:pt x="142" y="0"/>
                  <a:pt x="151" y="0"/>
                  <a:pt x="156" y="4"/>
                </a:cubicBezTo>
                <a:cubicBezTo>
                  <a:pt x="162" y="9"/>
                  <a:pt x="163" y="18"/>
                  <a:pt x="158" y="23"/>
                </a:cubicBezTo>
                <a:cubicBezTo>
                  <a:pt x="81" y="116"/>
                  <a:pt x="81" y="116"/>
                  <a:pt x="81" y="116"/>
                </a:cubicBezTo>
                <a:cubicBezTo>
                  <a:pt x="3" y="23"/>
                  <a:pt x="3" y="23"/>
                  <a:pt x="3" y="23"/>
                </a:cubicBezTo>
                <a:cubicBezTo>
                  <a:pt x="1" y="21"/>
                  <a:pt x="0" y="18"/>
                  <a:pt x="0" y="1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cxnSp>
        <p:nvCxnSpPr>
          <p:cNvPr id="15" name="Straight Arrow Connector 14"/>
          <p:cNvCxnSpPr/>
          <p:nvPr userDrawn="1"/>
        </p:nvCxnSpPr>
        <p:spPr bwMode="auto">
          <a:xfrm>
            <a:off x="9035144" y="2606289"/>
            <a:ext cx="1163370" cy="0"/>
          </a:xfrm>
          <a:prstGeom prst="straightConnector1">
            <a:avLst/>
          </a:prstGeom>
          <a:solidFill>
            <a:schemeClr val="accent1"/>
          </a:solidFill>
          <a:ln w="38100" cap="flat" cmpd="sng" algn="ctr">
            <a:solidFill>
              <a:schemeClr val="accent1"/>
            </a:solidFill>
            <a:prstDash val="solid"/>
            <a:round/>
            <a:headEnd type="none" w="med" len="med"/>
            <a:tailEnd type="arrow" w="lg" len="med"/>
          </a:ln>
          <a:effectLst/>
        </p:spPr>
      </p:cxnSp>
      <p:cxnSp>
        <p:nvCxnSpPr>
          <p:cNvPr id="16" name="Straight Arrow Connector 15"/>
          <p:cNvCxnSpPr/>
          <p:nvPr userDrawn="1"/>
        </p:nvCxnSpPr>
        <p:spPr bwMode="auto">
          <a:xfrm>
            <a:off x="7649964" y="2606289"/>
            <a:ext cx="1163370" cy="0"/>
          </a:xfrm>
          <a:prstGeom prst="straightConnector1">
            <a:avLst/>
          </a:prstGeom>
          <a:solidFill>
            <a:schemeClr val="accent1"/>
          </a:solidFill>
          <a:ln w="19050" cap="flat" cmpd="sng" algn="ctr">
            <a:solidFill>
              <a:schemeClr val="accent1"/>
            </a:solidFill>
            <a:prstDash val="solid"/>
            <a:round/>
            <a:headEnd type="none" w="med" len="med"/>
            <a:tailEnd type="arrow" w="lg" len="med"/>
          </a:ln>
          <a:effectLst/>
        </p:spPr>
      </p:cxnSp>
      <p:cxnSp>
        <p:nvCxnSpPr>
          <p:cNvPr id="17" name="Straight Arrow Connector 16"/>
          <p:cNvCxnSpPr/>
          <p:nvPr userDrawn="1"/>
        </p:nvCxnSpPr>
        <p:spPr bwMode="auto">
          <a:xfrm>
            <a:off x="10556127" y="2606289"/>
            <a:ext cx="1163370" cy="0"/>
          </a:xfrm>
          <a:prstGeom prst="straightConnector1">
            <a:avLst/>
          </a:prstGeom>
          <a:solidFill>
            <a:schemeClr val="accent1"/>
          </a:solidFill>
          <a:ln w="57150" cap="flat" cmpd="sng" algn="ctr">
            <a:solidFill>
              <a:schemeClr val="accent1"/>
            </a:solidFill>
            <a:prstDash val="solid"/>
            <a:round/>
            <a:headEnd type="none" w="med" len="med"/>
            <a:tailEnd type="arrow" w="lg" len="med"/>
          </a:ln>
          <a:effectLst/>
        </p:spPr>
      </p:cxnSp>
      <p:sp>
        <p:nvSpPr>
          <p:cNvPr id="18" name="TextBox 17"/>
          <p:cNvSpPr txBox="1"/>
          <p:nvPr userDrawn="1"/>
        </p:nvSpPr>
        <p:spPr bwMode="auto">
          <a:xfrm>
            <a:off x="473037" y="4715997"/>
            <a:ext cx="5220063" cy="363048"/>
          </a:xfrm>
          <a:prstGeom prst="rect">
            <a:avLst/>
          </a:prstGeom>
          <a:noFill/>
          <a:ln w="9525">
            <a:noFill/>
            <a:miter lim="800000"/>
            <a:headEnd/>
            <a:tailEnd/>
          </a:ln>
        </p:spPr>
        <p:txBody>
          <a:bodyPr wrap="square" rtlCol="0">
            <a:spAutoFit/>
          </a:bodyPr>
          <a:lstStyle/>
          <a:p>
            <a:pPr eaLnBrk="0" hangingPunct="0">
              <a:lnSpc>
                <a:spcPct val="105000"/>
              </a:lnSpc>
            </a:pPr>
            <a:r>
              <a:rPr lang="en-US" sz="1800" b="1" dirty="0">
                <a:solidFill>
                  <a:srgbClr val="004B8D"/>
                </a:solidFill>
              </a:rPr>
              <a:t>Call out and section tracker options</a:t>
            </a:r>
          </a:p>
        </p:txBody>
      </p:sp>
      <p:sp>
        <p:nvSpPr>
          <p:cNvPr id="19" name="TextBox 18"/>
          <p:cNvSpPr txBox="1"/>
          <p:nvPr userDrawn="1"/>
        </p:nvSpPr>
        <p:spPr bwMode="auto">
          <a:xfrm>
            <a:off x="473038" y="2040190"/>
            <a:ext cx="2960483" cy="363048"/>
          </a:xfrm>
          <a:prstGeom prst="rect">
            <a:avLst/>
          </a:prstGeom>
          <a:noFill/>
          <a:ln w="9525">
            <a:noFill/>
            <a:miter lim="800000"/>
            <a:headEnd/>
            <a:tailEnd/>
          </a:ln>
        </p:spPr>
        <p:txBody>
          <a:bodyPr wrap="square" rtlCol="0">
            <a:spAutoFit/>
          </a:bodyPr>
          <a:lstStyle/>
          <a:p>
            <a:pPr eaLnBrk="0" hangingPunct="0">
              <a:lnSpc>
                <a:spcPct val="105000"/>
              </a:lnSpc>
            </a:pPr>
            <a:r>
              <a:rPr lang="en-US" sz="1800" b="1" dirty="0">
                <a:solidFill>
                  <a:srgbClr val="004B8D"/>
                </a:solidFill>
              </a:rPr>
              <a:t>Line styles</a:t>
            </a:r>
          </a:p>
        </p:txBody>
      </p:sp>
      <p:sp>
        <p:nvSpPr>
          <p:cNvPr id="20" name="TextBox 19"/>
          <p:cNvSpPr txBox="1"/>
          <p:nvPr userDrawn="1"/>
        </p:nvSpPr>
        <p:spPr bwMode="auto">
          <a:xfrm>
            <a:off x="7595644" y="2040190"/>
            <a:ext cx="2960483" cy="363048"/>
          </a:xfrm>
          <a:prstGeom prst="rect">
            <a:avLst/>
          </a:prstGeom>
          <a:noFill/>
          <a:ln w="9525">
            <a:noFill/>
            <a:miter lim="800000"/>
            <a:headEnd/>
            <a:tailEnd/>
          </a:ln>
        </p:spPr>
        <p:txBody>
          <a:bodyPr wrap="square" rtlCol="0">
            <a:spAutoFit/>
          </a:bodyPr>
          <a:lstStyle/>
          <a:p>
            <a:pPr eaLnBrk="0" hangingPunct="0">
              <a:lnSpc>
                <a:spcPct val="105000"/>
              </a:lnSpc>
            </a:pPr>
            <a:r>
              <a:rPr lang="en-US" sz="1800" b="1" dirty="0">
                <a:solidFill>
                  <a:srgbClr val="004B8D"/>
                </a:solidFill>
              </a:rPr>
              <a:t>Arrow styles</a:t>
            </a:r>
          </a:p>
        </p:txBody>
      </p:sp>
      <p:sp>
        <p:nvSpPr>
          <p:cNvPr id="21" name="Rectangular Callout 20"/>
          <p:cNvSpPr/>
          <p:nvPr userDrawn="1"/>
        </p:nvSpPr>
        <p:spPr bwMode="auto">
          <a:xfrm>
            <a:off x="548685" y="6650389"/>
            <a:ext cx="1805944" cy="615553"/>
          </a:xfrm>
          <a:prstGeom prst="wedgeRectCallout">
            <a:avLst>
              <a:gd name="adj1" fmla="val -21891"/>
              <a:gd name="adj2" fmla="val 100000"/>
            </a:avLst>
          </a:prstGeom>
          <a:solidFill>
            <a:schemeClr val="bg1">
              <a:lumMod val="95000"/>
            </a:schemeClr>
          </a:solidFill>
          <a:ln w="28575" cap="rnd">
            <a:solidFill>
              <a:schemeClr val="accent1"/>
            </a:solidFill>
            <a:round/>
            <a:headEnd/>
            <a:tailEnd/>
          </a:ln>
          <a:effectLst/>
        </p:spPr>
        <p:txBody>
          <a:bodyPr wrap="none" lIns="182880" tIns="182880" rIns="365760" bIns="182880" rtlCol="0" anchor="ctr">
            <a:spAutoFit/>
          </a:bodyPr>
          <a:lstStyle/>
          <a:p>
            <a:pPr marR="0" lvl="0" indent="0" defTabSz="914400" fontAlgn="auto">
              <a:lnSpc>
                <a:spcPct val="100000"/>
              </a:lnSpc>
              <a:spcBef>
                <a:spcPts val="0"/>
              </a:spcBef>
              <a:spcAft>
                <a:spcPts val="0"/>
              </a:spcAft>
              <a:buClrTx/>
              <a:buSzTx/>
              <a:buFontTx/>
              <a:buNone/>
              <a:tabLst/>
            </a:pPr>
            <a:r>
              <a:rPr lang="en-US" sz="1600" b="1" dirty="0">
                <a:latin typeface="Arial Narrow" panose="020B0606020202030204" pitchFamily="34" charset="0"/>
              </a:rPr>
              <a:t>Blue with arrow</a:t>
            </a:r>
          </a:p>
        </p:txBody>
      </p:sp>
      <p:sp>
        <p:nvSpPr>
          <p:cNvPr id="22" name="Rectangular Callout 21"/>
          <p:cNvSpPr/>
          <p:nvPr userDrawn="1"/>
        </p:nvSpPr>
        <p:spPr bwMode="auto">
          <a:xfrm>
            <a:off x="3360635" y="6650389"/>
            <a:ext cx="1927772" cy="615553"/>
          </a:xfrm>
          <a:prstGeom prst="wedgeRectCallout">
            <a:avLst>
              <a:gd name="adj1" fmla="val -21891"/>
              <a:gd name="adj2" fmla="val 100000"/>
            </a:avLst>
          </a:prstGeom>
          <a:solidFill>
            <a:schemeClr val="bg1">
              <a:lumMod val="95000"/>
            </a:schemeClr>
          </a:solidFill>
          <a:ln w="28575" cap="rnd">
            <a:solidFill>
              <a:schemeClr val="accent2"/>
            </a:solidFill>
            <a:round/>
            <a:headEnd/>
            <a:tailEnd/>
          </a:ln>
          <a:effectLst/>
        </p:spPr>
        <p:txBody>
          <a:bodyPr wrap="none" lIns="182880" tIns="182880" rIns="365760" bIns="182880" rtlCol="0" anchor="ctr">
            <a:spAutoFit/>
          </a:bodyPr>
          <a:lstStyle/>
          <a:p>
            <a:pPr marR="0" lvl="0" indent="0" defTabSz="914400" fontAlgn="auto">
              <a:lnSpc>
                <a:spcPct val="100000"/>
              </a:lnSpc>
              <a:spcBef>
                <a:spcPts val="0"/>
              </a:spcBef>
              <a:spcAft>
                <a:spcPts val="0"/>
              </a:spcAft>
              <a:buClrTx/>
              <a:buSzTx/>
              <a:buFontTx/>
              <a:buNone/>
              <a:tabLst/>
            </a:pPr>
            <a:r>
              <a:rPr lang="en-US" sz="1600" b="1" dirty="0">
                <a:latin typeface="Arial Narrow" panose="020B0606020202030204" pitchFamily="34" charset="0"/>
              </a:rPr>
              <a:t>Green with arrow</a:t>
            </a:r>
          </a:p>
        </p:txBody>
      </p:sp>
      <p:sp>
        <p:nvSpPr>
          <p:cNvPr id="23" name="Rectangular Callout 22"/>
          <p:cNvSpPr/>
          <p:nvPr userDrawn="1"/>
        </p:nvSpPr>
        <p:spPr bwMode="auto">
          <a:xfrm>
            <a:off x="6209907" y="6650390"/>
            <a:ext cx="2262799" cy="615553"/>
          </a:xfrm>
          <a:prstGeom prst="wedgeRectCallout">
            <a:avLst>
              <a:gd name="adj1" fmla="val -21891"/>
              <a:gd name="adj2" fmla="val 100000"/>
            </a:avLst>
          </a:prstGeom>
          <a:solidFill>
            <a:schemeClr val="bg1">
              <a:lumMod val="95000"/>
            </a:schemeClr>
          </a:solidFill>
          <a:ln w="28575" cap="rnd">
            <a:solidFill>
              <a:schemeClr val="accent3"/>
            </a:solidFill>
            <a:round/>
            <a:headEnd/>
            <a:tailEnd/>
          </a:ln>
          <a:effectLst/>
        </p:spPr>
        <p:txBody>
          <a:bodyPr wrap="none" lIns="182880" tIns="182880" rIns="365760" bIns="182880" rtlCol="0" anchor="ctr">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tx1"/>
                </a:solidFill>
                <a:latin typeface="Arial Narrow" panose="020B0606020202030204" pitchFamily="34" charset="0"/>
                <a:ea typeface="+mn-ea"/>
                <a:cs typeface="+mn-cs"/>
              </a:rPr>
              <a:t>Light blue with arrow</a:t>
            </a:r>
          </a:p>
        </p:txBody>
      </p:sp>
      <p:sp>
        <p:nvSpPr>
          <p:cNvPr id="24" name="Rectangular Callout 23"/>
          <p:cNvSpPr/>
          <p:nvPr userDrawn="1"/>
        </p:nvSpPr>
        <p:spPr bwMode="auto">
          <a:xfrm>
            <a:off x="9301771" y="6650389"/>
            <a:ext cx="1965025" cy="615553"/>
          </a:xfrm>
          <a:prstGeom prst="wedgeRectCallout">
            <a:avLst>
              <a:gd name="adj1" fmla="val -21891"/>
              <a:gd name="adj2" fmla="val 100000"/>
            </a:avLst>
          </a:prstGeom>
          <a:solidFill>
            <a:schemeClr val="bg1">
              <a:lumMod val="95000"/>
            </a:schemeClr>
          </a:solidFill>
          <a:ln w="28575" cap="rnd">
            <a:solidFill>
              <a:schemeClr val="accent4"/>
            </a:solidFill>
            <a:round/>
            <a:headEnd/>
            <a:tailEnd/>
          </a:ln>
          <a:effectLst/>
        </p:spPr>
        <p:txBody>
          <a:bodyPr wrap="none" lIns="182880" tIns="182880" rIns="365760" bIns="182880" rtlCol="0" anchor="ctr">
            <a:spAutoFit/>
          </a:bodyPr>
          <a:lstStyle/>
          <a:p>
            <a:pPr marR="0" lvl="0" indent="0" defTabSz="914400" fontAlgn="auto">
              <a:lnSpc>
                <a:spcPct val="100000"/>
              </a:lnSpc>
              <a:spcBef>
                <a:spcPts val="0"/>
              </a:spcBef>
              <a:spcAft>
                <a:spcPts val="0"/>
              </a:spcAft>
              <a:buClrTx/>
              <a:buSzTx/>
              <a:buFontTx/>
              <a:buNone/>
              <a:tabLst/>
            </a:pPr>
            <a:r>
              <a:rPr lang="en-US" sz="1600" b="1" dirty="0">
                <a:latin typeface="Arial Narrow" panose="020B0606020202030204" pitchFamily="34" charset="0"/>
              </a:rPr>
              <a:t>Yellow with arrow</a:t>
            </a:r>
          </a:p>
        </p:txBody>
      </p:sp>
      <p:graphicFrame>
        <p:nvGraphicFramePr>
          <p:cNvPr id="25" name="Table 24"/>
          <p:cNvGraphicFramePr>
            <a:graphicFrameLocks noGrp="1"/>
          </p:cNvGraphicFramePr>
          <p:nvPr userDrawn="1">
            <p:extLst>
              <p:ext uri="{D42A27DB-BD31-4B8C-83A1-F6EECF244321}">
                <p14:modId xmlns:p14="http://schemas.microsoft.com/office/powerpoint/2010/main" val="688731348"/>
              </p:ext>
            </p:extLst>
          </p:nvPr>
        </p:nvGraphicFramePr>
        <p:xfrm>
          <a:off x="3397957" y="5124451"/>
          <a:ext cx="2295144" cy="713232"/>
        </p:xfrm>
        <a:graphic>
          <a:graphicData uri="http://schemas.openxmlformats.org/drawingml/2006/table">
            <a:tbl>
              <a:tblPr firstRow="1" bandRow="1">
                <a:tableStyleId>{5C22544A-7EE6-4342-B048-85BDC9FD1C3A}</a:tableStyleId>
              </a:tblPr>
              <a:tblGrid>
                <a:gridCol w="2295144">
                  <a:extLst>
                    <a:ext uri="{9D8B030D-6E8A-4147-A177-3AD203B41FA5}">
                      <a16:colId xmlns:a16="http://schemas.microsoft.com/office/drawing/2014/main" val="20000"/>
                    </a:ext>
                  </a:extLst>
                </a:gridCol>
              </a:tblGrid>
              <a:tr h="3657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rPr>
                        <a:t>6pt Table border</a:t>
                      </a:r>
                    </a:p>
                  </a:txBody>
                  <a:tcPr>
                    <a:lnL w="76200" cap="flat" cmpd="sng" algn="ctr">
                      <a:solidFill>
                        <a:schemeClr val="accent2"/>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r h="3474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tx1"/>
                          </a:solidFill>
                          <a:latin typeface="+mn-lt"/>
                          <a:ea typeface="+mn-ea"/>
                          <a:cs typeface="+mn-cs"/>
                        </a:rPr>
                        <a:t>Green callout</a:t>
                      </a:r>
                    </a:p>
                  </a:txBody>
                  <a:tcPr>
                    <a:lnL w="76200" cap="flat" cmpd="sng" algn="ctr">
                      <a:solidFill>
                        <a:schemeClr val="accent2"/>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bl>
          </a:graphicData>
        </a:graphic>
      </p:graphicFrame>
      <p:graphicFrame>
        <p:nvGraphicFramePr>
          <p:cNvPr id="26" name="Table 25"/>
          <p:cNvGraphicFramePr>
            <a:graphicFrameLocks noGrp="1"/>
          </p:cNvGraphicFramePr>
          <p:nvPr userDrawn="1">
            <p:extLst>
              <p:ext uri="{D42A27DB-BD31-4B8C-83A1-F6EECF244321}">
                <p14:modId xmlns:p14="http://schemas.microsoft.com/office/powerpoint/2010/main" val="3591306308"/>
              </p:ext>
            </p:extLst>
          </p:nvPr>
        </p:nvGraphicFramePr>
        <p:xfrm>
          <a:off x="3397957" y="6095539"/>
          <a:ext cx="2295144" cy="365760"/>
        </p:xfrm>
        <a:graphic>
          <a:graphicData uri="http://schemas.openxmlformats.org/drawingml/2006/table">
            <a:tbl>
              <a:tblPr firstRow="1" bandRow="1">
                <a:tableStyleId>{5C22544A-7EE6-4342-B048-85BDC9FD1C3A}</a:tableStyleId>
              </a:tblPr>
              <a:tblGrid>
                <a:gridCol w="2295144">
                  <a:extLst>
                    <a:ext uri="{9D8B030D-6E8A-4147-A177-3AD203B41FA5}">
                      <a16:colId xmlns:a16="http://schemas.microsoft.com/office/drawing/2014/main" val="20000"/>
                    </a:ext>
                  </a:extLst>
                </a:gridCol>
              </a:tblGrid>
              <a:tr h="3657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rPr>
                        <a:t>Single green</a:t>
                      </a:r>
                    </a:p>
                  </a:txBody>
                  <a:tcPr anchor="ctr">
                    <a:lnL w="76200" cap="flat" cmpd="sng" algn="ctr">
                      <a:solidFill>
                        <a:schemeClr val="accent2"/>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bl>
          </a:graphicData>
        </a:graphic>
      </p:graphicFrame>
      <p:graphicFrame>
        <p:nvGraphicFramePr>
          <p:cNvPr id="27" name="Table 26"/>
          <p:cNvGraphicFramePr>
            <a:graphicFrameLocks noGrp="1"/>
          </p:cNvGraphicFramePr>
          <p:nvPr userDrawn="1">
            <p:extLst>
              <p:ext uri="{D42A27DB-BD31-4B8C-83A1-F6EECF244321}">
                <p14:modId xmlns:p14="http://schemas.microsoft.com/office/powerpoint/2010/main" val="1777212539"/>
              </p:ext>
            </p:extLst>
          </p:nvPr>
        </p:nvGraphicFramePr>
        <p:xfrm>
          <a:off x="6247229" y="5124451"/>
          <a:ext cx="2295144" cy="713232"/>
        </p:xfrm>
        <a:graphic>
          <a:graphicData uri="http://schemas.openxmlformats.org/drawingml/2006/table">
            <a:tbl>
              <a:tblPr firstRow="1" bandRow="1">
                <a:tableStyleId>{5C22544A-7EE6-4342-B048-85BDC9FD1C3A}</a:tableStyleId>
              </a:tblPr>
              <a:tblGrid>
                <a:gridCol w="2295144">
                  <a:extLst>
                    <a:ext uri="{9D8B030D-6E8A-4147-A177-3AD203B41FA5}">
                      <a16:colId xmlns:a16="http://schemas.microsoft.com/office/drawing/2014/main" val="20000"/>
                    </a:ext>
                  </a:extLst>
                </a:gridCol>
              </a:tblGrid>
              <a:tr h="3657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rPr>
                        <a:t>6pt Table border</a:t>
                      </a:r>
                    </a:p>
                  </a:txBody>
                  <a:tcPr>
                    <a:lnL w="76200" cap="flat" cmpd="sng" algn="ctr">
                      <a:solidFill>
                        <a:schemeClr val="accent3"/>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r h="3474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tx1"/>
                          </a:solidFill>
                          <a:latin typeface="+mn-lt"/>
                          <a:ea typeface="+mn-ea"/>
                          <a:cs typeface="+mn-cs"/>
                        </a:rPr>
                        <a:t>Blue callout</a:t>
                      </a:r>
                    </a:p>
                  </a:txBody>
                  <a:tcPr>
                    <a:lnL w="76200" cap="flat" cmpd="sng" algn="ctr">
                      <a:solidFill>
                        <a:schemeClr val="accent3"/>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bl>
          </a:graphicData>
        </a:graphic>
      </p:graphicFrame>
      <p:graphicFrame>
        <p:nvGraphicFramePr>
          <p:cNvPr id="28" name="Table 27"/>
          <p:cNvGraphicFramePr>
            <a:graphicFrameLocks noGrp="1"/>
          </p:cNvGraphicFramePr>
          <p:nvPr userDrawn="1">
            <p:extLst>
              <p:ext uri="{D42A27DB-BD31-4B8C-83A1-F6EECF244321}">
                <p14:modId xmlns:p14="http://schemas.microsoft.com/office/powerpoint/2010/main" val="1745485949"/>
              </p:ext>
            </p:extLst>
          </p:nvPr>
        </p:nvGraphicFramePr>
        <p:xfrm>
          <a:off x="6247229" y="6095539"/>
          <a:ext cx="2295144" cy="365760"/>
        </p:xfrm>
        <a:graphic>
          <a:graphicData uri="http://schemas.openxmlformats.org/drawingml/2006/table">
            <a:tbl>
              <a:tblPr firstRow="1" bandRow="1">
                <a:tableStyleId>{5C22544A-7EE6-4342-B048-85BDC9FD1C3A}</a:tableStyleId>
              </a:tblPr>
              <a:tblGrid>
                <a:gridCol w="2295144">
                  <a:extLst>
                    <a:ext uri="{9D8B030D-6E8A-4147-A177-3AD203B41FA5}">
                      <a16:colId xmlns:a16="http://schemas.microsoft.com/office/drawing/2014/main" val="20000"/>
                    </a:ext>
                  </a:extLst>
                </a:gridCol>
              </a:tblGrid>
              <a:tr h="3657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rPr>
                        <a:t>Single blue</a:t>
                      </a:r>
                    </a:p>
                  </a:txBody>
                  <a:tcPr anchor="ctr">
                    <a:lnL w="76200" cap="flat" cmpd="sng" algn="ctr">
                      <a:solidFill>
                        <a:schemeClr val="accent3"/>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bl>
          </a:graphicData>
        </a:graphic>
      </p:graphicFrame>
      <p:graphicFrame>
        <p:nvGraphicFramePr>
          <p:cNvPr id="29" name="Table 28"/>
          <p:cNvGraphicFramePr>
            <a:graphicFrameLocks noGrp="1"/>
          </p:cNvGraphicFramePr>
          <p:nvPr userDrawn="1">
            <p:extLst>
              <p:ext uri="{D42A27DB-BD31-4B8C-83A1-F6EECF244321}">
                <p14:modId xmlns:p14="http://schemas.microsoft.com/office/powerpoint/2010/main" val="1538002877"/>
              </p:ext>
            </p:extLst>
          </p:nvPr>
        </p:nvGraphicFramePr>
        <p:xfrm>
          <a:off x="9301772" y="5124451"/>
          <a:ext cx="2296898" cy="713232"/>
        </p:xfrm>
        <a:graphic>
          <a:graphicData uri="http://schemas.openxmlformats.org/drawingml/2006/table">
            <a:tbl>
              <a:tblPr firstRow="1" bandRow="1">
                <a:tableStyleId>{5C22544A-7EE6-4342-B048-85BDC9FD1C3A}</a:tableStyleId>
              </a:tblPr>
              <a:tblGrid>
                <a:gridCol w="2296898">
                  <a:extLst>
                    <a:ext uri="{9D8B030D-6E8A-4147-A177-3AD203B41FA5}">
                      <a16:colId xmlns:a16="http://schemas.microsoft.com/office/drawing/2014/main" val="20000"/>
                    </a:ext>
                  </a:extLst>
                </a:gridCol>
              </a:tblGrid>
              <a:tr h="3657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rPr>
                        <a:t>6pt Table border</a:t>
                      </a:r>
                    </a:p>
                  </a:txBody>
                  <a:tcPr>
                    <a:lnL w="76200" cap="flat" cmpd="sng" algn="ctr">
                      <a:solidFill>
                        <a:schemeClr val="accent4"/>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r h="3474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tx1"/>
                          </a:solidFill>
                          <a:latin typeface="+mn-lt"/>
                          <a:ea typeface="+mn-ea"/>
                          <a:cs typeface="+mn-cs"/>
                        </a:rPr>
                        <a:t>Yellow callout</a:t>
                      </a:r>
                    </a:p>
                  </a:txBody>
                  <a:tcPr>
                    <a:lnL w="76200" cap="flat" cmpd="sng" algn="ctr">
                      <a:solidFill>
                        <a:schemeClr val="accent4"/>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bl>
          </a:graphicData>
        </a:graphic>
      </p:graphicFrame>
      <p:graphicFrame>
        <p:nvGraphicFramePr>
          <p:cNvPr id="30" name="Table 29"/>
          <p:cNvGraphicFramePr>
            <a:graphicFrameLocks noGrp="1"/>
          </p:cNvGraphicFramePr>
          <p:nvPr userDrawn="1">
            <p:extLst>
              <p:ext uri="{D42A27DB-BD31-4B8C-83A1-F6EECF244321}">
                <p14:modId xmlns:p14="http://schemas.microsoft.com/office/powerpoint/2010/main" val="1315649968"/>
              </p:ext>
            </p:extLst>
          </p:nvPr>
        </p:nvGraphicFramePr>
        <p:xfrm>
          <a:off x="9301772" y="6095539"/>
          <a:ext cx="2296898" cy="365760"/>
        </p:xfrm>
        <a:graphic>
          <a:graphicData uri="http://schemas.openxmlformats.org/drawingml/2006/table">
            <a:tbl>
              <a:tblPr firstRow="1" bandRow="1">
                <a:tableStyleId>{5C22544A-7EE6-4342-B048-85BDC9FD1C3A}</a:tableStyleId>
              </a:tblPr>
              <a:tblGrid>
                <a:gridCol w="2296898">
                  <a:extLst>
                    <a:ext uri="{9D8B030D-6E8A-4147-A177-3AD203B41FA5}">
                      <a16:colId xmlns:a16="http://schemas.microsoft.com/office/drawing/2014/main" val="20000"/>
                    </a:ext>
                  </a:extLst>
                </a:gridCol>
              </a:tblGrid>
              <a:tr h="3657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rPr>
                        <a:t>Single yellow</a:t>
                      </a:r>
                    </a:p>
                  </a:txBody>
                  <a:tcPr anchor="ctr">
                    <a:lnL w="76200" cap="flat" cmpd="sng" algn="ctr">
                      <a:solidFill>
                        <a:schemeClr val="accent4"/>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bl>
          </a:graphicData>
        </a:graphic>
      </p:graphicFrame>
      <p:cxnSp>
        <p:nvCxnSpPr>
          <p:cNvPr id="31" name="Straight Connector 30">
            <a:extLst>
              <a:ext uri="{FF2B5EF4-FFF2-40B4-BE49-F238E27FC236}">
                <a16:creationId xmlns:a16="http://schemas.microsoft.com/office/drawing/2014/main" id="{2253F7AC-2464-4109-B9B8-BF90EADFD9F0}"/>
              </a:ext>
            </a:extLst>
          </p:cNvPr>
          <p:cNvCxnSpPr/>
          <p:nvPr userDrawn="1"/>
        </p:nvCxnSpPr>
        <p:spPr>
          <a:xfrm>
            <a:off x="0" y="1376737"/>
            <a:ext cx="14127163"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32" name="Footer Placeholder 2">
            <a:extLst>
              <a:ext uri="{FF2B5EF4-FFF2-40B4-BE49-F238E27FC236}">
                <a16:creationId xmlns:a16="http://schemas.microsoft.com/office/drawing/2014/main" id="{C93BE6BA-739A-4633-88BF-459E48EDABAF}"/>
              </a:ext>
            </a:extLst>
          </p:cNvPr>
          <p:cNvSpPr>
            <a:spLocks noGrp="1"/>
          </p:cNvSpPr>
          <p:nvPr>
            <p:ph type="ftr" sz="quarter" idx="3"/>
          </p:nvPr>
        </p:nvSpPr>
        <p:spPr>
          <a:xfrm>
            <a:off x="503238" y="7862887"/>
            <a:ext cx="8338186"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Tree>
    <p:extLst>
      <p:ext uri="{BB962C8B-B14F-4D97-AF65-F5344CB8AC3E}">
        <p14:creationId xmlns:p14="http://schemas.microsoft.com/office/powerpoint/2010/main" val="327302285"/>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Footer and page number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How To Add Additional language To A Footer</a:t>
            </a:r>
          </a:p>
        </p:txBody>
      </p:sp>
      <p:sp>
        <p:nvSpPr>
          <p:cNvPr id="3" name="Slide Number Placeholder 2"/>
          <p:cNvSpPr>
            <a:spLocks noGrp="1"/>
          </p:cNvSpPr>
          <p:nvPr>
            <p:ph type="sldNum" sz="quarter" idx="10"/>
          </p:nvPr>
        </p:nvSpPr>
        <p:spPr/>
        <p:txBody>
          <a:bodyPr/>
          <a:lstStyle/>
          <a:p>
            <a:fld id="{B3618E82-2635-4133-8350-4252D6B2AEF7}" type="slidenum">
              <a:rPr lang="en-US" smtClean="0"/>
              <a:pPr/>
              <a:t>‹#›</a:t>
            </a:fld>
            <a:endParaRPr lang="en-US" dirty="0"/>
          </a:p>
        </p:txBody>
      </p:sp>
      <p:cxnSp>
        <p:nvCxnSpPr>
          <p:cNvPr id="31" name="Straight Connector 30">
            <a:extLst>
              <a:ext uri="{FF2B5EF4-FFF2-40B4-BE49-F238E27FC236}">
                <a16:creationId xmlns:a16="http://schemas.microsoft.com/office/drawing/2014/main" id="{2253F7AC-2464-4109-B9B8-BF90EADFD9F0}"/>
              </a:ext>
            </a:extLst>
          </p:cNvPr>
          <p:cNvCxnSpPr/>
          <p:nvPr userDrawn="1"/>
        </p:nvCxnSpPr>
        <p:spPr>
          <a:xfrm>
            <a:off x="0" y="1376737"/>
            <a:ext cx="14127163"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32" name="Footer Placeholder 2">
            <a:extLst>
              <a:ext uri="{FF2B5EF4-FFF2-40B4-BE49-F238E27FC236}">
                <a16:creationId xmlns:a16="http://schemas.microsoft.com/office/drawing/2014/main" id="{A6D0D7DC-F41D-4571-84FE-9F068344E56A}"/>
              </a:ext>
            </a:extLst>
          </p:cNvPr>
          <p:cNvSpPr>
            <a:spLocks noGrp="1"/>
          </p:cNvSpPr>
          <p:nvPr>
            <p:ph type="ftr" sz="quarter" idx="3"/>
          </p:nvPr>
        </p:nvSpPr>
        <p:spPr>
          <a:xfrm>
            <a:off x="503238" y="7862887"/>
            <a:ext cx="8338186"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grpSp>
        <p:nvGrpSpPr>
          <p:cNvPr id="11" name="Group 10">
            <a:extLst>
              <a:ext uri="{FF2B5EF4-FFF2-40B4-BE49-F238E27FC236}">
                <a16:creationId xmlns:a16="http://schemas.microsoft.com/office/drawing/2014/main" id="{1FE94F36-1F52-4EFA-AB0B-8759818BEF46}"/>
              </a:ext>
            </a:extLst>
          </p:cNvPr>
          <p:cNvGrpSpPr/>
          <p:nvPr userDrawn="1"/>
        </p:nvGrpSpPr>
        <p:grpSpPr>
          <a:xfrm>
            <a:off x="571500" y="2111848"/>
            <a:ext cx="9599309" cy="1149512"/>
            <a:chOff x="571500" y="2111848"/>
            <a:chExt cx="9599309" cy="1149512"/>
          </a:xfrm>
        </p:grpSpPr>
        <p:pic>
          <p:nvPicPr>
            <p:cNvPr id="12" name="Picture 11">
              <a:extLst>
                <a:ext uri="{FF2B5EF4-FFF2-40B4-BE49-F238E27FC236}">
                  <a16:creationId xmlns:a16="http://schemas.microsoft.com/office/drawing/2014/main" id="{0D1B8462-A482-46F3-90AF-9D1B9F084B13}"/>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b="76930"/>
            <a:stretch/>
          </p:blipFill>
          <p:spPr>
            <a:xfrm>
              <a:off x="571500" y="2111848"/>
              <a:ext cx="9599309" cy="1149512"/>
            </a:xfrm>
            <a:prstGeom prst="rect">
              <a:avLst/>
            </a:prstGeom>
          </p:spPr>
        </p:pic>
        <p:sp>
          <p:nvSpPr>
            <p:cNvPr id="13" name="Rounded Rectangle 60">
              <a:extLst>
                <a:ext uri="{FF2B5EF4-FFF2-40B4-BE49-F238E27FC236}">
                  <a16:creationId xmlns:a16="http://schemas.microsoft.com/office/drawing/2014/main" id="{DBE6E0CD-58D0-4A18-AFDA-0320D687B689}"/>
                </a:ext>
              </a:extLst>
            </p:cNvPr>
            <p:cNvSpPr/>
            <p:nvPr/>
          </p:nvSpPr>
          <p:spPr bwMode="auto">
            <a:xfrm>
              <a:off x="8938593" y="2290422"/>
              <a:ext cx="627653" cy="772818"/>
            </a:xfrm>
            <a:prstGeom prst="roundRect">
              <a:avLst>
                <a:gd name="adj" fmla="val 30575"/>
              </a:avLst>
            </a:prstGeom>
            <a:noFill/>
            <a:ln w="28575">
              <a:solidFill>
                <a:schemeClr val="tx1"/>
              </a:solidFill>
              <a:round/>
              <a:headEnd/>
              <a:tailEnd/>
            </a:ln>
            <a:effectLst>
              <a:outerShdw blurRad="63500" sx="102000" sy="102000" algn="ctr" rotWithShape="0">
                <a:prstClr val="black">
                  <a:alpha val="40000"/>
                </a:prstClr>
              </a:outerShdw>
            </a:effectLst>
          </p:spPr>
          <p:txBody>
            <a:bodyPr wrap="none" rtlCol="0" anchor="ctr"/>
            <a:lstStyle/>
            <a:p>
              <a:pPr algn="ctr" eaLnBrk="0" fontAlgn="base" hangingPunct="0">
                <a:spcBef>
                  <a:spcPct val="0"/>
                </a:spcBef>
                <a:spcAft>
                  <a:spcPct val="0"/>
                </a:spcAft>
              </a:pPr>
              <a:endParaRPr lang="en-US" dirty="0">
                <a:solidFill>
                  <a:srgbClr val="FFFFFF"/>
                </a:solidFill>
              </a:endParaRPr>
            </a:p>
          </p:txBody>
        </p:sp>
      </p:grpSp>
      <p:pic>
        <p:nvPicPr>
          <p:cNvPr id="14" name="Picture 13">
            <a:extLst>
              <a:ext uri="{FF2B5EF4-FFF2-40B4-BE49-F238E27FC236}">
                <a16:creationId xmlns:a16="http://schemas.microsoft.com/office/drawing/2014/main" id="{4086AAEE-4FD5-45C0-8504-4E5439798576}"/>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701900" y="3439933"/>
            <a:ext cx="5668586" cy="3668437"/>
          </a:xfrm>
          <a:prstGeom prst="rect">
            <a:avLst/>
          </a:prstGeom>
        </p:spPr>
      </p:pic>
      <p:sp>
        <p:nvSpPr>
          <p:cNvPr id="15" name="Footer Placeholder 2">
            <a:extLst>
              <a:ext uri="{FF2B5EF4-FFF2-40B4-BE49-F238E27FC236}">
                <a16:creationId xmlns:a16="http://schemas.microsoft.com/office/drawing/2014/main" id="{091820B2-EC3B-4F33-9067-2FA2AA29AC41}"/>
              </a:ext>
            </a:extLst>
          </p:cNvPr>
          <p:cNvSpPr txBox="1">
            <a:spLocks/>
          </p:cNvSpPr>
          <p:nvPr userDrawn="1"/>
        </p:nvSpPr>
        <p:spPr>
          <a:xfrm>
            <a:off x="503238" y="7862887"/>
            <a:ext cx="8338186" cy="244475"/>
          </a:xfrm>
          <a:prstGeom prst="rect">
            <a:avLst/>
          </a:prstGeom>
        </p:spPr>
        <p:txBody>
          <a:bodyPr vert="horz" lIns="91440" tIns="45720" rIns="91440" bIns="45720" rtlCol="0" anchor="t" anchorCtr="0">
            <a:normAutofit/>
          </a:bodyPr>
          <a:lstStyle>
            <a:defPPr>
              <a:defRPr lang="en-US"/>
            </a:defPPr>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vl2pPr marL="731520" algn="l" defTabSz="1463040" rtl="0" eaLnBrk="1" latinLnBrk="0" hangingPunct="1">
              <a:defRPr sz="2900" kern="1200">
                <a:solidFill>
                  <a:schemeClr val="tx1"/>
                </a:solidFill>
                <a:latin typeface="+mn-lt"/>
                <a:ea typeface="+mn-ea"/>
                <a:cs typeface="+mn-cs"/>
              </a:defRPr>
            </a:lvl2pPr>
            <a:lvl3pPr marL="1463040" algn="l" defTabSz="1463040" rtl="0" eaLnBrk="1" latinLnBrk="0" hangingPunct="1">
              <a:defRPr sz="2900" kern="1200">
                <a:solidFill>
                  <a:schemeClr val="tx1"/>
                </a:solidFill>
                <a:latin typeface="+mn-lt"/>
                <a:ea typeface="+mn-ea"/>
                <a:cs typeface="+mn-cs"/>
              </a:defRPr>
            </a:lvl3pPr>
            <a:lvl4pPr marL="2194560" algn="l" defTabSz="1463040" rtl="0" eaLnBrk="1" latinLnBrk="0" hangingPunct="1">
              <a:defRPr sz="2900" kern="1200">
                <a:solidFill>
                  <a:schemeClr val="tx1"/>
                </a:solidFill>
                <a:latin typeface="+mn-lt"/>
                <a:ea typeface="+mn-ea"/>
                <a:cs typeface="+mn-cs"/>
              </a:defRPr>
            </a:lvl4pPr>
            <a:lvl5pPr marL="2926080" algn="l" defTabSz="1463040" rtl="0" eaLnBrk="1" latinLnBrk="0" hangingPunct="1">
              <a:defRPr sz="2900" kern="1200">
                <a:solidFill>
                  <a:schemeClr val="tx1"/>
                </a:solidFill>
                <a:latin typeface="+mn-lt"/>
                <a:ea typeface="+mn-ea"/>
                <a:cs typeface="+mn-cs"/>
              </a:defRPr>
            </a:lvl5pPr>
            <a:lvl6pPr marL="3657600" algn="l" defTabSz="1463040" rtl="0" eaLnBrk="1" latinLnBrk="0" hangingPunct="1">
              <a:defRPr sz="2900" kern="1200">
                <a:solidFill>
                  <a:schemeClr val="tx1"/>
                </a:solidFill>
                <a:latin typeface="+mn-lt"/>
                <a:ea typeface="+mn-ea"/>
                <a:cs typeface="+mn-cs"/>
              </a:defRPr>
            </a:lvl6pPr>
            <a:lvl7pPr marL="4389120" algn="l" defTabSz="1463040" rtl="0" eaLnBrk="1" latinLnBrk="0" hangingPunct="1">
              <a:defRPr sz="2900" kern="1200">
                <a:solidFill>
                  <a:schemeClr val="tx1"/>
                </a:solidFill>
                <a:latin typeface="+mn-lt"/>
                <a:ea typeface="+mn-ea"/>
                <a:cs typeface="+mn-cs"/>
              </a:defRPr>
            </a:lvl7pPr>
            <a:lvl8pPr marL="5120640" algn="l" defTabSz="1463040" rtl="0" eaLnBrk="1" latinLnBrk="0" hangingPunct="1">
              <a:defRPr sz="2900" kern="1200">
                <a:solidFill>
                  <a:schemeClr val="tx1"/>
                </a:solidFill>
                <a:latin typeface="+mn-lt"/>
                <a:ea typeface="+mn-ea"/>
                <a:cs typeface="+mn-cs"/>
              </a:defRPr>
            </a:lvl8pPr>
            <a:lvl9pPr marL="5852160" algn="l" defTabSz="1463040" rtl="0" eaLnBrk="1" latinLnBrk="0" hangingPunct="1">
              <a:defRPr sz="2900" kern="1200">
                <a:solidFill>
                  <a:schemeClr val="tx1"/>
                </a:solidFill>
                <a:latin typeface="+mn-lt"/>
                <a:ea typeface="+mn-ea"/>
                <a:cs typeface="+mn-cs"/>
              </a:defRPr>
            </a:lvl9pPr>
          </a:lstStyle>
          <a:p>
            <a:pPr>
              <a:defRPr/>
            </a:pPr>
            <a:r>
              <a:rPr lang="en-US"/>
              <a:t>Emerson Confidential | Preliminary planning document subject to consultation, negotiation or other legal requirements</a:t>
            </a:r>
          </a:p>
        </p:txBody>
      </p:sp>
      <p:cxnSp>
        <p:nvCxnSpPr>
          <p:cNvPr id="16" name="Straight Arrow Connector 15">
            <a:extLst>
              <a:ext uri="{FF2B5EF4-FFF2-40B4-BE49-F238E27FC236}">
                <a16:creationId xmlns:a16="http://schemas.microsoft.com/office/drawing/2014/main" id="{9939BEBA-C23B-4A30-AB76-1C828237CC7E}"/>
              </a:ext>
            </a:extLst>
          </p:cNvPr>
          <p:cNvCxnSpPr>
            <a:cxnSpLocks/>
          </p:cNvCxnSpPr>
          <p:nvPr userDrawn="1"/>
        </p:nvCxnSpPr>
        <p:spPr bwMode="auto">
          <a:xfrm flipH="1">
            <a:off x="1493522" y="6030686"/>
            <a:ext cx="3579221" cy="1711234"/>
          </a:xfrm>
          <a:prstGeom prst="straightConnector1">
            <a:avLst/>
          </a:prstGeom>
          <a:noFill/>
          <a:ln w="28575">
            <a:solidFill>
              <a:schemeClr val="tx1"/>
            </a:solidFill>
            <a:round/>
            <a:headEnd type="none" w="med" len="med"/>
            <a:tailEnd type="arrow" w="med" len="med"/>
          </a:ln>
          <a:effectLst>
            <a:outerShdw blurRad="63500" sx="102000" sy="102000" algn="ctr" rotWithShape="0">
              <a:prstClr val="black">
                <a:alpha val="40000"/>
              </a:prstClr>
            </a:outerShdw>
          </a:effectLst>
        </p:spPr>
      </p:cxnSp>
    </p:spTree>
    <p:extLst>
      <p:ext uri="{BB962C8B-B14F-4D97-AF65-F5344CB8AC3E}">
        <p14:creationId xmlns:p14="http://schemas.microsoft.com/office/powerpoint/2010/main" val="406048601"/>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1_Footer and page number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How To Add Footer And Page Numbers</a:t>
            </a:r>
          </a:p>
        </p:txBody>
      </p:sp>
      <p:sp>
        <p:nvSpPr>
          <p:cNvPr id="3" name="Slide Number Placeholder 2"/>
          <p:cNvSpPr>
            <a:spLocks noGrp="1"/>
          </p:cNvSpPr>
          <p:nvPr>
            <p:ph type="sldNum" sz="quarter" idx="10"/>
          </p:nvPr>
        </p:nvSpPr>
        <p:spPr/>
        <p:txBody>
          <a:bodyPr/>
          <a:lstStyle/>
          <a:p>
            <a:fld id="{B3618E82-2635-4133-8350-4252D6B2AEF7}" type="slidenum">
              <a:rPr lang="en-US" smtClean="0"/>
              <a:pPr/>
              <a:t>‹#›</a:t>
            </a:fld>
            <a:endParaRPr lang="en-US" dirty="0"/>
          </a:p>
        </p:txBody>
      </p:sp>
      <p:cxnSp>
        <p:nvCxnSpPr>
          <p:cNvPr id="31" name="Straight Connector 30">
            <a:extLst>
              <a:ext uri="{FF2B5EF4-FFF2-40B4-BE49-F238E27FC236}">
                <a16:creationId xmlns:a16="http://schemas.microsoft.com/office/drawing/2014/main" id="{2253F7AC-2464-4109-B9B8-BF90EADFD9F0}"/>
              </a:ext>
            </a:extLst>
          </p:cNvPr>
          <p:cNvCxnSpPr/>
          <p:nvPr userDrawn="1"/>
        </p:nvCxnSpPr>
        <p:spPr>
          <a:xfrm>
            <a:off x="0" y="1376737"/>
            <a:ext cx="14127163"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32" name="Footer Placeholder 2">
            <a:extLst>
              <a:ext uri="{FF2B5EF4-FFF2-40B4-BE49-F238E27FC236}">
                <a16:creationId xmlns:a16="http://schemas.microsoft.com/office/drawing/2014/main" id="{A6D0D7DC-F41D-4571-84FE-9F068344E56A}"/>
              </a:ext>
            </a:extLst>
          </p:cNvPr>
          <p:cNvSpPr>
            <a:spLocks noGrp="1"/>
          </p:cNvSpPr>
          <p:nvPr>
            <p:ph type="ftr" sz="quarter" idx="3"/>
          </p:nvPr>
        </p:nvSpPr>
        <p:spPr>
          <a:xfrm>
            <a:off x="503238" y="7862887"/>
            <a:ext cx="8338186"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pic>
        <p:nvPicPr>
          <p:cNvPr id="36" name="Picture 35">
            <a:extLst>
              <a:ext uri="{FF2B5EF4-FFF2-40B4-BE49-F238E27FC236}">
                <a16:creationId xmlns:a16="http://schemas.microsoft.com/office/drawing/2014/main" id="{41E72BD6-1406-495E-952A-CF2DE70C5144}"/>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41596" t="28663" r="7045" b="1688"/>
          <a:stretch/>
        </p:blipFill>
        <p:spPr>
          <a:xfrm>
            <a:off x="5054934" y="3540044"/>
            <a:ext cx="4930140" cy="3470356"/>
          </a:xfrm>
          <a:prstGeom prst="rect">
            <a:avLst/>
          </a:prstGeom>
        </p:spPr>
      </p:pic>
      <p:cxnSp>
        <p:nvCxnSpPr>
          <p:cNvPr id="37" name="Straight Arrow Connector 36">
            <a:extLst>
              <a:ext uri="{FF2B5EF4-FFF2-40B4-BE49-F238E27FC236}">
                <a16:creationId xmlns:a16="http://schemas.microsoft.com/office/drawing/2014/main" id="{4E2E27EA-A69C-41ED-B7DA-0A37299D285B}"/>
              </a:ext>
            </a:extLst>
          </p:cNvPr>
          <p:cNvCxnSpPr>
            <a:cxnSpLocks/>
          </p:cNvCxnSpPr>
          <p:nvPr userDrawn="1"/>
        </p:nvCxnSpPr>
        <p:spPr bwMode="auto">
          <a:xfrm flipH="1">
            <a:off x="1493522" y="5897880"/>
            <a:ext cx="3779518" cy="1844040"/>
          </a:xfrm>
          <a:prstGeom prst="straightConnector1">
            <a:avLst/>
          </a:prstGeom>
          <a:noFill/>
          <a:ln w="28575">
            <a:solidFill>
              <a:schemeClr val="tx1"/>
            </a:solidFill>
            <a:round/>
            <a:headEnd type="none" w="med" len="med"/>
            <a:tailEnd type="arrow" w="med" len="med"/>
          </a:ln>
          <a:effectLst>
            <a:outerShdw blurRad="63500" sx="102000" sy="102000" algn="ctr" rotWithShape="0">
              <a:prstClr val="black">
                <a:alpha val="40000"/>
              </a:prstClr>
            </a:outerShdw>
          </a:effectLst>
        </p:spPr>
      </p:cxnSp>
      <p:cxnSp>
        <p:nvCxnSpPr>
          <p:cNvPr id="38" name="Straight Arrow Connector 37">
            <a:extLst>
              <a:ext uri="{FF2B5EF4-FFF2-40B4-BE49-F238E27FC236}">
                <a16:creationId xmlns:a16="http://schemas.microsoft.com/office/drawing/2014/main" id="{3511D3D5-96C3-47C3-B25E-057B31CF06FA}"/>
              </a:ext>
            </a:extLst>
          </p:cNvPr>
          <p:cNvCxnSpPr>
            <a:cxnSpLocks/>
          </p:cNvCxnSpPr>
          <p:nvPr userDrawn="1"/>
        </p:nvCxnSpPr>
        <p:spPr bwMode="auto">
          <a:xfrm>
            <a:off x="6196426" y="5643164"/>
            <a:ext cx="7801196" cy="2340754"/>
          </a:xfrm>
          <a:prstGeom prst="straightConnector1">
            <a:avLst/>
          </a:prstGeom>
          <a:noFill/>
          <a:ln w="28575">
            <a:solidFill>
              <a:schemeClr val="tx1"/>
            </a:solidFill>
            <a:round/>
            <a:headEnd type="none" w="med" len="med"/>
            <a:tailEnd type="arrow" w="med" len="med"/>
          </a:ln>
          <a:effectLst>
            <a:outerShdw blurRad="63500" sx="102000" sy="102000" algn="ctr" rotWithShape="0">
              <a:prstClr val="black">
                <a:alpha val="40000"/>
              </a:prstClr>
            </a:outerShdw>
          </a:effectLst>
        </p:spPr>
      </p:cxnSp>
      <p:grpSp>
        <p:nvGrpSpPr>
          <p:cNvPr id="11" name="Group 10">
            <a:extLst>
              <a:ext uri="{FF2B5EF4-FFF2-40B4-BE49-F238E27FC236}">
                <a16:creationId xmlns:a16="http://schemas.microsoft.com/office/drawing/2014/main" id="{1FE94F36-1F52-4EFA-AB0B-8759818BEF46}"/>
              </a:ext>
            </a:extLst>
          </p:cNvPr>
          <p:cNvGrpSpPr/>
          <p:nvPr userDrawn="1"/>
        </p:nvGrpSpPr>
        <p:grpSpPr>
          <a:xfrm>
            <a:off x="571500" y="2111848"/>
            <a:ext cx="9599309" cy="1149512"/>
            <a:chOff x="571500" y="2111848"/>
            <a:chExt cx="9599309" cy="1149512"/>
          </a:xfrm>
        </p:grpSpPr>
        <p:pic>
          <p:nvPicPr>
            <p:cNvPr id="12" name="Picture 11">
              <a:extLst>
                <a:ext uri="{FF2B5EF4-FFF2-40B4-BE49-F238E27FC236}">
                  <a16:creationId xmlns:a16="http://schemas.microsoft.com/office/drawing/2014/main" id="{0D1B8462-A482-46F3-90AF-9D1B9F084B13}"/>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b="76930"/>
            <a:stretch/>
          </p:blipFill>
          <p:spPr>
            <a:xfrm>
              <a:off x="571500" y="2111848"/>
              <a:ext cx="9599309" cy="1149512"/>
            </a:xfrm>
            <a:prstGeom prst="rect">
              <a:avLst/>
            </a:prstGeom>
          </p:spPr>
        </p:pic>
        <p:sp>
          <p:nvSpPr>
            <p:cNvPr id="13" name="Rounded Rectangle 60">
              <a:extLst>
                <a:ext uri="{FF2B5EF4-FFF2-40B4-BE49-F238E27FC236}">
                  <a16:creationId xmlns:a16="http://schemas.microsoft.com/office/drawing/2014/main" id="{DBE6E0CD-58D0-4A18-AFDA-0320D687B689}"/>
                </a:ext>
              </a:extLst>
            </p:cNvPr>
            <p:cNvSpPr/>
            <p:nvPr/>
          </p:nvSpPr>
          <p:spPr bwMode="auto">
            <a:xfrm>
              <a:off x="8938593" y="2290422"/>
              <a:ext cx="627653" cy="772818"/>
            </a:xfrm>
            <a:prstGeom prst="roundRect">
              <a:avLst>
                <a:gd name="adj" fmla="val 30575"/>
              </a:avLst>
            </a:prstGeom>
            <a:noFill/>
            <a:ln w="28575">
              <a:solidFill>
                <a:schemeClr val="tx1"/>
              </a:solidFill>
              <a:round/>
              <a:headEnd/>
              <a:tailEnd/>
            </a:ln>
            <a:effectLst>
              <a:outerShdw blurRad="63500" sx="102000" sy="102000" algn="ctr" rotWithShape="0">
                <a:prstClr val="black">
                  <a:alpha val="40000"/>
                </a:prstClr>
              </a:outerShdw>
            </a:effectLst>
          </p:spPr>
          <p:txBody>
            <a:bodyPr wrap="none" rtlCol="0" anchor="ctr"/>
            <a:lstStyle/>
            <a:p>
              <a:pPr algn="ctr" eaLnBrk="0" fontAlgn="base" hangingPunct="0">
                <a:spcBef>
                  <a:spcPct val="0"/>
                </a:spcBef>
                <a:spcAft>
                  <a:spcPct val="0"/>
                </a:spcAft>
              </a:pPr>
              <a:endParaRPr lang="en-US" dirty="0">
                <a:solidFill>
                  <a:srgbClr val="FFFFFF"/>
                </a:solidFill>
              </a:endParaRPr>
            </a:p>
          </p:txBody>
        </p:sp>
      </p:grpSp>
    </p:spTree>
    <p:extLst>
      <p:ext uri="{BB962C8B-B14F-4D97-AF65-F5344CB8AC3E}">
        <p14:creationId xmlns:p14="http://schemas.microsoft.com/office/powerpoint/2010/main" val="1778894256"/>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Content slides with line VS. content slides without lin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Content Slides With Line VS. Content Slides Without Line</a:t>
            </a:r>
          </a:p>
        </p:txBody>
      </p:sp>
      <p:sp>
        <p:nvSpPr>
          <p:cNvPr id="3" name="Slide Number Placeholder 2"/>
          <p:cNvSpPr>
            <a:spLocks noGrp="1"/>
          </p:cNvSpPr>
          <p:nvPr>
            <p:ph type="sldNum" sz="quarter" idx="10"/>
          </p:nvPr>
        </p:nvSpPr>
        <p:spPr/>
        <p:txBody>
          <a:bodyPr/>
          <a:lstStyle/>
          <a:p>
            <a:fld id="{B3618E82-2635-4133-8350-4252D6B2AEF7}" type="slidenum">
              <a:rPr lang="en-US" smtClean="0"/>
              <a:pPr/>
              <a:t>‹#›</a:t>
            </a:fld>
            <a:endParaRPr lang="en-US" dirty="0"/>
          </a:p>
        </p:txBody>
      </p:sp>
      <p:cxnSp>
        <p:nvCxnSpPr>
          <p:cNvPr id="31" name="Straight Connector 30">
            <a:extLst>
              <a:ext uri="{FF2B5EF4-FFF2-40B4-BE49-F238E27FC236}">
                <a16:creationId xmlns:a16="http://schemas.microsoft.com/office/drawing/2014/main" id="{2253F7AC-2464-4109-B9B8-BF90EADFD9F0}"/>
              </a:ext>
            </a:extLst>
          </p:cNvPr>
          <p:cNvCxnSpPr/>
          <p:nvPr userDrawn="1"/>
        </p:nvCxnSpPr>
        <p:spPr>
          <a:xfrm>
            <a:off x="0" y="1376737"/>
            <a:ext cx="14127163"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32" name="Footer Placeholder 2">
            <a:extLst>
              <a:ext uri="{FF2B5EF4-FFF2-40B4-BE49-F238E27FC236}">
                <a16:creationId xmlns:a16="http://schemas.microsoft.com/office/drawing/2014/main" id="{A6D0D7DC-F41D-4571-84FE-9F068344E56A}"/>
              </a:ext>
            </a:extLst>
          </p:cNvPr>
          <p:cNvSpPr>
            <a:spLocks noGrp="1"/>
          </p:cNvSpPr>
          <p:nvPr>
            <p:ph type="ftr" sz="quarter" idx="3"/>
          </p:nvPr>
        </p:nvSpPr>
        <p:spPr>
          <a:xfrm>
            <a:off x="503238" y="7862887"/>
            <a:ext cx="8338186"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Tree>
    <p:extLst>
      <p:ext uri="{BB962C8B-B14F-4D97-AF65-F5344CB8AC3E}">
        <p14:creationId xmlns:p14="http://schemas.microsoft.com/office/powerpoint/2010/main" val="934790988"/>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Best practices to apply template to existing presentati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Best Practices To Apply Template To Existing Presentation</a:t>
            </a:r>
          </a:p>
        </p:txBody>
      </p:sp>
      <p:sp>
        <p:nvSpPr>
          <p:cNvPr id="3" name="Slide Number Placeholder 2"/>
          <p:cNvSpPr>
            <a:spLocks noGrp="1"/>
          </p:cNvSpPr>
          <p:nvPr>
            <p:ph type="sldNum" sz="quarter" idx="10"/>
          </p:nvPr>
        </p:nvSpPr>
        <p:spPr/>
        <p:txBody>
          <a:bodyPr/>
          <a:lstStyle/>
          <a:p>
            <a:fld id="{B3618E82-2635-4133-8350-4252D6B2AEF7}" type="slidenum">
              <a:rPr lang="en-US" smtClean="0"/>
              <a:pPr/>
              <a:t>‹#›</a:t>
            </a:fld>
            <a:endParaRPr lang="en-US" dirty="0"/>
          </a:p>
        </p:txBody>
      </p:sp>
      <p:cxnSp>
        <p:nvCxnSpPr>
          <p:cNvPr id="31" name="Straight Connector 30">
            <a:extLst>
              <a:ext uri="{FF2B5EF4-FFF2-40B4-BE49-F238E27FC236}">
                <a16:creationId xmlns:a16="http://schemas.microsoft.com/office/drawing/2014/main" id="{2253F7AC-2464-4109-B9B8-BF90EADFD9F0}"/>
              </a:ext>
            </a:extLst>
          </p:cNvPr>
          <p:cNvCxnSpPr/>
          <p:nvPr userDrawn="1"/>
        </p:nvCxnSpPr>
        <p:spPr>
          <a:xfrm>
            <a:off x="0" y="1376737"/>
            <a:ext cx="14127163"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32" name="Footer Placeholder 2">
            <a:extLst>
              <a:ext uri="{FF2B5EF4-FFF2-40B4-BE49-F238E27FC236}">
                <a16:creationId xmlns:a16="http://schemas.microsoft.com/office/drawing/2014/main" id="{A6D0D7DC-F41D-4571-84FE-9F068344E56A}"/>
              </a:ext>
            </a:extLst>
          </p:cNvPr>
          <p:cNvSpPr>
            <a:spLocks noGrp="1"/>
          </p:cNvSpPr>
          <p:nvPr>
            <p:ph type="ftr" sz="quarter" idx="3"/>
          </p:nvPr>
        </p:nvSpPr>
        <p:spPr>
          <a:xfrm>
            <a:off x="503238" y="7862887"/>
            <a:ext cx="8338186"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grpSp>
        <p:nvGrpSpPr>
          <p:cNvPr id="13" name="Group 12">
            <a:extLst>
              <a:ext uri="{FF2B5EF4-FFF2-40B4-BE49-F238E27FC236}">
                <a16:creationId xmlns:a16="http://schemas.microsoft.com/office/drawing/2014/main" id="{669AECBC-8ED4-4286-BC5C-78304971A132}"/>
              </a:ext>
            </a:extLst>
          </p:cNvPr>
          <p:cNvGrpSpPr/>
          <p:nvPr userDrawn="1"/>
        </p:nvGrpSpPr>
        <p:grpSpPr>
          <a:xfrm>
            <a:off x="503238" y="1640584"/>
            <a:ext cx="1843722" cy="2961896"/>
            <a:chOff x="2575560" y="1640584"/>
            <a:chExt cx="1402080" cy="2252409"/>
          </a:xfrm>
        </p:grpSpPr>
        <p:pic>
          <p:nvPicPr>
            <p:cNvPr id="14" name="Picture 13">
              <a:extLst>
                <a:ext uri="{FF2B5EF4-FFF2-40B4-BE49-F238E27FC236}">
                  <a16:creationId xmlns:a16="http://schemas.microsoft.com/office/drawing/2014/main" id="{A50C7D77-0ED8-4F06-B741-48C0E70E37DF}"/>
                </a:ext>
              </a:extLst>
            </p:cNvPr>
            <p:cNvPicPr>
              <a:picLocks noChangeAspect="1"/>
            </p:cNvPicPr>
            <p:nvPr/>
          </p:nvPicPr>
          <p:blipFill rotWithShape="1">
            <a:blip r:embed="rId2">
              <a:extLst>
                <a:ext uri="{28A0092B-C50C-407E-A947-70E740481C1C}">
                  <a14:useLocalDpi xmlns:a14="http://schemas.microsoft.com/office/drawing/2010/main"/>
                </a:ext>
              </a:extLst>
            </a:blip>
            <a:srcRect t="4074" r="90417" b="72669"/>
            <a:stretch/>
          </p:blipFill>
          <p:spPr>
            <a:xfrm>
              <a:off x="2575560" y="1640584"/>
              <a:ext cx="1402080" cy="1913984"/>
            </a:xfrm>
            <a:prstGeom prst="rect">
              <a:avLst/>
            </a:prstGeom>
          </p:spPr>
        </p:pic>
        <p:sp>
          <p:nvSpPr>
            <p:cNvPr id="15" name="Rounded Rectangle 60">
              <a:extLst>
                <a:ext uri="{FF2B5EF4-FFF2-40B4-BE49-F238E27FC236}">
                  <a16:creationId xmlns:a16="http://schemas.microsoft.com/office/drawing/2014/main" id="{9195CE94-B084-4970-BC86-CB67E5EC13E3}"/>
                </a:ext>
              </a:extLst>
            </p:cNvPr>
            <p:cNvSpPr/>
            <p:nvPr/>
          </p:nvSpPr>
          <p:spPr bwMode="auto">
            <a:xfrm>
              <a:off x="2596027" y="2951964"/>
              <a:ext cx="428695" cy="299872"/>
            </a:xfrm>
            <a:prstGeom prst="roundRect">
              <a:avLst>
                <a:gd name="adj" fmla="val 50000"/>
              </a:avLst>
            </a:prstGeom>
            <a:noFill/>
            <a:ln w="28575">
              <a:solidFill>
                <a:schemeClr val="tx1"/>
              </a:solidFill>
              <a:round/>
              <a:headEnd/>
              <a:tailEnd/>
            </a:ln>
            <a:effectLst>
              <a:outerShdw blurRad="63500" sx="102000" sy="102000" algn="ctr" rotWithShape="0">
                <a:prstClr val="black">
                  <a:alpha val="40000"/>
                </a:prstClr>
              </a:outerShdw>
            </a:effectLst>
          </p:spPr>
          <p:txBody>
            <a:bodyPr wrap="none" rtlCol="0" anchor="ctr"/>
            <a:lstStyle/>
            <a:p>
              <a:pPr algn="ctr" eaLnBrk="0" fontAlgn="base" hangingPunct="0">
                <a:spcBef>
                  <a:spcPct val="0"/>
                </a:spcBef>
                <a:spcAft>
                  <a:spcPct val="0"/>
                </a:spcAft>
              </a:pPr>
              <a:endParaRPr lang="en-US" dirty="0">
                <a:solidFill>
                  <a:srgbClr val="FFFFFF"/>
                </a:solidFill>
              </a:endParaRPr>
            </a:p>
          </p:txBody>
        </p:sp>
        <p:cxnSp>
          <p:nvCxnSpPr>
            <p:cNvPr id="16" name="Straight Arrow Connector 15">
              <a:extLst>
                <a:ext uri="{FF2B5EF4-FFF2-40B4-BE49-F238E27FC236}">
                  <a16:creationId xmlns:a16="http://schemas.microsoft.com/office/drawing/2014/main" id="{F534778E-F0ED-461C-94FF-8486086175EC}"/>
                </a:ext>
              </a:extLst>
            </p:cNvPr>
            <p:cNvCxnSpPr>
              <a:cxnSpLocks/>
            </p:cNvCxnSpPr>
            <p:nvPr/>
          </p:nvCxnSpPr>
          <p:spPr bwMode="auto">
            <a:xfrm flipV="1">
              <a:off x="2810374" y="3413761"/>
              <a:ext cx="0" cy="479232"/>
            </a:xfrm>
            <a:prstGeom prst="straightConnector1">
              <a:avLst/>
            </a:prstGeom>
            <a:noFill/>
            <a:ln w="28575">
              <a:solidFill>
                <a:schemeClr val="tx1"/>
              </a:solidFill>
              <a:round/>
              <a:headEnd type="none" w="med" len="med"/>
              <a:tailEnd type="arrow" w="med" len="med"/>
            </a:ln>
            <a:effectLst>
              <a:outerShdw blurRad="63500" sx="102000" sy="102000" algn="ctr" rotWithShape="0">
                <a:prstClr val="black">
                  <a:alpha val="40000"/>
                </a:prstClr>
              </a:outerShdw>
            </a:effectLst>
          </p:spPr>
        </p:cxnSp>
      </p:grpSp>
      <p:pic>
        <p:nvPicPr>
          <p:cNvPr id="10" name="Picture 9">
            <a:extLst>
              <a:ext uri="{FF2B5EF4-FFF2-40B4-BE49-F238E27FC236}">
                <a16:creationId xmlns:a16="http://schemas.microsoft.com/office/drawing/2014/main" id="{8EBCBD00-37A2-4C2A-B9B0-223728C5C05D}"/>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56440" y="6573042"/>
            <a:ext cx="2190520" cy="1016351"/>
          </a:xfrm>
          <a:prstGeom prst="rect">
            <a:avLst/>
          </a:prstGeom>
        </p:spPr>
      </p:pic>
      <p:cxnSp>
        <p:nvCxnSpPr>
          <p:cNvPr id="11" name="Straight Arrow Connector 10">
            <a:extLst>
              <a:ext uri="{FF2B5EF4-FFF2-40B4-BE49-F238E27FC236}">
                <a16:creationId xmlns:a16="http://schemas.microsoft.com/office/drawing/2014/main" id="{E4CC4D49-383E-416F-8538-E394C1CB33FC}"/>
              </a:ext>
            </a:extLst>
          </p:cNvPr>
          <p:cNvCxnSpPr>
            <a:cxnSpLocks/>
          </p:cNvCxnSpPr>
          <p:nvPr userDrawn="1"/>
        </p:nvCxnSpPr>
        <p:spPr bwMode="auto">
          <a:xfrm flipH="1" flipV="1">
            <a:off x="2161932" y="7122151"/>
            <a:ext cx="949176" cy="1"/>
          </a:xfrm>
          <a:prstGeom prst="straightConnector1">
            <a:avLst/>
          </a:prstGeom>
          <a:noFill/>
          <a:ln w="28575">
            <a:solidFill>
              <a:schemeClr val="tx1"/>
            </a:solidFill>
            <a:round/>
            <a:headEnd type="none" w="med" len="med"/>
            <a:tailEnd type="arrow" w="med" len="med"/>
          </a:ln>
          <a:effectLst>
            <a:outerShdw blurRad="63500" sx="102000" sy="102000" algn="ctr" rotWithShape="0">
              <a:prstClr val="black">
                <a:alpha val="40000"/>
              </a:prstClr>
            </a:outerShdw>
          </a:effectLst>
        </p:spPr>
      </p:cxnSp>
      <p:sp>
        <p:nvSpPr>
          <p:cNvPr id="12" name="Text Placeholder 3">
            <a:extLst>
              <a:ext uri="{FF2B5EF4-FFF2-40B4-BE49-F238E27FC236}">
                <a16:creationId xmlns:a16="http://schemas.microsoft.com/office/drawing/2014/main" id="{8F84B732-6F61-4695-B8FB-6439BE1B9F7A}"/>
              </a:ext>
            </a:extLst>
          </p:cNvPr>
          <p:cNvSpPr txBox="1">
            <a:spLocks/>
          </p:cNvSpPr>
          <p:nvPr userDrawn="1"/>
        </p:nvSpPr>
        <p:spPr>
          <a:xfrm>
            <a:off x="3187308" y="6898384"/>
            <a:ext cx="10665852" cy="843536"/>
          </a:xfrm>
          <a:prstGeom prst="rect">
            <a:avLst/>
          </a:prstGeom>
        </p:spPr>
        <p:txBody>
          <a:bodyPr vert="horz" lIns="91440" tIns="91440" rIns="91440" bIns="45720" rtlCol="0">
            <a:noAutofit/>
          </a:bodyPr>
          <a:lstStyle>
            <a:lvl1pPr marL="225425" indent="-225425" algn="l" defTabSz="1463040" rtl="0" eaLnBrk="1" latinLnBrk="0" hangingPunct="1">
              <a:lnSpc>
                <a:spcPct val="90000"/>
              </a:lnSpc>
              <a:spcBef>
                <a:spcPts val="300"/>
              </a:spcBef>
              <a:spcAft>
                <a:spcPts val="300"/>
              </a:spcAft>
              <a:buClr>
                <a:schemeClr val="bg1">
                  <a:lumMod val="50000"/>
                </a:schemeClr>
              </a:buClr>
              <a:buFont typeface="Arial" panose="020B0604020202020204" pitchFamily="34" charset="0"/>
              <a:buChar char="•"/>
              <a:tabLst>
                <a:tab pos="225425" algn="l"/>
              </a:tabLst>
              <a:defRPr sz="2400" kern="1200">
                <a:solidFill>
                  <a:schemeClr val="tx1"/>
                </a:solidFill>
                <a:latin typeface="+mn-lt"/>
                <a:ea typeface="+mn-ea"/>
                <a:cs typeface="+mn-cs"/>
              </a:defRPr>
            </a:lvl1pPr>
            <a:lvl2pPr marL="627063" indent="-287338" algn="l" defTabSz="1463040" rtl="0" eaLnBrk="1" latinLnBrk="0" hangingPunct="1">
              <a:lnSpc>
                <a:spcPct val="90000"/>
              </a:lnSpc>
              <a:spcBef>
                <a:spcPts val="300"/>
              </a:spcBef>
              <a:spcAft>
                <a:spcPts val="300"/>
              </a:spcAft>
              <a:buClr>
                <a:schemeClr val="bg1">
                  <a:lumMod val="50000"/>
                </a:schemeClr>
              </a:buClr>
              <a:buFont typeface="Arial" panose="020B0604020202020204" pitchFamily="34" charset="0"/>
              <a:buChar char="–"/>
              <a:defRPr sz="2000" kern="1200">
                <a:solidFill>
                  <a:schemeClr val="tx1"/>
                </a:solidFill>
                <a:latin typeface="+mn-lt"/>
                <a:ea typeface="+mn-ea"/>
                <a:cs typeface="+mn-cs"/>
              </a:defRPr>
            </a:lvl2pPr>
            <a:lvl3pPr marL="914400" indent="-225425" algn="l" defTabSz="1463040" rtl="0" eaLnBrk="1" latinLnBrk="0" hangingPunct="1">
              <a:lnSpc>
                <a:spcPct val="90000"/>
              </a:lnSpc>
              <a:spcBef>
                <a:spcPts val="300"/>
              </a:spcBef>
              <a:spcAft>
                <a:spcPts val="300"/>
              </a:spcAft>
              <a:buClr>
                <a:schemeClr val="bg1">
                  <a:lumMod val="50000"/>
                </a:schemeClr>
              </a:buClr>
              <a:buFont typeface="Arial" panose="020B0604020202020204" pitchFamily="34" charset="0"/>
              <a:buChar char="•"/>
              <a:defRPr sz="2000" kern="1200">
                <a:solidFill>
                  <a:schemeClr val="tx1"/>
                </a:solidFill>
                <a:latin typeface="+mn-lt"/>
                <a:ea typeface="+mn-ea"/>
                <a:cs typeface="+mn-cs"/>
              </a:defRPr>
            </a:lvl3pPr>
            <a:lvl4pPr marL="1254125" indent="-277813" algn="l" defTabSz="1463040" rtl="0" eaLnBrk="1" latinLnBrk="0" hangingPunct="1">
              <a:lnSpc>
                <a:spcPct val="90000"/>
              </a:lnSpc>
              <a:spcBef>
                <a:spcPts val="300"/>
              </a:spcBef>
              <a:spcAft>
                <a:spcPts val="300"/>
              </a:spcAft>
              <a:buClr>
                <a:schemeClr val="bg1">
                  <a:lumMod val="50000"/>
                </a:schemeClr>
              </a:buClr>
              <a:buFont typeface="Arial" panose="020B0604020202020204" pitchFamily="34" charset="0"/>
              <a:buChar char="–"/>
              <a:defRPr sz="2000" kern="1200">
                <a:solidFill>
                  <a:schemeClr val="tx1"/>
                </a:solidFill>
                <a:latin typeface="+mn-lt"/>
                <a:ea typeface="+mn-ea"/>
                <a:cs typeface="+mn-cs"/>
              </a:defRPr>
            </a:lvl4pPr>
            <a:lvl5pPr marL="1541463" indent="-227013" algn="l" defTabSz="1463040" rtl="0" eaLnBrk="1" latinLnBrk="0" hangingPunct="1">
              <a:lnSpc>
                <a:spcPct val="90000"/>
              </a:lnSpc>
              <a:spcBef>
                <a:spcPts val="300"/>
              </a:spcBef>
              <a:spcAft>
                <a:spcPts val="300"/>
              </a:spcAft>
              <a:buClr>
                <a:schemeClr val="bg1">
                  <a:lumMod val="50000"/>
                </a:schemeClr>
              </a:buClr>
              <a:buFont typeface="Arial" panose="020B0604020202020204" pitchFamily="34" charset="0"/>
              <a:buChar char="»"/>
              <a:defRPr sz="2000" kern="1200">
                <a:solidFill>
                  <a:schemeClr val="tx1"/>
                </a:solidFill>
                <a:latin typeface="+mn-lt"/>
                <a:ea typeface="+mn-ea"/>
                <a:cs typeface="+mn-cs"/>
              </a:defRPr>
            </a:lvl5pPr>
            <a:lvl6pPr marL="4023360" indent="-365760" algn="l" defTabSz="146304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54880" indent="-365760" algn="l" defTabSz="146304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486400" indent="-365760" algn="l" defTabSz="146304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17920" indent="-365760" algn="l" defTabSz="146304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pPr marL="0" indent="0">
              <a:spcBef>
                <a:spcPts val="600"/>
              </a:spcBef>
              <a:spcAft>
                <a:spcPts val="600"/>
              </a:spcAft>
              <a:buNone/>
            </a:pPr>
            <a:r>
              <a:rPr lang="en-US" sz="2000" i="1" dirty="0">
                <a:solidFill>
                  <a:schemeClr val="tx2"/>
                </a:solidFill>
              </a:rPr>
              <a:t>Use the </a:t>
            </a:r>
            <a:r>
              <a:rPr lang="en-US" sz="2000" b="1" i="1" dirty="0">
                <a:solidFill>
                  <a:schemeClr val="tx2"/>
                </a:solidFill>
              </a:rPr>
              <a:t>“Reset”</a:t>
            </a:r>
            <a:r>
              <a:rPr lang="en-US" sz="2000" i="1" dirty="0">
                <a:solidFill>
                  <a:schemeClr val="tx2"/>
                </a:solidFill>
              </a:rPr>
              <a:t> button to reset the positioning, size, and formatting of the slide placeholders to their default settings. This is helpful if a title, page number, or footer is accidentally moved out of place. </a:t>
            </a:r>
            <a:endParaRPr lang="en-US" sz="2000" b="1" i="1" dirty="0">
              <a:solidFill>
                <a:schemeClr val="tx2"/>
              </a:solidFill>
            </a:endParaRPr>
          </a:p>
        </p:txBody>
      </p:sp>
    </p:spTree>
    <p:extLst>
      <p:ext uri="{BB962C8B-B14F-4D97-AF65-F5344CB8AC3E}">
        <p14:creationId xmlns:p14="http://schemas.microsoft.com/office/powerpoint/2010/main" val="262492381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Icon Library 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Icon Library To Copy/Paste, Fill Color Can Be Changed As Needed</a:t>
            </a:r>
          </a:p>
        </p:txBody>
      </p:sp>
      <p:sp>
        <p:nvSpPr>
          <p:cNvPr id="134" name="Rectangle 133"/>
          <p:cNvSpPr/>
          <p:nvPr userDrawn="1"/>
        </p:nvSpPr>
        <p:spPr>
          <a:xfrm>
            <a:off x="506947" y="1658372"/>
            <a:ext cx="1742785" cy="30777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4B8D"/>
                </a:solidFill>
                <a:effectLst/>
                <a:uLnTx/>
                <a:uFillTx/>
                <a:latin typeface="Arial"/>
                <a:ea typeface="+mj-ea"/>
                <a:cs typeface="+mj-cs"/>
              </a:rPr>
              <a:t>Office/Technology</a:t>
            </a:r>
            <a:endParaRPr kumimoji="0" lang="en-US" sz="1050" b="1" i="0" u="none" strike="noStrike" kern="0" cap="none" spc="0" normalizeH="0" baseline="0" noProof="0" dirty="0">
              <a:ln>
                <a:noFill/>
              </a:ln>
              <a:solidFill>
                <a:sysClr val="windowText" lastClr="000000"/>
              </a:solidFill>
              <a:effectLst/>
              <a:uLnTx/>
              <a:uFillTx/>
            </a:endParaRPr>
          </a:p>
        </p:txBody>
      </p:sp>
      <p:sp>
        <p:nvSpPr>
          <p:cNvPr id="469" name="Rectangle 468"/>
          <p:cNvSpPr/>
          <p:nvPr userDrawn="1"/>
        </p:nvSpPr>
        <p:spPr>
          <a:xfrm>
            <a:off x="7387617" y="1658372"/>
            <a:ext cx="891591" cy="307777"/>
          </a:xfrm>
          <a:prstGeom prst="rect">
            <a:avLst/>
          </a:prstGeom>
          <a:no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accent2"/>
                </a:solidFill>
                <a:effectLst/>
                <a:uLnTx/>
                <a:uFillTx/>
                <a:latin typeface="+mn-lt"/>
                <a:ea typeface="+mj-ea"/>
                <a:cs typeface="+mj-cs"/>
              </a:rPr>
              <a:t>Security</a:t>
            </a:r>
            <a:endParaRPr kumimoji="0" lang="en-US" sz="1050" b="1" i="0" u="none" strike="noStrike" kern="0" cap="none" spc="0" normalizeH="0" baseline="0" noProof="0" dirty="0">
              <a:ln>
                <a:noFill/>
              </a:ln>
              <a:solidFill>
                <a:schemeClr val="accent2"/>
              </a:solidFill>
              <a:effectLst/>
              <a:uLnTx/>
              <a:uFillTx/>
            </a:endParaRPr>
          </a:p>
        </p:txBody>
      </p:sp>
      <p:cxnSp>
        <p:nvCxnSpPr>
          <p:cNvPr id="470" name="Straight Connector 469"/>
          <p:cNvCxnSpPr/>
          <p:nvPr userDrawn="1"/>
        </p:nvCxnSpPr>
        <p:spPr bwMode="auto">
          <a:xfrm>
            <a:off x="552985" y="1973434"/>
            <a:ext cx="6750640" cy="0"/>
          </a:xfrm>
          <a:prstGeom prst="line">
            <a:avLst/>
          </a:prstGeom>
          <a:solidFill>
            <a:schemeClr val="accent1"/>
          </a:solidFill>
          <a:ln w="12700" cap="flat" cmpd="sng" algn="ctr">
            <a:solidFill>
              <a:schemeClr val="accent1"/>
            </a:solidFill>
            <a:prstDash val="solid"/>
            <a:round/>
            <a:headEnd type="none" w="med" len="med"/>
            <a:tailEnd type="none" w="med" len="med"/>
          </a:ln>
          <a:effectLst/>
        </p:spPr>
      </p:cxnSp>
      <p:cxnSp>
        <p:nvCxnSpPr>
          <p:cNvPr id="472" name="Straight Connector 471"/>
          <p:cNvCxnSpPr/>
          <p:nvPr userDrawn="1"/>
        </p:nvCxnSpPr>
        <p:spPr bwMode="auto">
          <a:xfrm>
            <a:off x="7461829" y="1973434"/>
            <a:ext cx="5559690" cy="0"/>
          </a:xfrm>
          <a:prstGeom prst="line">
            <a:avLst/>
          </a:prstGeom>
          <a:solidFill>
            <a:schemeClr val="accent1"/>
          </a:solidFill>
          <a:ln w="12700" cap="flat" cmpd="sng" algn="ctr">
            <a:solidFill>
              <a:schemeClr val="accent2"/>
            </a:solidFill>
            <a:prstDash val="solid"/>
            <a:round/>
            <a:headEnd type="none" w="med" len="med"/>
            <a:tailEnd type="none" w="med" len="med"/>
          </a:ln>
          <a:effectLst/>
        </p:spPr>
      </p:cxnSp>
      <p:sp>
        <p:nvSpPr>
          <p:cNvPr id="566" name="Rectangle 565"/>
          <p:cNvSpPr/>
          <p:nvPr userDrawn="1"/>
        </p:nvSpPr>
        <p:spPr>
          <a:xfrm>
            <a:off x="7407668" y="4925002"/>
            <a:ext cx="771365"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accent4">
                    <a:lumMod val="75000"/>
                  </a:schemeClr>
                </a:solidFill>
                <a:effectLst/>
                <a:uLnTx/>
                <a:uFillTx/>
                <a:latin typeface="+mn-lt"/>
                <a:ea typeface="+mj-ea"/>
                <a:cs typeface="+mj-cs"/>
              </a:rPr>
              <a:t>People</a:t>
            </a:r>
          </a:p>
        </p:txBody>
      </p:sp>
      <p:cxnSp>
        <p:nvCxnSpPr>
          <p:cNvPr id="567" name="Straight Connector 566"/>
          <p:cNvCxnSpPr/>
          <p:nvPr userDrawn="1"/>
        </p:nvCxnSpPr>
        <p:spPr bwMode="auto">
          <a:xfrm>
            <a:off x="7453388" y="5240064"/>
            <a:ext cx="1551716" cy="0"/>
          </a:xfrm>
          <a:prstGeom prst="line">
            <a:avLst/>
          </a:prstGeom>
          <a:solidFill>
            <a:schemeClr val="accent1"/>
          </a:solidFill>
          <a:ln w="12700" cap="flat" cmpd="sng" algn="ctr">
            <a:solidFill>
              <a:schemeClr val="accent4"/>
            </a:solidFill>
            <a:prstDash val="solid"/>
            <a:round/>
            <a:headEnd type="none" w="med" len="med"/>
            <a:tailEnd type="none" w="med" len="med"/>
          </a:ln>
          <a:effectLst/>
        </p:spPr>
      </p:cxnSp>
      <p:sp>
        <p:nvSpPr>
          <p:cNvPr id="437" name="Freeform 436"/>
          <p:cNvSpPr>
            <a:spLocks noEditPoints="1"/>
          </p:cNvSpPr>
          <p:nvPr userDrawn="1"/>
        </p:nvSpPr>
        <p:spPr bwMode="auto">
          <a:xfrm>
            <a:off x="12496498" y="2163279"/>
            <a:ext cx="339502" cy="452463"/>
          </a:xfrm>
          <a:custGeom>
            <a:avLst/>
            <a:gdLst>
              <a:gd name="T0" fmla="*/ 85 w 342"/>
              <a:gd name="T1" fmla="*/ 186 h 456"/>
              <a:gd name="T2" fmla="*/ 257 w 342"/>
              <a:gd name="T3" fmla="*/ 186 h 456"/>
              <a:gd name="T4" fmla="*/ 257 w 342"/>
              <a:gd name="T5" fmla="*/ 129 h 456"/>
              <a:gd name="T6" fmla="*/ 232 w 342"/>
              <a:gd name="T7" fmla="*/ 68 h 456"/>
              <a:gd name="T8" fmla="*/ 171 w 342"/>
              <a:gd name="T9" fmla="*/ 43 h 456"/>
              <a:gd name="T10" fmla="*/ 111 w 342"/>
              <a:gd name="T11" fmla="*/ 68 h 456"/>
              <a:gd name="T12" fmla="*/ 85 w 342"/>
              <a:gd name="T13" fmla="*/ 129 h 456"/>
              <a:gd name="T14" fmla="*/ 85 w 342"/>
              <a:gd name="T15" fmla="*/ 186 h 456"/>
              <a:gd name="T16" fmla="*/ 171 w 342"/>
              <a:gd name="T17" fmla="*/ 271 h 456"/>
              <a:gd name="T18" fmla="*/ 135 w 342"/>
              <a:gd name="T19" fmla="*/ 307 h 456"/>
              <a:gd name="T20" fmla="*/ 157 w 342"/>
              <a:gd name="T21" fmla="*/ 339 h 456"/>
              <a:gd name="T22" fmla="*/ 157 w 342"/>
              <a:gd name="T23" fmla="*/ 364 h 456"/>
              <a:gd name="T24" fmla="*/ 171 w 342"/>
              <a:gd name="T25" fmla="*/ 378 h 456"/>
              <a:gd name="T26" fmla="*/ 185 w 342"/>
              <a:gd name="T27" fmla="*/ 364 h 456"/>
              <a:gd name="T28" fmla="*/ 185 w 342"/>
              <a:gd name="T29" fmla="*/ 339 h 456"/>
              <a:gd name="T30" fmla="*/ 207 w 342"/>
              <a:gd name="T31" fmla="*/ 307 h 456"/>
              <a:gd name="T32" fmla="*/ 171 w 342"/>
              <a:gd name="T33" fmla="*/ 271 h 456"/>
              <a:gd name="T34" fmla="*/ 299 w 342"/>
              <a:gd name="T35" fmla="*/ 186 h 456"/>
              <a:gd name="T36" fmla="*/ 299 w 342"/>
              <a:gd name="T37" fmla="*/ 186 h 456"/>
              <a:gd name="T38" fmla="*/ 342 w 342"/>
              <a:gd name="T39" fmla="*/ 228 h 456"/>
              <a:gd name="T40" fmla="*/ 342 w 342"/>
              <a:gd name="T41" fmla="*/ 414 h 456"/>
              <a:gd name="T42" fmla="*/ 299 w 342"/>
              <a:gd name="T43" fmla="*/ 456 h 456"/>
              <a:gd name="T44" fmla="*/ 43 w 342"/>
              <a:gd name="T45" fmla="*/ 456 h 456"/>
              <a:gd name="T46" fmla="*/ 0 w 342"/>
              <a:gd name="T47" fmla="*/ 414 h 456"/>
              <a:gd name="T48" fmla="*/ 0 w 342"/>
              <a:gd name="T49" fmla="*/ 228 h 456"/>
              <a:gd name="T50" fmla="*/ 43 w 342"/>
              <a:gd name="T51" fmla="*/ 186 h 456"/>
              <a:gd name="T52" fmla="*/ 43 w 342"/>
              <a:gd name="T53" fmla="*/ 129 h 456"/>
              <a:gd name="T54" fmla="*/ 80 w 342"/>
              <a:gd name="T55" fmla="*/ 38 h 456"/>
              <a:gd name="T56" fmla="*/ 171 w 342"/>
              <a:gd name="T57" fmla="*/ 0 h 456"/>
              <a:gd name="T58" fmla="*/ 262 w 342"/>
              <a:gd name="T59" fmla="*/ 38 h 456"/>
              <a:gd name="T60" fmla="*/ 299 w 342"/>
              <a:gd name="T61" fmla="*/ 129 h 456"/>
              <a:gd name="T62" fmla="*/ 299 w 342"/>
              <a:gd name="T63" fmla="*/ 186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2" h="456">
                <a:moveTo>
                  <a:pt x="85" y="186"/>
                </a:moveTo>
                <a:cubicBezTo>
                  <a:pt x="257" y="186"/>
                  <a:pt x="257" y="186"/>
                  <a:pt x="257" y="186"/>
                </a:cubicBezTo>
                <a:cubicBezTo>
                  <a:pt x="257" y="129"/>
                  <a:pt x="257" y="129"/>
                  <a:pt x="257" y="129"/>
                </a:cubicBezTo>
                <a:cubicBezTo>
                  <a:pt x="257" y="105"/>
                  <a:pt x="247" y="84"/>
                  <a:pt x="232" y="68"/>
                </a:cubicBezTo>
                <a:cubicBezTo>
                  <a:pt x="216" y="53"/>
                  <a:pt x="195" y="43"/>
                  <a:pt x="171" y="43"/>
                </a:cubicBezTo>
                <a:cubicBezTo>
                  <a:pt x="147" y="43"/>
                  <a:pt x="126" y="53"/>
                  <a:pt x="111" y="68"/>
                </a:cubicBezTo>
                <a:cubicBezTo>
                  <a:pt x="95" y="84"/>
                  <a:pt x="85" y="105"/>
                  <a:pt x="85" y="129"/>
                </a:cubicBezTo>
                <a:cubicBezTo>
                  <a:pt x="85" y="186"/>
                  <a:pt x="85" y="186"/>
                  <a:pt x="85" y="186"/>
                </a:cubicBezTo>
                <a:close/>
                <a:moveTo>
                  <a:pt x="171" y="271"/>
                </a:moveTo>
                <a:cubicBezTo>
                  <a:pt x="151" y="271"/>
                  <a:pt x="135" y="287"/>
                  <a:pt x="135" y="307"/>
                </a:cubicBezTo>
                <a:cubicBezTo>
                  <a:pt x="135" y="321"/>
                  <a:pt x="144" y="334"/>
                  <a:pt x="157" y="339"/>
                </a:cubicBezTo>
                <a:cubicBezTo>
                  <a:pt x="157" y="364"/>
                  <a:pt x="157" y="364"/>
                  <a:pt x="157" y="364"/>
                </a:cubicBezTo>
                <a:cubicBezTo>
                  <a:pt x="157" y="372"/>
                  <a:pt x="163" y="378"/>
                  <a:pt x="171" y="378"/>
                </a:cubicBezTo>
                <a:cubicBezTo>
                  <a:pt x="179" y="378"/>
                  <a:pt x="185" y="372"/>
                  <a:pt x="185" y="364"/>
                </a:cubicBezTo>
                <a:cubicBezTo>
                  <a:pt x="185" y="339"/>
                  <a:pt x="185" y="339"/>
                  <a:pt x="185" y="339"/>
                </a:cubicBezTo>
                <a:cubicBezTo>
                  <a:pt x="198" y="334"/>
                  <a:pt x="207" y="321"/>
                  <a:pt x="207" y="307"/>
                </a:cubicBezTo>
                <a:cubicBezTo>
                  <a:pt x="207" y="287"/>
                  <a:pt x="191" y="271"/>
                  <a:pt x="171" y="271"/>
                </a:cubicBezTo>
                <a:close/>
                <a:moveTo>
                  <a:pt x="299" y="186"/>
                </a:moveTo>
                <a:cubicBezTo>
                  <a:pt x="299" y="186"/>
                  <a:pt x="299" y="186"/>
                  <a:pt x="299" y="186"/>
                </a:cubicBezTo>
                <a:cubicBezTo>
                  <a:pt x="323" y="186"/>
                  <a:pt x="342" y="205"/>
                  <a:pt x="342" y="228"/>
                </a:cubicBezTo>
                <a:cubicBezTo>
                  <a:pt x="342" y="414"/>
                  <a:pt x="342" y="414"/>
                  <a:pt x="342" y="414"/>
                </a:cubicBezTo>
                <a:cubicBezTo>
                  <a:pt x="342" y="437"/>
                  <a:pt x="323" y="456"/>
                  <a:pt x="299" y="456"/>
                </a:cubicBezTo>
                <a:cubicBezTo>
                  <a:pt x="43" y="456"/>
                  <a:pt x="43" y="456"/>
                  <a:pt x="43" y="456"/>
                </a:cubicBezTo>
                <a:cubicBezTo>
                  <a:pt x="19" y="456"/>
                  <a:pt x="0" y="437"/>
                  <a:pt x="0" y="414"/>
                </a:cubicBezTo>
                <a:cubicBezTo>
                  <a:pt x="0" y="228"/>
                  <a:pt x="0" y="228"/>
                  <a:pt x="0" y="228"/>
                </a:cubicBezTo>
                <a:cubicBezTo>
                  <a:pt x="0" y="205"/>
                  <a:pt x="19" y="186"/>
                  <a:pt x="43" y="186"/>
                </a:cubicBezTo>
                <a:cubicBezTo>
                  <a:pt x="43" y="129"/>
                  <a:pt x="43" y="129"/>
                  <a:pt x="43" y="129"/>
                </a:cubicBezTo>
                <a:cubicBezTo>
                  <a:pt x="43" y="93"/>
                  <a:pt x="57" y="61"/>
                  <a:pt x="80" y="38"/>
                </a:cubicBezTo>
                <a:cubicBezTo>
                  <a:pt x="104" y="15"/>
                  <a:pt x="136" y="0"/>
                  <a:pt x="171" y="0"/>
                </a:cubicBezTo>
                <a:cubicBezTo>
                  <a:pt x="206" y="0"/>
                  <a:pt x="239" y="15"/>
                  <a:pt x="262" y="38"/>
                </a:cubicBezTo>
                <a:cubicBezTo>
                  <a:pt x="285" y="61"/>
                  <a:pt x="299" y="93"/>
                  <a:pt x="299" y="129"/>
                </a:cubicBezTo>
                <a:lnTo>
                  <a:pt x="299" y="18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41" name="Freeform 45"/>
          <p:cNvSpPr>
            <a:spLocks noEditPoints="1"/>
          </p:cNvSpPr>
          <p:nvPr userDrawn="1"/>
        </p:nvSpPr>
        <p:spPr bwMode="auto">
          <a:xfrm>
            <a:off x="12497625" y="2803929"/>
            <a:ext cx="337249" cy="450612"/>
          </a:xfrm>
          <a:custGeom>
            <a:avLst/>
            <a:gdLst>
              <a:gd name="T0" fmla="*/ 85 w 341"/>
              <a:gd name="T1" fmla="*/ 185 h 455"/>
              <a:gd name="T2" fmla="*/ 199 w 341"/>
              <a:gd name="T3" fmla="*/ 185 h 455"/>
              <a:gd name="T4" fmla="*/ 199 w 341"/>
              <a:gd name="T5" fmla="*/ 185 h 455"/>
              <a:gd name="T6" fmla="*/ 298 w 341"/>
              <a:gd name="T7" fmla="*/ 185 h 455"/>
              <a:gd name="T8" fmla="*/ 341 w 341"/>
              <a:gd name="T9" fmla="*/ 227 h 455"/>
              <a:gd name="T10" fmla="*/ 341 w 341"/>
              <a:gd name="T11" fmla="*/ 412 h 455"/>
              <a:gd name="T12" fmla="*/ 298 w 341"/>
              <a:gd name="T13" fmla="*/ 455 h 455"/>
              <a:gd name="T14" fmla="*/ 43 w 341"/>
              <a:gd name="T15" fmla="*/ 455 h 455"/>
              <a:gd name="T16" fmla="*/ 0 w 341"/>
              <a:gd name="T17" fmla="*/ 412 h 455"/>
              <a:gd name="T18" fmla="*/ 0 w 341"/>
              <a:gd name="T19" fmla="*/ 227 h 455"/>
              <a:gd name="T20" fmla="*/ 43 w 341"/>
              <a:gd name="T21" fmla="*/ 185 h 455"/>
              <a:gd name="T22" fmla="*/ 43 w 341"/>
              <a:gd name="T23" fmla="*/ 128 h 455"/>
              <a:gd name="T24" fmla="*/ 80 w 341"/>
              <a:gd name="T25" fmla="*/ 38 h 455"/>
              <a:gd name="T26" fmla="*/ 170 w 341"/>
              <a:gd name="T27" fmla="*/ 0 h 455"/>
              <a:gd name="T28" fmla="*/ 261 w 341"/>
              <a:gd name="T29" fmla="*/ 38 h 455"/>
              <a:gd name="T30" fmla="*/ 298 w 341"/>
              <a:gd name="T31" fmla="*/ 128 h 455"/>
              <a:gd name="T32" fmla="*/ 298 w 341"/>
              <a:gd name="T33" fmla="*/ 135 h 455"/>
              <a:gd name="T34" fmla="*/ 277 w 341"/>
              <a:gd name="T35" fmla="*/ 156 h 455"/>
              <a:gd name="T36" fmla="*/ 255 w 341"/>
              <a:gd name="T37" fmla="*/ 135 h 455"/>
              <a:gd name="T38" fmla="*/ 255 w 341"/>
              <a:gd name="T39" fmla="*/ 128 h 455"/>
              <a:gd name="T40" fmla="*/ 231 w 341"/>
              <a:gd name="T41" fmla="*/ 68 h 455"/>
              <a:gd name="T42" fmla="*/ 170 w 341"/>
              <a:gd name="T43" fmla="*/ 43 h 455"/>
              <a:gd name="T44" fmla="*/ 110 w 341"/>
              <a:gd name="T45" fmla="*/ 68 h 455"/>
              <a:gd name="T46" fmla="*/ 85 w 341"/>
              <a:gd name="T47" fmla="*/ 128 h 455"/>
              <a:gd name="T48" fmla="*/ 85 w 341"/>
              <a:gd name="T49" fmla="*/ 185 h 455"/>
              <a:gd name="T50" fmla="*/ 170 w 341"/>
              <a:gd name="T51" fmla="*/ 270 h 455"/>
              <a:gd name="T52" fmla="*/ 135 w 341"/>
              <a:gd name="T53" fmla="*/ 305 h 455"/>
              <a:gd name="T54" fmla="*/ 156 w 341"/>
              <a:gd name="T55" fmla="*/ 338 h 455"/>
              <a:gd name="T56" fmla="*/ 156 w 341"/>
              <a:gd name="T57" fmla="*/ 362 h 455"/>
              <a:gd name="T58" fmla="*/ 170 w 341"/>
              <a:gd name="T59" fmla="*/ 376 h 455"/>
              <a:gd name="T60" fmla="*/ 184 w 341"/>
              <a:gd name="T61" fmla="*/ 362 h 455"/>
              <a:gd name="T62" fmla="*/ 184 w 341"/>
              <a:gd name="T63" fmla="*/ 338 h 455"/>
              <a:gd name="T64" fmla="*/ 206 w 341"/>
              <a:gd name="T65" fmla="*/ 305 h 455"/>
              <a:gd name="T66" fmla="*/ 170 w 341"/>
              <a:gd name="T67" fmla="*/ 270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1" h="455">
                <a:moveTo>
                  <a:pt x="85" y="185"/>
                </a:moveTo>
                <a:cubicBezTo>
                  <a:pt x="199" y="185"/>
                  <a:pt x="199" y="185"/>
                  <a:pt x="199" y="185"/>
                </a:cubicBezTo>
                <a:cubicBezTo>
                  <a:pt x="199" y="185"/>
                  <a:pt x="199" y="185"/>
                  <a:pt x="199" y="185"/>
                </a:cubicBezTo>
                <a:cubicBezTo>
                  <a:pt x="298" y="185"/>
                  <a:pt x="298" y="185"/>
                  <a:pt x="298" y="185"/>
                </a:cubicBezTo>
                <a:cubicBezTo>
                  <a:pt x="322" y="185"/>
                  <a:pt x="341" y="204"/>
                  <a:pt x="341" y="227"/>
                </a:cubicBezTo>
                <a:cubicBezTo>
                  <a:pt x="341" y="412"/>
                  <a:pt x="341" y="412"/>
                  <a:pt x="341" y="412"/>
                </a:cubicBezTo>
                <a:cubicBezTo>
                  <a:pt x="341" y="435"/>
                  <a:pt x="322" y="455"/>
                  <a:pt x="298" y="455"/>
                </a:cubicBezTo>
                <a:cubicBezTo>
                  <a:pt x="43" y="455"/>
                  <a:pt x="43" y="455"/>
                  <a:pt x="43" y="455"/>
                </a:cubicBezTo>
                <a:cubicBezTo>
                  <a:pt x="19" y="455"/>
                  <a:pt x="0" y="435"/>
                  <a:pt x="0" y="412"/>
                </a:cubicBezTo>
                <a:cubicBezTo>
                  <a:pt x="0" y="227"/>
                  <a:pt x="0" y="227"/>
                  <a:pt x="0" y="227"/>
                </a:cubicBezTo>
                <a:cubicBezTo>
                  <a:pt x="0" y="204"/>
                  <a:pt x="19" y="185"/>
                  <a:pt x="43" y="185"/>
                </a:cubicBezTo>
                <a:cubicBezTo>
                  <a:pt x="43" y="128"/>
                  <a:pt x="43" y="128"/>
                  <a:pt x="43" y="128"/>
                </a:cubicBezTo>
                <a:cubicBezTo>
                  <a:pt x="43" y="93"/>
                  <a:pt x="57" y="61"/>
                  <a:pt x="80" y="38"/>
                </a:cubicBezTo>
                <a:cubicBezTo>
                  <a:pt x="103" y="14"/>
                  <a:pt x="135" y="0"/>
                  <a:pt x="170" y="0"/>
                </a:cubicBezTo>
                <a:cubicBezTo>
                  <a:pt x="206" y="0"/>
                  <a:pt x="238" y="14"/>
                  <a:pt x="261" y="38"/>
                </a:cubicBezTo>
                <a:cubicBezTo>
                  <a:pt x="284" y="61"/>
                  <a:pt x="298" y="93"/>
                  <a:pt x="298" y="128"/>
                </a:cubicBezTo>
                <a:cubicBezTo>
                  <a:pt x="298" y="135"/>
                  <a:pt x="298" y="135"/>
                  <a:pt x="298" y="135"/>
                </a:cubicBezTo>
                <a:cubicBezTo>
                  <a:pt x="298" y="147"/>
                  <a:pt x="289" y="156"/>
                  <a:pt x="277" y="156"/>
                </a:cubicBezTo>
                <a:cubicBezTo>
                  <a:pt x="265" y="156"/>
                  <a:pt x="255" y="147"/>
                  <a:pt x="255" y="135"/>
                </a:cubicBezTo>
                <a:cubicBezTo>
                  <a:pt x="255" y="128"/>
                  <a:pt x="255" y="128"/>
                  <a:pt x="255" y="128"/>
                </a:cubicBezTo>
                <a:cubicBezTo>
                  <a:pt x="255" y="104"/>
                  <a:pt x="246" y="83"/>
                  <a:pt x="231" y="68"/>
                </a:cubicBezTo>
                <a:cubicBezTo>
                  <a:pt x="215" y="52"/>
                  <a:pt x="194" y="43"/>
                  <a:pt x="170" y="43"/>
                </a:cubicBezTo>
                <a:cubicBezTo>
                  <a:pt x="147" y="43"/>
                  <a:pt x="125" y="52"/>
                  <a:pt x="110" y="68"/>
                </a:cubicBezTo>
                <a:cubicBezTo>
                  <a:pt x="95" y="83"/>
                  <a:pt x="85" y="104"/>
                  <a:pt x="85" y="128"/>
                </a:cubicBezTo>
                <a:cubicBezTo>
                  <a:pt x="85" y="185"/>
                  <a:pt x="85" y="185"/>
                  <a:pt x="85" y="185"/>
                </a:cubicBezTo>
                <a:close/>
                <a:moveTo>
                  <a:pt x="170" y="270"/>
                </a:moveTo>
                <a:cubicBezTo>
                  <a:pt x="151" y="270"/>
                  <a:pt x="135" y="286"/>
                  <a:pt x="135" y="305"/>
                </a:cubicBezTo>
                <a:cubicBezTo>
                  <a:pt x="135" y="320"/>
                  <a:pt x="144" y="332"/>
                  <a:pt x="156" y="338"/>
                </a:cubicBezTo>
                <a:cubicBezTo>
                  <a:pt x="156" y="362"/>
                  <a:pt x="156" y="362"/>
                  <a:pt x="156" y="362"/>
                </a:cubicBezTo>
                <a:cubicBezTo>
                  <a:pt x="156" y="370"/>
                  <a:pt x="163" y="376"/>
                  <a:pt x="170" y="376"/>
                </a:cubicBezTo>
                <a:cubicBezTo>
                  <a:pt x="178" y="376"/>
                  <a:pt x="184" y="370"/>
                  <a:pt x="184" y="362"/>
                </a:cubicBezTo>
                <a:cubicBezTo>
                  <a:pt x="184" y="338"/>
                  <a:pt x="184" y="338"/>
                  <a:pt x="184" y="338"/>
                </a:cubicBezTo>
                <a:cubicBezTo>
                  <a:pt x="197" y="332"/>
                  <a:pt x="206" y="320"/>
                  <a:pt x="206" y="305"/>
                </a:cubicBezTo>
                <a:cubicBezTo>
                  <a:pt x="206" y="286"/>
                  <a:pt x="190" y="270"/>
                  <a:pt x="170" y="27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45" name="Freeform 27"/>
          <p:cNvSpPr>
            <a:spLocks noEditPoints="1"/>
          </p:cNvSpPr>
          <p:nvPr userDrawn="1"/>
        </p:nvSpPr>
        <p:spPr bwMode="auto">
          <a:xfrm>
            <a:off x="12472407" y="3452845"/>
            <a:ext cx="387684" cy="387684"/>
          </a:xfrm>
          <a:custGeom>
            <a:avLst/>
            <a:gdLst>
              <a:gd name="T0" fmla="*/ 286 w 435"/>
              <a:gd name="T1" fmla="*/ 0 h 435"/>
              <a:gd name="T2" fmla="*/ 136 w 435"/>
              <a:gd name="T3" fmla="*/ 149 h 435"/>
              <a:gd name="T4" fmla="*/ 150 w 435"/>
              <a:gd name="T5" fmla="*/ 212 h 435"/>
              <a:gd name="T6" fmla="*/ 4 w 435"/>
              <a:gd name="T7" fmla="*/ 357 h 435"/>
              <a:gd name="T8" fmla="*/ 0 w 435"/>
              <a:gd name="T9" fmla="*/ 367 h 435"/>
              <a:gd name="T10" fmla="*/ 0 w 435"/>
              <a:gd name="T11" fmla="*/ 421 h 435"/>
              <a:gd name="T12" fmla="*/ 14 w 435"/>
              <a:gd name="T13" fmla="*/ 435 h 435"/>
              <a:gd name="T14" fmla="*/ 68 w 435"/>
              <a:gd name="T15" fmla="*/ 435 h 435"/>
              <a:gd name="T16" fmla="*/ 78 w 435"/>
              <a:gd name="T17" fmla="*/ 431 h 435"/>
              <a:gd name="T18" fmla="*/ 223 w 435"/>
              <a:gd name="T19" fmla="*/ 285 h 435"/>
              <a:gd name="T20" fmla="*/ 286 w 435"/>
              <a:gd name="T21" fmla="*/ 299 h 435"/>
              <a:gd name="T22" fmla="*/ 435 w 435"/>
              <a:gd name="T23" fmla="*/ 149 h 435"/>
              <a:gd name="T24" fmla="*/ 286 w 435"/>
              <a:gd name="T25" fmla="*/ 0 h 435"/>
              <a:gd name="T26" fmla="*/ 326 w 435"/>
              <a:gd name="T27" fmla="*/ 68 h 435"/>
              <a:gd name="T28" fmla="*/ 367 w 435"/>
              <a:gd name="T29" fmla="*/ 108 h 435"/>
              <a:gd name="T30" fmla="*/ 326 w 435"/>
              <a:gd name="T31" fmla="*/ 149 h 435"/>
              <a:gd name="T32" fmla="*/ 286 w 435"/>
              <a:gd name="T33" fmla="*/ 108 h 435"/>
              <a:gd name="T34" fmla="*/ 326 w 435"/>
              <a:gd name="T35" fmla="*/ 68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5" h="435">
                <a:moveTo>
                  <a:pt x="286" y="0"/>
                </a:moveTo>
                <a:cubicBezTo>
                  <a:pt x="203" y="0"/>
                  <a:pt x="136" y="67"/>
                  <a:pt x="136" y="149"/>
                </a:cubicBezTo>
                <a:cubicBezTo>
                  <a:pt x="136" y="171"/>
                  <a:pt x="141" y="193"/>
                  <a:pt x="150" y="212"/>
                </a:cubicBezTo>
                <a:cubicBezTo>
                  <a:pt x="4" y="357"/>
                  <a:pt x="4" y="357"/>
                  <a:pt x="4" y="357"/>
                </a:cubicBezTo>
                <a:cubicBezTo>
                  <a:pt x="1" y="360"/>
                  <a:pt x="0" y="363"/>
                  <a:pt x="0" y="367"/>
                </a:cubicBezTo>
                <a:cubicBezTo>
                  <a:pt x="0" y="421"/>
                  <a:pt x="0" y="421"/>
                  <a:pt x="0" y="421"/>
                </a:cubicBezTo>
                <a:cubicBezTo>
                  <a:pt x="0" y="429"/>
                  <a:pt x="6" y="435"/>
                  <a:pt x="14" y="435"/>
                </a:cubicBezTo>
                <a:cubicBezTo>
                  <a:pt x="68" y="435"/>
                  <a:pt x="68" y="435"/>
                  <a:pt x="68" y="435"/>
                </a:cubicBezTo>
                <a:cubicBezTo>
                  <a:pt x="72" y="435"/>
                  <a:pt x="75" y="433"/>
                  <a:pt x="78" y="431"/>
                </a:cubicBezTo>
                <a:cubicBezTo>
                  <a:pt x="223" y="285"/>
                  <a:pt x="223" y="285"/>
                  <a:pt x="223" y="285"/>
                </a:cubicBezTo>
                <a:cubicBezTo>
                  <a:pt x="242" y="294"/>
                  <a:pt x="263" y="299"/>
                  <a:pt x="286" y="299"/>
                </a:cubicBezTo>
                <a:cubicBezTo>
                  <a:pt x="368" y="299"/>
                  <a:pt x="435" y="232"/>
                  <a:pt x="435" y="149"/>
                </a:cubicBezTo>
                <a:cubicBezTo>
                  <a:pt x="435" y="67"/>
                  <a:pt x="368" y="0"/>
                  <a:pt x="286" y="0"/>
                </a:cubicBezTo>
                <a:close/>
                <a:moveTo>
                  <a:pt x="326" y="68"/>
                </a:moveTo>
                <a:cubicBezTo>
                  <a:pt x="349" y="68"/>
                  <a:pt x="367" y="86"/>
                  <a:pt x="367" y="108"/>
                </a:cubicBezTo>
                <a:cubicBezTo>
                  <a:pt x="367" y="131"/>
                  <a:pt x="349" y="149"/>
                  <a:pt x="326" y="149"/>
                </a:cubicBezTo>
                <a:cubicBezTo>
                  <a:pt x="304" y="149"/>
                  <a:pt x="286" y="131"/>
                  <a:pt x="286" y="108"/>
                </a:cubicBezTo>
                <a:cubicBezTo>
                  <a:pt x="286" y="86"/>
                  <a:pt x="304" y="68"/>
                  <a:pt x="326" y="6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27" name="Freeform 6"/>
          <p:cNvSpPr>
            <a:spLocks/>
          </p:cNvSpPr>
          <p:nvPr userDrawn="1"/>
        </p:nvSpPr>
        <p:spPr bwMode="auto">
          <a:xfrm>
            <a:off x="12463826" y="5350371"/>
            <a:ext cx="404847" cy="403054"/>
          </a:xfrm>
          <a:custGeom>
            <a:avLst/>
            <a:gdLst>
              <a:gd name="T0" fmla="*/ 84 w 446"/>
              <a:gd name="T1" fmla="*/ 444 h 444"/>
              <a:gd name="T2" fmla="*/ 76 w 446"/>
              <a:gd name="T3" fmla="*/ 442 h 444"/>
              <a:gd name="T4" fmla="*/ 71 w 446"/>
              <a:gd name="T5" fmla="*/ 426 h 444"/>
              <a:gd name="T6" fmla="*/ 121 w 446"/>
              <a:gd name="T7" fmla="*/ 274 h 444"/>
              <a:gd name="T8" fmla="*/ 7 w 446"/>
              <a:gd name="T9" fmla="*/ 192 h 444"/>
              <a:gd name="T10" fmla="*/ 1 w 446"/>
              <a:gd name="T11" fmla="*/ 176 h 444"/>
              <a:gd name="T12" fmla="*/ 15 w 446"/>
              <a:gd name="T13" fmla="*/ 167 h 444"/>
              <a:gd name="T14" fmla="*/ 157 w 446"/>
              <a:gd name="T15" fmla="*/ 167 h 444"/>
              <a:gd name="T16" fmla="*/ 210 w 446"/>
              <a:gd name="T17" fmla="*/ 9 h 444"/>
              <a:gd name="T18" fmla="*/ 223 w 446"/>
              <a:gd name="T19" fmla="*/ 0 h 444"/>
              <a:gd name="T20" fmla="*/ 236 w 446"/>
              <a:gd name="T21" fmla="*/ 9 h 444"/>
              <a:gd name="T22" fmla="*/ 289 w 446"/>
              <a:gd name="T23" fmla="*/ 167 h 444"/>
              <a:gd name="T24" fmla="*/ 431 w 446"/>
              <a:gd name="T25" fmla="*/ 167 h 444"/>
              <a:gd name="T26" fmla="*/ 445 w 446"/>
              <a:gd name="T27" fmla="*/ 176 h 444"/>
              <a:gd name="T28" fmla="*/ 439 w 446"/>
              <a:gd name="T29" fmla="*/ 192 h 444"/>
              <a:gd name="T30" fmla="*/ 325 w 446"/>
              <a:gd name="T31" fmla="*/ 274 h 444"/>
              <a:gd name="T32" fmla="*/ 375 w 446"/>
              <a:gd name="T33" fmla="*/ 426 h 444"/>
              <a:gd name="T34" fmla="*/ 370 w 446"/>
              <a:gd name="T35" fmla="*/ 442 h 444"/>
              <a:gd name="T36" fmla="*/ 362 w 446"/>
              <a:gd name="T37" fmla="*/ 444 h 444"/>
              <a:gd name="T38" fmla="*/ 354 w 446"/>
              <a:gd name="T39" fmla="*/ 442 h 444"/>
              <a:gd name="T40" fmla="*/ 223 w 446"/>
              <a:gd name="T41" fmla="*/ 348 h 444"/>
              <a:gd name="T42" fmla="*/ 92 w 446"/>
              <a:gd name="T43" fmla="*/ 442 h 444"/>
              <a:gd name="T44" fmla="*/ 84 w 446"/>
              <a:gd name="T45" fmla="*/ 444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6" h="444">
                <a:moveTo>
                  <a:pt x="84" y="444"/>
                </a:moveTo>
                <a:cubicBezTo>
                  <a:pt x="81" y="444"/>
                  <a:pt x="78" y="443"/>
                  <a:pt x="76" y="442"/>
                </a:cubicBezTo>
                <a:cubicBezTo>
                  <a:pt x="71" y="438"/>
                  <a:pt x="69" y="432"/>
                  <a:pt x="71" y="426"/>
                </a:cubicBezTo>
                <a:cubicBezTo>
                  <a:pt x="121" y="274"/>
                  <a:pt x="121" y="274"/>
                  <a:pt x="121" y="274"/>
                </a:cubicBezTo>
                <a:cubicBezTo>
                  <a:pt x="7" y="192"/>
                  <a:pt x="7" y="192"/>
                  <a:pt x="7" y="192"/>
                </a:cubicBezTo>
                <a:cubicBezTo>
                  <a:pt x="2" y="188"/>
                  <a:pt x="0" y="182"/>
                  <a:pt x="1" y="176"/>
                </a:cubicBezTo>
                <a:cubicBezTo>
                  <a:pt x="3" y="170"/>
                  <a:pt x="9" y="167"/>
                  <a:pt x="15" y="167"/>
                </a:cubicBezTo>
                <a:cubicBezTo>
                  <a:pt x="157" y="167"/>
                  <a:pt x="157" y="167"/>
                  <a:pt x="157" y="167"/>
                </a:cubicBezTo>
                <a:cubicBezTo>
                  <a:pt x="210" y="9"/>
                  <a:pt x="210" y="9"/>
                  <a:pt x="210" y="9"/>
                </a:cubicBezTo>
                <a:cubicBezTo>
                  <a:pt x="212" y="4"/>
                  <a:pt x="217" y="0"/>
                  <a:pt x="223" y="0"/>
                </a:cubicBezTo>
                <a:cubicBezTo>
                  <a:pt x="229" y="0"/>
                  <a:pt x="234" y="4"/>
                  <a:pt x="236" y="9"/>
                </a:cubicBezTo>
                <a:cubicBezTo>
                  <a:pt x="289" y="167"/>
                  <a:pt x="289" y="167"/>
                  <a:pt x="289" y="167"/>
                </a:cubicBezTo>
                <a:cubicBezTo>
                  <a:pt x="431" y="167"/>
                  <a:pt x="431" y="167"/>
                  <a:pt x="431" y="167"/>
                </a:cubicBezTo>
                <a:cubicBezTo>
                  <a:pt x="437" y="167"/>
                  <a:pt x="443" y="170"/>
                  <a:pt x="445" y="176"/>
                </a:cubicBezTo>
                <a:cubicBezTo>
                  <a:pt x="446" y="182"/>
                  <a:pt x="444" y="188"/>
                  <a:pt x="439" y="192"/>
                </a:cubicBezTo>
                <a:cubicBezTo>
                  <a:pt x="325" y="274"/>
                  <a:pt x="325" y="274"/>
                  <a:pt x="325" y="274"/>
                </a:cubicBezTo>
                <a:cubicBezTo>
                  <a:pt x="375" y="426"/>
                  <a:pt x="375" y="426"/>
                  <a:pt x="375" y="426"/>
                </a:cubicBezTo>
                <a:cubicBezTo>
                  <a:pt x="377" y="432"/>
                  <a:pt x="375" y="438"/>
                  <a:pt x="370" y="442"/>
                </a:cubicBezTo>
                <a:cubicBezTo>
                  <a:pt x="368" y="443"/>
                  <a:pt x="365" y="444"/>
                  <a:pt x="362" y="444"/>
                </a:cubicBezTo>
                <a:cubicBezTo>
                  <a:pt x="359" y="444"/>
                  <a:pt x="356" y="443"/>
                  <a:pt x="354" y="442"/>
                </a:cubicBezTo>
                <a:cubicBezTo>
                  <a:pt x="223" y="348"/>
                  <a:pt x="223" y="348"/>
                  <a:pt x="223" y="348"/>
                </a:cubicBezTo>
                <a:cubicBezTo>
                  <a:pt x="92" y="442"/>
                  <a:pt x="92" y="442"/>
                  <a:pt x="92" y="442"/>
                </a:cubicBezTo>
                <a:cubicBezTo>
                  <a:pt x="90" y="443"/>
                  <a:pt x="87" y="444"/>
                  <a:pt x="84" y="444"/>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421" name="Freeform 16"/>
          <p:cNvSpPr>
            <a:spLocks noEditPoints="1"/>
          </p:cNvSpPr>
          <p:nvPr userDrawn="1"/>
        </p:nvSpPr>
        <p:spPr bwMode="auto">
          <a:xfrm>
            <a:off x="8444840" y="5426209"/>
            <a:ext cx="423040" cy="305678"/>
          </a:xfrm>
          <a:custGeom>
            <a:avLst/>
            <a:gdLst>
              <a:gd name="T0" fmla="*/ 12 w 448"/>
              <a:gd name="T1" fmla="*/ 324 h 324"/>
              <a:gd name="T2" fmla="*/ 142 w 448"/>
              <a:gd name="T3" fmla="*/ 279 h 324"/>
              <a:gd name="T4" fmla="*/ 161 w 448"/>
              <a:gd name="T5" fmla="*/ 199 h 324"/>
              <a:gd name="T6" fmla="*/ 154 w 448"/>
              <a:gd name="T7" fmla="*/ 195 h 324"/>
              <a:gd name="T8" fmla="*/ 155 w 448"/>
              <a:gd name="T9" fmla="*/ 179 h 324"/>
              <a:gd name="T10" fmla="*/ 184 w 448"/>
              <a:gd name="T11" fmla="*/ 184 h 324"/>
              <a:gd name="T12" fmla="*/ 176 w 448"/>
              <a:gd name="T13" fmla="*/ 199 h 324"/>
              <a:gd name="T14" fmla="*/ 183 w 448"/>
              <a:gd name="T15" fmla="*/ 278 h 324"/>
              <a:gd name="T16" fmla="*/ 210 w 448"/>
              <a:gd name="T17" fmla="*/ 175 h 324"/>
              <a:gd name="T18" fmla="*/ 317 w 448"/>
              <a:gd name="T19" fmla="*/ 249 h 324"/>
              <a:gd name="T20" fmla="*/ 350 w 448"/>
              <a:gd name="T21" fmla="*/ 221 h 324"/>
              <a:gd name="T22" fmla="*/ 339 w 448"/>
              <a:gd name="T23" fmla="*/ 299 h 324"/>
              <a:gd name="T24" fmla="*/ 340 w 448"/>
              <a:gd name="T25" fmla="*/ 324 h 324"/>
              <a:gd name="T26" fmla="*/ 409 w 448"/>
              <a:gd name="T27" fmla="*/ 219 h 324"/>
              <a:gd name="T28" fmla="*/ 350 w 448"/>
              <a:gd name="T29" fmla="*/ 221 h 324"/>
              <a:gd name="T30" fmla="*/ 298 w 448"/>
              <a:gd name="T31" fmla="*/ 195 h 324"/>
              <a:gd name="T32" fmla="*/ 305 w 448"/>
              <a:gd name="T33" fmla="*/ 190 h 324"/>
              <a:gd name="T34" fmla="*/ 312 w 448"/>
              <a:gd name="T35" fmla="*/ 119 h 324"/>
              <a:gd name="T36" fmla="*/ 369 w 448"/>
              <a:gd name="T37" fmla="*/ 117 h 324"/>
              <a:gd name="T38" fmla="*/ 378 w 448"/>
              <a:gd name="T39" fmla="*/ 118 h 324"/>
              <a:gd name="T40" fmla="*/ 352 w 448"/>
              <a:gd name="T41" fmla="*/ 185 h 324"/>
              <a:gd name="T42" fmla="*/ 396 w 448"/>
              <a:gd name="T43" fmla="*/ 209 h 324"/>
              <a:gd name="T44" fmla="*/ 354 w 448"/>
              <a:gd name="T45" fmla="*/ 39 h 324"/>
              <a:gd name="T46" fmla="*/ 266 w 448"/>
              <a:gd name="T47" fmla="*/ 176 h 324"/>
              <a:gd name="T48" fmla="*/ 106 w 448"/>
              <a:gd name="T49" fmla="*/ 111 h 324"/>
              <a:gd name="T50" fmla="*/ 110 w 448"/>
              <a:gd name="T51" fmla="*/ 121 h 324"/>
              <a:gd name="T52" fmla="*/ 219 w 448"/>
              <a:gd name="T53" fmla="*/ 123 h 324"/>
              <a:gd name="T54" fmla="*/ 223 w 448"/>
              <a:gd name="T55" fmla="*/ 111 h 324"/>
              <a:gd name="T56" fmla="*/ 231 w 448"/>
              <a:gd name="T57" fmla="*/ 67 h 324"/>
              <a:gd name="T58" fmla="*/ 165 w 448"/>
              <a:gd name="T59" fmla="*/ 0 h 324"/>
              <a:gd name="T60" fmla="*/ 100 w 448"/>
              <a:gd name="T61" fmla="*/ 67 h 324"/>
              <a:gd name="T62" fmla="*/ 106 w 448"/>
              <a:gd name="T63" fmla="*/ 111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8" h="324">
                <a:moveTo>
                  <a:pt x="325" y="324"/>
                </a:moveTo>
                <a:cubicBezTo>
                  <a:pt x="219" y="324"/>
                  <a:pt x="116" y="324"/>
                  <a:pt x="12" y="324"/>
                </a:cubicBezTo>
                <a:cubicBezTo>
                  <a:pt x="0" y="233"/>
                  <a:pt x="28" y="197"/>
                  <a:pt x="123" y="178"/>
                </a:cubicBezTo>
                <a:cubicBezTo>
                  <a:pt x="129" y="212"/>
                  <a:pt x="136" y="245"/>
                  <a:pt x="142" y="279"/>
                </a:cubicBezTo>
                <a:cubicBezTo>
                  <a:pt x="144" y="278"/>
                  <a:pt x="147" y="278"/>
                  <a:pt x="149" y="278"/>
                </a:cubicBezTo>
                <a:cubicBezTo>
                  <a:pt x="151" y="257"/>
                  <a:pt x="158" y="212"/>
                  <a:pt x="161" y="199"/>
                </a:cubicBezTo>
                <a:cubicBezTo>
                  <a:pt x="158" y="199"/>
                  <a:pt x="158" y="199"/>
                  <a:pt x="158" y="199"/>
                </a:cubicBezTo>
                <a:cubicBezTo>
                  <a:pt x="156" y="199"/>
                  <a:pt x="155" y="197"/>
                  <a:pt x="154" y="195"/>
                </a:cubicBezTo>
                <a:cubicBezTo>
                  <a:pt x="150" y="184"/>
                  <a:pt x="150" y="184"/>
                  <a:pt x="150" y="184"/>
                </a:cubicBezTo>
                <a:cubicBezTo>
                  <a:pt x="150" y="181"/>
                  <a:pt x="151" y="179"/>
                  <a:pt x="155" y="179"/>
                </a:cubicBezTo>
                <a:cubicBezTo>
                  <a:pt x="181" y="179"/>
                  <a:pt x="181" y="179"/>
                  <a:pt x="181" y="179"/>
                </a:cubicBezTo>
                <a:cubicBezTo>
                  <a:pt x="184" y="180"/>
                  <a:pt x="185" y="182"/>
                  <a:pt x="184" y="184"/>
                </a:cubicBezTo>
                <a:cubicBezTo>
                  <a:pt x="181" y="195"/>
                  <a:pt x="181" y="195"/>
                  <a:pt x="181" y="195"/>
                </a:cubicBezTo>
                <a:cubicBezTo>
                  <a:pt x="180" y="198"/>
                  <a:pt x="178" y="199"/>
                  <a:pt x="176" y="199"/>
                </a:cubicBezTo>
                <a:cubicBezTo>
                  <a:pt x="173" y="199"/>
                  <a:pt x="173" y="199"/>
                  <a:pt x="173" y="199"/>
                </a:cubicBezTo>
                <a:cubicBezTo>
                  <a:pt x="175" y="212"/>
                  <a:pt x="181" y="257"/>
                  <a:pt x="183" y="278"/>
                </a:cubicBezTo>
                <a:cubicBezTo>
                  <a:pt x="185" y="278"/>
                  <a:pt x="188" y="278"/>
                  <a:pt x="190" y="279"/>
                </a:cubicBezTo>
                <a:cubicBezTo>
                  <a:pt x="197" y="245"/>
                  <a:pt x="203" y="211"/>
                  <a:pt x="210" y="175"/>
                </a:cubicBezTo>
                <a:cubicBezTo>
                  <a:pt x="238" y="186"/>
                  <a:pt x="266" y="194"/>
                  <a:pt x="291" y="208"/>
                </a:cubicBezTo>
                <a:cubicBezTo>
                  <a:pt x="303" y="216"/>
                  <a:pt x="313" y="234"/>
                  <a:pt x="317" y="249"/>
                </a:cubicBezTo>
                <a:cubicBezTo>
                  <a:pt x="323" y="272"/>
                  <a:pt x="323" y="297"/>
                  <a:pt x="325" y="324"/>
                </a:cubicBezTo>
                <a:close/>
                <a:moveTo>
                  <a:pt x="350" y="221"/>
                </a:moveTo>
                <a:cubicBezTo>
                  <a:pt x="346" y="238"/>
                  <a:pt x="341" y="254"/>
                  <a:pt x="336" y="268"/>
                </a:cubicBezTo>
                <a:cubicBezTo>
                  <a:pt x="337" y="278"/>
                  <a:pt x="338" y="289"/>
                  <a:pt x="339" y="299"/>
                </a:cubicBezTo>
                <a:cubicBezTo>
                  <a:pt x="339" y="307"/>
                  <a:pt x="340" y="314"/>
                  <a:pt x="340" y="322"/>
                </a:cubicBezTo>
                <a:cubicBezTo>
                  <a:pt x="340" y="323"/>
                  <a:pt x="340" y="323"/>
                  <a:pt x="340" y="324"/>
                </a:cubicBezTo>
                <a:cubicBezTo>
                  <a:pt x="448" y="324"/>
                  <a:pt x="448" y="324"/>
                  <a:pt x="448" y="324"/>
                </a:cubicBezTo>
                <a:cubicBezTo>
                  <a:pt x="446" y="302"/>
                  <a:pt x="442" y="241"/>
                  <a:pt x="409" y="219"/>
                </a:cubicBezTo>
                <a:cubicBezTo>
                  <a:pt x="388" y="210"/>
                  <a:pt x="369" y="205"/>
                  <a:pt x="354" y="203"/>
                </a:cubicBezTo>
                <a:cubicBezTo>
                  <a:pt x="352" y="210"/>
                  <a:pt x="351" y="218"/>
                  <a:pt x="350" y="221"/>
                </a:cubicBezTo>
                <a:close/>
                <a:moveTo>
                  <a:pt x="266" y="180"/>
                </a:moveTo>
                <a:cubicBezTo>
                  <a:pt x="277" y="184"/>
                  <a:pt x="288" y="189"/>
                  <a:pt x="298" y="195"/>
                </a:cubicBezTo>
                <a:cubicBezTo>
                  <a:pt x="299" y="196"/>
                  <a:pt x="301" y="197"/>
                  <a:pt x="302" y="197"/>
                </a:cubicBezTo>
                <a:cubicBezTo>
                  <a:pt x="303" y="195"/>
                  <a:pt x="304" y="192"/>
                  <a:pt x="305" y="190"/>
                </a:cubicBezTo>
                <a:cubicBezTo>
                  <a:pt x="306" y="179"/>
                  <a:pt x="304" y="167"/>
                  <a:pt x="301" y="163"/>
                </a:cubicBezTo>
                <a:cubicBezTo>
                  <a:pt x="294" y="149"/>
                  <a:pt x="292" y="124"/>
                  <a:pt x="312" y="119"/>
                </a:cubicBezTo>
                <a:cubicBezTo>
                  <a:pt x="337" y="112"/>
                  <a:pt x="354" y="77"/>
                  <a:pt x="354" y="77"/>
                </a:cubicBezTo>
                <a:cubicBezTo>
                  <a:pt x="374" y="81"/>
                  <a:pt x="369" y="117"/>
                  <a:pt x="369" y="117"/>
                </a:cubicBezTo>
                <a:cubicBezTo>
                  <a:pt x="372" y="110"/>
                  <a:pt x="374" y="110"/>
                  <a:pt x="376" y="110"/>
                </a:cubicBezTo>
                <a:cubicBezTo>
                  <a:pt x="379" y="111"/>
                  <a:pt x="378" y="118"/>
                  <a:pt x="378" y="118"/>
                </a:cubicBezTo>
                <a:cubicBezTo>
                  <a:pt x="378" y="147"/>
                  <a:pt x="369" y="140"/>
                  <a:pt x="369" y="140"/>
                </a:cubicBezTo>
                <a:cubicBezTo>
                  <a:pt x="369" y="163"/>
                  <a:pt x="352" y="185"/>
                  <a:pt x="352" y="185"/>
                </a:cubicBezTo>
                <a:cubicBezTo>
                  <a:pt x="352" y="191"/>
                  <a:pt x="351" y="195"/>
                  <a:pt x="353" y="198"/>
                </a:cubicBezTo>
                <a:cubicBezTo>
                  <a:pt x="365" y="199"/>
                  <a:pt x="380" y="203"/>
                  <a:pt x="396" y="209"/>
                </a:cubicBezTo>
                <a:cubicBezTo>
                  <a:pt x="385" y="189"/>
                  <a:pt x="388" y="141"/>
                  <a:pt x="389" y="99"/>
                </a:cubicBezTo>
                <a:cubicBezTo>
                  <a:pt x="391" y="50"/>
                  <a:pt x="354" y="39"/>
                  <a:pt x="354" y="39"/>
                </a:cubicBezTo>
                <a:cubicBezTo>
                  <a:pt x="294" y="19"/>
                  <a:pt x="267" y="65"/>
                  <a:pt x="267" y="65"/>
                </a:cubicBezTo>
                <a:cubicBezTo>
                  <a:pt x="248" y="96"/>
                  <a:pt x="266" y="176"/>
                  <a:pt x="266" y="176"/>
                </a:cubicBezTo>
                <a:cubicBezTo>
                  <a:pt x="267" y="177"/>
                  <a:pt x="267" y="179"/>
                  <a:pt x="266" y="180"/>
                </a:cubicBezTo>
                <a:close/>
                <a:moveTo>
                  <a:pt x="106" y="111"/>
                </a:moveTo>
                <a:cubicBezTo>
                  <a:pt x="107" y="111"/>
                  <a:pt x="107" y="111"/>
                  <a:pt x="108" y="110"/>
                </a:cubicBezTo>
                <a:cubicBezTo>
                  <a:pt x="108" y="115"/>
                  <a:pt x="109" y="118"/>
                  <a:pt x="110" y="121"/>
                </a:cubicBezTo>
                <a:cubicBezTo>
                  <a:pt x="129" y="161"/>
                  <a:pt x="137" y="170"/>
                  <a:pt x="165" y="170"/>
                </a:cubicBezTo>
                <a:cubicBezTo>
                  <a:pt x="193" y="170"/>
                  <a:pt x="201" y="156"/>
                  <a:pt x="219" y="123"/>
                </a:cubicBezTo>
                <a:cubicBezTo>
                  <a:pt x="221" y="120"/>
                  <a:pt x="222" y="115"/>
                  <a:pt x="222" y="111"/>
                </a:cubicBezTo>
                <a:cubicBezTo>
                  <a:pt x="223" y="111"/>
                  <a:pt x="223" y="111"/>
                  <a:pt x="223" y="111"/>
                </a:cubicBezTo>
                <a:cubicBezTo>
                  <a:pt x="227" y="111"/>
                  <a:pt x="231" y="102"/>
                  <a:pt x="233" y="90"/>
                </a:cubicBezTo>
                <a:cubicBezTo>
                  <a:pt x="233" y="83"/>
                  <a:pt x="233" y="71"/>
                  <a:pt x="231" y="67"/>
                </a:cubicBezTo>
                <a:cubicBezTo>
                  <a:pt x="230" y="65"/>
                  <a:pt x="229" y="65"/>
                  <a:pt x="228" y="65"/>
                </a:cubicBezTo>
                <a:cubicBezTo>
                  <a:pt x="222" y="17"/>
                  <a:pt x="196" y="0"/>
                  <a:pt x="165" y="0"/>
                </a:cubicBezTo>
                <a:cubicBezTo>
                  <a:pt x="134" y="0"/>
                  <a:pt x="108" y="17"/>
                  <a:pt x="103" y="65"/>
                </a:cubicBezTo>
                <a:cubicBezTo>
                  <a:pt x="102" y="65"/>
                  <a:pt x="101" y="66"/>
                  <a:pt x="100" y="67"/>
                </a:cubicBezTo>
                <a:cubicBezTo>
                  <a:pt x="98" y="71"/>
                  <a:pt x="97" y="83"/>
                  <a:pt x="98" y="89"/>
                </a:cubicBezTo>
                <a:cubicBezTo>
                  <a:pt x="98" y="102"/>
                  <a:pt x="102" y="111"/>
                  <a:pt x="106" y="111"/>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422" name="Freeform 20"/>
          <p:cNvSpPr>
            <a:spLocks noEditPoints="1"/>
          </p:cNvSpPr>
          <p:nvPr userDrawn="1"/>
        </p:nvSpPr>
        <p:spPr bwMode="auto">
          <a:xfrm>
            <a:off x="8576306" y="6605247"/>
            <a:ext cx="160109" cy="480326"/>
          </a:xfrm>
          <a:custGeom>
            <a:avLst/>
            <a:gdLst>
              <a:gd name="T0" fmla="*/ 29 w 156"/>
              <a:gd name="T1" fmla="*/ 115 h 468"/>
              <a:gd name="T2" fmla="*/ 44 w 156"/>
              <a:gd name="T3" fmla="*/ 26 h 468"/>
              <a:gd name="T4" fmla="*/ 115 w 156"/>
              <a:gd name="T5" fmla="*/ 47 h 468"/>
              <a:gd name="T6" fmla="*/ 94 w 156"/>
              <a:gd name="T7" fmla="*/ 104 h 468"/>
              <a:gd name="T8" fmla="*/ 104 w 156"/>
              <a:gd name="T9" fmla="*/ 70 h 468"/>
              <a:gd name="T10" fmla="*/ 107 w 156"/>
              <a:gd name="T11" fmla="*/ 53 h 468"/>
              <a:gd name="T12" fmla="*/ 94 w 156"/>
              <a:gd name="T13" fmla="*/ 34 h 468"/>
              <a:gd name="T14" fmla="*/ 64 w 156"/>
              <a:gd name="T15" fmla="*/ 83 h 468"/>
              <a:gd name="T16" fmla="*/ 33 w 156"/>
              <a:gd name="T17" fmla="*/ 116 h 468"/>
              <a:gd name="T18" fmla="*/ 132 w 156"/>
              <a:gd name="T19" fmla="*/ 366 h 468"/>
              <a:gd name="T20" fmla="*/ 116 w 156"/>
              <a:gd name="T21" fmla="*/ 224 h 468"/>
              <a:gd name="T22" fmla="*/ 124 w 156"/>
              <a:gd name="T23" fmla="*/ 188 h 468"/>
              <a:gd name="T24" fmla="*/ 128 w 156"/>
              <a:gd name="T25" fmla="*/ 266 h 468"/>
              <a:gd name="T26" fmla="*/ 153 w 156"/>
              <a:gd name="T27" fmla="*/ 265 h 468"/>
              <a:gd name="T28" fmla="*/ 123 w 156"/>
              <a:gd name="T29" fmla="*/ 116 h 468"/>
              <a:gd name="T30" fmla="*/ 78 w 156"/>
              <a:gd name="T31" fmla="*/ 163 h 468"/>
              <a:gd name="T32" fmla="*/ 62 w 156"/>
              <a:gd name="T33" fmla="*/ 112 h 468"/>
              <a:gd name="T34" fmla="*/ 32 w 156"/>
              <a:gd name="T35" fmla="*/ 118 h 468"/>
              <a:gd name="T36" fmla="*/ 26 w 156"/>
              <a:gd name="T37" fmla="*/ 117 h 468"/>
              <a:gd name="T38" fmla="*/ 3 w 156"/>
              <a:gd name="T39" fmla="*/ 265 h 468"/>
              <a:gd name="T40" fmla="*/ 28 w 156"/>
              <a:gd name="T41" fmla="*/ 266 h 468"/>
              <a:gd name="T42" fmla="*/ 32 w 156"/>
              <a:gd name="T43" fmla="*/ 188 h 468"/>
              <a:gd name="T44" fmla="*/ 40 w 156"/>
              <a:gd name="T45" fmla="*/ 224 h 468"/>
              <a:gd name="T46" fmla="*/ 38 w 156"/>
              <a:gd name="T47" fmla="*/ 366 h 468"/>
              <a:gd name="T48" fmla="*/ 38 w 156"/>
              <a:gd name="T49" fmla="*/ 366 h 468"/>
              <a:gd name="T50" fmla="*/ 38 w 156"/>
              <a:gd name="T51" fmla="*/ 415 h 468"/>
              <a:gd name="T52" fmla="*/ 38 w 156"/>
              <a:gd name="T53" fmla="*/ 455 h 468"/>
              <a:gd name="T54" fmla="*/ 74 w 156"/>
              <a:gd name="T55" fmla="*/ 455 h 468"/>
              <a:gd name="T56" fmla="*/ 74 w 156"/>
              <a:gd name="T57" fmla="*/ 366 h 468"/>
              <a:gd name="T58" fmla="*/ 82 w 156"/>
              <a:gd name="T59" fmla="*/ 449 h 468"/>
              <a:gd name="T60" fmla="*/ 100 w 156"/>
              <a:gd name="T61" fmla="*/ 468 h 468"/>
              <a:gd name="T62" fmla="*/ 118 w 156"/>
              <a:gd name="T63" fmla="*/ 366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6" h="468">
                <a:moveTo>
                  <a:pt x="33" y="116"/>
                </a:moveTo>
                <a:cubicBezTo>
                  <a:pt x="31" y="115"/>
                  <a:pt x="30" y="115"/>
                  <a:pt x="29" y="115"/>
                </a:cubicBezTo>
                <a:cubicBezTo>
                  <a:pt x="36" y="109"/>
                  <a:pt x="45" y="99"/>
                  <a:pt x="43" y="92"/>
                </a:cubicBezTo>
                <a:cubicBezTo>
                  <a:pt x="43" y="92"/>
                  <a:pt x="33" y="45"/>
                  <a:pt x="44" y="26"/>
                </a:cubicBezTo>
                <a:cubicBezTo>
                  <a:pt x="44" y="26"/>
                  <a:pt x="60" y="0"/>
                  <a:pt x="94" y="11"/>
                </a:cubicBezTo>
                <a:cubicBezTo>
                  <a:pt x="94" y="11"/>
                  <a:pt x="116" y="18"/>
                  <a:pt x="115" y="47"/>
                </a:cubicBezTo>
                <a:cubicBezTo>
                  <a:pt x="115" y="71"/>
                  <a:pt x="113" y="99"/>
                  <a:pt x="119" y="110"/>
                </a:cubicBezTo>
                <a:cubicBezTo>
                  <a:pt x="110" y="107"/>
                  <a:pt x="101" y="105"/>
                  <a:pt x="94" y="104"/>
                </a:cubicBezTo>
                <a:cubicBezTo>
                  <a:pt x="93" y="102"/>
                  <a:pt x="94" y="100"/>
                  <a:pt x="93" y="96"/>
                </a:cubicBezTo>
                <a:cubicBezTo>
                  <a:pt x="93" y="96"/>
                  <a:pt x="104" y="84"/>
                  <a:pt x="104" y="70"/>
                </a:cubicBezTo>
                <a:cubicBezTo>
                  <a:pt x="104" y="70"/>
                  <a:pt x="108" y="74"/>
                  <a:pt x="109" y="57"/>
                </a:cubicBezTo>
                <a:cubicBezTo>
                  <a:pt x="109" y="57"/>
                  <a:pt x="109" y="53"/>
                  <a:pt x="107" y="53"/>
                </a:cubicBezTo>
                <a:cubicBezTo>
                  <a:pt x="106" y="53"/>
                  <a:pt x="105" y="53"/>
                  <a:pt x="103" y="57"/>
                </a:cubicBezTo>
                <a:cubicBezTo>
                  <a:pt x="103" y="57"/>
                  <a:pt x="106" y="36"/>
                  <a:pt x="94" y="34"/>
                </a:cubicBezTo>
                <a:cubicBezTo>
                  <a:pt x="94" y="34"/>
                  <a:pt x="85" y="54"/>
                  <a:pt x="70" y="58"/>
                </a:cubicBezTo>
                <a:cubicBezTo>
                  <a:pt x="58" y="61"/>
                  <a:pt x="60" y="76"/>
                  <a:pt x="64" y="83"/>
                </a:cubicBezTo>
                <a:cubicBezTo>
                  <a:pt x="65" y="86"/>
                  <a:pt x="67" y="93"/>
                  <a:pt x="66" y="99"/>
                </a:cubicBezTo>
                <a:cubicBezTo>
                  <a:pt x="57" y="122"/>
                  <a:pt x="44" y="118"/>
                  <a:pt x="33" y="116"/>
                </a:cubicBezTo>
                <a:close/>
                <a:moveTo>
                  <a:pt x="118" y="366"/>
                </a:moveTo>
                <a:cubicBezTo>
                  <a:pt x="132" y="366"/>
                  <a:pt x="132" y="366"/>
                  <a:pt x="132" y="366"/>
                </a:cubicBezTo>
                <a:cubicBezTo>
                  <a:pt x="133" y="366"/>
                  <a:pt x="133" y="366"/>
                  <a:pt x="134" y="366"/>
                </a:cubicBezTo>
                <a:cubicBezTo>
                  <a:pt x="134" y="352"/>
                  <a:pt x="123" y="249"/>
                  <a:pt x="116" y="224"/>
                </a:cubicBezTo>
                <a:cubicBezTo>
                  <a:pt x="115" y="221"/>
                  <a:pt x="120" y="202"/>
                  <a:pt x="124" y="185"/>
                </a:cubicBezTo>
                <a:cubicBezTo>
                  <a:pt x="124" y="186"/>
                  <a:pt x="124" y="187"/>
                  <a:pt x="124" y="188"/>
                </a:cubicBezTo>
                <a:cubicBezTo>
                  <a:pt x="126" y="201"/>
                  <a:pt x="128" y="214"/>
                  <a:pt x="128" y="220"/>
                </a:cubicBezTo>
                <a:cubicBezTo>
                  <a:pt x="130" y="240"/>
                  <a:pt x="128" y="246"/>
                  <a:pt x="128" y="266"/>
                </a:cubicBezTo>
                <a:cubicBezTo>
                  <a:pt x="128" y="278"/>
                  <a:pt x="130" y="281"/>
                  <a:pt x="139" y="282"/>
                </a:cubicBezTo>
                <a:cubicBezTo>
                  <a:pt x="149" y="283"/>
                  <a:pt x="153" y="277"/>
                  <a:pt x="153" y="265"/>
                </a:cubicBezTo>
                <a:cubicBezTo>
                  <a:pt x="153" y="250"/>
                  <a:pt x="156" y="153"/>
                  <a:pt x="135" y="124"/>
                </a:cubicBezTo>
                <a:cubicBezTo>
                  <a:pt x="133" y="120"/>
                  <a:pt x="123" y="116"/>
                  <a:pt x="123" y="116"/>
                </a:cubicBezTo>
                <a:cubicBezTo>
                  <a:pt x="116" y="112"/>
                  <a:pt x="102" y="109"/>
                  <a:pt x="94" y="108"/>
                </a:cubicBezTo>
                <a:cubicBezTo>
                  <a:pt x="92" y="123"/>
                  <a:pt x="78" y="162"/>
                  <a:pt x="78" y="163"/>
                </a:cubicBezTo>
                <a:cubicBezTo>
                  <a:pt x="78" y="162"/>
                  <a:pt x="69" y="138"/>
                  <a:pt x="64" y="118"/>
                </a:cubicBezTo>
                <a:cubicBezTo>
                  <a:pt x="63" y="117"/>
                  <a:pt x="62" y="115"/>
                  <a:pt x="62" y="112"/>
                </a:cubicBezTo>
                <a:cubicBezTo>
                  <a:pt x="57" y="118"/>
                  <a:pt x="51" y="120"/>
                  <a:pt x="45" y="120"/>
                </a:cubicBezTo>
                <a:cubicBezTo>
                  <a:pt x="40" y="120"/>
                  <a:pt x="36" y="119"/>
                  <a:pt x="32" y="118"/>
                </a:cubicBezTo>
                <a:cubicBezTo>
                  <a:pt x="30" y="118"/>
                  <a:pt x="28" y="117"/>
                  <a:pt x="26" y="117"/>
                </a:cubicBezTo>
                <a:cubicBezTo>
                  <a:pt x="26" y="117"/>
                  <a:pt x="26" y="117"/>
                  <a:pt x="26" y="117"/>
                </a:cubicBezTo>
                <a:cubicBezTo>
                  <a:pt x="23" y="119"/>
                  <a:pt x="21" y="121"/>
                  <a:pt x="21" y="121"/>
                </a:cubicBezTo>
                <a:cubicBezTo>
                  <a:pt x="0" y="143"/>
                  <a:pt x="3" y="250"/>
                  <a:pt x="3" y="265"/>
                </a:cubicBezTo>
                <a:cubicBezTo>
                  <a:pt x="3" y="277"/>
                  <a:pt x="7" y="283"/>
                  <a:pt x="17" y="282"/>
                </a:cubicBezTo>
                <a:cubicBezTo>
                  <a:pt x="26" y="281"/>
                  <a:pt x="28" y="278"/>
                  <a:pt x="28" y="266"/>
                </a:cubicBezTo>
                <a:cubicBezTo>
                  <a:pt x="28" y="246"/>
                  <a:pt x="26" y="240"/>
                  <a:pt x="28" y="220"/>
                </a:cubicBezTo>
                <a:cubicBezTo>
                  <a:pt x="28" y="214"/>
                  <a:pt x="30" y="201"/>
                  <a:pt x="32" y="188"/>
                </a:cubicBezTo>
                <a:cubicBezTo>
                  <a:pt x="32" y="187"/>
                  <a:pt x="32" y="186"/>
                  <a:pt x="32" y="185"/>
                </a:cubicBezTo>
                <a:cubicBezTo>
                  <a:pt x="36" y="202"/>
                  <a:pt x="41" y="221"/>
                  <a:pt x="40" y="224"/>
                </a:cubicBezTo>
                <a:cubicBezTo>
                  <a:pt x="33" y="249"/>
                  <a:pt x="22" y="352"/>
                  <a:pt x="22" y="366"/>
                </a:cubicBezTo>
                <a:cubicBezTo>
                  <a:pt x="38" y="366"/>
                  <a:pt x="38" y="366"/>
                  <a:pt x="38" y="366"/>
                </a:cubicBezTo>
                <a:cubicBezTo>
                  <a:pt x="38" y="366"/>
                  <a:pt x="38" y="366"/>
                  <a:pt x="38" y="366"/>
                </a:cubicBezTo>
                <a:cubicBezTo>
                  <a:pt x="38" y="366"/>
                  <a:pt x="38" y="366"/>
                  <a:pt x="38" y="366"/>
                </a:cubicBezTo>
                <a:cubicBezTo>
                  <a:pt x="38" y="367"/>
                  <a:pt x="38" y="367"/>
                  <a:pt x="38" y="368"/>
                </a:cubicBezTo>
                <a:cubicBezTo>
                  <a:pt x="38" y="415"/>
                  <a:pt x="38" y="415"/>
                  <a:pt x="38" y="415"/>
                </a:cubicBezTo>
                <a:cubicBezTo>
                  <a:pt x="38" y="424"/>
                  <a:pt x="38" y="432"/>
                  <a:pt x="38" y="441"/>
                </a:cubicBezTo>
                <a:cubicBezTo>
                  <a:pt x="38" y="447"/>
                  <a:pt x="38" y="450"/>
                  <a:pt x="38" y="455"/>
                </a:cubicBezTo>
                <a:cubicBezTo>
                  <a:pt x="39" y="466"/>
                  <a:pt x="40" y="468"/>
                  <a:pt x="56" y="468"/>
                </a:cubicBezTo>
                <a:cubicBezTo>
                  <a:pt x="72" y="468"/>
                  <a:pt x="73" y="466"/>
                  <a:pt x="74" y="455"/>
                </a:cubicBezTo>
                <a:cubicBezTo>
                  <a:pt x="74" y="450"/>
                  <a:pt x="74" y="445"/>
                  <a:pt x="74" y="441"/>
                </a:cubicBezTo>
                <a:cubicBezTo>
                  <a:pt x="74" y="366"/>
                  <a:pt x="74" y="366"/>
                  <a:pt x="74" y="366"/>
                </a:cubicBezTo>
                <a:cubicBezTo>
                  <a:pt x="82" y="366"/>
                  <a:pt x="82" y="366"/>
                  <a:pt x="82" y="366"/>
                </a:cubicBezTo>
                <a:cubicBezTo>
                  <a:pt x="82" y="449"/>
                  <a:pt x="82" y="449"/>
                  <a:pt x="82" y="449"/>
                </a:cubicBezTo>
                <a:cubicBezTo>
                  <a:pt x="82" y="451"/>
                  <a:pt x="82" y="453"/>
                  <a:pt x="82" y="455"/>
                </a:cubicBezTo>
                <a:cubicBezTo>
                  <a:pt x="83" y="466"/>
                  <a:pt x="84" y="468"/>
                  <a:pt x="100" y="468"/>
                </a:cubicBezTo>
                <a:cubicBezTo>
                  <a:pt x="114" y="468"/>
                  <a:pt x="117" y="466"/>
                  <a:pt x="118" y="456"/>
                </a:cubicBezTo>
                <a:lnTo>
                  <a:pt x="118" y="366"/>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423" name="Group 422"/>
          <p:cNvGrpSpPr/>
          <p:nvPr userDrawn="1"/>
        </p:nvGrpSpPr>
        <p:grpSpPr>
          <a:xfrm>
            <a:off x="8563482" y="5952709"/>
            <a:ext cx="185756" cy="477841"/>
            <a:chOff x="3665538" y="7015163"/>
            <a:chExt cx="690563" cy="1776412"/>
          </a:xfrm>
          <a:solidFill>
            <a:schemeClr val="accent4"/>
          </a:solidFill>
        </p:grpSpPr>
        <p:sp>
          <p:nvSpPr>
            <p:cNvPr id="424" name="Freeform 24"/>
            <p:cNvSpPr>
              <a:spLocks/>
            </p:cNvSpPr>
            <p:nvPr/>
          </p:nvSpPr>
          <p:spPr bwMode="auto">
            <a:xfrm>
              <a:off x="3665538" y="7362825"/>
              <a:ext cx="690563" cy="1428750"/>
            </a:xfrm>
            <a:custGeom>
              <a:avLst/>
              <a:gdLst>
                <a:gd name="T0" fmla="*/ 167 w 177"/>
                <a:gd name="T1" fmla="*/ 53 h 366"/>
                <a:gd name="T2" fmla="*/ 165 w 177"/>
                <a:gd name="T3" fmla="*/ 38 h 366"/>
                <a:gd name="T4" fmla="*/ 151 w 177"/>
                <a:gd name="T5" fmla="*/ 17 h 366"/>
                <a:gd name="T6" fmla="*/ 110 w 177"/>
                <a:gd name="T7" fmla="*/ 0 h 366"/>
                <a:gd name="T8" fmla="*/ 100 w 177"/>
                <a:gd name="T9" fmla="*/ 53 h 366"/>
                <a:gd name="T10" fmla="*/ 96 w 177"/>
                <a:gd name="T11" fmla="*/ 52 h 366"/>
                <a:gd name="T12" fmla="*/ 91 w 177"/>
                <a:gd name="T13" fmla="*/ 13 h 366"/>
                <a:gd name="T14" fmla="*/ 93 w 177"/>
                <a:gd name="T15" fmla="*/ 13 h 366"/>
                <a:gd name="T16" fmla="*/ 95 w 177"/>
                <a:gd name="T17" fmla="*/ 10 h 366"/>
                <a:gd name="T18" fmla="*/ 97 w 177"/>
                <a:gd name="T19" fmla="*/ 5 h 366"/>
                <a:gd name="T20" fmla="*/ 95 w 177"/>
                <a:gd name="T21" fmla="*/ 2 h 366"/>
                <a:gd name="T22" fmla="*/ 89 w 177"/>
                <a:gd name="T23" fmla="*/ 2 h 366"/>
                <a:gd name="T24" fmla="*/ 87 w 177"/>
                <a:gd name="T25" fmla="*/ 2 h 366"/>
                <a:gd name="T26" fmla="*/ 81 w 177"/>
                <a:gd name="T27" fmla="*/ 2 h 366"/>
                <a:gd name="T28" fmla="*/ 79 w 177"/>
                <a:gd name="T29" fmla="*/ 5 h 366"/>
                <a:gd name="T30" fmla="*/ 81 w 177"/>
                <a:gd name="T31" fmla="*/ 10 h 366"/>
                <a:gd name="T32" fmla="*/ 84 w 177"/>
                <a:gd name="T33" fmla="*/ 13 h 366"/>
                <a:gd name="T34" fmla="*/ 85 w 177"/>
                <a:gd name="T35" fmla="*/ 13 h 366"/>
                <a:gd name="T36" fmla="*/ 80 w 177"/>
                <a:gd name="T37" fmla="*/ 52 h 366"/>
                <a:gd name="T38" fmla="*/ 76 w 177"/>
                <a:gd name="T39" fmla="*/ 53 h 366"/>
                <a:gd name="T40" fmla="*/ 66 w 177"/>
                <a:gd name="T41" fmla="*/ 0 h 366"/>
                <a:gd name="T42" fmla="*/ 25 w 177"/>
                <a:gd name="T43" fmla="*/ 17 h 366"/>
                <a:gd name="T44" fmla="*/ 12 w 177"/>
                <a:gd name="T45" fmla="*/ 38 h 366"/>
                <a:gd name="T46" fmla="*/ 9 w 177"/>
                <a:gd name="T47" fmla="*/ 53 h 366"/>
                <a:gd name="T48" fmla="*/ 2 w 177"/>
                <a:gd name="T49" fmla="*/ 130 h 366"/>
                <a:gd name="T50" fmla="*/ 2 w 177"/>
                <a:gd name="T51" fmla="*/ 173 h 366"/>
                <a:gd name="T52" fmla="*/ 16 w 177"/>
                <a:gd name="T53" fmla="*/ 191 h 366"/>
                <a:gd name="T54" fmla="*/ 31 w 177"/>
                <a:gd name="T55" fmla="*/ 175 h 366"/>
                <a:gd name="T56" fmla="*/ 31 w 177"/>
                <a:gd name="T57" fmla="*/ 114 h 366"/>
                <a:gd name="T58" fmla="*/ 39 w 177"/>
                <a:gd name="T59" fmla="*/ 76 h 366"/>
                <a:gd name="T60" fmla="*/ 41 w 177"/>
                <a:gd name="T61" fmla="*/ 76 h 366"/>
                <a:gd name="T62" fmla="*/ 41 w 177"/>
                <a:gd name="T63" fmla="*/ 90 h 366"/>
                <a:gd name="T64" fmla="*/ 41 w 177"/>
                <a:gd name="T65" fmla="*/ 339 h 366"/>
                <a:gd name="T66" fmla="*/ 41 w 177"/>
                <a:gd name="T67" fmla="*/ 353 h 366"/>
                <a:gd name="T68" fmla="*/ 64 w 177"/>
                <a:gd name="T69" fmla="*/ 366 h 366"/>
                <a:gd name="T70" fmla="*/ 84 w 177"/>
                <a:gd name="T71" fmla="*/ 353 h 366"/>
                <a:gd name="T72" fmla="*/ 85 w 177"/>
                <a:gd name="T73" fmla="*/ 338 h 366"/>
                <a:gd name="T74" fmla="*/ 85 w 177"/>
                <a:gd name="T75" fmla="*/ 178 h 366"/>
                <a:gd name="T76" fmla="*/ 89 w 177"/>
                <a:gd name="T77" fmla="*/ 178 h 366"/>
                <a:gd name="T78" fmla="*/ 92 w 177"/>
                <a:gd name="T79" fmla="*/ 178 h 366"/>
                <a:gd name="T80" fmla="*/ 92 w 177"/>
                <a:gd name="T81" fmla="*/ 338 h 366"/>
                <a:gd name="T82" fmla="*/ 92 w 177"/>
                <a:gd name="T83" fmla="*/ 353 h 366"/>
                <a:gd name="T84" fmla="*/ 112 w 177"/>
                <a:gd name="T85" fmla="*/ 366 h 366"/>
                <a:gd name="T86" fmla="*/ 136 w 177"/>
                <a:gd name="T87" fmla="*/ 353 h 366"/>
                <a:gd name="T88" fmla="*/ 136 w 177"/>
                <a:gd name="T89" fmla="*/ 339 h 366"/>
                <a:gd name="T90" fmla="*/ 136 w 177"/>
                <a:gd name="T91" fmla="*/ 90 h 366"/>
                <a:gd name="T92" fmla="*/ 136 w 177"/>
                <a:gd name="T93" fmla="*/ 76 h 366"/>
                <a:gd name="T94" fmla="*/ 138 w 177"/>
                <a:gd name="T95" fmla="*/ 76 h 366"/>
                <a:gd name="T96" fmla="*/ 146 w 177"/>
                <a:gd name="T97" fmla="*/ 114 h 366"/>
                <a:gd name="T98" fmla="*/ 145 w 177"/>
                <a:gd name="T99" fmla="*/ 175 h 366"/>
                <a:gd name="T100" fmla="*/ 161 w 177"/>
                <a:gd name="T101" fmla="*/ 191 h 366"/>
                <a:gd name="T102" fmla="*/ 175 w 177"/>
                <a:gd name="T103" fmla="*/ 173 h 366"/>
                <a:gd name="T104" fmla="*/ 175 w 177"/>
                <a:gd name="T105" fmla="*/ 130 h 366"/>
                <a:gd name="T106" fmla="*/ 167 w 177"/>
                <a:gd name="T107" fmla="*/ 53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7" h="366">
                  <a:moveTo>
                    <a:pt x="167" y="53"/>
                  </a:moveTo>
                  <a:cubicBezTo>
                    <a:pt x="167" y="48"/>
                    <a:pt x="166" y="43"/>
                    <a:pt x="165" y="38"/>
                  </a:cubicBezTo>
                  <a:cubicBezTo>
                    <a:pt x="163" y="30"/>
                    <a:pt x="158" y="21"/>
                    <a:pt x="151" y="17"/>
                  </a:cubicBezTo>
                  <a:cubicBezTo>
                    <a:pt x="139" y="10"/>
                    <a:pt x="124" y="6"/>
                    <a:pt x="110" y="0"/>
                  </a:cubicBezTo>
                  <a:cubicBezTo>
                    <a:pt x="106" y="19"/>
                    <a:pt x="103" y="36"/>
                    <a:pt x="100" y="53"/>
                  </a:cubicBezTo>
                  <a:cubicBezTo>
                    <a:pt x="99" y="53"/>
                    <a:pt x="98" y="53"/>
                    <a:pt x="96" y="52"/>
                  </a:cubicBezTo>
                  <a:cubicBezTo>
                    <a:pt x="96" y="42"/>
                    <a:pt x="92" y="19"/>
                    <a:pt x="91" y="13"/>
                  </a:cubicBezTo>
                  <a:cubicBezTo>
                    <a:pt x="93" y="13"/>
                    <a:pt x="93" y="13"/>
                    <a:pt x="93" y="13"/>
                  </a:cubicBezTo>
                  <a:cubicBezTo>
                    <a:pt x="94" y="13"/>
                    <a:pt x="95" y="12"/>
                    <a:pt x="95" y="10"/>
                  </a:cubicBezTo>
                  <a:cubicBezTo>
                    <a:pt x="97" y="5"/>
                    <a:pt x="97" y="5"/>
                    <a:pt x="97" y="5"/>
                  </a:cubicBezTo>
                  <a:cubicBezTo>
                    <a:pt x="97" y="4"/>
                    <a:pt x="97" y="3"/>
                    <a:pt x="95" y="2"/>
                  </a:cubicBezTo>
                  <a:cubicBezTo>
                    <a:pt x="89" y="2"/>
                    <a:pt x="89" y="2"/>
                    <a:pt x="89" y="2"/>
                  </a:cubicBezTo>
                  <a:cubicBezTo>
                    <a:pt x="87" y="2"/>
                    <a:pt x="87" y="2"/>
                    <a:pt x="87" y="2"/>
                  </a:cubicBezTo>
                  <a:cubicBezTo>
                    <a:pt x="81" y="2"/>
                    <a:pt x="81" y="2"/>
                    <a:pt x="81" y="2"/>
                  </a:cubicBezTo>
                  <a:cubicBezTo>
                    <a:pt x="80" y="3"/>
                    <a:pt x="79" y="4"/>
                    <a:pt x="79" y="5"/>
                  </a:cubicBezTo>
                  <a:cubicBezTo>
                    <a:pt x="81" y="10"/>
                    <a:pt x="81" y="10"/>
                    <a:pt x="81" y="10"/>
                  </a:cubicBezTo>
                  <a:cubicBezTo>
                    <a:pt x="82" y="12"/>
                    <a:pt x="82" y="13"/>
                    <a:pt x="84" y="13"/>
                  </a:cubicBezTo>
                  <a:cubicBezTo>
                    <a:pt x="85" y="13"/>
                    <a:pt x="85" y="13"/>
                    <a:pt x="85" y="13"/>
                  </a:cubicBezTo>
                  <a:cubicBezTo>
                    <a:pt x="84" y="19"/>
                    <a:pt x="81" y="42"/>
                    <a:pt x="80" y="52"/>
                  </a:cubicBezTo>
                  <a:cubicBezTo>
                    <a:pt x="79" y="53"/>
                    <a:pt x="78" y="53"/>
                    <a:pt x="76" y="53"/>
                  </a:cubicBezTo>
                  <a:cubicBezTo>
                    <a:pt x="73" y="36"/>
                    <a:pt x="70" y="19"/>
                    <a:pt x="66" y="0"/>
                  </a:cubicBezTo>
                  <a:cubicBezTo>
                    <a:pt x="52" y="6"/>
                    <a:pt x="38" y="10"/>
                    <a:pt x="25" y="17"/>
                  </a:cubicBezTo>
                  <a:cubicBezTo>
                    <a:pt x="19" y="21"/>
                    <a:pt x="14" y="30"/>
                    <a:pt x="12" y="38"/>
                  </a:cubicBezTo>
                  <a:cubicBezTo>
                    <a:pt x="10" y="43"/>
                    <a:pt x="10" y="48"/>
                    <a:pt x="9" y="53"/>
                  </a:cubicBezTo>
                  <a:cubicBezTo>
                    <a:pt x="4" y="78"/>
                    <a:pt x="0" y="103"/>
                    <a:pt x="2" y="130"/>
                  </a:cubicBezTo>
                  <a:cubicBezTo>
                    <a:pt x="2" y="144"/>
                    <a:pt x="2" y="159"/>
                    <a:pt x="2" y="173"/>
                  </a:cubicBezTo>
                  <a:cubicBezTo>
                    <a:pt x="2" y="186"/>
                    <a:pt x="5" y="190"/>
                    <a:pt x="16" y="191"/>
                  </a:cubicBezTo>
                  <a:cubicBezTo>
                    <a:pt x="27" y="191"/>
                    <a:pt x="31" y="187"/>
                    <a:pt x="31" y="175"/>
                  </a:cubicBezTo>
                  <a:cubicBezTo>
                    <a:pt x="31" y="154"/>
                    <a:pt x="32" y="134"/>
                    <a:pt x="31" y="114"/>
                  </a:cubicBezTo>
                  <a:cubicBezTo>
                    <a:pt x="29" y="100"/>
                    <a:pt x="35" y="88"/>
                    <a:pt x="39" y="76"/>
                  </a:cubicBezTo>
                  <a:cubicBezTo>
                    <a:pt x="39" y="76"/>
                    <a:pt x="40" y="76"/>
                    <a:pt x="41" y="76"/>
                  </a:cubicBezTo>
                  <a:cubicBezTo>
                    <a:pt x="41" y="81"/>
                    <a:pt x="41" y="85"/>
                    <a:pt x="41" y="90"/>
                  </a:cubicBezTo>
                  <a:cubicBezTo>
                    <a:pt x="41" y="173"/>
                    <a:pt x="41" y="256"/>
                    <a:pt x="41" y="339"/>
                  </a:cubicBezTo>
                  <a:cubicBezTo>
                    <a:pt x="41" y="344"/>
                    <a:pt x="40" y="349"/>
                    <a:pt x="41" y="353"/>
                  </a:cubicBezTo>
                  <a:cubicBezTo>
                    <a:pt x="41" y="364"/>
                    <a:pt x="45" y="366"/>
                    <a:pt x="64" y="366"/>
                  </a:cubicBezTo>
                  <a:cubicBezTo>
                    <a:pt x="80" y="366"/>
                    <a:pt x="84" y="364"/>
                    <a:pt x="84" y="353"/>
                  </a:cubicBezTo>
                  <a:cubicBezTo>
                    <a:pt x="85" y="348"/>
                    <a:pt x="85" y="343"/>
                    <a:pt x="85" y="338"/>
                  </a:cubicBezTo>
                  <a:cubicBezTo>
                    <a:pt x="85" y="285"/>
                    <a:pt x="85" y="231"/>
                    <a:pt x="85" y="178"/>
                  </a:cubicBezTo>
                  <a:cubicBezTo>
                    <a:pt x="85" y="178"/>
                    <a:pt x="89" y="178"/>
                    <a:pt x="89" y="178"/>
                  </a:cubicBezTo>
                  <a:cubicBezTo>
                    <a:pt x="90" y="178"/>
                    <a:pt x="91" y="178"/>
                    <a:pt x="92" y="178"/>
                  </a:cubicBezTo>
                  <a:cubicBezTo>
                    <a:pt x="92" y="231"/>
                    <a:pt x="92" y="285"/>
                    <a:pt x="92" y="338"/>
                  </a:cubicBezTo>
                  <a:cubicBezTo>
                    <a:pt x="92" y="343"/>
                    <a:pt x="92" y="348"/>
                    <a:pt x="92" y="353"/>
                  </a:cubicBezTo>
                  <a:cubicBezTo>
                    <a:pt x="93" y="364"/>
                    <a:pt x="96" y="366"/>
                    <a:pt x="112" y="366"/>
                  </a:cubicBezTo>
                  <a:cubicBezTo>
                    <a:pt x="131" y="366"/>
                    <a:pt x="135" y="364"/>
                    <a:pt x="136" y="353"/>
                  </a:cubicBezTo>
                  <a:cubicBezTo>
                    <a:pt x="136" y="349"/>
                    <a:pt x="136" y="344"/>
                    <a:pt x="136" y="339"/>
                  </a:cubicBezTo>
                  <a:cubicBezTo>
                    <a:pt x="136" y="256"/>
                    <a:pt x="136" y="173"/>
                    <a:pt x="136" y="90"/>
                  </a:cubicBezTo>
                  <a:cubicBezTo>
                    <a:pt x="136" y="85"/>
                    <a:pt x="136" y="81"/>
                    <a:pt x="136" y="76"/>
                  </a:cubicBezTo>
                  <a:cubicBezTo>
                    <a:pt x="136" y="76"/>
                    <a:pt x="137" y="76"/>
                    <a:pt x="138" y="76"/>
                  </a:cubicBezTo>
                  <a:cubicBezTo>
                    <a:pt x="142" y="88"/>
                    <a:pt x="147" y="100"/>
                    <a:pt x="146" y="114"/>
                  </a:cubicBezTo>
                  <a:cubicBezTo>
                    <a:pt x="144" y="134"/>
                    <a:pt x="145" y="154"/>
                    <a:pt x="145" y="175"/>
                  </a:cubicBezTo>
                  <a:cubicBezTo>
                    <a:pt x="146" y="187"/>
                    <a:pt x="149" y="191"/>
                    <a:pt x="161" y="191"/>
                  </a:cubicBezTo>
                  <a:cubicBezTo>
                    <a:pt x="171" y="190"/>
                    <a:pt x="174" y="186"/>
                    <a:pt x="175" y="173"/>
                  </a:cubicBezTo>
                  <a:cubicBezTo>
                    <a:pt x="175" y="159"/>
                    <a:pt x="174" y="144"/>
                    <a:pt x="175" y="130"/>
                  </a:cubicBezTo>
                  <a:cubicBezTo>
                    <a:pt x="177" y="103"/>
                    <a:pt x="172" y="78"/>
                    <a:pt x="167"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 name="Freeform 25"/>
            <p:cNvSpPr>
              <a:spLocks/>
            </p:cNvSpPr>
            <p:nvPr/>
          </p:nvSpPr>
          <p:spPr bwMode="auto">
            <a:xfrm>
              <a:off x="3875088" y="7015163"/>
              <a:ext cx="266700" cy="339725"/>
            </a:xfrm>
            <a:custGeom>
              <a:avLst/>
              <a:gdLst>
                <a:gd name="T0" fmla="*/ 5 w 68"/>
                <a:gd name="T1" fmla="*/ 57 h 87"/>
                <a:gd name="T2" fmla="*/ 6 w 68"/>
                <a:gd name="T3" fmla="*/ 56 h 87"/>
                <a:gd name="T4" fmla="*/ 7 w 68"/>
                <a:gd name="T5" fmla="*/ 63 h 87"/>
                <a:gd name="T6" fmla="*/ 33 w 68"/>
                <a:gd name="T7" fmla="*/ 87 h 87"/>
                <a:gd name="T8" fmla="*/ 33 w 68"/>
                <a:gd name="T9" fmla="*/ 87 h 87"/>
                <a:gd name="T10" fmla="*/ 33 w 68"/>
                <a:gd name="T11" fmla="*/ 87 h 87"/>
                <a:gd name="T12" fmla="*/ 34 w 68"/>
                <a:gd name="T13" fmla="*/ 87 h 87"/>
                <a:gd name="T14" fmla="*/ 35 w 68"/>
                <a:gd name="T15" fmla="*/ 87 h 87"/>
                <a:gd name="T16" fmla="*/ 35 w 68"/>
                <a:gd name="T17" fmla="*/ 87 h 87"/>
                <a:gd name="T18" fmla="*/ 35 w 68"/>
                <a:gd name="T19" fmla="*/ 87 h 87"/>
                <a:gd name="T20" fmla="*/ 61 w 68"/>
                <a:gd name="T21" fmla="*/ 63 h 87"/>
                <a:gd name="T22" fmla="*/ 62 w 68"/>
                <a:gd name="T23" fmla="*/ 56 h 87"/>
                <a:gd name="T24" fmla="*/ 63 w 68"/>
                <a:gd name="T25" fmla="*/ 57 h 87"/>
                <a:gd name="T26" fmla="*/ 68 w 68"/>
                <a:gd name="T27" fmla="*/ 46 h 87"/>
                <a:gd name="T28" fmla="*/ 67 w 68"/>
                <a:gd name="T29" fmla="*/ 34 h 87"/>
                <a:gd name="T30" fmla="*/ 65 w 68"/>
                <a:gd name="T31" fmla="*/ 33 h 87"/>
                <a:gd name="T32" fmla="*/ 35 w 68"/>
                <a:gd name="T33" fmla="*/ 0 h 87"/>
                <a:gd name="T34" fmla="*/ 35 w 68"/>
                <a:gd name="T35" fmla="*/ 0 h 87"/>
                <a:gd name="T36" fmla="*/ 35 w 68"/>
                <a:gd name="T37" fmla="*/ 0 h 87"/>
                <a:gd name="T38" fmla="*/ 34 w 68"/>
                <a:gd name="T39" fmla="*/ 0 h 87"/>
                <a:gd name="T40" fmla="*/ 33 w 68"/>
                <a:gd name="T41" fmla="*/ 0 h 87"/>
                <a:gd name="T42" fmla="*/ 33 w 68"/>
                <a:gd name="T43" fmla="*/ 0 h 87"/>
                <a:gd name="T44" fmla="*/ 33 w 68"/>
                <a:gd name="T45" fmla="*/ 0 h 87"/>
                <a:gd name="T46" fmla="*/ 3 w 68"/>
                <a:gd name="T47" fmla="*/ 33 h 87"/>
                <a:gd name="T48" fmla="*/ 2 w 68"/>
                <a:gd name="T49" fmla="*/ 34 h 87"/>
                <a:gd name="T50" fmla="*/ 1 w 68"/>
                <a:gd name="T51" fmla="*/ 46 h 87"/>
                <a:gd name="T52" fmla="*/ 5 w 68"/>
                <a:gd name="T53"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87">
                  <a:moveTo>
                    <a:pt x="5" y="57"/>
                  </a:moveTo>
                  <a:cubicBezTo>
                    <a:pt x="6" y="57"/>
                    <a:pt x="6" y="56"/>
                    <a:pt x="6" y="56"/>
                  </a:cubicBezTo>
                  <a:cubicBezTo>
                    <a:pt x="6" y="59"/>
                    <a:pt x="7" y="61"/>
                    <a:pt x="7" y="63"/>
                  </a:cubicBezTo>
                  <a:cubicBezTo>
                    <a:pt x="16" y="79"/>
                    <a:pt x="20" y="86"/>
                    <a:pt x="33" y="87"/>
                  </a:cubicBezTo>
                  <a:cubicBezTo>
                    <a:pt x="33" y="87"/>
                    <a:pt x="33" y="87"/>
                    <a:pt x="33" y="87"/>
                  </a:cubicBezTo>
                  <a:cubicBezTo>
                    <a:pt x="33" y="87"/>
                    <a:pt x="33" y="87"/>
                    <a:pt x="33" y="87"/>
                  </a:cubicBezTo>
                  <a:cubicBezTo>
                    <a:pt x="34" y="87"/>
                    <a:pt x="34" y="87"/>
                    <a:pt x="34" y="87"/>
                  </a:cubicBezTo>
                  <a:cubicBezTo>
                    <a:pt x="34" y="87"/>
                    <a:pt x="35" y="87"/>
                    <a:pt x="35" y="87"/>
                  </a:cubicBezTo>
                  <a:cubicBezTo>
                    <a:pt x="35" y="87"/>
                    <a:pt x="35" y="87"/>
                    <a:pt x="35" y="87"/>
                  </a:cubicBezTo>
                  <a:cubicBezTo>
                    <a:pt x="35" y="87"/>
                    <a:pt x="35" y="87"/>
                    <a:pt x="35" y="87"/>
                  </a:cubicBezTo>
                  <a:cubicBezTo>
                    <a:pt x="48" y="86"/>
                    <a:pt x="52" y="79"/>
                    <a:pt x="61" y="63"/>
                  </a:cubicBezTo>
                  <a:cubicBezTo>
                    <a:pt x="62" y="61"/>
                    <a:pt x="62" y="59"/>
                    <a:pt x="62" y="56"/>
                  </a:cubicBezTo>
                  <a:cubicBezTo>
                    <a:pt x="63" y="56"/>
                    <a:pt x="63" y="57"/>
                    <a:pt x="63" y="57"/>
                  </a:cubicBezTo>
                  <a:cubicBezTo>
                    <a:pt x="65" y="57"/>
                    <a:pt x="67" y="52"/>
                    <a:pt x="68" y="46"/>
                  </a:cubicBezTo>
                  <a:cubicBezTo>
                    <a:pt x="68" y="43"/>
                    <a:pt x="68" y="36"/>
                    <a:pt x="67" y="34"/>
                  </a:cubicBezTo>
                  <a:cubicBezTo>
                    <a:pt x="66" y="33"/>
                    <a:pt x="66" y="33"/>
                    <a:pt x="65" y="33"/>
                  </a:cubicBezTo>
                  <a:cubicBezTo>
                    <a:pt x="62" y="10"/>
                    <a:pt x="50" y="1"/>
                    <a:pt x="35" y="0"/>
                  </a:cubicBezTo>
                  <a:cubicBezTo>
                    <a:pt x="35" y="0"/>
                    <a:pt x="35" y="0"/>
                    <a:pt x="35" y="0"/>
                  </a:cubicBezTo>
                  <a:cubicBezTo>
                    <a:pt x="35" y="0"/>
                    <a:pt x="35" y="0"/>
                    <a:pt x="35" y="0"/>
                  </a:cubicBezTo>
                  <a:cubicBezTo>
                    <a:pt x="35" y="0"/>
                    <a:pt x="34" y="0"/>
                    <a:pt x="34" y="0"/>
                  </a:cubicBezTo>
                  <a:cubicBezTo>
                    <a:pt x="34" y="0"/>
                    <a:pt x="34" y="0"/>
                    <a:pt x="33" y="0"/>
                  </a:cubicBezTo>
                  <a:cubicBezTo>
                    <a:pt x="33" y="0"/>
                    <a:pt x="33" y="0"/>
                    <a:pt x="33" y="0"/>
                  </a:cubicBezTo>
                  <a:cubicBezTo>
                    <a:pt x="33" y="0"/>
                    <a:pt x="33" y="0"/>
                    <a:pt x="33" y="0"/>
                  </a:cubicBezTo>
                  <a:cubicBezTo>
                    <a:pt x="18" y="1"/>
                    <a:pt x="6" y="10"/>
                    <a:pt x="3" y="33"/>
                  </a:cubicBezTo>
                  <a:cubicBezTo>
                    <a:pt x="3" y="33"/>
                    <a:pt x="2" y="33"/>
                    <a:pt x="2" y="34"/>
                  </a:cubicBezTo>
                  <a:cubicBezTo>
                    <a:pt x="1" y="36"/>
                    <a:pt x="0" y="43"/>
                    <a:pt x="1" y="46"/>
                  </a:cubicBezTo>
                  <a:cubicBezTo>
                    <a:pt x="1" y="52"/>
                    <a:pt x="3" y="57"/>
                    <a:pt x="5"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39" name="Freeform 27"/>
          <p:cNvSpPr>
            <a:spLocks noEditPoints="1"/>
          </p:cNvSpPr>
          <p:nvPr userDrawn="1"/>
        </p:nvSpPr>
        <p:spPr bwMode="auto">
          <a:xfrm>
            <a:off x="8459142" y="2803929"/>
            <a:ext cx="394436" cy="450612"/>
          </a:xfrm>
          <a:custGeom>
            <a:avLst/>
            <a:gdLst>
              <a:gd name="T0" fmla="*/ 7 w 398"/>
              <a:gd name="T1" fmla="*/ 45 h 455"/>
              <a:gd name="T2" fmla="*/ 199 w 398"/>
              <a:gd name="T3" fmla="*/ 0 h 455"/>
              <a:gd name="T4" fmla="*/ 308 w 398"/>
              <a:gd name="T5" fmla="*/ 12 h 455"/>
              <a:gd name="T6" fmla="*/ 392 w 398"/>
              <a:gd name="T7" fmla="*/ 45 h 455"/>
              <a:gd name="T8" fmla="*/ 398 w 398"/>
              <a:gd name="T9" fmla="*/ 57 h 455"/>
              <a:gd name="T10" fmla="*/ 398 w 398"/>
              <a:gd name="T11" fmla="*/ 227 h 455"/>
              <a:gd name="T12" fmla="*/ 342 w 398"/>
              <a:gd name="T13" fmla="*/ 359 h 455"/>
              <a:gd name="T14" fmla="*/ 204 w 398"/>
              <a:gd name="T15" fmla="*/ 454 h 455"/>
              <a:gd name="T16" fmla="*/ 199 w 398"/>
              <a:gd name="T17" fmla="*/ 455 h 455"/>
              <a:gd name="T18" fmla="*/ 194 w 398"/>
              <a:gd name="T19" fmla="*/ 454 h 455"/>
              <a:gd name="T20" fmla="*/ 57 w 398"/>
              <a:gd name="T21" fmla="*/ 359 h 455"/>
              <a:gd name="T22" fmla="*/ 0 w 398"/>
              <a:gd name="T23" fmla="*/ 227 h 455"/>
              <a:gd name="T24" fmla="*/ 0 w 398"/>
              <a:gd name="T25" fmla="*/ 57 h 455"/>
              <a:gd name="T26" fmla="*/ 7 w 398"/>
              <a:gd name="T27" fmla="*/ 45 h 455"/>
              <a:gd name="T28" fmla="*/ 122 w 398"/>
              <a:gd name="T29" fmla="*/ 236 h 455"/>
              <a:gd name="T30" fmla="*/ 116 w 398"/>
              <a:gd name="T31" fmla="*/ 245 h 455"/>
              <a:gd name="T32" fmla="*/ 114 w 398"/>
              <a:gd name="T33" fmla="*/ 256 h 455"/>
              <a:gd name="T34" fmla="*/ 122 w 398"/>
              <a:gd name="T35" fmla="*/ 276 h 455"/>
              <a:gd name="T36" fmla="*/ 142 w 398"/>
              <a:gd name="T37" fmla="*/ 284 h 455"/>
              <a:gd name="T38" fmla="*/ 153 w 398"/>
              <a:gd name="T39" fmla="*/ 282 h 455"/>
              <a:gd name="T40" fmla="*/ 162 w 398"/>
              <a:gd name="T41" fmla="*/ 276 h 455"/>
              <a:gd name="T42" fmla="*/ 181 w 398"/>
              <a:gd name="T43" fmla="*/ 257 h 455"/>
              <a:gd name="T44" fmla="*/ 199 w 398"/>
              <a:gd name="T45" fmla="*/ 239 h 455"/>
              <a:gd name="T46" fmla="*/ 218 w 398"/>
              <a:gd name="T47" fmla="*/ 257 h 455"/>
              <a:gd name="T48" fmla="*/ 236 w 398"/>
              <a:gd name="T49" fmla="*/ 276 h 455"/>
              <a:gd name="T50" fmla="*/ 245 w 398"/>
              <a:gd name="T51" fmla="*/ 282 h 455"/>
              <a:gd name="T52" fmla="*/ 256 w 398"/>
              <a:gd name="T53" fmla="*/ 284 h 455"/>
              <a:gd name="T54" fmla="*/ 276 w 398"/>
              <a:gd name="T55" fmla="*/ 276 h 455"/>
              <a:gd name="T56" fmla="*/ 285 w 398"/>
              <a:gd name="T57" fmla="*/ 256 h 455"/>
              <a:gd name="T58" fmla="*/ 282 w 398"/>
              <a:gd name="T59" fmla="*/ 245 h 455"/>
              <a:gd name="T60" fmla="*/ 276 w 398"/>
              <a:gd name="T61" fmla="*/ 236 h 455"/>
              <a:gd name="T62" fmla="*/ 258 w 398"/>
              <a:gd name="T63" fmla="*/ 217 h 455"/>
              <a:gd name="T64" fmla="*/ 239 w 398"/>
              <a:gd name="T65" fmla="*/ 199 h 455"/>
              <a:gd name="T66" fmla="*/ 258 w 398"/>
              <a:gd name="T67" fmla="*/ 181 h 455"/>
              <a:gd name="T68" fmla="*/ 276 w 398"/>
              <a:gd name="T69" fmla="*/ 162 h 455"/>
              <a:gd name="T70" fmla="*/ 282 w 398"/>
              <a:gd name="T71" fmla="*/ 153 h 455"/>
              <a:gd name="T72" fmla="*/ 285 w 398"/>
              <a:gd name="T73" fmla="*/ 142 h 455"/>
              <a:gd name="T74" fmla="*/ 276 w 398"/>
              <a:gd name="T75" fmla="*/ 122 h 455"/>
              <a:gd name="T76" fmla="*/ 256 w 398"/>
              <a:gd name="T77" fmla="*/ 114 h 455"/>
              <a:gd name="T78" fmla="*/ 245 w 398"/>
              <a:gd name="T79" fmla="*/ 116 h 455"/>
              <a:gd name="T80" fmla="*/ 236 w 398"/>
              <a:gd name="T81" fmla="*/ 122 h 455"/>
              <a:gd name="T82" fmla="*/ 218 w 398"/>
              <a:gd name="T83" fmla="*/ 140 h 455"/>
              <a:gd name="T84" fmla="*/ 199 w 398"/>
              <a:gd name="T85" fmla="*/ 159 h 455"/>
              <a:gd name="T86" fmla="*/ 181 w 398"/>
              <a:gd name="T87" fmla="*/ 140 h 455"/>
              <a:gd name="T88" fmla="*/ 162 w 398"/>
              <a:gd name="T89" fmla="*/ 122 h 455"/>
              <a:gd name="T90" fmla="*/ 153 w 398"/>
              <a:gd name="T91" fmla="*/ 116 h 455"/>
              <a:gd name="T92" fmla="*/ 142 w 398"/>
              <a:gd name="T93" fmla="*/ 114 h 455"/>
              <a:gd name="T94" fmla="*/ 122 w 398"/>
              <a:gd name="T95" fmla="*/ 122 h 455"/>
              <a:gd name="T96" fmla="*/ 114 w 398"/>
              <a:gd name="T97" fmla="*/ 142 h 455"/>
              <a:gd name="T98" fmla="*/ 116 w 398"/>
              <a:gd name="T99" fmla="*/ 153 h 455"/>
              <a:gd name="T100" fmla="*/ 122 w 398"/>
              <a:gd name="T101" fmla="*/ 162 h 455"/>
              <a:gd name="T102" fmla="*/ 141 w 398"/>
              <a:gd name="T103" fmla="*/ 181 h 455"/>
              <a:gd name="T104" fmla="*/ 159 w 398"/>
              <a:gd name="T105" fmla="*/ 199 h 455"/>
              <a:gd name="T106" fmla="*/ 141 w 398"/>
              <a:gd name="T107" fmla="*/ 217 h 455"/>
              <a:gd name="T108" fmla="*/ 122 w 398"/>
              <a:gd name="T109" fmla="*/ 236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98" h="455">
                <a:moveTo>
                  <a:pt x="7" y="45"/>
                </a:moveTo>
                <a:cubicBezTo>
                  <a:pt x="52" y="15"/>
                  <a:pt x="133" y="0"/>
                  <a:pt x="199" y="0"/>
                </a:cubicBezTo>
                <a:cubicBezTo>
                  <a:pt x="234" y="0"/>
                  <a:pt x="273" y="4"/>
                  <a:pt x="308" y="12"/>
                </a:cubicBezTo>
                <a:cubicBezTo>
                  <a:pt x="341" y="19"/>
                  <a:pt x="370" y="30"/>
                  <a:pt x="392" y="45"/>
                </a:cubicBezTo>
                <a:cubicBezTo>
                  <a:pt x="396" y="47"/>
                  <a:pt x="398" y="52"/>
                  <a:pt x="398" y="57"/>
                </a:cubicBezTo>
                <a:cubicBezTo>
                  <a:pt x="398" y="227"/>
                  <a:pt x="398" y="227"/>
                  <a:pt x="398" y="227"/>
                </a:cubicBezTo>
                <a:cubicBezTo>
                  <a:pt x="398" y="275"/>
                  <a:pt x="375" y="321"/>
                  <a:pt x="342" y="359"/>
                </a:cubicBezTo>
                <a:cubicBezTo>
                  <a:pt x="301" y="406"/>
                  <a:pt x="246" y="441"/>
                  <a:pt x="204" y="454"/>
                </a:cubicBezTo>
                <a:cubicBezTo>
                  <a:pt x="203" y="455"/>
                  <a:pt x="201" y="455"/>
                  <a:pt x="199" y="455"/>
                </a:cubicBezTo>
                <a:cubicBezTo>
                  <a:pt x="197" y="455"/>
                  <a:pt x="196" y="455"/>
                  <a:pt x="194" y="454"/>
                </a:cubicBezTo>
                <a:cubicBezTo>
                  <a:pt x="152" y="441"/>
                  <a:pt x="97" y="406"/>
                  <a:pt x="57" y="359"/>
                </a:cubicBezTo>
                <a:cubicBezTo>
                  <a:pt x="24" y="321"/>
                  <a:pt x="0" y="275"/>
                  <a:pt x="0" y="227"/>
                </a:cubicBezTo>
                <a:cubicBezTo>
                  <a:pt x="0" y="57"/>
                  <a:pt x="0" y="57"/>
                  <a:pt x="0" y="57"/>
                </a:cubicBezTo>
                <a:cubicBezTo>
                  <a:pt x="0" y="52"/>
                  <a:pt x="3" y="47"/>
                  <a:pt x="7" y="45"/>
                </a:cubicBezTo>
                <a:close/>
                <a:moveTo>
                  <a:pt x="122" y="236"/>
                </a:moveTo>
                <a:cubicBezTo>
                  <a:pt x="120" y="238"/>
                  <a:pt x="117" y="241"/>
                  <a:pt x="116" y="245"/>
                </a:cubicBezTo>
                <a:cubicBezTo>
                  <a:pt x="115" y="248"/>
                  <a:pt x="114" y="252"/>
                  <a:pt x="114" y="256"/>
                </a:cubicBezTo>
                <a:cubicBezTo>
                  <a:pt x="114" y="264"/>
                  <a:pt x="117" y="271"/>
                  <a:pt x="122" y="276"/>
                </a:cubicBezTo>
                <a:cubicBezTo>
                  <a:pt x="127" y="281"/>
                  <a:pt x="134" y="284"/>
                  <a:pt x="142" y="284"/>
                </a:cubicBezTo>
                <a:cubicBezTo>
                  <a:pt x="146" y="284"/>
                  <a:pt x="150" y="283"/>
                  <a:pt x="153" y="282"/>
                </a:cubicBezTo>
                <a:cubicBezTo>
                  <a:pt x="157" y="281"/>
                  <a:pt x="160" y="278"/>
                  <a:pt x="162" y="276"/>
                </a:cubicBezTo>
                <a:cubicBezTo>
                  <a:pt x="181" y="257"/>
                  <a:pt x="181" y="257"/>
                  <a:pt x="181" y="257"/>
                </a:cubicBezTo>
                <a:cubicBezTo>
                  <a:pt x="199" y="239"/>
                  <a:pt x="199" y="239"/>
                  <a:pt x="199" y="239"/>
                </a:cubicBezTo>
                <a:cubicBezTo>
                  <a:pt x="218" y="257"/>
                  <a:pt x="218" y="257"/>
                  <a:pt x="218" y="257"/>
                </a:cubicBezTo>
                <a:cubicBezTo>
                  <a:pt x="236" y="276"/>
                  <a:pt x="236" y="276"/>
                  <a:pt x="236" y="276"/>
                </a:cubicBezTo>
                <a:cubicBezTo>
                  <a:pt x="238" y="278"/>
                  <a:pt x="242" y="281"/>
                  <a:pt x="245" y="282"/>
                </a:cubicBezTo>
                <a:cubicBezTo>
                  <a:pt x="248" y="283"/>
                  <a:pt x="252" y="284"/>
                  <a:pt x="256" y="284"/>
                </a:cubicBezTo>
                <a:cubicBezTo>
                  <a:pt x="264" y="284"/>
                  <a:pt x="271" y="281"/>
                  <a:pt x="276" y="276"/>
                </a:cubicBezTo>
                <a:cubicBezTo>
                  <a:pt x="281" y="271"/>
                  <a:pt x="285" y="264"/>
                  <a:pt x="285" y="256"/>
                </a:cubicBezTo>
                <a:cubicBezTo>
                  <a:pt x="285" y="252"/>
                  <a:pt x="284" y="248"/>
                  <a:pt x="282" y="245"/>
                </a:cubicBezTo>
                <a:cubicBezTo>
                  <a:pt x="281" y="241"/>
                  <a:pt x="279" y="238"/>
                  <a:pt x="276" y="236"/>
                </a:cubicBezTo>
                <a:cubicBezTo>
                  <a:pt x="258" y="217"/>
                  <a:pt x="258" y="217"/>
                  <a:pt x="258" y="217"/>
                </a:cubicBezTo>
                <a:cubicBezTo>
                  <a:pt x="239" y="199"/>
                  <a:pt x="239" y="199"/>
                  <a:pt x="239" y="199"/>
                </a:cubicBezTo>
                <a:cubicBezTo>
                  <a:pt x="258" y="181"/>
                  <a:pt x="258" y="181"/>
                  <a:pt x="258" y="181"/>
                </a:cubicBezTo>
                <a:cubicBezTo>
                  <a:pt x="276" y="162"/>
                  <a:pt x="276" y="162"/>
                  <a:pt x="276" y="162"/>
                </a:cubicBezTo>
                <a:cubicBezTo>
                  <a:pt x="279" y="160"/>
                  <a:pt x="281" y="157"/>
                  <a:pt x="282" y="153"/>
                </a:cubicBezTo>
                <a:cubicBezTo>
                  <a:pt x="284" y="150"/>
                  <a:pt x="285" y="146"/>
                  <a:pt x="285" y="142"/>
                </a:cubicBezTo>
                <a:cubicBezTo>
                  <a:pt x="285" y="134"/>
                  <a:pt x="281" y="127"/>
                  <a:pt x="276" y="122"/>
                </a:cubicBezTo>
                <a:cubicBezTo>
                  <a:pt x="271" y="117"/>
                  <a:pt x="264" y="114"/>
                  <a:pt x="256" y="114"/>
                </a:cubicBezTo>
                <a:cubicBezTo>
                  <a:pt x="252" y="114"/>
                  <a:pt x="248" y="114"/>
                  <a:pt x="245" y="116"/>
                </a:cubicBezTo>
                <a:cubicBezTo>
                  <a:pt x="242" y="117"/>
                  <a:pt x="238" y="119"/>
                  <a:pt x="236" y="122"/>
                </a:cubicBezTo>
                <a:cubicBezTo>
                  <a:pt x="218" y="140"/>
                  <a:pt x="218" y="140"/>
                  <a:pt x="218" y="140"/>
                </a:cubicBezTo>
                <a:cubicBezTo>
                  <a:pt x="199" y="159"/>
                  <a:pt x="199" y="159"/>
                  <a:pt x="199" y="159"/>
                </a:cubicBezTo>
                <a:cubicBezTo>
                  <a:pt x="181" y="140"/>
                  <a:pt x="181" y="140"/>
                  <a:pt x="181" y="140"/>
                </a:cubicBezTo>
                <a:cubicBezTo>
                  <a:pt x="162" y="122"/>
                  <a:pt x="162" y="122"/>
                  <a:pt x="162" y="122"/>
                </a:cubicBezTo>
                <a:cubicBezTo>
                  <a:pt x="160" y="119"/>
                  <a:pt x="157" y="117"/>
                  <a:pt x="153" y="116"/>
                </a:cubicBezTo>
                <a:cubicBezTo>
                  <a:pt x="150" y="114"/>
                  <a:pt x="146" y="114"/>
                  <a:pt x="142" y="114"/>
                </a:cubicBezTo>
                <a:cubicBezTo>
                  <a:pt x="134" y="114"/>
                  <a:pt x="127" y="117"/>
                  <a:pt x="122" y="122"/>
                </a:cubicBezTo>
                <a:cubicBezTo>
                  <a:pt x="117" y="127"/>
                  <a:pt x="114" y="134"/>
                  <a:pt x="114" y="142"/>
                </a:cubicBezTo>
                <a:cubicBezTo>
                  <a:pt x="114" y="146"/>
                  <a:pt x="115" y="150"/>
                  <a:pt x="116" y="153"/>
                </a:cubicBezTo>
                <a:cubicBezTo>
                  <a:pt x="117" y="157"/>
                  <a:pt x="120" y="160"/>
                  <a:pt x="122" y="162"/>
                </a:cubicBezTo>
                <a:cubicBezTo>
                  <a:pt x="141" y="181"/>
                  <a:pt x="141" y="181"/>
                  <a:pt x="141" y="181"/>
                </a:cubicBezTo>
                <a:cubicBezTo>
                  <a:pt x="159" y="199"/>
                  <a:pt x="159" y="199"/>
                  <a:pt x="159" y="199"/>
                </a:cubicBezTo>
                <a:cubicBezTo>
                  <a:pt x="141" y="217"/>
                  <a:pt x="141" y="217"/>
                  <a:pt x="141" y="217"/>
                </a:cubicBezTo>
                <a:lnTo>
                  <a:pt x="122" y="23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43" name="Freeform 31"/>
          <p:cNvSpPr>
            <a:spLocks/>
          </p:cNvSpPr>
          <p:nvPr userDrawn="1"/>
        </p:nvSpPr>
        <p:spPr bwMode="auto">
          <a:xfrm>
            <a:off x="8415451" y="2208921"/>
            <a:ext cx="481818" cy="361178"/>
          </a:xfrm>
          <a:custGeom>
            <a:avLst/>
            <a:gdLst>
              <a:gd name="T0" fmla="*/ 7 w 401"/>
              <a:gd name="T1" fmla="*/ 156 h 301"/>
              <a:gd name="T2" fmla="*/ 0 w 401"/>
              <a:gd name="T3" fmla="*/ 138 h 301"/>
              <a:gd name="T4" fmla="*/ 7 w 401"/>
              <a:gd name="T5" fmla="*/ 120 h 301"/>
              <a:gd name="T6" fmla="*/ 45 w 401"/>
              <a:gd name="T7" fmla="*/ 83 h 301"/>
              <a:gd name="T8" fmla="*/ 62 w 401"/>
              <a:gd name="T9" fmla="*/ 75 h 301"/>
              <a:gd name="T10" fmla="*/ 80 w 401"/>
              <a:gd name="T11" fmla="*/ 83 h 301"/>
              <a:gd name="T12" fmla="*/ 163 w 401"/>
              <a:gd name="T13" fmla="*/ 165 h 301"/>
              <a:gd name="T14" fmla="*/ 321 w 401"/>
              <a:gd name="T15" fmla="*/ 7 h 301"/>
              <a:gd name="T16" fmla="*/ 338 w 401"/>
              <a:gd name="T17" fmla="*/ 0 h 301"/>
              <a:gd name="T18" fmla="*/ 356 w 401"/>
              <a:gd name="T19" fmla="*/ 7 h 301"/>
              <a:gd name="T20" fmla="*/ 394 w 401"/>
              <a:gd name="T21" fmla="*/ 45 h 301"/>
              <a:gd name="T22" fmla="*/ 401 w 401"/>
              <a:gd name="T23" fmla="*/ 63 h 301"/>
              <a:gd name="T24" fmla="*/ 394 w 401"/>
              <a:gd name="T25" fmla="*/ 81 h 301"/>
              <a:gd name="T26" fmla="*/ 181 w 401"/>
              <a:gd name="T27" fmla="*/ 294 h 301"/>
              <a:gd name="T28" fmla="*/ 163 w 401"/>
              <a:gd name="T29" fmla="*/ 301 h 301"/>
              <a:gd name="T30" fmla="*/ 145 w 401"/>
              <a:gd name="T31" fmla="*/ 294 h 301"/>
              <a:gd name="T32" fmla="*/ 7 w 401"/>
              <a:gd name="T33" fmla="*/ 156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1" h="301">
                <a:moveTo>
                  <a:pt x="7" y="156"/>
                </a:moveTo>
                <a:cubicBezTo>
                  <a:pt x="2" y="151"/>
                  <a:pt x="0" y="145"/>
                  <a:pt x="0" y="138"/>
                </a:cubicBezTo>
                <a:cubicBezTo>
                  <a:pt x="0" y="131"/>
                  <a:pt x="2" y="125"/>
                  <a:pt x="7" y="120"/>
                </a:cubicBezTo>
                <a:cubicBezTo>
                  <a:pt x="45" y="83"/>
                  <a:pt x="45" y="83"/>
                  <a:pt x="45" y="83"/>
                </a:cubicBezTo>
                <a:cubicBezTo>
                  <a:pt x="49" y="78"/>
                  <a:pt x="55" y="75"/>
                  <a:pt x="62" y="75"/>
                </a:cubicBezTo>
                <a:cubicBezTo>
                  <a:pt x="69" y="75"/>
                  <a:pt x="76" y="78"/>
                  <a:pt x="80" y="83"/>
                </a:cubicBezTo>
                <a:cubicBezTo>
                  <a:pt x="163" y="165"/>
                  <a:pt x="163" y="165"/>
                  <a:pt x="163" y="165"/>
                </a:cubicBezTo>
                <a:cubicBezTo>
                  <a:pt x="321" y="7"/>
                  <a:pt x="321" y="7"/>
                  <a:pt x="321" y="7"/>
                </a:cubicBezTo>
                <a:cubicBezTo>
                  <a:pt x="325" y="3"/>
                  <a:pt x="331" y="0"/>
                  <a:pt x="338" y="0"/>
                </a:cubicBezTo>
                <a:cubicBezTo>
                  <a:pt x="345" y="0"/>
                  <a:pt x="352" y="3"/>
                  <a:pt x="356" y="7"/>
                </a:cubicBezTo>
                <a:cubicBezTo>
                  <a:pt x="394" y="45"/>
                  <a:pt x="394" y="45"/>
                  <a:pt x="394" y="45"/>
                </a:cubicBezTo>
                <a:cubicBezTo>
                  <a:pt x="398" y="49"/>
                  <a:pt x="401" y="56"/>
                  <a:pt x="401" y="63"/>
                </a:cubicBezTo>
                <a:cubicBezTo>
                  <a:pt x="401" y="70"/>
                  <a:pt x="398" y="76"/>
                  <a:pt x="394" y="81"/>
                </a:cubicBezTo>
                <a:cubicBezTo>
                  <a:pt x="181" y="294"/>
                  <a:pt x="181" y="294"/>
                  <a:pt x="181" y="294"/>
                </a:cubicBezTo>
                <a:cubicBezTo>
                  <a:pt x="176" y="298"/>
                  <a:pt x="170" y="301"/>
                  <a:pt x="163" y="301"/>
                </a:cubicBezTo>
                <a:cubicBezTo>
                  <a:pt x="156" y="301"/>
                  <a:pt x="149" y="298"/>
                  <a:pt x="145" y="294"/>
                </a:cubicBezTo>
                <a:lnTo>
                  <a:pt x="7" y="15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455" name="Group 454"/>
          <p:cNvGrpSpPr/>
          <p:nvPr userDrawn="1"/>
        </p:nvGrpSpPr>
        <p:grpSpPr>
          <a:xfrm>
            <a:off x="8436237" y="3445003"/>
            <a:ext cx="440246" cy="403368"/>
            <a:chOff x="3474632" y="11763809"/>
            <a:chExt cx="606425" cy="555626"/>
          </a:xfrm>
          <a:solidFill>
            <a:schemeClr val="accent2"/>
          </a:solidFill>
        </p:grpSpPr>
        <p:sp>
          <p:nvSpPr>
            <p:cNvPr id="456" name="Freeform 23"/>
            <p:cNvSpPr>
              <a:spLocks/>
            </p:cNvSpPr>
            <p:nvPr/>
          </p:nvSpPr>
          <p:spPr bwMode="auto">
            <a:xfrm>
              <a:off x="3474632" y="11984472"/>
              <a:ext cx="606425" cy="334963"/>
            </a:xfrm>
            <a:custGeom>
              <a:avLst/>
              <a:gdLst>
                <a:gd name="T0" fmla="*/ 217 w 222"/>
                <a:gd name="T1" fmla="*/ 25 h 122"/>
                <a:gd name="T2" fmla="*/ 176 w 222"/>
                <a:gd name="T3" fmla="*/ 0 h 122"/>
                <a:gd name="T4" fmla="*/ 176 w 222"/>
                <a:gd name="T5" fmla="*/ 0 h 122"/>
                <a:gd name="T6" fmla="*/ 111 w 222"/>
                <a:gd name="T7" fmla="*/ 20 h 122"/>
                <a:gd name="T8" fmla="*/ 46 w 222"/>
                <a:gd name="T9" fmla="*/ 0 h 122"/>
                <a:gd name="T10" fmla="*/ 46 w 222"/>
                <a:gd name="T11" fmla="*/ 0 h 122"/>
                <a:gd name="T12" fmla="*/ 4 w 222"/>
                <a:gd name="T13" fmla="*/ 25 h 122"/>
                <a:gd name="T14" fmla="*/ 3 w 222"/>
                <a:gd name="T15" fmla="*/ 38 h 122"/>
                <a:gd name="T16" fmla="*/ 16 w 222"/>
                <a:gd name="T17" fmla="*/ 39 h 122"/>
                <a:gd name="T18" fmla="*/ 42 w 222"/>
                <a:gd name="T19" fmla="*/ 22 h 122"/>
                <a:gd name="T20" fmla="*/ 42 w 222"/>
                <a:gd name="T21" fmla="*/ 26 h 122"/>
                <a:gd name="T22" fmla="*/ 49 w 222"/>
                <a:gd name="T23" fmla="*/ 61 h 122"/>
                <a:gd name="T24" fmla="*/ 19 w 222"/>
                <a:gd name="T25" fmla="*/ 109 h 122"/>
                <a:gd name="T26" fmla="*/ 26 w 222"/>
                <a:gd name="T27" fmla="*/ 120 h 122"/>
                <a:gd name="T28" fmla="*/ 37 w 222"/>
                <a:gd name="T29" fmla="*/ 114 h 122"/>
                <a:gd name="T30" fmla="*/ 58 w 222"/>
                <a:gd name="T31" fmla="*/ 78 h 122"/>
                <a:gd name="T32" fmla="*/ 111 w 222"/>
                <a:gd name="T33" fmla="*/ 108 h 122"/>
                <a:gd name="T34" fmla="*/ 164 w 222"/>
                <a:gd name="T35" fmla="*/ 78 h 122"/>
                <a:gd name="T36" fmla="*/ 184 w 222"/>
                <a:gd name="T37" fmla="*/ 114 h 122"/>
                <a:gd name="T38" fmla="*/ 193 w 222"/>
                <a:gd name="T39" fmla="*/ 121 h 122"/>
                <a:gd name="T40" fmla="*/ 195 w 222"/>
                <a:gd name="T41" fmla="*/ 120 h 122"/>
                <a:gd name="T42" fmla="*/ 202 w 222"/>
                <a:gd name="T43" fmla="*/ 109 h 122"/>
                <a:gd name="T44" fmla="*/ 173 w 222"/>
                <a:gd name="T45" fmla="*/ 62 h 122"/>
                <a:gd name="T46" fmla="*/ 179 w 222"/>
                <a:gd name="T47" fmla="*/ 26 h 122"/>
                <a:gd name="T48" fmla="*/ 179 w 222"/>
                <a:gd name="T49" fmla="*/ 22 h 122"/>
                <a:gd name="T50" fmla="*/ 205 w 222"/>
                <a:gd name="T51" fmla="*/ 39 h 122"/>
                <a:gd name="T52" fmla="*/ 211 w 222"/>
                <a:gd name="T53" fmla="*/ 42 h 122"/>
                <a:gd name="T54" fmla="*/ 218 w 222"/>
                <a:gd name="T55" fmla="*/ 38 h 122"/>
                <a:gd name="T56" fmla="*/ 217 w 222"/>
                <a:gd name="T57" fmla="*/ 2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2" h="122">
                  <a:moveTo>
                    <a:pt x="217" y="25"/>
                  </a:moveTo>
                  <a:cubicBezTo>
                    <a:pt x="204" y="15"/>
                    <a:pt x="190" y="6"/>
                    <a:pt x="176" y="0"/>
                  </a:cubicBezTo>
                  <a:cubicBezTo>
                    <a:pt x="176" y="0"/>
                    <a:pt x="176" y="0"/>
                    <a:pt x="176" y="0"/>
                  </a:cubicBezTo>
                  <a:cubicBezTo>
                    <a:pt x="157" y="13"/>
                    <a:pt x="135" y="20"/>
                    <a:pt x="111" y="20"/>
                  </a:cubicBezTo>
                  <a:cubicBezTo>
                    <a:pt x="87" y="20"/>
                    <a:pt x="64" y="13"/>
                    <a:pt x="46" y="0"/>
                  </a:cubicBezTo>
                  <a:cubicBezTo>
                    <a:pt x="46" y="0"/>
                    <a:pt x="46" y="0"/>
                    <a:pt x="46" y="0"/>
                  </a:cubicBezTo>
                  <a:cubicBezTo>
                    <a:pt x="31" y="6"/>
                    <a:pt x="17" y="15"/>
                    <a:pt x="4" y="25"/>
                  </a:cubicBezTo>
                  <a:cubicBezTo>
                    <a:pt x="0" y="29"/>
                    <a:pt x="0" y="34"/>
                    <a:pt x="3" y="38"/>
                  </a:cubicBezTo>
                  <a:cubicBezTo>
                    <a:pt x="6" y="42"/>
                    <a:pt x="12" y="43"/>
                    <a:pt x="16" y="39"/>
                  </a:cubicBezTo>
                  <a:cubicBezTo>
                    <a:pt x="24" y="32"/>
                    <a:pt x="33" y="27"/>
                    <a:pt x="42" y="22"/>
                  </a:cubicBezTo>
                  <a:cubicBezTo>
                    <a:pt x="42" y="23"/>
                    <a:pt x="42" y="25"/>
                    <a:pt x="42" y="26"/>
                  </a:cubicBezTo>
                  <a:cubicBezTo>
                    <a:pt x="42" y="39"/>
                    <a:pt x="44" y="51"/>
                    <a:pt x="49" y="61"/>
                  </a:cubicBezTo>
                  <a:cubicBezTo>
                    <a:pt x="35" y="74"/>
                    <a:pt x="24" y="90"/>
                    <a:pt x="19" y="109"/>
                  </a:cubicBezTo>
                  <a:cubicBezTo>
                    <a:pt x="18" y="114"/>
                    <a:pt x="21" y="119"/>
                    <a:pt x="26" y="120"/>
                  </a:cubicBezTo>
                  <a:cubicBezTo>
                    <a:pt x="31" y="122"/>
                    <a:pt x="36" y="119"/>
                    <a:pt x="37" y="114"/>
                  </a:cubicBezTo>
                  <a:cubicBezTo>
                    <a:pt x="41" y="100"/>
                    <a:pt x="48" y="88"/>
                    <a:pt x="58" y="78"/>
                  </a:cubicBezTo>
                  <a:cubicBezTo>
                    <a:pt x="70" y="97"/>
                    <a:pt x="89" y="108"/>
                    <a:pt x="111" y="108"/>
                  </a:cubicBezTo>
                  <a:cubicBezTo>
                    <a:pt x="132" y="108"/>
                    <a:pt x="151" y="97"/>
                    <a:pt x="164" y="78"/>
                  </a:cubicBezTo>
                  <a:cubicBezTo>
                    <a:pt x="173" y="88"/>
                    <a:pt x="181" y="100"/>
                    <a:pt x="184" y="114"/>
                  </a:cubicBezTo>
                  <a:cubicBezTo>
                    <a:pt x="185" y="118"/>
                    <a:pt x="189" y="121"/>
                    <a:pt x="193" y="121"/>
                  </a:cubicBezTo>
                  <a:cubicBezTo>
                    <a:pt x="194" y="121"/>
                    <a:pt x="194" y="121"/>
                    <a:pt x="195" y="120"/>
                  </a:cubicBezTo>
                  <a:cubicBezTo>
                    <a:pt x="200" y="119"/>
                    <a:pt x="203" y="114"/>
                    <a:pt x="202" y="109"/>
                  </a:cubicBezTo>
                  <a:cubicBezTo>
                    <a:pt x="197" y="90"/>
                    <a:pt x="187" y="74"/>
                    <a:pt x="173" y="62"/>
                  </a:cubicBezTo>
                  <a:cubicBezTo>
                    <a:pt x="177" y="51"/>
                    <a:pt x="179" y="39"/>
                    <a:pt x="179" y="26"/>
                  </a:cubicBezTo>
                  <a:cubicBezTo>
                    <a:pt x="179" y="25"/>
                    <a:pt x="179" y="23"/>
                    <a:pt x="179" y="22"/>
                  </a:cubicBezTo>
                  <a:cubicBezTo>
                    <a:pt x="188" y="27"/>
                    <a:pt x="197" y="32"/>
                    <a:pt x="205" y="39"/>
                  </a:cubicBezTo>
                  <a:cubicBezTo>
                    <a:pt x="207" y="41"/>
                    <a:pt x="209" y="42"/>
                    <a:pt x="211" y="42"/>
                  </a:cubicBezTo>
                  <a:cubicBezTo>
                    <a:pt x="214" y="42"/>
                    <a:pt x="217" y="40"/>
                    <a:pt x="218" y="38"/>
                  </a:cubicBezTo>
                  <a:cubicBezTo>
                    <a:pt x="222" y="34"/>
                    <a:pt x="221" y="29"/>
                    <a:pt x="217" y="2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57" name="Freeform 24"/>
            <p:cNvSpPr>
              <a:spLocks/>
            </p:cNvSpPr>
            <p:nvPr/>
          </p:nvSpPr>
          <p:spPr bwMode="auto">
            <a:xfrm>
              <a:off x="3523844" y="11763809"/>
              <a:ext cx="504825" cy="227013"/>
            </a:xfrm>
            <a:custGeom>
              <a:avLst/>
              <a:gdLst>
                <a:gd name="T0" fmla="*/ 93 w 185"/>
                <a:gd name="T1" fmla="*/ 83 h 83"/>
                <a:gd name="T2" fmla="*/ 184 w 185"/>
                <a:gd name="T3" fmla="*/ 12 h 83"/>
                <a:gd name="T4" fmla="*/ 177 w 185"/>
                <a:gd name="T5" fmla="*/ 1 h 83"/>
                <a:gd name="T6" fmla="*/ 166 w 185"/>
                <a:gd name="T7" fmla="*/ 8 h 83"/>
                <a:gd name="T8" fmla="*/ 140 w 185"/>
                <a:gd name="T9" fmla="*/ 48 h 83"/>
                <a:gd name="T10" fmla="*/ 93 w 185"/>
                <a:gd name="T11" fmla="*/ 25 h 83"/>
                <a:gd name="T12" fmla="*/ 45 w 185"/>
                <a:gd name="T13" fmla="*/ 48 h 83"/>
                <a:gd name="T14" fmla="*/ 19 w 185"/>
                <a:gd name="T15" fmla="*/ 8 h 83"/>
                <a:gd name="T16" fmla="*/ 8 w 185"/>
                <a:gd name="T17" fmla="*/ 1 h 83"/>
                <a:gd name="T18" fmla="*/ 1 w 185"/>
                <a:gd name="T19" fmla="*/ 12 h 83"/>
                <a:gd name="T20" fmla="*/ 93 w 185"/>
                <a:gd name="T21"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5" h="83">
                  <a:moveTo>
                    <a:pt x="93" y="83"/>
                  </a:moveTo>
                  <a:cubicBezTo>
                    <a:pt x="136" y="83"/>
                    <a:pt x="173" y="54"/>
                    <a:pt x="184" y="12"/>
                  </a:cubicBezTo>
                  <a:cubicBezTo>
                    <a:pt x="185" y="7"/>
                    <a:pt x="182" y="2"/>
                    <a:pt x="177" y="1"/>
                  </a:cubicBezTo>
                  <a:cubicBezTo>
                    <a:pt x="172" y="0"/>
                    <a:pt x="167" y="3"/>
                    <a:pt x="166" y="8"/>
                  </a:cubicBezTo>
                  <a:cubicBezTo>
                    <a:pt x="162" y="24"/>
                    <a:pt x="153" y="38"/>
                    <a:pt x="140" y="48"/>
                  </a:cubicBezTo>
                  <a:cubicBezTo>
                    <a:pt x="128" y="33"/>
                    <a:pt x="111" y="25"/>
                    <a:pt x="93" y="25"/>
                  </a:cubicBezTo>
                  <a:cubicBezTo>
                    <a:pt x="74" y="25"/>
                    <a:pt x="57" y="33"/>
                    <a:pt x="45" y="48"/>
                  </a:cubicBezTo>
                  <a:cubicBezTo>
                    <a:pt x="32" y="38"/>
                    <a:pt x="23" y="24"/>
                    <a:pt x="19" y="8"/>
                  </a:cubicBezTo>
                  <a:cubicBezTo>
                    <a:pt x="18" y="3"/>
                    <a:pt x="13" y="0"/>
                    <a:pt x="8" y="1"/>
                  </a:cubicBezTo>
                  <a:cubicBezTo>
                    <a:pt x="3" y="2"/>
                    <a:pt x="0" y="7"/>
                    <a:pt x="1" y="12"/>
                  </a:cubicBezTo>
                  <a:cubicBezTo>
                    <a:pt x="12" y="54"/>
                    <a:pt x="49" y="83"/>
                    <a:pt x="93" y="8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58" name="Group 457"/>
          <p:cNvGrpSpPr/>
          <p:nvPr userDrawn="1"/>
        </p:nvGrpSpPr>
        <p:grpSpPr>
          <a:xfrm>
            <a:off x="8413764" y="4072289"/>
            <a:ext cx="485193" cy="478277"/>
            <a:chOff x="529820" y="11753491"/>
            <a:chExt cx="668336" cy="658812"/>
          </a:xfrm>
          <a:solidFill>
            <a:schemeClr val="accent2"/>
          </a:solidFill>
        </p:grpSpPr>
        <p:sp>
          <p:nvSpPr>
            <p:cNvPr id="459" name="Freeform 26"/>
            <p:cNvSpPr>
              <a:spLocks noEditPoints="1"/>
            </p:cNvSpPr>
            <p:nvPr/>
          </p:nvSpPr>
          <p:spPr bwMode="auto">
            <a:xfrm>
              <a:off x="529820" y="11882078"/>
              <a:ext cx="504825" cy="530225"/>
            </a:xfrm>
            <a:custGeom>
              <a:avLst/>
              <a:gdLst>
                <a:gd name="T0" fmla="*/ 148 w 184"/>
                <a:gd name="T1" fmla="*/ 38 h 194"/>
                <a:gd name="T2" fmla="*/ 153 w 184"/>
                <a:gd name="T3" fmla="*/ 26 h 194"/>
                <a:gd name="T4" fmla="*/ 149 w 184"/>
                <a:gd name="T5" fmla="*/ 14 h 194"/>
                <a:gd name="T6" fmla="*/ 124 w 184"/>
                <a:gd name="T7" fmla="*/ 3 h 194"/>
                <a:gd name="T8" fmla="*/ 112 w 184"/>
                <a:gd name="T9" fmla="*/ 7 h 194"/>
                <a:gd name="T10" fmla="*/ 106 w 184"/>
                <a:gd name="T11" fmla="*/ 18 h 194"/>
                <a:gd name="T12" fmla="*/ 19 w 184"/>
                <a:gd name="T13" fmla="*/ 65 h 194"/>
                <a:gd name="T14" fmla="*/ 59 w 184"/>
                <a:gd name="T15" fmla="*/ 174 h 194"/>
                <a:gd name="T16" fmla="*/ 168 w 184"/>
                <a:gd name="T17" fmla="*/ 135 h 194"/>
                <a:gd name="T18" fmla="*/ 148 w 184"/>
                <a:gd name="T19" fmla="*/ 38 h 194"/>
                <a:gd name="T20" fmla="*/ 157 w 184"/>
                <a:gd name="T21" fmla="*/ 107 h 194"/>
                <a:gd name="T22" fmla="*/ 147 w 184"/>
                <a:gd name="T23" fmla="*/ 115 h 194"/>
                <a:gd name="T24" fmla="*/ 144 w 184"/>
                <a:gd name="T25" fmla="*/ 114 h 194"/>
                <a:gd name="T26" fmla="*/ 139 w 184"/>
                <a:gd name="T27" fmla="*/ 105 h 194"/>
                <a:gd name="T28" fmla="*/ 123 w 184"/>
                <a:gd name="T29" fmla="*/ 64 h 194"/>
                <a:gd name="T30" fmla="*/ 121 w 184"/>
                <a:gd name="T31" fmla="*/ 51 h 194"/>
                <a:gd name="T32" fmla="*/ 134 w 184"/>
                <a:gd name="T33" fmla="*/ 50 h 194"/>
                <a:gd name="T34" fmla="*/ 157 w 184"/>
                <a:gd name="T35" fmla="*/ 107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4" h="194">
                  <a:moveTo>
                    <a:pt x="148" y="38"/>
                  </a:moveTo>
                  <a:cubicBezTo>
                    <a:pt x="153" y="26"/>
                    <a:pt x="153" y="26"/>
                    <a:pt x="153" y="26"/>
                  </a:cubicBezTo>
                  <a:cubicBezTo>
                    <a:pt x="155" y="22"/>
                    <a:pt x="153" y="16"/>
                    <a:pt x="149" y="14"/>
                  </a:cubicBezTo>
                  <a:cubicBezTo>
                    <a:pt x="124" y="3"/>
                    <a:pt x="124" y="3"/>
                    <a:pt x="124" y="3"/>
                  </a:cubicBezTo>
                  <a:cubicBezTo>
                    <a:pt x="119" y="0"/>
                    <a:pt x="114" y="2"/>
                    <a:pt x="112" y="7"/>
                  </a:cubicBezTo>
                  <a:cubicBezTo>
                    <a:pt x="106" y="18"/>
                    <a:pt x="106" y="18"/>
                    <a:pt x="106" y="18"/>
                  </a:cubicBezTo>
                  <a:cubicBezTo>
                    <a:pt x="71" y="13"/>
                    <a:pt x="35" y="31"/>
                    <a:pt x="19" y="65"/>
                  </a:cubicBezTo>
                  <a:cubicBezTo>
                    <a:pt x="0" y="106"/>
                    <a:pt x="17" y="155"/>
                    <a:pt x="59" y="174"/>
                  </a:cubicBezTo>
                  <a:cubicBezTo>
                    <a:pt x="100" y="194"/>
                    <a:pt x="149" y="176"/>
                    <a:pt x="168" y="135"/>
                  </a:cubicBezTo>
                  <a:cubicBezTo>
                    <a:pt x="184" y="100"/>
                    <a:pt x="175" y="61"/>
                    <a:pt x="148" y="38"/>
                  </a:cubicBezTo>
                  <a:close/>
                  <a:moveTo>
                    <a:pt x="157" y="107"/>
                  </a:moveTo>
                  <a:cubicBezTo>
                    <a:pt x="157" y="112"/>
                    <a:pt x="152" y="115"/>
                    <a:pt x="147" y="115"/>
                  </a:cubicBezTo>
                  <a:cubicBezTo>
                    <a:pt x="146" y="115"/>
                    <a:pt x="145" y="115"/>
                    <a:pt x="144" y="114"/>
                  </a:cubicBezTo>
                  <a:cubicBezTo>
                    <a:pt x="141" y="112"/>
                    <a:pt x="139" y="109"/>
                    <a:pt x="139" y="105"/>
                  </a:cubicBezTo>
                  <a:cubicBezTo>
                    <a:pt x="141" y="90"/>
                    <a:pt x="135" y="74"/>
                    <a:pt x="123" y="64"/>
                  </a:cubicBezTo>
                  <a:cubicBezTo>
                    <a:pt x="119" y="61"/>
                    <a:pt x="118" y="55"/>
                    <a:pt x="121" y="51"/>
                  </a:cubicBezTo>
                  <a:cubicBezTo>
                    <a:pt x="125" y="48"/>
                    <a:pt x="130" y="47"/>
                    <a:pt x="134" y="50"/>
                  </a:cubicBezTo>
                  <a:cubicBezTo>
                    <a:pt x="151" y="64"/>
                    <a:pt x="160" y="85"/>
                    <a:pt x="157" y="10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60" name="Freeform 27"/>
            <p:cNvSpPr>
              <a:spLocks/>
            </p:cNvSpPr>
            <p:nvPr/>
          </p:nvSpPr>
          <p:spPr bwMode="auto">
            <a:xfrm>
              <a:off x="894944" y="11796353"/>
              <a:ext cx="212725" cy="112713"/>
            </a:xfrm>
            <a:custGeom>
              <a:avLst/>
              <a:gdLst>
                <a:gd name="T0" fmla="*/ 72 w 78"/>
                <a:gd name="T1" fmla="*/ 22 h 41"/>
                <a:gd name="T2" fmla="*/ 39 w 78"/>
                <a:gd name="T3" fmla="*/ 6 h 41"/>
                <a:gd name="T4" fmla="*/ 39 w 78"/>
                <a:gd name="T5" fmla="*/ 6 h 41"/>
                <a:gd name="T6" fmla="*/ 39 w 78"/>
                <a:gd name="T7" fmla="*/ 6 h 41"/>
                <a:gd name="T8" fmla="*/ 2 w 78"/>
                <a:gd name="T9" fmla="*/ 20 h 41"/>
                <a:gd name="T10" fmla="*/ 2 w 78"/>
                <a:gd name="T11" fmla="*/ 20 h 41"/>
                <a:gd name="T12" fmla="*/ 7 w 78"/>
                <a:gd name="T13" fmla="*/ 32 h 41"/>
                <a:gd name="T14" fmla="*/ 19 w 78"/>
                <a:gd name="T15" fmla="*/ 28 h 41"/>
                <a:gd name="T16" fmla="*/ 19 w 78"/>
                <a:gd name="T17" fmla="*/ 28 h 41"/>
                <a:gd name="T18" fmla="*/ 19 w 78"/>
                <a:gd name="T19" fmla="*/ 28 h 41"/>
                <a:gd name="T20" fmla="*/ 31 w 78"/>
                <a:gd name="T21" fmla="*/ 23 h 41"/>
                <a:gd name="T22" fmla="*/ 31 w 78"/>
                <a:gd name="T23" fmla="*/ 23 h 41"/>
                <a:gd name="T24" fmla="*/ 31 w 78"/>
                <a:gd name="T25" fmla="*/ 23 h 41"/>
                <a:gd name="T26" fmla="*/ 64 w 78"/>
                <a:gd name="T27" fmla="*/ 39 h 41"/>
                <a:gd name="T28" fmla="*/ 76 w 78"/>
                <a:gd name="T29" fmla="*/ 34 h 41"/>
                <a:gd name="T30" fmla="*/ 72 w 78"/>
                <a:gd name="T31" fmla="*/ 2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8" h="41">
                  <a:moveTo>
                    <a:pt x="72" y="22"/>
                  </a:moveTo>
                  <a:cubicBezTo>
                    <a:pt x="72" y="22"/>
                    <a:pt x="39" y="6"/>
                    <a:pt x="39" y="6"/>
                  </a:cubicBezTo>
                  <a:cubicBezTo>
                    <a:pt x="39" y="6"/>
                    <a:pt x="39" y="6"/>
                    <a:pt x="39" y="6"/>
                  </a:cubicBezTo>
                  <a:cubicBezTo>
                    <a:pt x="39" y="6"/>
                    <a:pt x="39" y="6"/>
                    <a:pt x="39" y="6"/>
                  </a:cubicBezTo>
                  <a:cubicBezTo>
                    <a:pt x="25" y="0"/>
                    <a:pt x="9" y="6"/>
                    <a:pt x="2" y="20"/>
                  </a:cubicBezTo>
                  <a:cubicBezTo>
                    <a:pt x="2" y="20"/>
                    <a:pt x="2" y="20"/>
                    <a:pt x="2" y="20"/>
                  </a:cubicBezTo>
                  <a:cubicBezTo>
                    <a:pt x="0" y="24"/>
                    <a:pt x="2" y="30"/>
                    <a:pt x="7" y="32"/>
                  </a:cubicBezTo>
                  <a:cubicBezTo>
                    <a:pt x="11" y="34"/>
                    <a:pt x="17" y="32"/>
                    <a:pt x="19" y="28"/>
                  </a:cubicBezTo>
                  <a:cubicBezTo>
                    <a:pt x="19" y="28"/>
                    <a:pt x="19" y="28"/>
                    <a:pt x="19" y="28"/>
                  </a:cubicBezTo>
                  <a:cubicBezTo>
                    <a:pt x="19" y="28"/>
                    <a:pt x="19" y="28"/>
                    <a:pt x="19" y="28"/>
                  </a:cubicBezTo>
                  <a:cubicBezTo>
                    <a:pt x="21" y="23"/>
                    <a:pt x="26" y="21"/>
                    <a:pt x="31" y="23"/>
                  </a:cubicBezTo>
                  <a:cubicBezTo>
                    <a:pt x="31" y="23"/>
                    <a:pt x="31" y="23"/>
                    <a:pt x="31" y="23"/>
                  </a:cubicBezTo>
                  <a:cubicBezTo>
                    <a:pt x="31" y="23"/>
                    <a:pt x="31" y="23"/>
                    <a:pt x="31" y="23"/>
                  </a:cubicBezTo>
                  <a:cubicBezTo>
                    <a:pt x="31" y="23"/>
                    <a:pt x="64" y="38"/>
                    <a:pt x="64" y="39"/>
                  </a:cubicBezTo>
                  <a:cubicBezTo>
                    <a:pt x="69" y="41"/>
                    <a:pt x="74" y="39"/>
                    <a:pt x="76" y="34"/>
                  </a:cubicBezTo>
                  <a:cubicBezTo>
                    <a:pt x="78" y="30"/>
                    <a:pt x="77" y="24"/>
                    <a:pt x="72"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61" name="Freeform 28"/>
            <p:cNvSpPr>
              <a:spLocks/>
            </p:cNvSpPr>
            <p:nvPr/>
          </p:nvSpPr>
          <p:spPr bwMode="auto">
            <a:xfrm>
              <a:off x="1123544" y="11891603"/>
              <a:ext cx="74612" cy="49213"/>
            </a:xfrm>
            <a:custGeom>
              <a:avLst/>
              <a:gdLst>
                <a:gd name="T0" fmla="*/ 23 w 27"/>
                <a:gd name="T1" fmla="*/ 9 h 18"/>
                <a:gd name="T2" fmla="*/ 7 w 27"/>
                <a:gd name="T3" fmla="*/ 1 h 18"/>
                <a:gd name="T4" fmla="*/ 1 w 27"/>
                <a:gd name="T5" fmla="*/ 3 h 18"/>
                <a:gd name="T6" fmla="*/ 3 w 27"/>
                <a:gd name="T7" fmla="*/ 9 h 18"/>
                <a:gd name="T8" fmla="*/ 19 w 27"/>
                <a:gd name="T9" fmla="*/ 17 h 18"/>
                <a:gd name="T10" fmla="*/ 26 w 27"/>
                <a:gd name="T11" fmla="*/ 15 h 18"/>
                <a:gd name="T12" fmla="*/ 23 w 27"/>
                <a:gd name="T13" fmla="*/ 9 h 18"/>
              </a:gdLst>
              <a:ahLst/>
              <a:cxnLst>
                <a:cxn ang="0">
                  <a:pos x="T0" y="T1"/>
                </a:cxn>
                <a:cxn ang="0">
                  <a:pos x="T2" y="T3"/>
                </a:cxn>
                <a:cxn ang="0">
                  <a:pos x="T4" y="T5"/>
                </a:cxn>
                <a:cxn ang="0">
                  <a:pos x="T6" y="T7"/>
                </a:cxn>
                <a:cxn ang="0">
                  <a:pos x="T8" y="T9"/>
                </a:cxn>
                <a:cxn ang="0">
                  <a:pos x="T10" y="T11"/>
                </a:cxn>
                <a:cxn ang="0">
                  <a:pos x="T12" y="T13"/>
                </a:cxn>
              </a:cxnLst>
              <a:rect l="0" t="0" r="r" b="b"/>
              <a:pathLst>
                <a:path w="27" h="18">
                  <a:moveTo>
                    <a:pt x="23" y="9"/>
                  </a:moveTo>
                  <a:cubicBezTo>
                    <a:pt x="7" y="1"/>
                    <a:pt x="7" y="1"/>
                    <a:pt x="7" y="1"/>
                  </a:cubicBezTo>
                  <a:cubicBezTo>
                    <a:pt x="4" y="0"/>
                    <a:pt x="2" y="1"/>
                    <a:pt x="1" y="3"/>
                  </a:cubicBezTo>
                  <a:cubicBezTo>
                    <a:pt x="0" y="5"/>
                    <a:pt x="1" y="8"/>
                    <a:pt x="3" y="9"/>
                  </a:cubicBezTo>
                  <a:cubicBezTo>
                    <a:pt x="19" y="17"/>
                    <a:pt x="19" y="17"/>
                    <a:pt x="19" y="17"/>
                  </a:cubicBezTo>
                  <a:cubicBezTo>
                    <a:pt x="22" y="18"/>
                    <a:pt x="24" y="17"/>
                    <a:pt x="26" y="15"/>
                  </a:cubicBezTo>
                  <a:cubicBezTo>
                    <a:pt x="27" y="12"/>
                    <a:pt x="26" y="10"/>
                    <a:pt x="23"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62" name="Freeform 29"/>
            <p:cNvSpPr>
              <a:spLocks/>
            </p:cNvSpPr>
            <p:nvPr/>
          </p:nvSpPr>
          <p:spPr bwMode="auto">
            <a:xfrm>
              <a:off x="974319" y="11901128"/>
              <a:ext cx="69850" cy="57150"/>
            </a:xfrm>
            <a:custGeom>
              <a:avLst/>
              <a:gdLst>
                <a:gd name="T0" fmla="*/ 18 w 26"/>
                <a:gd name="T1" fmla="*/ 2 h 21"/>
                <a:gd name="T2" fmla="*/ 3 w 26"/>
                <a:gd name="T3" fmla="*/ 12 h 21"/>
                <a:gd name="T4" fmla="*/ 2 w 26"/>
                <a:gd name="T5" fmla="*/ 19 h 21"/>
                <a:gd name="T6" fmla="*/ 8 w 26"/>
                <a:gd name="T7" fmla="*/ 20 h 21"/>
                <a:gd name="T8" fmla="*/ 23 w 26"/>
                <a:gd name="T9" fmla="*/ 9 h 21"/>
                <a:gd name="T10" fmla="*/ 24 w 26"/>
                <a:gd name="T11" fmla="*/ 3 h 21"/>
                <a:gd name="T12" fmla="*/ 18 w 26"/>
                <a:gd name="T13" fmla="*/ 2 h 21"/>
              </a:gdLst>
              <a:ahLst/>
              <a:cxnLst>
                <a:cxn ang="0">
                  <a:pos x="T0" y="T1"/>
                </a:cxn>
                <a:cxn ang="0">
                  <a:pos x="T2" y="T3"/>
                </a:cxn>
                <a:cxn ang="0">
                  <a:pos x="T4" y="T5"/>
                </a:cxn>
                <a:cxn ang="0">
                  <a:pos x="T6" y="T7"/>
                </a:cxn>
                <a:cxn ang="0">
                  <a:pos x="T8" y="T9"/>
                </a:cxn>
                <a:cxn ang="0">
                  <a:pos x="T10" y="T11"/>
                </a:cxn>
                <a:cxn ang="0">
                  <a:pos x="T12" y="T13"/>
                </a:cxn>
              </a:cxnLst>
              <a:rect l="0" t="0" r="r" b="b"/>
              <a:pathLst>
                <a:path w="26" h="21">
                  <a:moveTo>
                    <a:pt x="18" y="2"/>
                  </a:moveTo>
                  <a:cubicBezTo>
                    <a:pt x="3" y="12"/>
                    <a:pt x="3" y="12"/>
                    <a:pt x="3" y="12"/>
                  </a:cubicBezTo>
                  <a:cubicBezTo>
                    <a:pt x="1" y="14"/>
                    <a:pt x="0" y="16"/>
                    <a:pt x="2" y="19"/>
                  </a:cubicBezTo>
                  <a:cubicBezTo>
                    <a:pt x="3" y="21"/>
                    <a:pt x="6" y="21"/>
                    <a:pt x="8" y="20"/>
                  </a:cubicBezTo>
                  <a:cubicBezTo>
                    <a:pt x="23" y="9"/>
                    <a:pt x="23" y="9"/>
                    <a:pt x="23" y="9"/>
                  </a:cubicBezTo>
                  <a:cubicBezTo>
                    <a:pt x="25" y="8"/>
                    <a:pt x="26" y="5"/>
                    <a:pt x="24" y="3"/>
                  </a:cubicBezTo>
                  <a:cubicBezTo>
                    <a:pt x="23" y="1"/>
                    <a:pt x="20" y="0"/>
                    <a:pt x="1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63" name="Freeform 30"/>
            <p:cNvSpPr>
              <a:spLocks/>
            </p:cNvSpPr>
            <p:nvPr/>
          </p:nvSpPr>
          <p:spPr bwMode="auto">
            <a:xfrm>
              <a:off x="1118782" y="11799528"/>
              <a:ext cx="68262" cy="57150"/>
            </a:xfrm>
            <a:custGeom>
              <a:avLst/>
              <a:gdLst>
                <a:gd name="T0" fmla="*/ 7 w 25"/>
                <a:gd name="T1" fmla="*/ 20 h 21"/>
                <a:gd name="T2" fmla="*/ 22 w 25"/>
                <a:gd name="T3" fmla="*/ 9 h 21"/>
                <a:gd name="T4" fmla="*/ 24 w 25"/>
                <a:gd name="T5" fmla="*/ 3 h 21"/>
                <a:gd name="T6" fmla="*/ 17 w 25"/>
                <a:gd name="T7" fmla="*/ 2 h 21"/>
                <a:gd name="T8" fmla="*/ 2 w 25"/>
                <a:gd name="T9" fmla="*/ 12 h 21"/>
                <a:gd name="T10" fmla="*/ 1 w 25"/>
                <a:gd name="T11" fmla="*/ 19 h 21"/>
                <a:gd name="T12" fmla="*/ 7 w 25"/>
                <a:gd name="T13" fmla="*/ 20 h 21"/>
              </a:gdLst>
              <a:ahLst/>
              <a:cxnLst>
                <a:cxn ang="0">
                  <a:pos x="T0" y="T1"/>
                </a:cxn>
                <a:cxn ang="0">
                  <a:pos x="T2" y="T3"/>
                </a:cxn>
                <a:cxn ang="0">
                  <a:pos x="T4" y="T5"/>
                </a:cxn>
                <a:cxn ang="0">
                  <a:pos x="T6" y="T7"/>
                </a:cxn>
                <a:cxn ang="0">
                  <a:pos x="T8" y="T9"/>
                </a:cxn>
                <a:cxn ang="0">
                  <a:pos x="T10" y="T11"/>
                </a:cxn>
                <a:cxn ang="0">
                  <a:pos x="T12" y="T13"/>
                </a:cxn>
              </a:cxnLst>
              <a:rect l="0" t="0" r="r" b="b"/>
              <a:pathLst>
                <a:path w="25" h="21">
                  <a:moveTo>
                    <a:pt x="7" y="20"/>
                  </a:moveTo>
                  <a:cubicBezTo>
                    <a:pt x="22" y="9"/>
                    <a:pt x="22" y="9"/>
                    <a:pt x="22" y="9"/>
                  </a:cubicBezTo>
                  <a:cubicBezTo>
                    <a:pt x="25" y="8"/>
                    <a:pt x="25" y="5"/>
                    <a:pt x="24" y="3"/>
                  </a:cubicBezTo>
                  <a:cubicBezTo>
                    <a:pt x="22" y="1"/>
                    <a:pt x="19" y="0"/>
                    <a:pt x="17" y="2"/>
                  </a:cubicBezTo>
                  <a:cubicBezTo>
                    <a:pt x="2" y="12"/>
                    <a:pt x="2" y="12"/>
                    <a:pt x="2" y="12"/>
                  </a:cubicBezTo>
                  <a:cubicBezTo>
                    <a:pt x="0" y="14"/>
                    <a:pt x="0" y="17"/>
                    <a:pt x="1" y="19"/>
                  </a:cubicBezTo>
                  <a:cubicBezTo>
                    <a:pt x="3" y="21"/>
                    <a:pt x="5" y="21"/>
                    <a:pt x="7"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64" name="Freeform 31"/>
            <p:cNvSpPr>
              <a:spLocks/>
            </p:cNvSpPr>
            <p:nvPr/>
          </p:nvSpPr>
          <p:spPr bwMode="auto">
            <a:xfrm>
              <a:off x="1072744" y="11928116"/>
              <a:ext cx="30162" cy="76200"/>
            </a:xfrm>
            <a:custGeom>
              <a:avLst/>
              <a:gdLst>
                <a:gd name="T0" fmla="*/ 5 w 11"/>
                <a:gd name="T1" fmla="*/ 1 h 28"/>
                <a:gd name="T2" fmla="*/ 0 w 11"/>
                <a:gd name="T3" fmla="*/ 5 h 28"/>
                <a:gd name="T4" fmla="*/ 2 w 11"/>
                <a:gd name="T5" fmla="*/ 24 h 28"/>
                <a:gd name="T6" fmla="*/ 7 w 11"/>
                <a:gd name="T7" fmla="*/ 28 h 28"/>
                <a:gd name="T8" fmla="*/ 11 w 11"/>
                <a:gd name="T9" fmla="*/ 23 h 28"/>
                <a:gd name="T10" fmla="*/ 10 w 11"/>
                <a:gd name="T11" fmla="*/ 5 h 28"/>
                <a:gd name="T12" fmla="*/ 5 w 11"/>
                <a:gd name="T13" fmla="*/ 1 h 28"/>
              </a:gdLst>
              <a:ahLst/>
              <a:cxnLst>
                <a:cxn ang="0">
                  <a:pos x="T0" y="T1"/>
                </a:cxn>
                <a:cxn ang="0">
                  <a:pos x="T2" y="T3"/>
                </a:cxn>
                <a:cxn ang="0">
                  <a:pos x="T4" y="T5"/>
                </a:cxn>
                <a:cxn ang="0">
                  <a:pos x="T6" y="T7"/>
                </a:cxn>
                <a:cxn ang="0">
                  <a:pos x="T8" y="T9"/>
                </a:cxn>
                <a:cxn ang="0">
                  <a:pos x="T10" y="T11"/>
                </a:cxn>
                <a:cxn ang="0">
                  <a:pos x="T12" y="T13"/>
                </a:cxn>
              </a:cxnLst>
              <a:rect l="0" t="0" r="r" b="b"/>
              <a:pathLst>
                <a:path w="11" h="28">
                  <a:moveTo>
                    <a:pt x="5" y="1"/>
                  </a:moveTo>
                  <a:cubicBezTo>
                    <a:pt x="2" y="1"/>
                    <a:pt x="0" y="3"/>
                    <a:pt x="0" y="5"/>
                  </a:cubicBezTo>
                  <a:cubicBezTo>
                    <a:pt x="2" y="24"/>
                    <a:pt x="2" y="24"/>
                    <a:pt x="2" y="24"/>
                  </a:cubicBezTo>
                  <a:cubicBezTo>
                    <a:pt x="2" y="26"/>
                    <a:pt x="5" y="28"/>
                    <a:pt x="7" y="28"/>
                  </a:cubicBezTo>
                  <a:cubicBezTo>
                    <a:pt x="10" y="28"/>
                    <a:pt x="11" y="25"/>
                    <a:pt x="11" y="23"/>
                  </a:cubicBezTo>
                  <a:cubicBezTo>
                    <a:pt x="10" y="5"/>
                    <a:pt x="10" y="5"/>
                    <a:pt x="10" y="5"/>
                  </a:cubicBezTo>
                  <a:cubicBezTo>
                    <a:pt x="9" y="2"/>
                    <a:pt x="7" y="0"/>
                    <a:pt x="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65" name="Freeform 32"/>
            <p:cNvSpPr>
              <a:spLocks/>
            </p:cNvSpPr>
            <p:nvPr/>
          </p:nvSpPr>
          <p:spPr bwMode="auto">
            <a:xfrm>
              <a:off x="1058457" y="11753491"/>
              <a:ext cx="30162" cy="76200"/>
            </a:xfrm>
            <a:custGeom>
              <a:avLst/>
              <a:gdLst>
                <a:gd name="T0" fmla="*/ 6 w 11"/>
                <a:gd name="T1" fmla="*/ 28 h 28"/>
                <a:gd name="T2" fmla="*/ 11 w 11"/>
                <a:gd name="T3" fmla="*/ 23 h 28"/>
                <a:gd name="T4" fmla="*/ 9 w 11"/>
                <a:gd name="T5" fmla="*/ 5 h 28"/>
                <a:gd name="T6" fmla="*/ 4 w 11"/>
                <a:gd name="T7" fmla="*/ 1 h 28"/>
                <a:gd name="T8" fmla="*/ 0 w 11"/>
                <a:gd name="T9" fmla="*/ 6 h 28"/>
                <a:gd name="T10" fmla="*/ 1 w 11"/>
                <a:gd name="T11" fmla="*/ 24 h 28"/>
                <a:gd name="T12" fmla="*/ 6 w 11"/>
                <a:gd name="T13" fmla="*/ 28 h 28"/>
              </a:gdLst>
              <a:ahLst/>
              <a:cxnLst>
                <a:cxn ang="0">
                  <a:pos x="T0" y="T1"/>
                </a:cxn>
                <a:cxn ang="0">
                  <a:pos x="T2" y="T3"/>
                </a:cxn>
                <a:cxn ang="0">
                  <a:pos x="T4" y="T5"/>
                </a:cxn>
                <a:cxn ang="0">
                  <a:pos x="T6" y="T7"/>
                </a:cxn>
                <a:cxn ang="0">
                  <a:pos x="T8" y="T9"/>
                </a:cxn>
                <a:cxn ang="0">
                  <a:pos x="T10" y="T11"/>
                </a:cxn>
                <a:cxn ang="0">
                  <a:pos x="T12" y="T13"/>
                </a:cxn>
              </a:cxnLst>
              <a:rect l="0" t="0" r="r" b="b"/>
              <a:pathLst>
                <a:path w="11" h="28">
                  <a:moveTo>
                    <a:pt x="6" y="28"/>
                  </a:moveTo>
                  <a:cubicBezTo>
                    <a:pt x="9" y="28"/>
                    <a:pt x="11" y="26"/>
                    <a:pt x="11" y="23"/>
                  </a:cubicBezTo>
                  <a:cubicBezTo>
                    <a:pt x="9" y="5"/>
                    <a:pt x="9" y="5"/>
                    <a:pt x="9" y="5"/>
                  </a:cubicBezTo>
                  <a:cubicBezTo>
                    <a:pt x="9" y="2"/>
                    <a:pt x="7" y="0"/>
                    <a:pt x="4" y="1"/>
                  </a:cubicBezTo>
                  <a:cubicBezTo>
                    <a:pt x="2" y="1"/>
                    <a:pt x="0" y="3"/>
                    <a:pt x="0" y="6"/>
                  </a:cubicBezTo>
                  <a:cubicBezTo>
                    <a:pt x="1" y="24"/>
                    <a:pt x="1" y="24"/>
                    <a:pt x="1" y="24"/>
                  </a:cubicBezTo>
                  <a:cubicBezTo>
                    <a:pt x="2" y="26"/>
                    <a:pt x="4" y="28"/>
                    <a:pt x="6" y="2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630" name="Freeform 16"/>
          <p:cNvSpPr>
            <a:spLocks noEditPoints="1"/>
          </p:cNvSpPr>
          <p:nvPr userDrawn="1"/>
        </p:nvSpPr>
        <p:spPr bwMode="auto">
          <a:xfrm>
            <a:off x="12472407" y="6025057"/>
            <a:ext cx="396871" cy="451098"/>
          </a:xfrm>
          <a:custGeom>
            <a:avLst/>
            <a:gdLst>
              <a:gd name="T0" fmla="*/ 43 w 402"/>
              <a:gd name="T1" fmla="*/ 436 h 457"/>
              <a:gd name="T2" fmla="*/ 22 w 402"/>
              <a:gd name="T3" fmla="*/ 457 h 457"/>
              <a:gd name="T4" fmla="*/ 0 w 402"/>
              <a:gd name="T5" fmla="*/ 436 h 457"/>
              <a:gd name="T6" fmla="*/ 0 w 402"/>
              <a:gd name="T7" fmla="*/ 22 h 457"/>
              <a:gd name="T8" fmla="*/ 22 w 402"/>
              <a:gd name="T9" fmla="*/ 0 h 457"/>
              <a:gd name="T10" fmla="*/ 43 w 402"/>
              <a:gd name="T11" fmla="*/ 22 h 457"/>
              <a:gd name="T12" fmla="*/ 43 w 402"/>
              <a:gd name="T13" fmla="*/ 436 h 457"/>
              <a:gd name="T14" fmla="*/ 328 w 402"/>
              <a:gd name="T15" fmla="*/ 156 h 457"/>
              <a:gd name="T16" fmla="*/ 398 w 402"/>
              <a:gd name="T17" fmla="*/ 279 h 457"/>
              <a:gd name="T18" fmla="*/ 393 w 402"/>
              <a:gd name="T19" fmla="*/ 298 h 457"/>
              <a:gd name="T20" fmla="*/ 386 w 402"/>
              <a:gd name="T21" fmla="*/ 300 h 457"/>
              <a:gd name="T22" fmla="*/ 86 w 402"/>
              <a:gd name="T23" fmla="*/ 300 h 457"/>
              <a:gd name="T24" fmla="*/ 72 w 402"/>
              <a:gd name="T25" fmla="*/ 286 h 457"/>
              <a:gd name="T26" fmla="*/ 72 w 402"/>
              <a:gd name="T27" fmla="*/ 29 h 457"/>
              <a:gd name="T28" fmla="*/ 86 w 402"/>
              <a:gd name="T29" fmla="*/ 15 h 457"/>
              <a:gd name="T30" fmla="*/ 386 w 402"/>
              <a:gd name="T31" fmla="*/ 15 h 457"/>
              <a:gd name="T32" fmla="*/ 400 w 402"/>
              <a:gd name="T33" fmla="*/ 29 h 457"/>
              <a:gd name="T34" fmla="*/ 397 w 402"/>
              <a:gd name="T35" fmla="*/ 37 h 457"/>
              <a:gd name="T36" fmla="*/ 328 w 402"/>
              <a:gd name="T37" fmla="*/ 156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2" h="457">
                <a:moveTo>
                  <a:pt x="43" y="436"/>
                </a:moveTo>
                <a:cubicBezTo>
                  <a:pt x="43" y="447"/>
                  <a:pt x="34" y="457"/>
                  <a:pt x="22" y="457"/>
                </a:cubicBezTo>
                <a:cubicBezTo>
                  <a:pt x="10" y="457"/>
                  <a:pt x="0" y="447"/>
                  <a:pt x="0" y="436"/>
                </a:cubicBezTo>
                <a:cubicBezTo>
                  <a:pt x="0" y="22"/>
                  <a:pt x="0" y="22"/>
                  <a:pt x="0" y="22"/>
                </a:cubicBezTo>
                <a:cubicBezTo>
                  <a:pt x="0" y="10"/>
                  <a:pt x="10" y="0"/>
                  <a:pt x="22" y="0"/>
                </a:cubicBezTo>
                <a:cubicBezTo>
                  <a:pt x="34" y="0"/>
                  <a:pt x="43" y="10"/>
                  <a:pt x="43" y="22"/>
                </a:cubicBezTo>
                <a:cubicBezTo>
                  <a:pt x="43" y="436"/>
                  <a:pt x="43" y="436"/>
                  <a:pt x="43" y="436"/>
                </a:cubicBezTo>
                <a:close/>
                <a:moveTo>
                  <a:pt x="328" y="156"/>
                </a:moveTo>
                <a:cubicBezTo>
                  <a:pt x="398" y="279"/>
                  <a:pt x="398" y="279"/>
                  <a:pt x="398" y="279"/>
                </a:cubicBezTo>
                <a:cubicBezTo>
                  <a:pt x="402" y="286"/>
                  <a:pt x="399" y="294"/>
                  <a:pt x="393" y="298"/>
                </a:cubicBezTo>
                <a:cubicBezTo>
                  <a:pt x="390" y="300"/>
                  <a:pt x="388" y="300"/>
                  <a:pt x="386" y="300"/>
                </a:cubicBezTo>
                <a:cubicBezTo>
                  <a:pt x="86" y="300"/>
                  <a:pt x="86" y="300"/>
                  <a:pt x="86" y="300"/>
                </a:cubicBezTo>
                <a:cubicBezTo>
                  <a:pt x="78" y="300"/>
                  <a:pt x="72" y="294"/>
                  <a:pt x="72" y="286"/>
                </a:cubicBezTo>
                <a:cubicBezTo>
                  <a:pt x="72" y="29"/>
                  <a:pt x="72" y="29"/>
                  <a:pt x="72" y="29"/>
                </a:cubicBezTo>
                <a:cubicBezTo>
                  <a:pt x="72" y="21"/>
                  <a:pt x="78" y="15"/>
                  <a:pt x="86" y="15"/>
                </a:cubicBezTo>
                <a:cubicBezTo>
                  <a:pt x="386" y="15"/>
                  <a:pt x="386" y="15"/>
                  <a:pt x="386" y="15"/>
                </a:cubicBezTo>
                <a:cubicBezTo>
                  <a:pt x="393" y="15"/>
                  <a:pt x="400" y="21"/>
                  <a:pt x="400" y="29"/>
                </a:cubicBezTo>
                <a:cubicBezTo>
                  <a:pt x="400" y="32"/>
                  <a:pt x="399" y="35"/>
                  <a:pt x="397" y="37"/>
                </a:cubicBezTo>
                <a:lnTo>
                  <a:pt x="328" y="156"/>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447" name="Freeform 31"/>
          <p:cNvSpPr>
            <a:spLocks/>
          </p:cNvSpPr>
          <p:nvPr userDrawn="1"/>
        </p:nvSpPr>
        <p:spPr bwMode="auto">
          <a:xfrm>
            <a:off x="10514818" y="2174049"/>
            <a:ext cx="430926" cy="430923"/>
          </a:xfrm>
          <a:custGeom>
            <a:avLst/>
            <a:gdLst/>
            <a:ahLst/>
            <a:cxnLst/>
            <a:rect l="l" t="t" r="r" b="b"/>
            <a:pathLst>
              <a:path w="770956" h="770952">
                <a:moveTo>
                  <a:pt x="547946" y="242665"/>
                </a:moveTo>
                <a:cubicBezTo>
                  <a:pt x="540117" y="242665"/>
                  <a:pt x="533407" y="246016"/>
                  <a:pt x="528934" y="250483"/>
                </a:cubicBezTo>
                <a:cubicBezTo>
                  <a:pt x="528934" y="250483"/>
                  <a:pt x="528934" y="250483"/>
                  <a:pt x="352231" y="426949"/>
                </a:cubicBezTo>
                <a:cubicBezTo>
                  <a:pt x="352231" y="426949"/>
                  <a:pt x="352231" y="426949"/>
                  <a:pt x="259407" y="335365"/>
                </a:cubicBezTo>
                <a:cubicBezTo>
                  <a:pt x="254933" y="329781"/>
                  <a:pt x="247105" y="326430"/>
                  <a:pt x="239276" y="326430"/>
                </a:cubicBezTo>
                <a:cubicBezTo>
                  <a:pt x="231448" y="326430"/>
                  <a:pt x="224737" y="329781"/>
                  <a:pt x="220264" y="335365"/>
                </a:cubicBezTo>
                <a:cubicBezTo>
                  <a:pt x="220264" y="335365"/>
                  <a:pt x="220264" y="335365"/>
                  <a:pt x="177766" y="376690"/>
                </a:cubicBezTo>
                <a:cubicBezTo>
                  <a:pt x="172174" y="382274"/>
                  <a:pt x="169937" y="388975"/>
                  <a:pt x="169937" y="396793"/>
                </a:cubicBezTo>
                <a:cubicBezTo>
                  <a:pt x="169937" y="404611"/>
                  <a:pt x="172174" y="411313"/>
                  <a:pt x="177766" y="416897"/>
                </a:cubicBezTo>
                <a:lnTo>
                  <a:pt x="332101" y="571025"/>
                </a:lnTo>
                <a:cubicBezTo>
                  <a:pt x="336574" y="575493"/>
                  <a:pt x="344403" y="578843"/>
                  <a:pt x="352231" y="578843"/>
                </a:cubicBezTo>
                <a:cubicBezTo>
                  <a:pt x="360060" y="578843"/>
                  <a:pt x="366770" y="575493"/>
                  <a:pt x="372362" y="571025"/>
                </a:cubicBezTo>
                <a:cubicBezTo>
                  <a:pt x="372362" y="571025"/>
                  <a:pt x="372362" y="571025"/>
                  <a:pt x="610575" y="333132"/>
                </a:cubicBezTo>
                <a:cubicBezTo>
                  <a:pt x="615048" y="327547"/>
                  <a:pt x="618403" y="320846"/>
                  <a:pt x="618403" y="313028"/>
                </a:cubicBezTo>
                <a:cubicBezTo>
                  <a:pt x="618403" y="305210"/>
                  <a:pt x="615048" y="297392"/>
                  <a:pt x="610575" y="292924"/>
                </a:cubicBezTo>
                <a:cubicBezTo>
                  <a:pt x="610575" y="292924"/>
                  <a:pt x="610575" y="292924"/>
                  <a:pt x="568077" y="250483"/>
                </a:cubicBezTo>
                <a:cubicBezTo>
                  <a:pt x="563603" y="246016"/>
                  <a:pt x="555775" y="242665"/>
                  <a:pt x="547946" y="242665"/>
                </a:cubicBezTo>
                <a:close/>
                <a:moveTo>
                  <a:pt x="385478" y="0"/>
                </a:moveTo>
                <a:lnTo>
                  <a:pt x="420352" y="31412"/>
                </a:lnTo>
                <a:lnTo>
                  <a:pt x="460681" y="7405"/>
                </a:lnTo>
                <a:lnTo>
                  <a:pt x="488754" y="45017"/>
                </a:lnTo>
                <a:lnTo>
                  <a:pt x="532993" y="29342"/>
                </a:lnTo>
                <a:lnTo>
                  <a:pt x="553193" y="71707"/>
                </a:lnTo>
                <a:lnTo>
                  <a:pt x="599638" y="64964"/>
                </a:lnTo>
                <a:lnTo>
                  <a:pt x="611182" y="110455"/>
                </a:lnTo>
                <a:lnTo>
                  <a:pt x="658052" y="112903"/>
                </a:lnTo>
                <a:lnTo>
                  <a:pt x="660500" y="159773"/>
                </a:lnTo>
                <a:lnTo>
                  <a:pt x="705991" y="171317"/>
                </a:lnTo>
                <a:lnTo>
                  <a:pt x="699248" y="217762"/>
                </a:lnTo>
                <a:lnTo>
                  <a:pt x="741613" y="237962"/>
                </a:lnTo>
                <a:lnTo>
                  <a:pt x="725939" y="282200"/>
                </a:lnTo>
                <a:lnTo>
                  <a:pt x="763551" y="310273"/>
                </a:lnTo>
                <a:lnTo>
                  <a:pt x="739544" y="350603"/>
                </a:lnTo>
                <a:lnTo>
                  <a:pt x="770956" y="385476"/>
                </a:lnTo>
                <a:lnTo>
                  <a:pt x="739544" y="420349"/>
                </a:lnTo>
                <a:lnTo>
                  <a:pt x="763551" y="460679"/>
                </a:lnTo>
                <a:lnTo>
                  <a:pt x="725939" y="488752"/>
                </a:lnTo>
                <a:lnTo>
                  <a:pt x="741613" y="532990"/>
                </a:lnTo>
                <a:lnTo>
                  <a:pt x="699248" y="553190"/>
                </a:lnTo>
                <a:lnTo>
                  <a:pt x="705991" y="599635"/>
                </a:lnTo>
                <a:lnTo>
                  <a:pt x="660500" y="611179"/>
                </a:lnTo>
                <a:lnTo>
                  <a:pt x="658052" y="658049"/>
                </a:lnTo>
                <a:lnTo>
                  <a:pt x="611182" y="660497"/>
                </a:lnTo>
                <a:lnTo>
                  <a:pt x="599638" y="705988"/>
                </a:lnTo>
                <a:lnTo>
                  <a:pt x="553193" y="699245"/>
                </a:lnTo>
                <a:lnTo>
                  <a:pt x="532993" y="741610"/>
                </a:lnTo>
                <a:lnTo>
                  <a:pt x="488754" y="725935"/>
                </a:lnTo>
                <a:lnTo>
                  <a:pt x="460681" y="763547"/>
                </a:lnTo>
                <a:lnTo>
                  <a:pt x="420352" y="739540"/>
                </a:lnTo>
                <a:lnTo>
                  <a:pt x="385478" y="770952"/>
                </a:lnTo>
                <a:lnTo>
                  <a:pt x="350604" y="739540"/>
                </a:lnTo>
                <a:lnTo>
                  <a:pt x="310275" y="763547"/>
                </a:lnTo>
                <a:lnTo>
                  <a:pt x="282202" y="725935"/>
                </a:lnTo>
                <a:lnTo>
                  <a:pt x="237963" y="741610"/>
                </a:lnTo>
                <a:lnTo>
                  <a:pt x="217763" y="699245"/>
                </a:lnTo>
                <a:lnTo>
                  <a:pt x="171318" y="705988"/>
                </a:lnTo>
                <a:lnTo>
                  <a:pt x="159774" y="660497"/>
                </a:lnTo>
                <a:lnTo>
                  <a:pt x="112904" y="658049"/>
                </a:lnTo>
                <a:lnTo>
                  <a:pt x="110456" y="611179"/>
                </a:lnTo>
                <a:lnTo>
                  <a:pt x="64965" y="599635"/>
                </a:lnTo>
                <a:lnTo>
                  <a:pt x="71708" y="553190"/>
                </a:lnTo>
                <a:lnTo>
                  <a:pt x="29343" y="532990"/>
                </a:lnTo>
                <a:lnTo>
                  <a:pt x="45017" y="488752"/>
                </a:lnTo>
                <a:lnTo>
                  <a:pt x="7405" y="460679"/>
                </a:lnTo>
                <a:lnTo>
                  <a:pt x="31412" y="420349"/>
                </a:lnTo>
                <a:lnTo>
                  <a:pt x="0" y="385476"/>
                </a:lnTo>
                <a:lnTo>
                  <a:pt x="31412" y="350603"/>
                </a:lnTo>
                <a:lnTo>
                  <a:pt x="7405" y="310273"/>
                </a:lnTo>
                <a:lnTo>
                  <a:pt x="45017" y="282200"/>
                </a:lnTo>
                <a:lnTo>
                  <a:pt x="29343" y="237962"/>
                </a:lnTo>
                <a:lnTo>
                  <a:pt x="71708" y="217762"/>
                </a:lnTo>
                <a:lnTo>
                  <a:pt x="64965" y="171317"/>
                </a:lnTo>
                <a:lnTo>
                  <a:pt x="110456" y="159773"/>
                </a:lnTo>
                <a:lnTo>
                  <a:pt x="112904" y="112903"/>
                </a:lnTo>
                <a:lnTo>
                  <a:pt x="159774" y="110455"/>
                </a:lnTo>
                <a:lnTo>
                  <a:pt x="171318" y="64964"/>
                </a:lnTo>
                <a:lnTo>
                  <a:pt x="217763" y="71707"/>
                </a:lnTo>
                <a:lnTo>
                  <a:pt x="237963" y="29342"/>
                </a:lnTo>
                <a:lnTo>
                  <a:pt x="282202" y="45017"/>
                </a:lnTo>
                <a:lnTo>
                  <a:pt x="310275" y="7405"/>
                </a:lnTo>
                <a:lnTo>
                  <a:pt x="350604" y="31412"/>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48" name="Freeform 25"/>
          <p:cNvSpPr>
            <a:spLocks noEditPoints="1"/>
          </p:cNvSpPr>
          <p:nvPr userDrawn="1"/>
        </p:nvSpPr>
        <p:spPr bwMode="auto">
          <a:xfrm>
            <a:off x="10521691" y="2820647"/>
            <a:ext cx="417180" cy="417177"/>
          </a:xfrm>
          <a:custGeom>
            <a:avLst/>
            <a:gdLst>
              <a:gd name="T0" fmla="*/ 201 w 238"/>
              <a:gd name="T1" fmla="*/ 0 h 238"/>
              <a:gd name="T2" fmla="*/ 36 w 238"/>
              <a:gd name="T3" fmla="*/ 0 h 238"/>
              <a:gd name="T4" fmla="*/ 0 w 238"/>
              <a:gd name="T5" fmla="*/ 37 h 238"/>
              <a:gd name="T6" fmla="*/ 0 w 238"/>
              <a:gd name="T7" fmla="*/ 183 h 238"/>
              <a:gd name="T8" fmla="*/ 32 w 238"/>
              <a:gd name="T9" fmla="*/ 219 h 238"/>
              <a:gd name="T10" fmla="*/ 32 w 238"/>
              <a:gd name="T11" fmla="*/ 229 h 238"/>
              <a:gd name="T12" fmla="*/ 41 w 238"/>
              <a:gd name="T13" fmla="*/ 238 h 238"/>
              <a:gd name="T14" fmla="*/ 68 w 238"/>
              <a:gd name="T15" fmla="*/ 238 h 238"/>
              <a:gd name="T16" fmla="*/ 78 w 238"/>
              <a:gd name="T17" fmla="*/ 229 h 238"/>
              <a:gd name="T18" fmla="*/ 78 w 238"/>
              <a:gd name="T19" fmla="*/ 220 h 238"/>
              <a:gd name="T20" fmla="*/ 160 w 238"/>
              <a:gd name="T21" fmla="*/ 220 h 238"/>
              <a:gd name="T22" fmla="*/ 160 w 238"/>
              <a:gd name="T23" fmla="*/ 229 h 238"/>
              <a:gd name="T24" fmla="*/ 169 w 238"/>
              <a:gd name="T25" fmla="*/ 238 h 238"/>
              <a:gd name="T26" fmla="*/ 197 w 238"/>
              <a:gd name="T27" fmla="*/ 238 h 238"/>
              <a:gd name="T28" fmla="*/ 206 w 238"/>
              <a:gd name="T29" fmla="*/ 229 h 238"/>
              <a:gd name="T30" fmla="*/ 206 w 238"/>
              <a:gd name="T31" fmla="*/ 219 h 238"/>
              <a:gd name="T32" fmla="*/ 238 w 238"/>
              <a:gd name="T33" fmla="*/ 183 h 238"/>
              <a:gd name="T34" fmla="*/ 238 w 238"/>
              <a:gd name="T35" fmla="*/ 37 h 238"/>
              <a:gd name="T36" fmla="*/ 201 w 238"/>
              <a:gd name="T37" fmla="*/ 0 h 238"/>
              <a:gd name="T38" fmla="*/ 184 w 238"/>
              <a:gd name="T39" fmla="*/ 168 h 238"/>
              <a:gd name="T40" fmla="*/ 137 w 238"/>
              <a:gd name="T41" fmla="*/ 141 h 238"/>
              <a:gd name="T42" fmla="*/ 119 w 238"/>
              <a:gd name="T43" fmla="*/ 147 h 238"/>
              <a:gd name="T44" fmla="*/ 101 w 238"/>
              <a:gd name="T45" fmla="*/ 141 h 238"/>
              <a:gd name="T46" fmla="*/ 53 w 238"/>
              <a:gd name="T47" fmla="*/ 168 h 238"/>
              <a:gd name="T48" fmla="*/ 44 w 238"/>
              <a:gd name="T49" fmla="*/ 152 h 238"/>
              <a:gd name="T50" fmla="*/ 92 w 238"/>
              <a:gd name="T51" fmla="*/ 125 h 238"/>
              <a:gd name="T52" fmla="*/ 91 w 238"/>
              <a:gd name="T53" fmla="*/ 120 h 238"/>
              <a:gd name="T54" fmla="*/ 110 w 238"/>
              <a:gd name="T55" fmla="*/ 94 h 238"/>
              <a:gd name="T56" fmla="*/ 110 w 238"/>
              <a:gd name="T57" fmla="*/ 39 h 238"/>
              <a:gd name="T58" fmla="*/ 128 w 238"/>
              <a:gd name="T59" fmla="*/ 39 h 238"/>
              <a:gd name="T60" fmla="*/ 128 w 238"/>
              <a:gd name="T61" fmla="*/ 94 h 238"/>
              <a:gd name="T62" fmla="*/ 146 w 238"/>
              <a:gd name="T63" fmla="*/ 120 h 238"/>
              <a:gd name="T64" fmla="*/ 146 w 238"/>
              <a:gd name="T65" fmla="*/ 125 h 238"/>
              <a:gd name="T66" fmla="*/ 193 w 238"/>
              <a:gd name="T67" fmla="*/ 152 h 238"/>
              <a:gd name="T68" fmla="*/ 184 w 238"/>
              <a:gd name="T69" fmla="*/ 16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8" h="238">
                <a:moveTo>
                  <a:pt x="201" y="0"/>
                </a:moveTo>
                <a:cubicBezTo>
                  <a:pt x="36" y="0"/>
                  <a:pt x="36" y="0"/>
                  <a:pt x="36" y="0"/>
                </a:cubicBezTo>
                <a:cubicBezTo>
                  <a:pt x="16" y="0"/>
                  <a:pt x="0" y="16"/>
                  <a:pt x="0" y="37"/>
                </a:cubicBezTo>
                <a:cubicBezTo>
                  <a:pt x="0" y="183"/>
                  <a:pt x="0" y="183"/>
                  <a:pt x="0" y="183"/>
                </a:cubicBezTo>
                <a:cubicBezTo>
                  <a:pt x="0" y="202"/>
                  <a:pt x="14" y="217"/>
                  <a:pt x="32" y="219"/>
                </a:cubicBezTo>
                <a:cubicBezTo>
                  <a:pt x="32" y="229"/>
                  <a:pt x="32" y="229"/>
                  <a:pt x="32" y="229"/>
                </a:cubicBezTo>
                <a:cubicBezTo>
                  <a:pt x="32" y="234"/>
                  <a:pt x="36" y="238"/>
                  <a:pt x="41" y="238"/>
                </a:cubicBezTo>
                <a:cubicBezTo>
                  <a:pt x="68" y="238"/>
                  <a:pt x="68" y="238"/>
                  <a:pt x="68" y="238"/>
                </a:cubicBezTo>
                <a:cubicBezTo>
                  <a:pt x="73" y="238"/>
                  <a:pt x="78" y="234"/>
                  <a:pt x="78" y="229"/>
                </a:cubicBezTo>
                <a:cubicBezTo>
                  <a:pt x="78" y="220"/>
                  <a:pt x="78" y="220"/>
                  <a:pt x="78" y="220"/>
                </a:cubicBezTo>
                <a:cubicBezTo>
                  <a:pt x="160" y="220"/>
                  <a:pt x="160" y="220"/>
                  <a:pt x="160" y="220"/>
                </a:cubicBezTo>
                <a:cubicBezTo>
                  <a:pt x="160" y="229"/>
                  <a:pt x="160" y="229"/>
                  <a:pt x="160" y="229"/>
                </a:cubicBezTo>
                <a:cubicBezTo>
                  <a:pt x="160" y="234"/>
                  <a:pt x="164" y="238"/>
                  <a:pt x="169" y="238"/>
                </a:cubicBezTo>
                <a:cubicBezTo>
                  <a:pt x="197" y="238"/>
                  <a:pt x="197" y="238"/>
                  <a:pt x="197" y="238"/>
                </a:cubicBezTo>
                <a:cubicBezTo>
                  <a:pt x="202" y="238"/>
                  <a:pt x="206" y="234"/>
                  <a:pt x="206" y="229"/>
                </a:cubicBezTo>
                <a:cubicBezTo>
                  <a:pt x="206" y="219"/>
                  <a:pt x="206" y="219"/>
                  <a:pt x="206" y="219"/>
                </a:cubicBezTo>
                <a:cubicBezTo>
                  <a:pt x="224" y="217"/>
                  <a:pt x="238" y="202"/>
                  <a:pt x="238" y="183"/>
                </a:cubicBezTo>
                <a:cubicBezTo>
                  <a:pt x="238" y="37"/>
                  <a:pt x="238" y="37"/>
                  <a:pt x="238" y="37"/>
                </a:cubicBezTo>
                <a:cubicBezTo>
                  <a:pt x="238" y="16"/>
                  <a:pt x="221" y="0"/>
                  <a:pt x="201" y="0"/>
                </a:cubicBezTo>
                <a:close/>
                <a:moveTo>
                  <a:pt x="184" y="168"/>
                </a:moveTo>
                <a:cubicBezTo>
                  <a:pt x="137" y="141"/>
                  <a:pt x="137" y="141"/>
                  <a:pt x="137" y="141"/>
                </a:cubicBezTo>
                <a:cubicBezTo>
                  <a:pt x="132" y="145"/>
                  <a:pt x="126" y="147"/>
                  <a:pt x="119" y="147"/>
                </a:cubicBezTo>
                <a:cubicBezTo>
                  <a:pt x="112" y="147"/>
                  <a:pt x="106" y="145"/>
                  <a:pt x="101" y="141"/>
                </a:cubicBezTo>
                <a:cubicBezTo>
                  <a:pt x="53" y="168"/>
                  <a:pt x="53" y="168"/>
                  <a:pt x="53" y="168"/>
                </a:cubicBezTo>
                <a:cubicBezTo>
                  <a:pt x="44" y="152"/>
                  <a:pt x="44" y="152"/>
                  <a:pt x="44" y="152"/>
                </a:cubicBezTo>
                <a:cubicBezTo>
                  <a:pt x="92" y="125"/>
                  <a:pt x="92" y="125"/>
                  <a:pt x="92" y="125"/>
                </a:cubicBezTo>
                <a:cubicBezTo>
                  <a:pt x="91" y="123"/>
                  <a:pt x="91" y="122"/>
                  <a:pt x="91" y="120"/>
                </a:cubicBezTo>
                <a:cubicBezTo>
                  <a:pt x="91" y="108"/>
                  <a:pt x="99" y="98"/>
                  <a:pt x="110" y="94"/>
                </a:cubicBezTo>
                <a:cubicBezTo>
                  <a:pt x="110" y="39"/>
                  <a:pt x="110" y="39"/>
                  <a:pt x="110" y="39"/>
                </a:cubicBezTo>
                <a:cubicBezTo>
                  <a:pt x="128" y="39"/>
                  <a:pt x="128" y="39"/>
                  <a:pt x="128" y="39"/>
                </a:cubicBezTo>
                <a:cubicBezTo>
                  <a:pt x="128" y="94"/>
                  <a:pt x="128" y="94"/>
                  <a:pt x="128" y="94"/>
                </a:cubicBezTo>
                <a:cubicBezTo>
                  <a:pt x="139" y="98"/>
                  <a:pt x="146" y="108"/>
                  <a:pt x="146" y="120"/>
                </a:cubicBezTo>
                <a:cubicBezTo>
                  <a:pt x="146" y="122"/>
                  <a:pt x="146" y="123"/>
                  <a:pt x="146" y="125"/>
                </a:cubicBezTo>
                <a:cubicBezTo>
                  <a:pt x="193" y="152"/>
                  <a:pt x="193" y="152"/>
                  <a:pt x="193" y="152"/>
                </a:cubicBezTo>
                <a:lnTo>
                  <a:pt x="184" y="16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54" name="Freeform 16"/>
          <p:cNvSpPr>
            <a:spLocks noEditPoints="1"/>
          </p:cNvSpPr>
          <p:nvPr userDrawn="1"/>
        </p:nvSpPr>
        <p:spPr bwMode="auto">
          <a:xfrm>
            <a:off x="10494024" y="4075170"/>
            <a:ext cx="472515" cy="472515"/>
          </a:xfrm>
          <a:custGeom>
            <a:avLst/>
            <a:gdLst>
              <a:gd name="T0" fmla="*/ 119 w 238"/>
              <a:gd name="T1" fmla="*/ 0 h 238"/>
              <a:gd name="T2" fmla="*/ 0 w 238"/>
              <a:gd name="T3" fmla="*/ 119 h 238"/>
              <a:gd name="T4" fmla="*/ 119 w 238"/>
              <a:gd name="T5" fmla="*/ 238 h 238"/>
              <a:gd name="T6" fmla="*/ 238 w 238"/>
              <a:gd name="T7" fmla="*/ 119 h 238"/>
              <a:gd name="T8" fmla="*/ 119 w 238"/>
              <a:gd name="T9" fmla="*/ 0 h 238"/>
              <a:gd name="T10" fmla="*/ 119 w 238"/>
              <a:gd name="T11" fmla="*/ 220 h 238"/>
              <a:gd name="T12" fmla="*/ 19 w 238"/>
              <a:gd name="T13" fmla="*/ 119 h 238"/>
              <a:gd name="T14" fmla="*/ 119 w 238"/>
              <a:gd name="T15" fmla="*/ 18 h 238"/>
              <a:gd name="T16" fmla="*/ 220 w 238"/>
              <a:gd name="T17" fmla="*/ 119 h 238"/>
              <a:gd name="T18" fmla="*/ 119 w 238"/>
              <a:gd name="T19" fmla="*/ 220 h 238"/>
              <a:gd name="T20" fmla="*/ 119 w 238"/>
              <a:gd name="T21" fmla="*/ 37 h 238"/>
              <a:gd name="T22" fmla="*/ 37 w 238"/>
              <a:gd name="T23" fmla="*/ 119 h 238"/>
              <a:gd name="T24" fmla="*/ 119 w 238"/>
              <a:gd name="T25" fmla="*/ 201 h 238"/>
              <a:gd name="T26" fmla="*/ 202 w 238"/>
              <a:gd name="T27" fmla="*/ 119 h 238"/>
              <a:gd name="T28" fmla="*/ 119 w 238"/>
              <a:gd name="T29" fmla="*/ 37 h 238"/>
              <a:gd name="T30" fmla="*/ 63 w 238"/>
              <a:gd name="T31" fmla="*/ 137 h 238"/>
              <a:gd name="T32" fmla="*/ 60 w 238"/>
              <a:gd name="T33" fmla="*/ 134 h 238"/>
              <a:gd name="T34" fmla="*/ 60 w 238"/>
              <a:gd name="T35" fmla="*/ 104 h 238"/>
              <a:gd name="T36" fmla="*/ 63 w 238"/>
              <a:gd name="T37" fmla="*/ 101 h 238"/>
              <a:gd name="T38" fmla="*/ 176 w 238"/>
              <a:gd name="T39" fmla="*/ 101 h 238"/>
              <a:gd name="T40" fmla="*/ 179 w 238"/>
              <a:gd name="T41" fmla="*/ 104 h 238"/>
              <a:gd name="T42" fmla="*/ 179 w 238"/>
              <a:gd name="T43" fmla="*/ 134 h 238"/>
              <a:gd name="T44" fmla="*/ 176 w 238"/>
              <a:gd name="T45" fmla="*/ 137 h 238"/>
              <a:gd name="T46" fmla="*/ 63 w 238"/>
              <a:gd name="T47" fmla="*/ 137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8" h="238">
                <a:moveTo>
                  <a:pt x="119" y="0"/>
                </a:moveTo>
                <a:cubicBezTo>
                  <a:pt x="54" y="0"/>
                  <a:pt x="0" y="53"/>
                  <a:pt x="0" y="119"/>
                </a:cubicBezTo>
                <a:cubicBezTo>
                  <a:pt x="0" y="185"/>
                  <a:pt x="54" y="238"/>
                  <a:pt x="119" y="238"/>
                </a:cubicBezTo>
                <a:cubicBezTo>
                  <a:pt x="185" y="238"/>
                  <a:pt x="238" y="185"/>
                  <a:pt x="238" y="119"/>
                </a:cubicBezTo>
                <a:cubicBezTo>
                  <a:pt x="238" y="53"/>
                  <a:pt x="185" y="0"/>
                  <a:pt x="119" y="0"/>
                </a:cubicBezTo>
                <a:close/>
                <a:moveTo>
                  <a:pt x="119" y="220"/>
                </a:moveTo>
                <a:cubicBezTo>
                  <a:pt x="64" y="220"/>
                  <a:pt x="19" y="175"/>
                  <a:pt x="19" y="119"/>
                </a:cubicBezTo>
                <a:cubicBezTo>
                  <a:pt x="19" y="63"/>
                  <a:pt x="64" y="18"/>
                  <a:pt x="119" y="18"/>
                </a:cubicBezTo>
                <a:cubicBezTo>
                  <a:pt x="175" y="18"/>
                  <a:pt x="220" y="63"/>
                  <a:pt x="220" y="119"/>
                </a:cubicBezTo>
                <a:cubicBezTo>
                  <a:pt x="220" y="175"/>
                  <a:pt x="175" y="220"/>
                  <a:pt x="119" y="220"/>
                </a:cubicBezTo>
                <a:close/>
                <a:moveTo>
                  <a:pt x="119" y="37"/>
                </a:moveTo>
                <a:cubicBezTo>
                  <a:pt x="74" y="37"/>
                  <a:pt x="37" y="74"/>
                  <a:pt x="37" y="119"/>
                </a:cubicBezTo>
                <a:cubicBezTo>
                  <a:pt x="37" y="164"/>
                  <a:pt x="74" y="201"/>
                  <a:pt x="119" y="201"/>
                </a:cubicBezTo>
                <a:cubicBezTo>
                  <a:pt x="165" y="201"/>
                  <a:pt x="202" y="164"/>
                  <a:pt x="202" y="119"/>
                </a:cubicBezTo>
                <a:cubicBezTo>
                  <a:pt x="202" y="74"/>
                  <a:pt x="165" y="37"/>
                  <a:pt x="119" y="37"/>
                </a:cubicBezTo>
                <a:close/>
                <a:moveTo>
                  <a:pt x="63" y="137"/>
                </a:moveTo>
                <a:cubicBezTo>
                  <a:pt x="61" y="137"/>
                  <a:pt x="60" y="136"/>
                  <a:pt x="60" y="134"/>
                </a:cubicBezTo>
                <a:cubicBezTo>
                  <a:pt x="60" y="104"/>
                  <a:pt x="60" y="104"/>
                  <a:pt x="60" y="104"/>
                </a:cubicBezTo>
                <a:cubicBezTo>
                  <a:pt x="60" y="102"/>
                  <a:pt x="61" y="101"/>
                  <a:pt x="63" y="101"/>
                </a:cubicBezTo>
                <a:cubicBezTo>
                  <a:pt x="176" y="101"/>
                  <a:pt x="176" y="101"/>
                  <a:pt x="176" y="101"/>
                </a:cubicBezTo>
                <a:cubicBezTo>
                  <a:pt x="177" y="101"/>
                  <a:pt x="179" y="102"/>
                  <a:pt x="179" y="104"/>
                </a:cubicBezTo>
                <a:cubicBezTo>
                  <a:pt x="179" y="134"/>
                  <a:pt x="179" y="134"/>
                  <a:pt x="179" y="134"/>
                </a:cubicBezTo>
                <a:cubicBezTo>
                  <a:pt x="179" y="136"/>
                  <a:pt x="177" y="137"/>
                  <a:pt x="176" y="137"/>
                </a:cubicBezTo>
                <a:lnTo>
                  <a:pt x="63" y="13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67" name="Freeform 39"/>
          <p:cNvSpPr>
            <a:spLocks noEditPoints="1"/>
          </p:cNvSpPr>
          <p:nvPr userDrawn="1"/>
        </p:nvSpPr>
        <p:spPr bwMode="auto">
          <a:xfrm>
            <a:off x="10472681" y="3428925"/>
            <a:ext cx="515201" cy="435524"/>
          </a:xfrm>
          <a:custGeom>
            <a:avLst/>
            <a:gdLst>
              <a:gd name="T0" fmla="*/ 247 w 444"/>
              <a:gd name="T1" fmla="*/ 15 h 375"/>
              <a:gd name="T2" fmla="*/ 439 w 444"/>
              <a:gd name="T3" fmla="*/ 331 h 375"/>
              <a:gd name="T4" fmla="*/ 444 w 444"/>
              <a:gd name="T5" fmla="*/ 347 h 375"/>
              <a:gd name="T6" fmla="*/ 416 w 444"/>
              <a:gd name="T7" fmla="*/ 375 h 375"/>
              <a:gd name="T8" fmla="*/ 416 w 444"/>
              <a:gd name="T9" fmla="*/ 375 h 375"/>
              <a:gd name="T10" fmla="*/ 28 w 444"/>
              <a:gd name="T11" fmla="*/ 375 h 375"/>
              <a:gd name="T12" fmla="*/ 28 w 444"/>
              <a:gd name="T13" fmla="*/ 375 h 375"/>
              <a:gd name="T14" fmla="*/ 0 w 444"/>
              <a:gd name="T15" fmla="*/ 347 h 375"/>
              <a:gd name="T16" fmla="*/ 5 w 444"/>
              <a:gd name="T17" fmla="*/ 331 h 375"/>
              <a:gd name="T18" fmla="*/ 197 w 444"/>
              <a:gd name="T19" fmla="*/ 15 h 375"/>
              <a:gd name="T20" fmla="*/ 222 w 444"/>
              <a:gd name="T21" fmla="*/ 0 h 375"/>
              <a:gd name="T22" fmla="*/ 247 w 444"/>
              <a:gd name="T23" fmla="*/ 15 h 375"/>
              <a:gd name="T24" fmla="*/ 222 w 444"/>
              <a:gd name="T25" fmla="*/ 97 h 375"/>
              <a:gd name="T26" fmla="*/ 194 w 444"/>
              <a:gd name="T27" fmla="*/ 125 h 375"/>
              <a:gd name="T28" fmla="*/ 194 w 444"/>
              <a:gd name="T29" fmla="*/ 222 h 375"/>
              <a:gd name="T30" fmla="*/ 222 w 444"/>
              <a:gd name="T31" fmla="*/ 250 h 375"/>
              <a:gd name="T32" fmla="*/ 250 w 444"/>
              <a:gd name="T33" fmla="*/ 222 h 375"/>
              <a:gd name="T34" fmla="*/ 250 w 444"/>
              <a:gd name="T35" fmla="*/ 125 h 375"/>
              <a:gd name="T36" fmla="*/ 222 w 444"/>
              <a:gd name="T37" fmla="*/ 97 h 375"/>
              <a:gd name="T38" fmla="*/ 222 w 444"/>
              <a:gd name="T39" fmla="*/ 277 h 375"/>
              <a:gd name="T40" fmla="*/ 194 w 444"/>
              <a:gd name="T41" fmla="*/ 305 h 375"/>
              <a:gd name="T42" fmla="*/ 222 w 444"/>
              <a:gd name="T43" fmla="*/ 333 h 375"/>
              <a:gd name="T44" fmla="*/ 250 w 444"/>
              <a:gd name="T45" fmla="*/ 305 h 375"/>
              <a:gd name="T46" fmla="*/ 222 w 444"/>
              <a:gd name="T47" fmla="*/ 277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4" h="375">
                <a:moveTo>
                  <a:pt x="247" y="15"/>
                </a:moveTo>
                <a:cubicBezTo>
                  <a:pt x="439" y="331"/>
                  <a:pt x="439" y="331"/>
                  <a:pt x="439" y="331"/>
                </a:cubicBezTo>
                <a:cubicBezTo>
                  <a:pt x="442" y="335"/>
                  <a:pt x="444" y="341"/>
                  <a:pt x="444" y="347"/>
                </a:cubicBezTo>
                <a:cubicBezTo>
                  <a:pt x="444" y="362"/>
                  <a:pt x="432" y="375"/>
                  <a:pt x="416" y="375"/>
                </a:cubicBezTo>
                <a:cubicBezTo>
                  <a:pt x="416" y="375"/>
                  <a:pt x="416" y="375"/>
                  <a:pt x="416" y="375"/>
                </a:cubicBezTo>
                <a:cubicBezTo>
                  <a:pt x="28" y="375"/>
                  <a:pt x="28" y="375"/>
                  <a:pt x="28" y="375"/>
                </a:cubicBezTo>
                <a:cubicBezTo>
                  <a:pt x="28" y="375"/>
                  <a:pt x="28" y="375"/>
                  <a:pt x="28" y="375"/>
                </a:cubicBezTo>
                <a:cubicBezTo>
                  <a:pt x="12" y="375"/>
                  <a:pt x="0" y="362"/>
                  <a:pt x="0" y="347"/>
                </a:cubicBezTo>
                <a:cubicBezTo>
                  <a:pt x="0" y="341"/>
                  <a:pt x="2" y="335"/>
                  <a:pt x="5" y="331"/>
                </a:cubicBezTo>
                <a:cubicBezTo>
                  <a:pt x="197" y="15"/>
                  <a:pt x="197" y="15"/>
                  <a:pt x="197" y="15"/>
                </a:cubicBezTo>
                <a:cubicBezTo>
                  <a:pt x="202" y="6"/>
                  <a:pt x="211" y="0"/>
                  <a:pt x="222" y="0"/>
                </a:cubicBezTo>
                <a:cubicBezTo>
                  <a:pt x="233" y="0"/>
                  <a:pt x="242" y="6"/>
                  <a:pt x="247" y="15"/>
                </a:cubicBezTo>
                <a:close/>
                <a:moveTo>
                  <a:pt x="222" y="97"/>
                </a:moveTo>
                <a:cubicBezTo>
                  <a:pt x="207" y="97"/>
                  <a:pt x="194" y="109"/>
                  <a:pt x="194" y="125"/>
                </a:cubicBezTo>
                <a:cubicBezTo>
                  <a:pt x="194" y="222"/>
                  <a:pt x="194" y="222"/>
                  <a:pt x="194" y="222"/>
                </a:cubicBezTo>
                <a:cubicBezTo>
                  <a:pt x="194" y="237"/>
                  <a:pt x="207" y="250"/>
                  <a:pt x="222" y="250"/>
                </a:cubicBezTo>
                <a:cubicBezTo>
                  <a:pt x="237" y="250"/>
                  <a:pt x="250" y="237"/>
                  <a:pt x="250" y="222"/>
                </a:cubicBezTo>
                <a:cubicBezTo>
                  <a:pt x="250" y="125"/>
                  <a:pt x="250" y="125"/>
                  <a:pt x="250" y="125"/>
                </a:cubicBezTo>
                <a:cubicBezTo>
                  <a:pt x="250" y="110"/>
                  <a:pt x="237" y="97"/>
                  <a:pt x="222" y="97"/>
                </a:cubicBezTo>
                <a:close/>
                <a:moveTo>
                  <a:pt x="222" y="277"/>
                </a:moveTo>
                <a:cubicBezTo>
                  <a:pt x="207" y="277"/>
                  <a:pt x="194" y="290"/>
                  <a:pt x="194" y="305"/>
                </a:cubicBezTo>
                <a:cubicBezTo>
                  <a:pt x="194" y="321"/>
                  <a:pt x="207" y="333"/>
                  <a:pt x="222" y="333"/>
                </a:cubicBezTo>
                <a:cubicBezTo>
                  <a:pt x="237" y="333"/>
                  <a:pt x="250" y="321"/>
                  <a:pt x="250" y="305"/>
                </a:cubicBezTo>
                <a:cubicBezTo>
                  <a:pt x="250" y="290"/>
                  <a:pt x="237" y="277"/>
                  <a:pt x="222" y="27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22" name="Freeform 19"/>
          <p:cNvSpPr>
            <a:spLocks noEditPoints="1"/>
          </p:cNvSpPr>
          <p:nvPr userDrawn="1"/>
        </p:nvSpPr>
        <p:spPr bwMode="auto">
          <a:xfrm>
            <a:off x="10552954" y="6703269"/>
            <a:ext cx="354655" cy="266510"/>
          </a:xfrm>
          <a:custGeom>
            <a:avLst/>
            <a:gdLst>
              <a:gd name="T0" fmla="*/ 39 w 422"/>
              <a:gd name="T1" fmla="*/ 0 h 317"/>
              <a:gd name="T2" fmla="*/ 382 w 422"/>
              <a:gd name="T3" fmla="*/ 0 h 317"/>
              <a:gd name="T4" fmla="*/ 422 w 422"/>
              <a:gd name="T5" fmla="*/ 40 h 317"/>
              <a:gd name="T6" fmla="*/ 422 w 422"/>
              <a:gd name="T7" fmla="*/ 66 h 317"/>
              <a:gd name="T8" fmla="*/ 422 w 422"/>
              <a:gd name="T9" fmla="*/ 132 h 317"/>
              <a:gd name="T10" fmla="*/ 422 w 422"/>
              <a:gd name="T11" fmla="*/ 277 h 317"/>
              <a:gd name="T12" fmla="*/ 382 w 422"/>
              <a:gd name="T13" fmla="*/ 317 h 317"/>
              <a:gd name="T14" fmla="*/ 39 w 422"/>
              <a:gd name="T15" fmla="*/ 317 h 317"/>
              <a:gd name="T16" fmla="*/ 0 w 422"/>
              <a:gd name="T17" fmla="*/ 277 h 317"/>
              <a:gd name="T18" fmla="*/ 0 w 422"/>
              <a:gd name="T19" fmla="*/ 132 h 317"/>
              <a:gd name="T20" fmla="*/ 0 w 422"/>
              <a:gd name="T21" fmla="*/ 66 h 317"/>
              <a:gd name="T22" fmla="*/ 0 w 422"/>
              <a:gd name="T23" fmla="*/ 40 h 317"/>
              <a:gd name="T24" fmla="*/ 39 w 422"/>
              <a:gd name="T25" fmla="*/ 0 h 317"/>
              <a:gd name="T26" fmla="*/ 382 w 422"/>
              <a:gd name="T27" fmla="*/ 66 h 317"/>
              <a:gd name="T28" fmla="*/ 39 w 422"/>
              <a:gd name="T29" fmla="*/ 66 h 317"/>
              <a:gd name="T30" fmla="*/ 39 w 422"/>
              <a:gd name="T31" fmla="*/ 132 h 317"/>
              <a:gd name="T32" fmla="*/ 382 w 422"/>
              <a:gd name="T33" fmla="*/ 132 h 317"/>
              <a:gd name="T34" fmla="*/ 382 w 422"/>
              <a:gd name="T35" fmla="*/ 66 h 317"/>
              <a:gd name="T36" fmla="*/ 53 w 422"/>
              <a:gd name="T37" fmla="*/ 224 h 317"/>
              <a:gd name="T38" fmla="*/ 39 w 422"/>
              <a:gd name="T39" fmla="*/ 238 h 317"/>
              <a:gd name="T40" fmla="*/ 53 w 422"/>
              <a:gd name="T41" fmla="*/ 251 h 317"/>
              <a:gd name="T42" fmla="*/ 211 w 422"/>
              <a:gd name="T43" fmla="*/ 251 h 317"/>
              <a:gd name="T44" fmla="*/ 224 w 422"/>
              <a:gd name="T45" fmla="*/ 238 h 317"/>
              <a:gd name="T46" fmla="*/ 211 w 422"/>
              <a:gd name="T47" fmla="*/ 224 h 317"/>
              <a:gd name="T48" fmla="*/ 53 w 422"/>
              <a:gd name="T49" fmla="*/ 224 h 317"/>
              <a:gd name="T50" fmla="*/ 277 w 422"/>
              <a:gd name="T51" fmla="*/ 224 h 317"/>
              <a:gd name="T52" fmla="*/ 264 w 422"/>
              <a:gd name="T53" fmla="*/ 238 h 317"/>
              <a:gd name="T54" fmla="*/ 277 w 422"/>
              <a:gd name="T55" fmla="*/ 251 h 317"/>
              <a:gd name="T56" fmla="*/ 369 w 422"/>
              <a:gd name="T57" fmla="*/ 251 h 317"/>
              <a:gd name="T58" fmla="*/ 382 w 422"/>
              <a:gd name="T59" fmla="*/ 238 h 317"/>
              <a:gd name="T60" fmla="*/ 369 w 422"/>
              <a:gd name="T61" fmla="*/ 224 h 317"/>
              <a:gd name="T62" fmla="*/ 277 w 422"/>
              <a:gd name="T63" fmla="*/ 224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22" h="317">
                <a:moveTo>
                  <a:pt x="39" y="0"/>
                </a:moveTo>
                <a:cubicBezTo>
                  <a:pt x="382" y="0"/>
                  <a:pt x="382" y="0"/>
                  <a:pt x="382" y="0"/>
                </a:cubicBezTo>
                <a:cubicBezTo>
                  <a:pt x="404" y="0"/>
                  <a:pt x="422" y="18"/>
                  <a:pt x="422" y="40"/>
                </a:cubicBezTo>
                <a:cubicBezTo>
                  <a:pt x="422" y="66"/>
                  <a:pt x="422" y="66"/>
                  <a:pt x="422" y="66"/>
                </a:cubicBezTo>
                <a:cubicBezTo>
                  <a:pt x="422" y="132"/>
                  <a:pt x="422" y="132"/>
                  <a:pt x="422" y="132"/>
                </a:cubicBezTo>
                <a:cubicBezTo>
                  <a:pt x="422" y="277"/>
                  <a:pt x="422" y="277"/>
                  <a:pt x="422" y="277"/>
                </a:cubicBezTo>
                <a:cubicBezTo>
                  <a:pt x="422" y="299"/>
                  <a:pt x="404" y="317"/>
                  <a:pt x="382" y="317"/>
                </a:cubicBezTo>
                <a:cubicBezTo>
                  <a:pt x="39" y="317"/>
                  <a:pt x="39" y="317"/>
                  <a:pt x="39" y="317"/>
                </a:cubicBezTo>
                <a:cubicBezTo>
                  <a:pt x="18" y="317"/>
                  <a:pt x="0" y="299"/>
                  <a:pt x="0" y="277"/>
                </a:cubicBezTo>
                <a:cubicBezTo>
                  <a:pt x="0" y="132"/>
                  <a:pt x="0" y="132"/>
                  <a:pt x="0" y="132"/>
                </a:cubicBezTo>
                <a:cubicBezTo>
                  <a:pt x="0" y="66"/>
                  <a:pt x="0" y="66"/>
                  <a:pt x="0" y="66"/>
                </a:cubicBezTo>
                <a:cubicBezTo>
                  <a:pt x="0" y="40"/>
                  <a:pt x="0" y="40"/>
                  <a:pt x="0" y="40"/>
                </a:cubicBezTo>
                <a:cubicBezTo>
                  <a:pt x="0" y="18"/>
                  <a:pt x="18" y="0"/>
                  <a:pt x="39" y="0"/>
                </a:cubicBezTo>
                <a:close/>
                <a:moveTo>
                  <a:pt x="382" y="66"/>
                </a:moveTo>
                <a:cubicBezTo>
                  <a:pt x="39" y="66"/>
                  <a:pt x="39" y="66"/>
                  <a:pt x="39" y="66"/>
                </a:cubicBezTo>
                <a:cubicBezTo>
                  <a:pt x="39" y="132"/>
                  <a:pt x="39" y="132"/>
                  <a:pt x="39" y="132"/>
                </a:cubicBezTo>
                <a:cubicBezTo>
                  <a:pt x="382" y="132"/>
                  <a:pt x="382" y="132"/>
                  <a:pt x="382" y="132"/>
                </a:cubicBezTo>
                <a:cubicBezTo>
                  <a:pt x="382" y="66"/>
                  <a:pt x="382" y="66"/>
                  <a:pt x="382" y="66"/>
                </a:cubicBezTo>
                <a:close/>
                <a:moveTo>
                  <a:pt x="53" y="224"/>
                </a:moveTo>
                <a:cubicBezTo>
                  <a:pt x="45" y="224"/>
                  <a:pt x="39" y="230"/>
                  <a:pt x="39" y="238"/>
                </a:cubicBezTo>
                <a:cubicBezTo>
                  <a:pt x="39" y="245"/>
                  <a:pt x="45" y="251"/>
                  <a:pt x="53" y="251"/>
                </a:cubicBezTo>
                <a:cubicBezTo>
                  <a:pt x="211" y="251"/>
                  <a:pt x="211" y="251"/>
                  <a:pt x="211" y="251"/>
                </a:cubicBezTo>
                <a:cubicBezTo>
                  <a:pt x="218" y="251"/>
                  <a:pt x="224" y="245"/>
                  <a:pt x="224" y="238"/>
                </a:cubicBezTo>
                <a:cubicBezTo>
                  <a:pt x="224" y="230"/>
                  <a:pt x="218" y="224"/>
                  <a:pt x="211" y="224"/>
                </a:cubicBezTo>
                <a:cubicBezTo>
                  <a:pt x="53" y="224"/>
                  <a:pt x="53" y="224"/>
                  <a:pt x="53" y="224"/>
                </a:cubicBezTo>
                <a:close/>
                <a:moveTo>
                  <a:pt x="277" y="224"/>
                </a:moveTo>
                <a:cubicBezTo>
                  <a:pt x="270" y="224"/>
                  <a:pt x="264" y="230"/>
                  <a:pt x="264" y="238"/>
                </a:cubicBezTo>
                <a:cubicBezTo>
                  <a:pt x="264" y="245"/>
                  <a:pt x="270" y="251"/>
                  <a:pt x="277" y="251"/>
                </a:cubicBezTo>
                <a:cubicBezTo>
                  <a:pt x="369" y="251"/>
                  <a:pt x="369" y="251"/>
                  <a:pt x="369" y="251"/>
                </a:cubicBezTo>
                <a:cubicBezTo>
                  <a:pt x="376" y="251"/>
                  <a:pt x="382" y="245"/>
                  <a:pt x="382" y="238"/>
                </a:cubicBezTo>
                <a:cubicBezTo>
                  <a:pt x="382" y="230"/>
                  <a:pt x="377" y="224"/>
                  <a:pt x="369" y="224"/>
                </a:cubicBezTo>
                <a:lnTo>
                  <a:pt x="277" y="22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633" name="Freeform 22"/>
          <p:cNvSpPr>
            <a:spLocks noEditPoints="1"/>
          </p:cNvSpPr>
          <p:nvPr userDrawn="1"/>
        </p:nvSpPr>
        <p:spPr bwMode="auto">
          <a:xfrm>
            <a:off x="10499938" y="5950305"/>
            <a:ext cx="460686" cy="460686"/>
          </a:xfrm>
          <a:custGeom>
            <a:avLst/>
            <a:gdLst>
              <a:gd name="T0" fmla="*/ 215 w 262"/>
              <a:gd name="T1" fmla="*/ 47 h 262"/>
              <a:gd name="T2" fmla="*/ 47 w 262"/>
              <a:gd name="T3" fmla="*/ 47 h 262"/>
              <a:gd name="T4" fmla="*/ 47 w 262"/>
              <a:gd name="T5" fmla="*/ 215 h 262"/>
              <a:gd name="T6" fmla="*/ 215 w 262"/>
              <a:gd name="T7" fmla="*/ 215 h 262"/>
              <a:gd name="T8" fmla="*/ 215 w 262"/>
              <a:gd name="T9" fmla="*/ 47 h 262"/>
              <a:gd name="T10" fmla="*/ 198 w 262"/>
              <a:gd name="T11" fmla="*/ 148 h 262"/>
              <a:gd name="T12" fmla="*/ 200 w 262"/>
              <a:gd name="T13" fmla="*/ 131 h 262"/>
              <a:gd name="T14" fmla="*/ 195 w 262"/>
              <a:gd name="T15" fmla="*/ 106 h 262"/>
              <a:gd name="T16" fmla="*/ 219 w 262"/>
              <a:gd name="T17" fmla="*/ 82 h 262"/>
              <a:gd name="T18" fmla="*/ 223 w 262"/>
              <a:gd name="T19" fmla="*/ 173 h 262"/>
              <a:gd name="T20" fmla="*/ 198 w 262"/>
              <a:gd name="T21" fmla="*/ 148 h 262"/>
              <a:gd name="T22" fmla="*/ 81 w 262"/>
              <a:gd name="T23" fmla="*/ 131 h 262"/>
              <a:gd name="T24" fmla="*/ 131 w 262"/>
              <a:gd name="T25" fmla="*/ 81 h 262"/>
              <a:gd name="T26" fmla="*/ 181 w 262"/>
              <a:gd name="T27" fmla="*/ 131 h 262"/>
              <a:gd name="T28" fmla="*/ 131 w 262"/>
              <a:gd name="T29" fmla="*/ 181 h 262"/>
              <a:gd name="T30" fmla="*/ 81 w 262"/>
              <a:gd name="T31" fmla="*/ 131 h 262"/>
              <a:gd name="T32" fmla="*/ 180 w 262"/>
              <a:gd name="T33" fmla="*/ 43 h 262"/>
              <a:gd name="T34" fmla="*/ 156 w 262"/>
              <a:gd name="T35" fmla="*/ 67 h 262"/>
              <a:gd name="T36" fmla="*/ 131 w 262"/>
              <a:gd name="T37" fmla="*/ 62 h 262"/>
              <a:gd name="T38" fmla="*/ 114 w 262"/>
              <a:gd name="T39" fmla="*/ 64 h 262"/>
              <a:gd name="T40" fmla="*/ 89 w 262"/>
              <a:gd name="T41" fmla="*/ 39 h 262"/>
              <a:gd name="T42" fmla="*/ 131 w 262"/>
              <a:gd name="T43" fmla="*/ 30 h 262"/>
              <a:gd name="T44" fmla="*/ 180 w 262"/>
              <a:gd name="T45" fmla="*/ 43 h 262"/>
              <a:gd name="T46" fmla="*/ 47 w 262"/>
              <a:gd name="T47" fmla="*/ 75 h 262"/>
              <a:gd name="T48" fmla="*/ 71 w 262"/>
              <a:gd name="T49" fmla="*/ 99 h 262"/>
              <a:gd name="T50" fmla="*/ 62 w 262"/>
              <a:gd name="T51" fmla="*/ 131 h 262"/>
              <a:gd name="T52" fmla="*/ 67 w 262"/>
              <a:gd name="T53" fmla="*/ 156 h 262"/>
              <a:gd name="T54" fmla="*/ 43 w 262"/>
              <a:gd name="T55" fmla="*/ 180 h 262"/>
              <a:gd name="T56" fmla="*/ 47 w 262"/>
              <a:gd name="T57" fmla="*/ 75 h 262"/>
              <a:gd name="T58" fmla="*/ 82 w 262"/>
              <a:gd name="T59" fmla="*/ 219 h 262"/>
              <a:gd name="T60" fmla="*/ 106 w 262"/>
              <a:gd name="T61" fmla="*/ 195 h 262"/>
              <a:gd name="T62" fmla="*/ 131 w 262"/>
              <a:gd name="T63" fmla="*/ 200 h 262"/>
              <a:gd name="T64" fmla="*/ 164 w 262"/>
              <a:gd name="T65" fmla="*/ 192 h 262"/>
              <a:gd name="T66" fmla="*/ 187 w 262"/>
              <a:gd name="T67" fmla="*/ 215 h 262"/>
              <a:gd name="T68" fmla="*/ 131 w 262"/>
              <a:gd name="T69" fmla="*/ 232 h 262"/>
              <a:gd name="T70" fmla="*/ 82 w 262"/>
              <a:gd name="T71" fmla="*/ 219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62" h="262">
                <a:moveTo>
                  <a:pt x="215" y="47"/>
                </a:moveTo>
                <a:cubicBezTo>
                  <a:pt x="169" y="0"/>
                  <a:pt x="93" y="0"/>
                  <a:pt x="47" y="47"/>
                </a:cubicBezTo>
                <a:cubicBezTo>
                  <a:pt x="0" y="93"/>
                  <a:pt x="0" y="169"/>
                  <a:pt x="47" y="215"/>
                </a:cubicBezTo>
                <a:cubicBezTo>
                  <a:pt x="93" y="262"/>
                  <a:pt x="169" y="262"/>
                  <a:pt x="215" y="215"/>
                </a:cubicBezTo>
                <a:cubicBezTo>
                  <a:pt x="262" y="169"/>
                  <a:pt x="262" y="93"/>
                  <a:pt x="215" y="47"/>
                </a:cubicBezTo>
                <a:close/>
                <a:moveTo>
                  <a:pt x="198" y="148"/>
                </a:moveTo>
                <a:cubicBezTo>
                  <a:pt x="199" y="143"/>
                  <a:pt x="200" y="137"/>
                  <a:pt x="200" y="131"/>
                </a:cubicBezTo>
                <a:cubicBezTo>
                  <a:pt x="200" y="122"/>
                  <a:pt x="198" y="114"/>
                  <a:pt x="195" y="106"/>
                </a:cubicBezTo>
                <a:cubicBezTo>
                  <a:pt x="219" y="82"/>
                  <a:pt x="219" y="82"/>
                  <a:pt x="219" y="82"/>
                </a:cubicBezTo>
                <a:cubicBezTo>
                  <a:pt x="235" y="110"/>
                  <a:pt x="236" y="144"/>
                  <a:pt x="223" y="173"/>
                </a:cubicBezTo>
                <a:lnTo>
                  <a:pt x="198" y="148"/>
                </a:lnTo>
                <a:close/>
                <a:moveTo>
                  <a:pt x="81" y="131"/>
                </a:moveTo>
                <a:cubicBezTo>
                  <a:pt x="81" y="103"/>
                  <a:pt x="103" y="81"/>
                  <a:pt x="131" y="81"/>
                </a:cubicBezTo>
                <a:cubicBezTo>
                  <a:pt x="159" y="81"/>
                  <a:pt x="181" y="103"/>
                  <a:pt x="181" y="131"/>
                </a:cubicBezTo>
                <a:cubicBezTo>
                  <a:pt x="181" y="159"/>
                  <a:pt x="159" y="181"/>
                  <a:pt x="131" y="181"/>
                </a:cubicBezTo>
                <a:cubicBezTo>
                  <a:pt x="103" y="181"/>
                  <a:pt x="81" y="159"/>
                  <a:pt x="81" y="131"/>
                </a:cubicBezTo>
                <a:close/>
                <a:moveTo>
                  <a:pt x="180" y="43"/>
                </a:moveTo>
                <a:cubicBezTo>
                  <a:pt x="156" y="67"/>
                  <a:pt x="156" y="67"/>
                  <a:pt x="156" y="67"/>
                </a:cubicBezTo>
                <a:cubicBezTo>
                  <a:pt x="148" y="64"/>
                  <a:pt x="140" y="62"/>
                  <a:pt x="131" y="62"/>
                </a:cubicBezTo>
                <a:cubicBezTo>
                  <a:pt x="125" y="62"/>
                  <a:pt x="120" y="63"/>
                  <a:pt x="114" y="64"/>
                </a:cubicBezTo>
                <a:cubicBezTo>
                  <a:pt x="89" y="39"/>
                  <a:pt x="89" y="39"/>
                  <a:pt x="89" y="39"/>
                </a:cubicBezTo>
                <a:cubicBezTo>
                  <a:pt x="102" y="33"/>
                  <a:pt x="116" y="30"/>
                  <a:pt x="131" y="30"/>
                </a:cubicBezTo>
                <a:cubicBezTo>
                  <a:pt x="149" y="30"/>
                  <a:pt x="165" y="35"/>
                  <a:pt x="180" y="43"/>
                </a:cubicBezTo>
                <a:close/>
                <a:moveTo>
                  <a:pt x="47" y="75"/>
                </a:moveTo>
                <a:cubicBezTo>
                  <a:pt x="71" y="99"/>
                  <a:pt x="71" y="99"/>
                  <a:pt x="71" y="99"/>
                </a:cubicBezTo>
                <a:cubicBezTo>
                  <a:pt x="65" y="108"/>
                  <a:pt x="62" y="119"/>
                  <a:pt x="62" y="131"/>
                </a:cubicBezTo>
                <a:cubicBezTo>
                  <a:pt x="62" y="140"/>
                  <a:pt x="64" y="148"/>
                  <a:pt x="67" y="156"/>
                </a:cubicBezTo>
                <a:cubicBezTo>
                  <a:pt x="43" y="180"/>
                  <a:pt x="43" y="180"/>
                  <a:pt x="43" y="180"/>
                </a:cubicBezTo>
                <a:cubicBezTo>
                  <a:pt x="25" y="147"/>
                  <a:pt x="26" y="107"/>
                  <a:pt x="47" y="75"/>
                </a:cubicBezTo>
                <a:close/>
                <a:moveTo>
                  <a:pt x="82" y="219"/>
                </a:moveTo>
                <a:cubicBezTo>
                  <a:pt x="106" y="195"/>
                  <a:pt x="106" y="195"/>
                  <a:pt x="106" y="195"/>
                </a:cubicBezTo>
                <a:cubicBezTo>
                  <a:pt x="114" y="198"/>
                  <a:pt x="122" y="200"/>
                  <a:pt x="131" y="200"/>
                </a:cubicBezTo>
                <a:cubicBezTo>
                  <a:pt x="143" y="200"/>
                  <a:pt x="154" y="197"/>
                  <a:pt x="164" y="192"/>
                </a:cubicBezTo>
                <a:cubicBezTo>
                  <a:pt x="187" y="215"/>
                  <a:pt x="187" y="215"/>
                  <a:pt x="187" y="215"/>
                </a:cubicBezTo>
                <a:cubicBezTo>
                  <a:pt x="171" y="226"/>
                  <a:pt x="151" y="232"/>
                  <a:pt x="131" y="232"/>
                </a:cubicBezTo>
                <a:cubicBezTo>
                  <a:pt x="114" y="232"/>
                  <a:pt x="97" y="227"/>
                  <a:pt x="82" y="219"/>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634" name="Freeform 6"/>
          <p:cNvSpPr>
            <a:spLocks noEditPoints="1"/>
          </p:cNvSpPr>
          <p:nvPr userDrawn="1"/>
        </p:nvSpPr>
        <p:spPr bwMode="auto">
          <a:xfrm>
            <a:off x="10546083" y="5330520"/>
            <a:ext cx="368396" cy="420959"/>
          </a:xfrm>
          <a:custGeom>
            <a:avLst/>
            <a:gdLst>
              <a:gd name="T0" fmla="*/ 196 w 393"/>
              <a:gd name="T1" fmla="*/ 155 h 449"/>
              <a:gd name="T2" fmla="*/ 175 w 393"/>
              <a:gd name="T3" fmla="*/ 155 h 449"/>
              <a:gd name="T4" fmla="*/ 140 w 393"/>
              <a:gd name="T5" fmla="*/ 155 h 449"/>
              <a:gd name="T6" fmla="*/ 86 w 393"/>
              <a:gd name="T7" fmla="*/ 132 h 449"/>
              <a:gd name="T8" fmla="*/ 63 w 393"/>
              <a:gd name="T9" fmla="*/ 77 h 449"/>
              <a:gd name="T10" fmla="*/ 86 w 393"/>
              <a:gd name="T11" fmla="*/ 23 h 449"/>
              <a:gd name="T12" fmla="*/ 140 w 393"/>
              <a:gd name="T13" fmla="*/ 0 h 449"/>
              <a:gd name="T14" fmla="*/ 195 w 393"/>
              <a:gd name="T15" fmla="*/ 23 h 449"/>
              <a:gd name="T16" fmla="*/ 196 w 393"/>
              <a:gd name="T17" fmla="*/ 25 h 449"/>
              <a:gd name="T18" fmla="*/ 198 w 393"/>
              <a:gd name="T19" fmla="*/ 23 h 449"/>
              <a:gd name="T20" fmla="*/ 252 w 393"/>
              <a:gd name="T21" fmla="*/ 0 h 449"/>
              <a:gd name="T22" fmla="*/ 307 w 393"/>
              <a:gd name="T23" fmla="*/ 23 h 449"/>
              <a:gd name="T24" fmla="*/ 329 w 393"/>
              <a:gd name="T25" fmla="*/ 77 h 449"/>
              <a:gd name="T26" fmla="*/ 307 w 393"/>
              <a:gd name="T27" fmla="*/ 132 h 449"/>
              <a:gd name="T28" fmla="*/ 252 w 393"/>
              <a:gd name="T29" fmla="*/ 155 h 449"/>
              <a:gd name="T30" fmla="*/ 217 w 393"/>
              <a:gd name="T31" fmla="*/ 155 h 449"/>
              <a:gd name="T32" fmla="*/ 196 w 393"/>
              <a:gd name="T33" fmla="*/ 155 h 449"/>
              <a:gd name="T34" fmla="*/ 42 w 393"/>
              <a:gd name="T35" fmla="*/ 183 h 449"/>
              <a:gd name="T36" fmla="*/ 182 w 393"/>
              <a:gd name="T37" fmla="*/ 183 h 449"/>
              <a:gd name="T38" fmla="*/ 182 w 393"/>
              <a:gd name="T39" fmla="*/ 302 h 449"/>
              <a:gd name="T40" fmla="*/ 0 w 393"/>
              <a:gd name="T41" fmla="*/ 302 h 449"/>
              <a:gd name="T42" fmla="*/ 0 w 393"/>
              <a:gd name="T43" fmla="*/ 225 h 449"/>
              <a:gd name="T44" fmla="*/ 42 w 393"/>
              <a:gd name="T45" fmla="*/ 183 h 449"/>
              <a:gd name="T46" fmla="*/ 210 w 393"/>
              <a:gd name="T47" fmla="*/ 183 h 449"/>
              <a:gd name="T48" fmla="*/ 350 w 393"/>
              <a:gd name="T49" fmla="*/ 183 h 449"/>
              <a:gd name="T50" fmla="*/ 393 w 393"/>
              <a:gd name="T51" fmla="*/ 225 h 449"/>
              <a:gd name="T52" fmla="*/ 393 w 393"/>
              <a:gd name="T53" fmla="*/ 302 h 449"/>
              <a:gd name="T54" fmla="*/ 210 w 393"/>
              <a:gd name="T55" fmla="*/ 302 h 449"/>
              <a:gd name="T56" fmla="*/ 210 w 393"/>
              <a:gd name="T57" fmla="*/ 183 h 449"/>
              <a:gd name="T58" fmla="*/ 393 w 393"/>
              <a:gd name="T59" fmla="*/ 330 h 449"/>
              <a:gd name="T60" fmla="*/ 393 w 393"/>
              <a:gd name="T61" fmla="*/ 407 h 449"/>
              <a:gd name="T62" fmla="*/ 350 w 393"/>
              <a:gd name="T63" fmla="*/ 449 h 449"/>
              <a:gd name="T64" fmla="*/ 210 w 393"/>
              <a:gd name="T65" fmla="*/ 449 h 449"/>
              <a:gd name="T66" fmla="*/ 210 w 393"/>
              <a:gd name="T67" fmla="*/ 330 h 449"/>
              <a:gd name="T68" fmla="*/ 393 w 393"/>
              <a:gd name="T69" fmla="*/ 330 h 449"/>
              <a:gd name="T70" fmla="*/ 182 w 393"/>
              <a:gd name="T71" fmla="*/ 449 h 449"/>
              <a:gd name="T72" fmla="*/ 42 w 393"/>
              <a:gd name="T73" fmla="*/ 449 h 449"/>
              <a:gd name="T74" fmla="*/ 0 w 393"/>
              <a:gd name="T75" fmla="*/ 407 h 449"/>
              <a:gd name="T76" fmla="*/ 0 w 393"/>
              <a:gd name="T77" fmla="*/ 330 h 449"/>
              <a:gd name="T78" fmla="*/ 182 w 393"/>
              <a:gd name="T79" fmla="*/ 330 h 449"/>
              <a:gd name="T80" fmla="*/ 182 w 393"/>
              <a:gd name="T81" fmla="*/ 449 h 449"/>
              <a:gd name="T82" fmla="*/ 217 w 393"/>
              <a:gd name="T83" fmla="*/ 77 h 449"/>
              <a:gd name="T84" fmla="*/ 217 w 393"/>
              <a:gd name="T85" fmla="*/ 113 h 449"/>
              <a:gd name="T86" fmla="*/ 252 w 393"/>
              <a:gd name="T87" fmla="*/ 113 h 449"/>
              <a:gd name="T88" fmla="*/ 277 w 393"/>
              <a:gd name="T89" fmla="*/ 102 h 449"/>
              <a:gd name="T90" fmla="*/ 287 w 393"/>
              <a:gd name="T91" fmla="*/ 77 h 449"/>
              <a:gd name="T92" fmla="*/ 277 w 393"/>
              <a:gd name="T93" fmla="*/ 53 h 449"/>
              <a:gd name="T94" fmla="*/ 252 w 393"/>
              <a:gd name="T95" fmla="*/ 42 h 449"/>
              <a:gd name="T96" fmla="*/ 228 w 393"/>
              <a:gd name="T97" fmla="*/ 53 h 449"/>
              <a:gd name="T98" fmla="*/ 217 w 393"/>
              <a:gd name="T99" fmla="*/ 77 h 449"/>
              <a:gd name="T100" fmla="*/ 140 w 393"/>
              <a:gd name="T101" fmla="*/ 113 h 449"/>
              <a:gd name="T102" fmla="*/ 175 w 393"/>
              <a:gd name="T103" fmla="*/ 113 h 449"/>
              <a:gd name="T104" fmla="*/ 175 w 393"/>
              <a:gd name="T105" fmla="*/ 77 h 449"/>
              <a:gd name="T106" fmla="*/ 165 w 393"/>
              <a:gd name="T107" fmla="*/ 53 h 449"/>
              <a:gd name="T108" fmla="*/ 140 w 393"/>
              <a:gd name="T109" fmla="*/ 42 h 449"/>
              <a:gd name="T110" fmla="*/ 115 w 393"/>
              <a:gd name="T111" fmla="*/ 53 h 449"/>
              <a:gd name="T112" fmla="*/ 105 w 393"/>
              <a:gd name="T113" fmla="*/ 77 h 449"/>
              <a:gd name="T114" fmla="*/ 115 w 393"/>
              <a:gd name="T115" fmla="*/ 102 h 449"/>
              <a:gd name="T116" fmla="*/ 140 w 393"/>
              <a:gd name="T117" fmla="*/ 113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93" h="449">
                <a:moveTo>
                  <a:pt x="196" y="155"/>
                </a:moveTo>
                <a:cubicBezTo>
                  <a:pt x="175" y="155"/>
                  <a:pt x="175" y="155"/>
                  <a:pt x="175" y="155"/>
                </a:cubicBezTo>
                <a:cubicBezTo>
                  <a:pt x="140" y="155"/>
                  <a:pt x="140" y="155"/>
                  <a:pt x="140" y="155"/>
                </a:cubicBezTo>
                <a:cubicBezTo>
                  <a:pt x="119" y="155"/>
                  <a:pt x="100" y="146"/>
                  <a:pt x="86" y="132"/>
                </a:cubicBezTo>
                <a:cubicBezTo>
                  <a:pt x="72" y="118"/>
                  <a:pt x="63" y="99"/>
                  <a:pt x="63" y="77"/>
                </a:cubicBezTo>
                <a:cubicBezTo>
                  <a:pt x="63" y="56"/>
                  <a:pt x="72" y="37"/>
                  <a:pt x="86" y="23"/>
                </a:cubicBezTo>
                <a:cubicBezTo>
                  <a:pt x="100" y="9"/>
                  <a:pt x="119" y="0"/>
                  <a:pt x="140" y="0"/>
                </a:cubicBezTo>
                <a:cubicBezTo>
                  <a:pt x="161" y="0"/>
                  <a:pt x="181" y="9"/>
                  <a:pt x="195" y="23"/>
                </a:cubicBezTo>
                <a:cubicBezTo>
                  <a:pt x="195" y="24"/>
                  <a:pt x="196" y="24"/>
                  <a:pt x="196" y="25"/>
                </a:cubicBezTo>
                <a:cubicBezTo>
                  <a:pt x="197" y="24"/>
                  <a:pt x="197" y="24"/>
                  <a:pt x="198" y="23"/>
                </a:cubicBezTo>
                <a:cubicBezTo>
                  <a:pt x="212" y="9"/>
                  <a:pt x="231" y="0"/>
                  <a:pt x="252" y="0"/>
                </a:cubicBezTo>
                <a:cubicBezTo>
                  <a:pt x="274" y="0"/>
                  <a:pt x="293" y="9"/>
                  <a:pt x="307" y="23"/>
                </a:cubicBezTo>
                <a:cubicBezTo>
                  <a:pt x="321" y="37"/>
                  <a:pt x="329" y="56"/>
                  <a:pt x="329" y="77"/>
                </a:cubicBezTo>
                <a:cubicBezTo>
                  <a:pt x="329" y="99"/>
                  <a:pt x="321" y="118"/>
                  <a:pt x="307" y="132"/>
                </a:cubicBezTo>
                <a:cubicBezTo>
                  <a:pt x="293" y="146"/>
                  <a:pt x="274" y="155"/>
                  <a:pt x="252" y="155"/>
                </a:cubicBezTo>
                <a:cubicBezTo>
                  <a:pt x="217" y="155"/>
                  <a:pt x="217" y="155"/>
                  <a:pt x="217" y="155"/>
                </a:cubicBezTo>
                <a:cubicBezTo>
                  <a:pt x="196" y="155"/>
                  <a:pt x="196" y="155"/>
                  <a:pt x="196" y="155"/>
                </a:cubicBezTo>
                <a:close/>
                <a:moveTo>
                  <a:pt x="42" y="183"/>
                </a:moveTo>
                <a:cubicBezTo>
                  <a:pt x="182" y="183"/>
                  <a:pt x="182" y="183"/>
                  <a:pt x="182" y="183"/>
                </a:cubicBezTo>
                <a:cubicBezTo>
                  <a:pt x="182" y="302"/>
                  <a:pt x="182" y="302"/>
                  <a:pt x="182" y="302"/>
                </a:cubicBezTo>
                <a:cubicBezTo>
                  <a:pt x="0" y="302"/>
                  <a:pt x="0" y="302"/>
                  <a:pt x="0" y="302"/>
                </a:cubicBezTo>
                <a:cubicBezTo>
                  <a:pt x="0" y="225"/>
                  <a:pt x="0" y="225"/>
                  <a:pt x="0" y="225"/>
                </a:cubicBezTo>
                <a:cubicBezTo>
                  <a:pt x="0" y="202"/>
                  <a:pt x="19" y="183"/>
                  <a:pt x="42" y="183"/>
                </a:cubicBezTo>
                <a:close/>
                <a:moveTo>
                  <a:pt x="210" y="183"/>
                </a:moveTo>
                <a:cubicBezTo>
                  <a:pt x="350" y="183"/>
                  <a:pt x="350" y="183"/>
                  <a:pt x="350" y="183"/>
                </a:cubicBezTo>
                <a:cubicBezTo>
                  <a:pt x="374" y="183"/>
                  <a:pt x="393" y="202"/>
                  <a:pt x="393" y="225"/>
                </a:cubicBezTo>
                <a:cubicBezTo>
                  <a:pt x="393" y="302"/>
                  <a:pt x="393" y="302"/>
                  <a:pt x="393" y="302"/>
                </a:cubicBezTo>
                <a:cubicBezTo>
                  <a:pt x="210" y="302"/>
                  <a:pt x="210" y="302"/>
                  <a:pt x="210" y="302"/>
                </a:cubicBezTo>
                <a:cubicBezTo>
                  <a:pt x="210" y="183"/>
                  <a:pt x="210" y="183"/>
                  <a:pt x="210" y="183"/>
                </a:cubicBezTo>
                <a:close/>
                <a:moveTo>
                  <a:pt x="393" y="330"/>
                </a:moveTo>
                <a:cubicBezTo>
                  <a:pt x="393" y="407"/>
                  <a:pt x="393" y="407"/>
                  <a:pt x="393" y="407"/>
                </a:cubicBezTo>
                <a:cubicBezTo>
                  <a:pt x="393" y="430"/>
                  <a:pt x="374" y="449"/>
                  <a:pt x="350" y="449"/>
                </a:cubicBezTo>
                <a:cubicBezTo>
                  <a:pt x="210" y="449"/>
                  <a:pt x="210" y="449"/>
                  <a:pt x="210" y="449"/>
                </a:cubicBezTo>
                <a:cubicBezTo>
                  <a:pt x="210" y="330"/>
                  <a:pt x="210" y="330"/>
                  <a:pt x="210" y="330"/>
                </a:cubicBezTo>
                <a:cubicBezTo>
                  <a:pt x="393" y="330"/>
                  <a:pt x="393" y="330"/>
                  <a:pt x="393" y="330"/>
                </a:cubicBezTo>
                <a:close/>
                <a:moveTo>
                  <a:pt x="182" y="449"/>
                </a:moveTo>
                <a:cubicBezTo>
                  <a:pt x="42" y="449"/>
                  <a:pt x="42" y="449"/>
                  <a:pt x="42" y="449"/>
                </a:cubicBezTo>
                <a:cubicBezTo>
                  <a:pt x="19" y="449"/>
                  <a:pt x="0" y="430"/>
                  <a:pt x="0" y="407"/>
                </a:cubicBezTo>
                <a:cubicBezTo>
                  <a:pt x="0" y="330"/>
                  <a:pt x="0" y="330"/>
                  <a:pt x="0" y="330"/>
                </a:cubicBezTo>
                <a:cubicBezTo>
                  <a:pt x="182" y="330"/>
                  <a:pt x="182" y="330"/>
                  <a:pt x="182" y="330"/>
                </a:cubicBezTo>
                <a:cubicBezTo>
                  <a:pt x="182" y="449"/>
                  <a:pt x="182" y="449"/>
                  <a:pt x="182" y="449"/>
                </a:cubicBezTo>
                <a:close/>
                <a:moveTo>
                  <a:pt x="217" y="77"/>
                </a:moveTo>
                <a:cubicBezTo>
                  <a:pt x="217" y="113"/>
                  <a:pt x="217" y="113"/>
                  <a:pt x="217" y="113"/>
                </a:cubicBezTo>
                <a:cubicBezTo>
                  <a:pt x="252" y="113"/>
                  <a:pt x="252" y="113"/>
                  <a:pt x="252" y="113"/>
                </a:cubicBezTo>
                <a:cubicBezTo>
                  <a:pt x="262" y="113"/>
                  <a:pt x="271" y="109"/>
                  <a:pt x="277" y="102"/>
                </a:cubicBezTo>
                <a:cubicBezTo>
                  <a:pt x="284" y="96"/>
                  <a:pt x="287" y="87"/>
                  <a:pt x="287" y="77"/>
                </a:cubicBezTo>
                <a:cubicBezTo>
                  <a:pt x="287" y="68"/>
                  <a:pt x="284" y="59"/>
                  <a:pt x="277" y="53"/>
                </a:cubicBezTo>
                <a:cubicBezTo>
                  <a:pt x="271" y="46"/>
                  <a:pt x="262" y="42"/>
                  <a:pt x="252" y="42"/>
                </a:cubicBezTo>
                <a:cubicBezTo>
                  <a:pt x="243" y="42"/>
                  <a:pt x="234" y="46"/>
                  <a:pt x="228" y="53"/>
                </a:cubicBezTo>
                <a:cubicBezTo>
                  <a:pt x="221" y="59"/>
                  <a:pt x="217" y="68"/>
                  <a:pt x="217" y="77"/>
                </a:cubicBezTo>
                <a:close/>
                <a:moveTo>
                  <a:pt x="140" y="113"/>
                </a:moveTo>
                <a:cubicBezTo>
                  <a:pt x="175" y="113"/>
                  <a:pt x="175" y="113"/>
                  <a:pt x="175" y="113"/>
                </a:cubicBezTo>
                <a:cubicBezTo>
                  <a:pt x="175" y="77"/>
                  <a:pt x="175" y="77"/>
                  <a:pt x="175" y="77"/>
                </a:cubicBezTo>
                <a:cubicBezTo>
                  <a:pt x="175" y="68"/>
                  <a:pt x="171" y="59"/>
                  <a:pt x="165" y="53"/>
                </a:cubicBezTo>
                <a:cubicBezTo>
                  <a:pt x="159" y="46"/>
                  <a:pt x="150" y="42"/>
                  <a:pt x="140" y="42"/>
                </a:cubicBezTo>
                <a:cubicBezTo>
                  <a:pt x="131" y="42"/>
                  <a:pt x="122" y="46"/>
                  <a:pt x="115" y="53"/>
                </a:cubicBezTo>
                <a:cubicBezTo>
                  <a:pt x="109" y="59"/>
                  <a:pt x="105" y="68"/>
                  <a:pt x="105" y="77"/>
                </a:cubicBezTo>
                <a:cubicBezTo>
                  <a:pt x="105" y="87"/>
                  <a:pt x="109" y="96"/>
                  <a:pt x="115" y="102"/>
                </a:cubicBezTo>
                <a:cubicBezTo>
                  <a:pt x="122" y="109"/>
                  <a:pt x="131" y="113"/>
                  <a:pt x="140" y="11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636" name="Freeform 5"/>
          <p:cNvSpPr>
            <a:spLocks noEditPoints="1"/>
          </p:cNvSpPr>
          <p:nvPr userDrawn="1"/>
        </p:nvSpPr>
        <p:spPr bwMode="auto">
          <a:xfrm>
            <a:off x="10512453" y="7217914"/>
            <a:ext cx="435656" cy="436490"/>
          </a:xfrm>
          <a:custGeom>
            <a:avLst/>
            <a:gdLst>
              <a:gd name="T0" fmla="*/ 276 w 348"/>
              <a:gd name="T1" fmla="*/ 124 h 348"/>
              <a:gd name="T2" fmla="*/ 277 w 348"/>
              <a:gd name="T3" fmla="*/ 129 h 348"/>
              <a:gd name="T4" fmla="*/ 267 w 348"/>
              <a:gd name="T5" fmla="*/ 163 h 348"/>
              <a:gd name="T6" fmla="*/ 261 w 348"/>
              <a:gd name="T7" fmla="*/ 167 h 348"/>
              <a:gd name="T8" fmla="*/ 256 w 348"/>
              <a:gd name="T9" fmla="*/ 158 h 348"/>
              <a:gd name="T10" fmla="*/ 260 w 348"/>
              <a:gd name="T11" fmla="*/ 151 h 348"/>
              <a:gd name="T12" fmla="*/ 265 w 348"/>
              <a:gd name="T13" fmla="*/ 121 h 348"/>
              <a:gd name="T14" fmla="*/ 265 w 348"/>
              <a:gd name="T15" fmla="*/ 120 h 348"/>
              <a:gd name="T16" fmla="*/ 264 w 348"/>
              <a:gd name="T17" fmla="*/ 112 h 348"/>
              <a:gd name="T18" fmla="*/ 161 w 348"/>
              <a:gd name="T19" fmla="*/ 66 h 348"/>
              <a:gd name="T20" fmla="*/ 153 w 348"/>
              <a:gd name="T21" fmla="*/ 106 h 348"/>
              <a:gd name="T22" fmla="*/ 147 w 348"/>
              <a:gd name="T23" fmla="*/ 118 h 348"/>
              <a:gd name="T24" fmla="*/ 142 w 348"/>
              <a:gd name="T25" fmla="*/ 120 h 348"/>
              <a:gd name="T26" fmla="*/ 136 w 348"/>
              <a:gd name="T27" fmla="*/ 113 h 348"/>
              <a:gd name="T28" fmla="*/ 136 w 348"/>
              <a:gd name="T29" fmla="*/ 113 h 348"/>
              <a:gd name="T30" fmla="*/ 142 w 348"/>
              <a:gd name="T31" fmla="*/ 101 h 348"/>
              <a:gd name="T32" fmla="*/ 150 w 348"/>
              <a:gd name="T33" fmla="*/ 63 h 348"/>
              <a:gd name="T34" fmla="*/ 150 w 348"/>
              <a:gd name="T35" fmla="*/ 62 h 348"/>
              <a:gd name="T36" fmla="*/ 141 w 348"/>
              <a:gd name="T37" fmla="*/ 42 h 348"/>
              <a:gd name="T38" fmla="*/ 12 w 348"/>
              <a:gd name="T39" fmla="*/ 46 h 348"/>
              <a:gd name="T40" fmla="*/ 98 w 348"/>
              <a:gd name="T41" fmla="*/ 142 h 348"/>
              <a:gd name="T42" fmla="*/ 172 w 348"/>
              <a:gd name="T43" fmla="*/ 157 h 348"/>
              <a:gd name="T44" fmla="*/ 170 w 348"/>
              <a:gd name="T45" fmla="*/ 199 h 348"/>
              <a:gd name="T46" fmla="*/ 64 w 348"/>
              <a:gd name="T47" fmla="*/ 333 h 348"/>
              <a:gd name="T48" fmla="*/ 99 w 348"/>
              <a:gd name="T49" fmla="*/ 348 h 348"/>
              <a:gd name="T50" fmla="*/ 170 w 348"/>
              <a:gd name="T51" fmla="*/ 236 h 348"/>
              <a:gd name="T52" fmla="*/ 162 w 348"/>
              <a:gd name="T53" fmla="*/ 333 h 348"/>
              <a:gd name="T54" fmla="*/ 197 w 348"/>
              <a:gd name="T55" fmla="*/ 348 h 348"/>
              <a:gd name="T56" fmla="*/ 190 w 348"/>
              <a:gd name="T57" fmla="*/ 333 h 348"/>
              <a:gd name="T58" fmla="*/ 261 w 348"/>
              <a:gd name="T59" fmla="*/ 333 h 348"/>
              <a:gd name="T60" fmla="*/ 261 w 348"/>
              <a:gd name="T61" fmla="*/ 348 h 348"/>
              <a:gd name="T62" fmla="*/ 296 w 348"/>
              <a:gd name="T63" fmla="*/ 333 h 348"/>
              <a:gd name="T64" fmla="*/ 190 w 348"/>
              <a:gd name="T65" fmla="*/ 199 h 348"/>
              <a:gd name="T66" fmla="*/ 188 w 348"/>
              <a:gd name="T67" fmla="*/ 164 h 348"/>
              <a:gd name="T68" fmla="*/ 240 w 348"/>
              <a:gd name="T69" fmla="*/ 177 h 348"/>
              <a:gd name="T70" fmla="*/ 341 w 348"/>
              <a:gd name="T71" fmla="*/ 186 h 348"/>
              <a:gd name="T72" fmla="*/ 51 w 348"/>
              <a:gd name="T73" fmla="*/ 63 h 348"/>
              <a:gd name="T74" fmla="*/ 19 w 348"/>
              <a:gd name="T75" fmla="*/ 49 h 348"/>
              <a:gd name="T76" fmla="*/ 51 w 348"/>
              <a:gd name="T77" fmla="*/ 63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48" h="348">
                <a:moveTo>
                  <a:pt x="340" y="151"/>
                </a:moveTo>
                <a:cubicBezTo>
                  <a:pt x="276" y="124"/>
                  <a:pt x="276" y="124"/>
                  <a:pt x="276" y="124"/>
                </a:cubicBezTo>
                <a:cubicBezTo>
                  <a:pt x="276" y="124"/>
                  <a:pt x="276" y="124"/>
                  <a:pt x="276" y="124"/>
                </a:cubicBezTo>
                <a:cubicBezTo>
                  <a:pt x="277" y="126"/>
                  <a:pt x="277" y="127"/>
                  <a:pt x="277" y="129"/>
                </a:cubicBezTo>
                <a:cubicBezTo>
                  <a:pt x="277" y="137"/>
                  <a:pt x="275" y="146"/>
                  <a:pt x="270" y="156"/>
                </a:cubicBezTo>
                <a:cubicBezTo>
                  <a:pt x="269" y="158"/>
                  <a:pt x="268" y="161"/>
                  <a:pt x="267" y="163"/>
                </a:cubicBezTo>
                <a:cubicBezTo>
                  <a:pt x="266" y="166"/>
                  <a:pt x="263" y="167"/>
                  <a:pt x="261" y="167"/>
                </a:cubicBezTo>
                <a:cubicBezTo>
                  <a:pt x="261" y="167"/>
                  <a:pt x="261" y="167"/>
                  <a:pt x="261" y="167"/>
                </a:cubicBezTo>
                <a:cubicBezTo>
                  <a:pt x="258" y="167"/>
                  <a:pt x="255" y="165"/>
                  <a:pt x="255" y="162"/>
                </a:cubicBezTo>
                <a:cubicBezTo>
                  <a:pt x="255" y="161"/>
                  <a:pt x="256" y="160"/>
                  <a:pt x="256" y="158"/>
                </a:cubicBezTo>
                <a:cubicBezTo>
                  <a:pt x="256" y="158"/>
                  <a:pt x="256" y="158"/>
                  <a:pt x="257" y="158"/>
                </a:cubicBezTo>
                <a:cubicBezTo>
                  <a:pt x="258" y="156"/>
                  <a:pt x="259" y="154"/>
                  <a:pt x="260" y="151"/>
                </a:cubicBezTo>
                <a:cubicBezTo>
                  <a:pt x="264" y="142"/>
                  <a:pt x="266" y="133"/>
                  <a:pt x="266" y="126"/>
                </a:cubicBezTo>
                <a:cubicBezTo>
                  <a:pt x="266" y="124"/>
                  <a:pt x="265" y="123"/>
                  <a:pt x="265" y="121"/>
                </a:cubicBezTo>
                <a:cubicBezTo>
                  <a:pt x="265" y="121"/>
                  <a:pt x="265" y="121"/>
                  <a:pt x="265" y="121"/>
                </a:cubicBezTo>
                <a:cubicBezTo>
                  <a:pt x="265" y="121"/>
                  <a:pt x="265" y="120"/>
                  <a:pt x="265" y="120"/>
                </a:cubicBezTo>
                <a:cubicBezTo>
                  <a:pt x="265" y="120"/>
                  <a:pt x="265" y="120"/>
                  <a:pt x="265" y="120"/>
                </a:cubicBezTo>
                <a:cubicBezTo>
                  <a:pt x="265" y="116"/>
                  <a:pt x="264" y="114"/>
                  <a:pt x="264" y="112"/>
                </a:cubicBezTo>
                <a:cubicBezTo>
                  <a:pt x="263" y="110"/>
                  <a:pt x="261" y="109"/>
                  <a:pt x="259" y="108"/>
                </a:cubicBezTo>
                <a:cubicBezTo>
                  <a:pt x="161" y="66"/>
                  <a:pt x="161" y="66"/>
                  <a:pt x="161" y="66"/>
                </a:cubicBezTo>
                <a:cubicBezTo>
                  <a:pt x="161" y="67"/>
                  <a:pt x="161" y="68"/>
                  <a:pt x="161" y="69"/>
                </a:cubicBezTo>
                <a:cubicBezTo>
                  <a:pt x="161" y="80"/>
                  <a:pt x="158" y="93"/>
                  <a:pt x="153" y="106"/>
                </a:cubicBezTo>
                <a:cubicBezTo>
                  <a:pt x="151" y="110"/>
                  <a:pt x="149" y="114"/>
                  <a:pt x="147" y="118"/>
                </a:cubicBezTo>
                <a:cubicBezTo>
                  <a:pt x="147" y="118"/>
                  <a:pt x="147" y="118"/>
                  <a:pt x="147" y="118"/>
                </a:cubicBezTo>
                <a:cubicBezTo>
                  <a:pt x="146" y="118"/>
                  <a:pt x="146" y="118"/>
                  <a:pt x="146" y="118"/>
                </a:cubicBezTo>
                <a:cubicBezTo>
                  <a:pt x="145" y="120"/>
                  <a:pt x="144" y="120"/>
                  <a:pt x="142" y="120"/>
                </a:cubicBezTo>
                <a:cubicBezTo>
                  <a:pt x="139" y="120"/>
                  <a:pt x="136" y="119"/>
                  <a:pt x="136" y="115"/>
                </a:cubicBezTo>
                <a:cubicBezTo>
                  <a:pt x="136" y="115"/>
                  <a:pt x="136" y="114"/>
                  <a:pt x="136" y="113"/>
                </a:cubicBezTo>
                <a:cubicBezTo>
                  <a:pt x="136" y="113"/>
                  <a:pt x="136" y="113"/>
                  <a:pt x="136" y="113"/>
                </a:cubicBezTo>
                <a:cubicBezTo>
                  <a:pt x="136" y="113"/>
                  <a:pt x="136" y="113"/>
                  <a:pt x="136" y="113"/>
                </a:cubicBezTo>
                <a:cubicBezTo>
                  <a:pt x="136" y="113"/>
                  <a:pt x="136" y="113"/>
                  <a:pt x="136" y="113"/>
                </a:cubicBezTo>
                <a:cubicBezTo>
                  <a:pt x="138" y="109"/>
                  <a:pt x="140" y="105"/>
                  <a:pt x="142" y="101"/>
                </a:cubicBezTo>
                <a:cubicBezTo>
                  <a:pt x="147" y="88"/>
                  <a:pt x="150" y="76"/>
                  <a:pt x="150" y="65"/>
                </a:cubicBezTo>
                <a:cubicBezTo>
                  <a:pt x="150" y="65"/>
                  <a:pt x="150" y="64"/>
                  <a:pt x="150" y="63"/>
                </a:cubicBezTo>
                <a:cubicBezTo>
                  <a:pt x="150" y="63"/>
                  <a:pt x="150" y="63"/>
                  <a:pt x="150" y="62"/>
                </a:cubicBezTo>
                <a:cubicBezTo>
                  <a:pt x="150" y="62"/>
                  <a:pt x="150" y="62"/>
                  <a:pt x="150" y="62"/>
                </a:cubicBezTo>
                <a:cubicBezTo>
                  <a:pt x="150" y="55"/>
                  <a:pt x="148" y="48"/>
                  <a:pt x="145" y="44"/>
                </a:cubicBezTo>
                <a:cubicBezTo>
                  <a:pt x="144" y="43"/>
                  <a:pt x="143" y="42"/>
                  <a:pt x="141" y="42"/>
                </a:cubicBezTo>
                <a:cubicBezTo>
                  <a:pt x="57" y="6"/>
                  <a:pt x="57" y="6"/>
                  <a:pt x="57" y="6"/>
                </a:cubicBezTo>
                <a:cubicBezTo>
                  <a:pt x="44" y="0"/>
                  <a:pt x="24" y="18"/>
                  <a:pt x="12" y="46"/>
                </a:cubicBezTo>
                <a:cubicBezTo>
                  <a:pt x="0" y="74"/>
                  <a:pt x="1" y="101"/>
                  <a:pt x="14" y="107"/>
                </a:cubicBezTo>
                <a:cubicBezTo>
                  <a:pt x="98" y="142"/>
                  <a:pt x="98" y="142"/>
                  <a:pt x="98" y="142"/>
                </a:cubicBezTo>
                <a:cubicBezTo>
                  <a:pt x="104" y="145"/>
                  <a:pt x="111" y="142"/>
                  <a:pt x="118" y="134"/>
                </a:cubicBezTo>
                <a:cubicBezTo>
                  <a:pt x="172" y="157"/>
                  <a:pt x="172" y="157"/>
                  <a:pt x="172" y="157"/>
                </a:cubicBezTo>
                <a:cubicBezTo>
                  <a:pt x="172" y="199"/>
                  <a:pt x="172" y="199"/>
                  <a:pt x="172" y="199"/>
                </a:cubicBezTo>
                <a:cubicBezTo>
                  <a:pt x="170" y="199"/>
                  <a:pt x="170" y="199"/>
                  <a:pt x="170" y="199"/>
                </a:cubicBezTo>
                <a:cubicBezTo>
                  <a:pt x="74" y="333"/>
                  <a:pt x="74" y="333"/>
                  <a:pt x="74" y="333"/>
                </a:cubicBezTo>
                <a:cubicBezTo>
                  <a:pt x="64" y="333"/>
                  <a:pt x="64" y="333"/>
                  <a:pt x="64" y="333"/>
                </a:cubicBezTo>
                <a:cubicBezTo>
                  <a:pt x="64" y="348"/>
                  <a:pt x="64" y="348"/>
                  <a:pt x="64" y="348"/>
                </a:cubicBezTo>
                <a:cubicBezTo>
                  <a:pt x="99" y="348"/>
                  <a:pt x="99" y="348"/>
                  <a:pt x="99" y="348"/>
                </a:cubicBezTo>
                <a:cubicBezTo>
                  <a:pt x="99" y="333"/>
                  <a:pt x="99" y="333"/>
                  <a:pt x="99" y="333"/>
                </a:cubicBezTo>
                <a:cubicBezTo>
                  <a:pt x="170" y="236"/>
                  <a:pt x="170" y="236"/>
                  <a:pt x="170" y="236"/>
                </a:cubicBezTo>
                <a:cubicBezTo>
                  <a:pt x="170" y="333"/>
                  <a:pt x="170" y="333"/>
                  <a:pt x="170" y="333"/>
                </a:cubicBezTo>
                <a:cubicBezTo>
                  <a:pt x="162" y="333"/>
                  <a:pt x="162" y="333"/>
                  <a:pt x="162" y="333"/>
                </a:cubicBezTo>
                <a:cubicBezTo>
                  <a:pt x="162" y="348"/>
                  <a:pt x="162" y="348"/>
                  <a:pt x="162" y="348"/>
                </a:cubicBezTo>
                <a:cubicBezTo>
                  <a:pt x="197" y="348"/>
                  <a:pt x="197" y="348"/>
                  <a:pt x="197" y="348"/>
                </a:cubicBezTo>
                <a:cubicBezTo>
                  <a:pt x="197" y="333"/>
                  <a:pt x="197" y="333"/>
                  <a:pt x="197" y="333"/>
                </a:cubicBezTo>
                <a:cubicBezTo>
                  <a:pt x="190" y="333"/>
                  <a:pt x="190" y="333"/>
                  <a:pt x="190" y="333"/>
                </a:cubicBezTo>
                <a:cubicBezTo>
                  <a:pt x="190" y="236"/>
                  <a:pt x="190" y="236"/>
                  <a:pt x="190" y="236"/>
                </a:cubicBezTo>
                <a:cubicBezTo>
                  <a:pt x="261" y="333"/>
                  <a:pt x="261" y="333"/>
                  <a:pt x="261" y="333"/>
                </a:cubicBezTo>
                <a:cubicBezTo>
                  <a:pt x="261" y="333"/>
                  <a:pt x="261" y="333"/>
                  <a:pt x="261" y="333"/>
                </a:cubicBezTo>
                <a:cubicBezTo>
                  <a:pt x="261" y="348"/>
                  <a:pt x="261" y="348"/>
                  <a:pt x="261" y="348"/>
                </a:cubicBezTo>
                <a:cubicBezTo>
                  <a:pt x="296" y="348"/>
                  <a:pt x="296" y="348"/>
                  <a:pt x="296" y="348"/>
                </a:cubicBezTo>
                <a:cubicBezTo>
                  <a:pt x="296" y="333"/>
                  <a:pt x="296" y="333"/>
                  <a:pt x="296" y="333"/>
                </a:cubicBezTo>
                <a:cubicBezTo>
                  <a:pt x="286" y="333"/>
                  <a:pt x="286" y="333"/>
                  <a:pt x="286" y="333"/>
                </a:cubicBezTo>
                <a:cubicBezTo>
                  <a:pt x="190" y="199"/>
                  <a:pt x="190" y="199"/>
                  <a:pt x="190" y="199"/>
                </a:cubicBezTo>
                <a:cubicBezTo>
                  <a:pt x="188" y="199"/>
                  <a:pt x="188" y="199"/>
                  <a:pt x="188" y="199"/>
                </a:cubicBezTo>
                <a:cubicBezTo>
                  <a:pt x="188" y="164"/>
                  <a:pt x="188" y="164"/>
                  <a:pt x="188" y="164"/>
                </a:cubicBezTo>
                <a:cubicBezTo>
                  <a:pt x="228" y="181"/>
                  <a:pt x="228" y="181"/>
                  <a:pt x="228" y="181"/>
                </a:cubicBezTo>
                <a:cubicBezTo>
                  <a:pt x="232" y="183"/>
                  <a:pt x="236" y="181"/>
                  <a:pt x="240" y="177"/>
                </a:cubicBezTo>
                <a:cubicBezTo>
                  <a:pt x="316" y="209"/>
                  <a:pt x="316" y="209"/>
                  <a:pt x="316" y="209"/>
                </a:cubicBezTo>
                <a:cubicBezTo>
                  <a:pt x="323" y="213"/>
                  <a:pt x="335" y="202"/>
                  <a:pt x="341" y="186"/>
                </a:cubicBezTo>
                <a:cubicBezTo>
                  <a:pt x="348" y="170"/>
                  <a:pt x="348" y="154"/>
                  <a:pt x="340" y="151"/>
                </a:cubicBezTo>
                <a:close/>
                <a:moveTo>
                  <a:pt x="51" y="63"/>
                </a:moveTo>
                <a:cubicBezTo>
                  <a:pt x="43" y="82"/>
                  <a:pt x="29" y="95"/>
                  <a:pt x="20" y="91"/>
                </a:cubicBezTo>
                <a:cubicBezTo>
                  <a:pt x="11" y="88"/>
                  <a:pt x="11" y="69"/>
                  <a:pt x="19" y="49"/>
                </a:cubicBezTo>
                <a:cubicBezTo>
                  <a:pt x="27" y="30"/>
                  <a:pt x="41" y="17"/>
                  <a:pt x="50" y="21"/>
                </a:cubicBezTo>
                <a:cubicBezTo>
                  <a:pt x="59" y="25"/>
                  <a:pt x="60" y="44"/>
                  <a:pt x="51" y="6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438" name="Freeform 39"/>
          <p:cNvSpPr>
            <a:spLocks noEditPoints="1"/>
          </p:cNvSpPr>
          <p:nvPr userDrawn="1"/>
        </p:nvSpPr>
        <p:spPr bwMode="auto">
          <a:xfrm>
            <a:off x="11496827" y="2871818"/>
            <a:ext cx="458058" cy="314834"/>
          </a:xfrm>
          <a:custGeom>
            <a:avLst/>
            <a:gdLst>
              <a:gd name="T0" fmla="*/ 222 w 444"/>
              <a:gd name="T1" fmla="*/ 69 h 305"/>
              <a:gd name="T2" fmla="*/ 139 w 444"/>
              <a:gd name="T3" fmla="*/ 152 h 305"/>
              <a:gd name="T4" fmla="*/ 222 w 444"/>
              <a:gd name="T5" fmla="*/ 236 h 305"/>
              <a:gd name="T6" fmla="*/ 306 w 444"/>
              <a:gd name="T7" fmla="*/ 152 h 305"/>
              <a:gd name="T8" fmla="*/ 222 w 444"/>
              <a:gd name="T9" fmla="*/ 69 h 305"/>
              <a:gd name="T10" fmla="*/ 222 w 444"/>
              <a:gd name="T11" fmla="*/ 194 h 305"/>
              <a:gd name="T12" fmla="*/ 181 w 444"/>
              <a:gd name="T13" fmla="*/ 152 h 305"/>
              <a:gd name="T14" fmla="*/ 222 w 444"/>
              <a:gd name="T15" fmla="*/ 111 h 305"/>
              <a:gd name="T16" fmla="*/ 264 w 444"/>
              <a:gd name="T17" fmla="*/ 152 h 305"/>
              <a:gd name="T18" fmla="*/ 222 w 444"/>
              <a:gd name="T19" fmla="*/ 194 h 305"/>
              <a:gd name="T20" fmla="*/ 444 w 444"/>
              <a:gd name="T21" fmla="*/ 147 h 305"/>
              <a:gd name="T22" fmla="*/ 222 w 444"/>
              <a:gd name="T23" fmla="*/ 0 h 305"/>
              <a:gd name="T24" fmla="*/ 1 w 444"/>
              <a:gd name="T25" fmla="*/ 147 h 305"/>
              <a:gd name="T26" fmla="*/ 0 w 444"/>
              <a:gd name="T27" fmla="*/ 152 h 305"/>
              <a:gd name="T28" fmla="*/ 1 w 444"/>
              <a:gd name="T29" fmla="*/ 157 h 305"/>
              <a:gd name="T30" fmla="*/ 222 w 444"/>
              <a:gd name="T31" fmla="*/ 305 h 305"/>
              <a:gd name="T32" fmla="*/ 444 w 444"/>
              <a:gd name="T33" fmla="*/ 157 h 305"/>
              <a:gd name="T34" fmla="*/ 444 w 444"/>
              <a:gd name="T35" fmla="*/ 152 h 305"/>
              <a:gd name="T36" fmla="*/ 444 w 444"/>
              <a:gd name="T37" fmla="*/ 147 h 305"/>
              <a:gd name="T38" fmla="*/ 222 w 444"/>
              <a:gd name="T39" fmla="*/ 263 h 305"/>
              <a:gd name="T40" fmla="*/ 111 w 444"/>
              <a:gd name="T41" fmla="*/ 152 h 305"/>
              <a:gd name="T42" fmla="*/ 222 w 444"/>
              <a:gd name="T43" fmla="*/ 41 h 305"/>
              <a:gd name="T44" fmla="*/ 333 w 444"/>
              <a:gd name="T45" fmla="*/ 152 h 305"/>
              <a:gd name="T46" fmla="*/ 222 w 444"/>
              <a:gd name="T47" fmla="*/ 263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4" h="305">
                <a:moveTo>
                  <a:pt x="222" y="69"/>
                </a:moveTo>
                <a:cubicBezTo>
                  <a:pt x="176" y="69"/>
                  <a:pt x="139" y="106"/>
                  <a:pt x="139" y="152"/>
                </a:cubicBezTo>
                <a:cubicBezTo>
                  <a:pt x="139" y="198"/>
                  <a:pt x="176" y="236"/>
                  <a:pt x="222" y="236"/>
                </a:cubicBezTo>
                <a:cubicBezTo>
                  <a:pt x="268" y="236"/>
                  <a:pt x="306" y="198"/>
                  <a:pt x="306" y="152"/>
                </a:cubicBezTo>
                <a:cubicBezTo>
                  <a:pt x="306" y="106"/>
                  <a:pt x="268" y="69"/>
                  <a:pt x="222" y="69"/>
                </a:cubicBezTo>
                <a:close/>
                <a:moveTo>
                  <a:pt x="222" y="194"/>
                </a:moveTo>
                <a:cubicBezTo>
                  <a:pt x="199" y="194"/>
                  <a:pt x="181" y="175"/>
                  <a:pt x="181" y="152"/>
                </a:cubicBezTo>
                <a:cubicBezTo>
                  <a:pt x="181" y="129"/>
                  <a:pt x="199" y="111"/>
                  <a:pt x="222" y="111"/>
                </a:cubicBezTo>
                <a:cubicBezTo>
                  <a:pt x="245" y="111"/>
                  <a:pt x="264" y="129"/>
                  <a:pt x="264" y="152"/>
                </a:cubicBezTo>
                <a:cubicBezTo>
                  <a:pt x="264" y="175"/>
                  <a:pt x="245" y="194"/>
                  <a:pt x="222" y="194"/>
                </a:cubicBezTo>
                <a:close/>
                <a:moveTo>
                  <a:pt x="444" y="147"/>
                </a:moveTo>
                <a:cubicBezTo>
                  <a:pt x="410" y="59"/>
                  <a:pt x="320" y="0"/>
                  <a:pt x="222" y="0"/>
                </a:cubicBezTo>
                <a:cubicBezTo>
                  <a:pt x="125" y="0"/>
                  <a:pt x="35" y="59"/>
                  <a:pt x="1" y="147"/>
                </a:cubicBezTo>
                <a:cubicBezTo>
                  <a:pt x="1" y="149"/>
                  <a:pt x="0" y="151"/>
                  <a:pt x="0" y="152"/>
                </a:cubicBezTo>
                <a:cubicBezTo>
                  <a:pt x="0" y="154"/>
                  <a:pt x="1" y="156"/>
                  <a:pt x="1" y="157"/>
                </a:cubicBezTo>
                <a:cubicBezTo>
                  <a:pt x="35" y="245"/>
                  <a:pt x="125" y="305"/>
                  <a:pt x="222" y="305"/>
                </a:cubicBezTo>
                <a:cubicBezTo>
                  <a:pt x="320" y="305"/>
                  <a:pt x="410" y="245"/>
                  <a:pt x="444" y="157"/>
                </a:cubicBezTo>
                <a:cubicBezTo>
                  <a:pt x="444" y="156"/>
                  <a:pt x="444" y="154"/>
                  <a:pt x="444" y="152"/>
                </a:cubicBezTo>
                <a:cubicBezTo>
                  <a:pt x="444" y="151"/>
                  <a:pt x="444" y="149"/>
                  <a:pt x="444" y="147"/>
                </a:cubicBezTo>
                <a:close/>
                <a:moveTo>
                  <a:pt x="222" y="263"/>
                </a:moveTo>
                <a:cubicBezTo>
                  <a:pt x="161" y="263"/>
                  <a:pt x="111" y="214"/>
                  <a:pt x="111" y="152"/>
                </a:cubicBezTo>
                <a:cubicBezTo>
                  <a:pt x="111" y="91"/>
                  <a:pt x="161" y="41"/>
                  <a:pt x="222" y="41"/>
                </a:cubicBezTo>
                <a:cubicBezTo>
                  <a:pt x="284" y="41"/>
                  <a:pt x="333" y="91"/>
                  <a:pt x="333" y="152"/>
                </a:cubicBezTo>
                <a:cubicBezTo>
                  <a:pt x="333" y="214"/>
                  <a:pt x="284" y="263"/>
                  <a:pt x="222" y="26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46" name="Freeform 87"/>
          <p:cNvSpPr>
            <a:spLocks noEditPoints="1"/>
          </p:cNvSpPr>
          <p:nvPr userDrawn="1"/>
        </p:nvSpPr>
        <p:spPr bwMode="auto">
          <a:xfrm>
            <a:off x="11492799" y="2198952"/>
            <a:ext cx="466114" cy="381117"/>
          </a:xfrm>
          <a:custGeom>
            <a:avLst/>
            <a:gdLst>
              <a:gd name="T0" fmla="*/ 245 w 257"/>
              <a:gd name="T1" fmla="*/ 58 h 210"/>
              <a:gd name="T2" fmla="*/ 40 w 257"/>
              <a:gd name="T3" fmla="*/ 3 h 210"/>
              <a:gd name="T4" fmla="*/ 20 w 257"/>
              <a:gd name="T5" fmla="*/ 14 h 210"/>
              <a:gd name="T6" fmla="*/ 18 w 257"/>
              <a:gd name="T7" fmla="*/ 20 h 210"/>
              <a:gd name="T8" fmla="*/ 30 w 257"/>
              <a:gd name="T9" fmla="*/ 40 h 210"/>
              <a:gd name="T10" fmla="*/ 109 w 257"/>
              <a:gd name="T11" fmla="*/ 61 h 210"/>
              <a:gd name="T12" fmla="*/ 121 w 257"/>
              <a:gd name="T13" fmla="*/ 79 h 210"/>
              <a:gd name="T14" fmla="*/ 133 w 257"/>
              <a:gd name="T15" fmla="*/ 97 h 210"/>
              <a:gd name="T16" fmla="*/ 208 w 257"/>
              <a:gd name="T17" fmla="*/ 117 h 210"/>
              <a:gd name="T18" fmla="*/ 233 w 257"/>
              <a:gd name="T19" fmla="*/ 108 h 210"/>
              <a:gd name="T20" fmla="*/ 252 w 257"/>
              <a:gd name="T21" fmla="*/ 76 h 210"/>
              <a:gd name="T22" fmla="*/ 245 w 257"/>
              <a:gd name="T23" fmla="*/ 58 h 210"/>
              <a:gd name="T24" fmla="*/ 107 w 257"/>
              <a:gd name="T25" fmla="*/ 76 h 210"/>
              <a:gd name="T26" fmla="*/ 106 w 257"/>
              <a:gd name="T27" fmla="*/ 75 h 210"/>
              <a:gd name="T28" fmla="*/ 26 w 257"/>
              <a:gd name="T29" fmla="*/ 54 h 210"/>
              <a:gd name="T30" fmla="*/ 22 w 257"/>
              <a:gd name="T31" fmla="*/ 52 h 210"/>
              <a:gd name="T32" fmla="*/ 11 w 257"/>
              <a:gd name="T33" fmla="*/ 92 h 210"/>
              <a:gd name="T34" fmla="*/ 23 w 257"/>
              <a:gd name="T35" fmla="*/ 112 h 210"/>
              <a:gd name="T36" fmla="*/ 80 w 257"/>
              <a:gd name="T37" fmla="*/ 127 h 210"/>
              <a:gd name="T38" fmla="*/ 80 w 257"/>
              <a:gd name="T39" fmla="*/ 160 h 210"/>
              <a:gd name="T40" fmla="*/ 25 w 257"/>
              <a:gd name="T41" fmla="*/ 160 h 210"/>
              <a:gd name="T42" fmla="*/ 25 w 257"/>
              <a:gd name="T43" fmla="*/ 134 h 210"/>
              <a:gd name="T44" fmla="*/ 0 w 257"/>
              <a:gd name="T45" fmla="*/ 134 h 210"/>
              <a:gd name="T46" fmla="*/ 0 w 257"/>
              <a:gd name="T47" fmla="*/ 210 h 210"/>
              <a:gd name="T48" fmla="*/ 25 w 257"/>
              <a:gd name="T49" fmla="*/ 210 h 210"/>
              <a:gd name="T50" fmla="*/ 25 w 257"/>
              <a:gd name="T51" fmla="*/ 189 h 210"/>
              <a:gd name="T52" fmla="*/ 92 w 257"/>
              <a:gd name="T53" fmla="*/ 183 h 210"/>
              <a:gd name="T54" fmla="*/ 103 w 257"/>
              <a:gd name="T55" fmla="*/ 172 h 210"/>
              <a:gd name="T56" fmla="*/ 103 w 257"/>
              <a:gd name="T57" fmla="*/ 134 h 210"/>
              <a:gd name="T58" fmla="*/ 165 w 257"/>
              <a:gd name="T59" fmla="*/ 150 h 210"/>
              <a:gd name="T60" fmla="*/ 185 w 257"/>
              <a:gd name="T61" fmla="*/ 139 h 210"/>
              <a:gd name="T62" fmla="*/ 188 w 257"/>
              <a:gd name="T63" fmla="*/ 127 h 210"/>
              <a:gd name="T64" fmla="*/ 130 w 257"/>
              <a:gd name="T65" fmla="*/ 111 h 210"/>
              <a:gd name="T66" fmla="*/ 107 w 257"/>
              <a:gd name="T67" fmla="*/ 7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57" h="210">
                <a:moveTo>
                  <a:pt x="245" y="58"/>
                </a:moveTo>
                <a:cubicBezTo>
                  <a:pt x="40" y="3"/>
                  <a:pt x="40" y="3"/>
                  <a:pt x="40" y="3"/>
                </a:cubicBezTo>
                <a:cubicBezTo>
                  <a:pt x="31" y="0"/>
                  <a:pt x="22" y="5"/>
                  <a:pt x="20" y="14"/>
                </a:cubicBezTo>
                <a:cubicBezTo>
                  <a:pt x="18" y="20"/>
                  <a:pt x="18" y="20"/>
                  <a:pt x="18" y="20"/>
                </a:cubicBezTo>
                <a:cubicBezTo>
                  <a:pt x="16" y="28"/>
                  <a:pt x="21" y="37"/>
                  <a:pt x="30" y="40"/>
                </a:cubicBezTo>
                <a:cubicBezTo>
                  <a:pt x="109" y="61"/>
                  <a:pt x="109" y="61"/>
                  <a:pt x="109" y="61"/>
                </a:cubicBezTo>
                <a:cubicBezTo>
                  <a:pt x="118" y="63"/>
                  <a:pt x="123" y="72"/>
                  <a:pt x="121" y="79"/>
                </a:cubicBezTo>
                <a:cubicBezTo>
                  <a:pt x="119" y="87"/>
                  <a:pt x="125" y="95"/>
                  <a:pt x="133" y="97"/>
                </a:cubicBezTo>
                <a:cubicBezTo>
                  <a:pt x="208" y="117"/>
                  <a:pt x="208" y="117"/>
                  <a:pt x="208" y="117"/>
                </a:cubicBezTo>
                <a:cubicBezTo>
                  <a:pt x="217" y="120"/>
                  <a:pt x="228" y="115"/>
                  <a:pt x="233" y="108"/>
                </a:cubicBezTo>
                <a:cubicBezTo>
                  <a:pt x="252" y="76"/>
                  <a:pt x="252" y="76"/>
                  <a:pt x="252" y="76"/>
                </a:cubicBezTo>
                <a:cubicBezTo>
                  <a:pt x="257" y="68"/>
                  <a:pt x="254" y="60"/>
                  <a:pt x="245" y="58"/>
                </a:cubicBezTo>
                <a:close/>
                <a:moveTo>
                  <a:pt x="107" y="76"/>
                </a:moveTo>
                <a:cubicBezTo>
                  <a:pt x="107" y="76"/>
                  <a:pt x="107" y="75"/>
                  <a:pt x="106" y="75"/>
                </a:cubicBezTo>
                <a:cubicBezTo>
                  <a:pt x="26" y="54"/>
                  <a:pt x="26" y="54"/>
                  <a:pt x="26" y="54"/>
                </a:cubicBezTo>
                <a:cubicBezTo>
                  <a:pt x="25" y="53"/>
                  <a:pt x="23" y="53"/>
                  <a:pt x="22" y="52"/>
                </a:cubicBezTo>
                <a:cubicBezTo>
                  <a:pt x="11" y="92"/>
                  <a:pt x="11" y="92"/>
                  <a:pt x="11" y="92"/>
                </a:cubicBezTo>
                <a:cubicBezTo>
                  <a:pt x="9" y="101"/>
                  <a:pt x="14" y="110"/>
                  <a:pt x="23" y="112"/>
                </a:cubicBezTo>
                <a:cubicBezTo>
                  <a:pt x="80" y="127"/>
                  <a:pt x="80" y="127"/>
                  <a:pt x="80" y="127"/>
                </a:cubicBezTo>
                <a:cubicBezTo>
                  <a:pt x="80" y="160"/>
                  <a:pt x="80" y="160"/>
                  <a:pt x="80" y="160"/>
                </a:cubicBezTo>
                <a:cubicBezTo>
                  <a:pt x="25" y="160"/>
                  <a:pt x="25" y="160"/>
                  <a:pt x="25" y="160"/>
                </a:cubicBezTo>
                <a:cubicBezTo>
                  <a:pt x="25" y="134"/>
                  <a:pt x="25" y="134"/>
                  <a:pt x="25" y="134"/>
                </a:cubicBezTo>
                <a:cubicBezTo>
                  <a:pt x="0" y="134"/>
                  <a:pt x="0" y="134"/>
                  <a:pt x="0" y="134"/>
                </a:cubicBezTo>
                <a:cubicBezTo>
                  <a:pt x="0" y="210"/>
                  <a:pt x="0" y="210"/>
                  <a:pt x="0" y="210"/>
                </a:cubicBezTo>
                <a:cubicBezTo>
                  <a:pt x="25" y="210"/>
                  <a:pt x="25" y="210"/>
                  <a:pt x="25" y="210"/>
                </a:cubicBezTo>
                <a:cubicBezTo>
                  <a:pt x="25" y="189"/>
                  <a:pt x="25" y="189"/>
                  <a:pt x="25" y="189"/>
                </a:cubicBezTo>
                <a:cubicBezTo>
                  <a:pt x="92" y="183"/>
                  <a:pt x="92" y="183"/>
                  <a:pt x="92" y="183"/>
                </a:cubicBezTo>
                <a:cubicBezTo>
                  <a:pt x="98" y="183"/>
                  <a:pt x="103" y="178"/>
                  <a:pt x="103" y="172"/>
                </a:cubicBezTo>
                <a:cubicBezTo>
                  <a:pt x="103" y="134"/>
                  <a:pt x="103" y="134"/>
                  <a:pt x="103" y="134"/>
                </a:cubicBezTo>
                <a:cubicBezTo>
                  <a:pt x="165" y="150"/>
                  <a:pt x="165" y="150"/>
                  <a:pt x="165" y="150"/>
                </a:cubicBezTo>
                <a:cubicBezTo>
                  <a:pt x="174" y="153"/>
                  <a:pt x="183" y="147"/>
                  <a:pt x="185" y="139"/>
                </a:cubicBezTo>
                <a:cubicBezTo>
                  <a:pt x="188" y="127"/>
                  <a:pt x="188" y="127"/>
                  <a:pt x="188" y="127"/>
                </a:cubicBezTo>
                <a:cubicBezTo>
                  <a:pt x="130" y="111"/>
                  <a:pt x="130" y="111"/>
                  <a:pt x="130" y="111"/>
                </a:cubicBezTo>
                <a:cubicBezTo>
                  <a:pt x="114" y="107"/>
                  <a:pt x="104" y="91"/>
                  <a:pt x="107" y="7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51" name="Freeform 9"/>
          <p:cNvSpPr>
            <a:spLocks noEditPoints="1"/>
          </p:cNvSpPr>
          <p:nvPr userDrawn="1"/>
        </p:nvSpPr>
        <p:spPr bwMode="auto">
          <a:xfrm>
            <a:off x="11477497" y="3455952"/>
            <a:ext cx="496718" cy="381471"/>
          </a:xfrm>
          <a:custGeom>
            <a:avLst/>
            <a:gdLst>
              <a:gd name="T0" fmla="*/ 155 w 250"/>
              <a:gd name="T1" fmla="*/ 45 h 192"/>
              <a:gd name="T2" fmla="*/ 133 w 250"/>
              <a:gd name="T3" fmla="*/ 51 h 192"/>
              <a:gd name="T4" fmla="*/ 90 w 250"/>
              <a:gd name="T5" fmla="*/ 124 h 192"/>
              <a:gd name="T6" fmla="*/ 96 w 250"/>
              <a:gd name="T7" fmla="*/ 146 h 192"/>
              <a:gd name="T8" fmla="*/ 118 w 250"/>
              <a:gd name="T9" fmla="*/ 140 h 192"/>
              <a:gd name="T10" fmla="*/ 161 w 250"/>
              <a:gd name="T11" fmla="*/ 67 h 192"/>
              <a:gd name="T12" fmla="*/ 155 w 250"/>
              <a:gd name="T13" fmla="*/ 45 h 192"/>
              <a:gd name="T14" fmla="*/ 104 w 250"/>
              <a:gd name="T15" fmla="*/ 45 h 192"/>
              <a:gd name="T16" fmla="*/ 82 w 250"/>
              <a:gd name="T17" fmla="*/ 51 h 192"/>
              <a:gd name="T18" fmla="*/ 0 w 250"/>
              <a:gd name="T19" fmla="*/ 192 h 192"/>
              <a:gd name="T20" fmla="*/ 38 w 250"/>
              <a:gd name="T21" fmla="*/ 192 h 192"/>
              <a:gd name="T22" fmla="*/ 110 w 250"/>
              <a:gd name="T23" fmla="*/ 67 h 192"/>
              <a:gd name="T24" fmla="*/ 104 w 250"/>
              <a:gd name="T25" fmla="*/ 45 h 192"/>
              <a:gd name="T26" fmla="*/ 213 w 250"/>
              <a:gd name="T27" fmla="*/ 0 h 192"/>
              <a:gd name="T28" fmla="*/ 141 w 250"/>
              <a:gd name="T29" fmla="*/ 124 h 192"/>
              <a:gd name="T30" fmla="*/ 147 w 250"/>
              <a:gd name="T31" fmla="*/ 146 h 192"/>
              <a:gd name="T32" fmla="*/ 147 w 250"/>
              <a:gd name="T33" fmla="*/ 146 h 192"/>
              <a:gd name="T34" fmla="*/ 169 w 250"/>
              <a:gd name="T35" fmla="*/ 140 h 192"/>
              <a:gd name="T36" fmla="*/ 250 w 250"/>
              <a:gd name="T37" fmla="*/ 0 h 192"/>
              <a:gd name="T38" fmla="*/ 213 w 250"/>
              <a:gd name="T39" fmla="*/ 0 h 192"/>
              <a:gd name="T40" fmla="*/ 74 w 250"/>
              <a:gd name="T41" fmla="*/ 41 h 192"/>
              <a:gd name="T42" fmla="*/ 52 w 250"/>
              <a:gd name="T43" fmla="*/ 0 h 192"/>
              <a:gd name="T44" fmla="*/ 16 w 250"/>
              <a:gd name="T45" fmla="*/ 0 h 192"/>
              <a:gd name="T46" fmla="*/ 55 w 250"/>
              <a:gd name="T47" fmla="*/ 74 h 192"/>
              <a:gd name="T48" fmla="*/ 74 w 250"/>
              <a:gd name="T49" fmla="*/ 41 h 192"/>
              <a:gd name="T50" fmla="*/ 177 w 250"/>
              <a:gd name="T51" fmla="*/ 150 h 192"/>
              <a:gd name="T52" fmla="*/ 199 w 250"/>
              <a:gd name="T53" fmla="*/ 192 h 192"/>
              <a:gd name="T54" fmla="*/ 236 w 250"/>
              <a:gd name="T55" fmla="*/ 192 h 192"/>
              <a:gd name="T56" fmla="*/ 196 w 250"/>
              <a:gd name="T57" fmla="*/ 117 h 192"/>
              <a:gd name="T58" fmla="*/ 177 w 250"/>
              <a:gd name="T59" fmla="*/ 15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0" h="192">
                <a:moveTo>
                  <a:pt x="155" y="45"/>
                </a:moveTo>
                <a:cubicBezTo>
                  <a:pt x="147" y="41"/>
                  <a:pt x="137" y="43"/>
                  <a:pt x="133" y="51"/>
                </a:cubicBezTo>
                <a:cubicBezTo>
                  <a:pt x="90" y="124"/>
                  <a:pt x="90" y="124"/>
                  <a:pt x="90" y="124"/>
                </a:cubicBezTo>
                <a:cubicBezTo>
                  <a:pt x="86" y="132"/>
                  <a:pt x="89" y="142"/>
                  <a:pt x="96" y="146"/>
                </a:cubicBezTo>
                <a:cubicBezTo>
                  <a:pt x="104" y="150"/>
                  <a:pt x="114" y="148"/>
                  <a:pt x="118" y="140"/>
                </a:cubicBezTo>
                <a:cubicBezTo>
                  <a:pt x="161" y="67"/>
                  <a:pt x="161" y="67"/>
                  <a:pt x="161" y="67"/>
                </a:cubicBezTo>
                <a:cubicBezTo>
                  <a:pt x="165" y="60"/>
                  <a:pt x="162" y="50"/>
                  <a:pt x="155" y="45"/>
                </a:cubicBezTo>
                <a:close/>
                <a:moveTo>
                  <a:pt x="104" y="45"/>
                </a:moveTo>
                <a:cubicBezTo>
                  <a:pt x="96" y="41"/>
                  <a:pt x="86" y="43"/>
                  <a:pt x="82" y="51"/>
                </a:cubicBezTo>
                <a:cubicBezTo>
                  <a:pt x="0" y="192"/>
                  <a:pt x="0" y="192"/>
                  <a:pt x="0" y="192"/>
                </a:cubicBezTo>
                <a:cubicBezTo>
                  <a:pt x="38" y="192"/>
                  <a:pt x="38" y="192"/>
                  <a:pt x="38" y="192"/>
                </a:cubicBezTo>
                <a:cubicBezTo>
                  <a:pt x="110" y="67"/>
                  <a:pt x="110" y="67"/>
                  <a:pt x="110" y="67"/>
                </a:cubicBezTo>
                <a:cubicBezTo>
                  <a:pt x="114" y="60"/>
                  <a:pt x="111" y="50"/>
                  <a:pt x="104" y="45"/>
                </a:cubicBezTo>
                <a:close/>
                <a:moveTo>
                  <a:pt x="213" y="0"/>
                </a:moveTo>
                <a:cubicBezTo>
                  <a:pt x="141" y="124"/>
                  <a:pt x="141" y="124"/>
                  <a:pt x="141" y="124"/>
                </a:cubicBezTo>
                <a:cubicBezTo>
                  <a:pt x="137" y="132"/>
                  <a:pt x="139" y="142"/>
                  <a:pt x="147" y="146"/>
                </a:cubicBezTo>
                <a:cubicBezTo>
                  <a:pt x="147" y="146"/>
                  <a:pt x="147" y="146"/>
                  <a:pt x="147" y="146"/>
                </a:cubicBezTo>
                <a:cubicBezTo>
                  <a:pt x="155" y="151"/>
                  <a:pt x="165" y="148"/>
                  <a:pt x="169" y="140"/>
                </a:cubicBezTo>
                <a:cubicBezTo>
                  <a:pt x="250" y="0"/>
                  <a:pt x="250" y="0"/>
                  <a:pt x="250" y="0"/>
                </a:cubicBezTo>
                <a:lnTo>
                  <a:pt x="213" y="0"/>
                </a:lnTo>
                <a:close/>
                <a:moveTo>
                  <a:pt x="74" y="41"/>
                </a:moveTo>
                <a:cubicBezTo>
                  <a:pt x="52" y="0"/>
                  <a:pt x="52" y="0"/>
                  <a:pt x="52" y="0"/>
                </a:cubicBezTo>
                <a:cubicBezTo>
                  <a:pt x="16" y="0"/>
                  <a:pt x="16" y="0"/>
                  <a:pt x="16" y="0"/>
                </a:cubicBezTo>
                <a:cubicBezTo>
                  <a:pt x="55" y="74"/>
                  <a:pt x="55" y="74"/>
                  <a:pt x="55" y="74"/>
                </a:cubicBezTo>
                <a:lnTo>
                  <a:pt x="74" y="41"/>
                </a:lnTo>
                <a:close/>
                <a:moveTo>
                  <a:pt x="177" y="150"/>
                </a:moveTo>
                <a:cubicBezTo>
                  <a:pt x="199" y="192"/>
                  <a:pt x="199" y="192"/>
                  <a:pt x="199" y="192"/>
                </a:cubicBezTo>
                <a:cubicBezTo>
                  <a:pt x="236" y="192"/>
                  <a:pt x="236" y="192"/>
                  <a:pt x="236" y="192"/>
                </a:cubicBezTo>
                <a:cubicBezTo>
                  <a:pt x="196" y="117"/>
                  <a:pt x="196" y="117"/>
                  <a:pt x="196" y="117"/>
                </a:cubicBezTo>
                <a:lnTo>
                  <a:pt x="177" y="15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66" name="Freeform 33"/>
          <p:cNvSpPr>
            <a:spLocks noEditPoints="1"/>
          </p:cNvSpPr>
          <p:nvPr userDrawn="1"/>
        </p:nvSpPr>
        <p:spPr bwMode="auto">
          <a:xfrm>
            <a:off x="11489599" y="4094185"/>
            <a:ext cx="472515" cy="434485"/>
          </a:xfrm>
          <a:custGeom>
            <a:avLst/>
            <a:gdLst>
              <a:gd name="T0" fmla="*/ 192 w 238"/>
              <a:gd name="T1" fmla="*/ 183 h 219"/>
              <a:gd name="T2" fmla="*/ 46 w 238"/>
              <a:gd name="T3" fmla="*/ 183 h 219"/>
              <a:gd name="T4" fmla="*/ 28 w 238"/>
              <a:gd name="T5" fmla="*/ 201 h 219"/>
              <a:gd name="T6" fmla="*/ 28 w 238"/>
              <a:gd name="T7" fmla="*/ 219 h 219"/>
              <a:gd name="T8" fmla="*/ 211 w 238"/>
              <a:gd name="T9" fmla="*/ 219 h 219"/>
              <a:gd name="T10" fmla="*/ 211 w 238"/>
              <a:gd name="T11" fmla="*/ 201 h 219"/>
              <a:gd name="T12" fmla="*/ 192 w 238"/>
              <a:gd name="T13" fmla="*/ 183 h 219"/>
              <a:gd name="T14" fmla="*/ 55 w 238"/>
              <a:gd name="T15" fmla="*/ 164 h 219"/>
              <a:gd name="T16" fmla="*/ 183 w 238"/>
              <a:gd name="T17" fmla="*/ 164 h 219"/>
              <a:gd name="T18" fmla="*/ 183 w 238"/>
              <a:gd name="T19" fmla="*/ 119 h 219"/>
              <a:gd name="T20" fmla="*/ 119 w 238"/>
              <a:gd name="T21" fmla="*/ 54 h 219"/>
              <a:gd name="T22" fmla="*/ 55 w 238"/>
              <a:gd name="T23" fmla="*/ 119 h 219"/>
              <a:gd name="T24" fmla="*/ 55 w 238"/>
              <a:gd name="T25" fmla="*/ 164 h 219"/>
              <a:gd name="T26" fmla="*/ 119 w 238"/>
              <a:gd name="T27" fmla="*/ 73 h 219"/>
              <a:gd name="T28" fmla="*/ 128 w 238"/>
              <a:gd name="T29" fmla="*/ 82 h 219"/>
              <a:gd name="T30" fmla="*/ 119 w 238"/>
              <a:gd name="T31" fmla="*/ 91 h 219"/>
              <a:gd name="T32" fmla="*/ 91 w 238"/>
              <a:gd name="T33" fmla="*/ 119 h 219"/>
              <a:gd name="T34" fmla="*/ 82 w 238"/>
              <a:gd name="T35" fmla="*/ 128 h 219"/>
              <a:gd name="T36" fmla="*/ 73 w 238"/>
              <a:gd name="T37" fmla="*/ 119 h 219"/>
              <a:gd name="T38" fmla="*/ 119 w 238"/>
              <a:gd name="T39" fmla="*/ 73 h 219"/>
              <a:gd name="T40" fmla="*/ 119 w 238"/>
              <a:gd name="T41" fmla="*/ 45 h 219"/>
              <a:gd name="T42" fmla="*/ 128 w 238"/>
              <a:gd name="T43" fmla="*/ 36 h 219"/>
              <a:gd name="T44" fmla="*/ 128 w 238"/>
              <a:gd name="T45" fmla="*/ 9 h 219"/>
              <a:gd name="T46" fmla="*/ 119 w 238"/>
              <a:gd name="T47" fmla="*/ 0 h 219"/>
              <a:gd name="T48" fmla="*/ 110 w 238"/>
              <a:gd name="T49" fmla="*/ 9 h 219"/>
              <a:gd name="T50" fmla="*/ 110 w 238"/>
              <a:gd name="T51" fmla="*/ 36 h 219"/>
              <a:gd name="T52" fmla="*/ 119 w 238"/>
              <a:gd name="T53" fmla="*/ 45 h 219"/>
              <a:gd name="T54" fmla="*/ 55 w 238"/>
              <a:gd name="T55" fmla="*/ 67 h 219"/>
              <a:gd name="T56" fmla="*/ 68 w 238"/>
              <a:gd name="T57" fmla="*/ 67 h 219"/>
              <a:gd name="T58" fmla="*/ 68 w 238"/>
              <a:gd name="T59" fmla="*/ 54 h 219"/>
              <a:gd name="T60" fmla="*/ 48 w 238"/>
              <a:gd name="T61" fmla="*/ 34 h 219"/>
              <a:gd name="T62" fmla="*/ 35 w 238"/>
              <a:gd name="T63" fmla="*/ 34 h 219"/>
              <a:gd name="T64" fmla="*/ 35 w 238"/>
              <a:gd name="T65" fmla="*/ 34 h 219"/>
              <a:gd name="T66" fmla="*/ 35 w 238"/>
              <a:gd name="T67" fmla="*/ 47 h 219"/>
              <a:gd name="T68" fmla="*/ 55 w 238"/>
              <a:gd name="T69" fmla="*/ 67 h 219"/>
              <a:gd name="T70" fmla="*/ 46 w 238"/>
              <a:gd name="T71" fmla="*/ 118 h 219"/>
              <a:gd name="T72" fmla="*/ 37 w 238"/>
              <a:gd name="T73" fmla="*/ 109 h 219"/>
              <a:gd name="T74" fmla="*/ 10 w 238"/>
              <a:gd name="T75" fmla="*/ 109 h 219"/>
              <a:gd name="T76" fmla="*/ 0 w 238"/>
              <a:gd name="T77" fmla="*/ 118 h 219"/>
              <a:gd name="T78" fmla="*/ 0 w 238"/>
              <a:gd name="T79" fmla="*/ 118 h 219"/>
              <a:gd name="T80" fmla="*/ 10 w 238"/>
              <a:gd name="T81" fmla="*/ 127 h 219"/>
              <a:gd name="T82" fmla="*/ 37 w 238"/>
              <a:gd name="T83" fmla="*/ 127 h 219"/>
              <a:gd name="T84" fmla="*/ 46 w 238"/>
              <a:gd name="T85" fmla="*/ 118 h 219"/>
              <a:gd name="T86" fmla="*/ 229 w 238"/>
              <a:gd name="T87" fmla="*/ 109 h 219"/>
              <a:gd name="T88" fmla="*/ 201 w 238"/>
              <a:gd name="T89" fmla="*/ 109 h 219"/>
              <a:gd name="T90" fmla="*/ 192 w 238"/>
              <a:gd name="T91" fmla="*/ 118 h 219"/>
              <a:gd name="T92" fmla="*/ 201 w 238"/>
              <a:gd name="T93" fmla="*/ 127 h 219"/>
              <a:gd name="T94" fmla="*/ 229 w 238"/>
              <a:gd name="T95" fmla="*/ 127 h 219"/>
              <a:gd name="T96" fmla="*/ 238 w 238"/>
              <a:gd name="T97" fmla="*/ 118 h 219"/>
              <a:gd name="T98" fmla="*/ 229 w 238"/>
              <a:gd name="T99" fmla="*/ 109 h 219"/>
              <a:gd name="T100" fmla="*/ 184 w 238"/>
              <a:gd name="T101" fmla="*/ 67 h 219"/>
              <a:gd name="T102" fmla="*/ 203 w 238"/>
              <a:gd name="T103" fmla="*/ 47 h 219"/>
              <a:gd name="T104" fmla="*/ 203 w 238"/>
              <a:gd name="T105" fmla="*/ 34 h 219"/>
              <a:gd name="T106" fmla="*/ 190 w 238"/>
              <a:gd name="T107" fmla="*/ 34 h 219"/>
              <a:gd name="T108" fmla="*/ 171 w 238"/>
              <a:gd name="T109" fmla="*/ 54 h 219"/>
              <a:gd name="T110" fmla="*/ 171 w 238"/>
              <a:gd name="T111" fmla="*/ 67 h 219"/>
              <a:gd name="T112" fmla="*/ 184 w 238"/>
              <a:gd name="T113" fmla="*/ 6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38" h="219">
                <a:moveTo>
                  <a:pt x="192" y="183"/>
                </a:moveTo>
                <a:cubicBezTo>
                  <a:pt x="46" y="183"/>
                  <a:pt x="46" y="183"/>
                  <a:pt x="46" y="183"/>
                </a:cubicBezTo>
                <a:cubicBezTo>
                  <a:pt x="36" y="183"/>
                  <a:pt x="28" y="191"/>
                  <a:pt x="28" y="201"/>
                </a:cubicBezTo>
                <a:cubicBezTo>
                  <a:pt x="28" y="219"/>
                  <a:pt x="28" y="219"/>
                  <a:pt x="28" y="219"/>
                </a:cubicBezTo>
                <a:cubicBezTo>
                  <a:pt x="211" y="219"/>
                  <a:pt x="211" y="219"/>
                  <a:pt x="211" y="219"/>
                </a:cubicBezTo>
                <a:cubicBezTo>
                  <a:pt x="211" y="201"/>
                  <a:pt x="211" y="201"/>
                  <a:pt x="211" y="201"/>
                </a:cubicBezTo>
                <a:cubicBezTo>
                  <a:pt x="211" y="191"/>
                  <a:pt x="202" y="183"/>
                  <a:pt x="192" y="183"/>
                </a:cubicBezTo>
                <a:close/>
                <a:moveTo>
                  <a:pt x="55" y="164"/>
                </a:moveTo>
                <a:cubicBezTo>
                  <a:pt x="183" y="164"/>
                  <a:pt x="183" y="164"/>
                  <a:pt x="183" y="164"/>
                </a:cubicBezTo>
                <a:cubicBezTo>
                  <a:pt x="183" y="119"/>
                  <a:pt x="183" y="119"/>
                  <a:pt x="183" y="119"/>
                </a:cubicBezTo>
                <a:cubicBezTo>
                  <a:pt x="183" y="83"/>
                  <a:pt x="155" y="54"/>
                  <a:pt x="119" y="54"/>
                </a:cubicBezTo>
                <a:cubicBezTo>
                  <a:pt x="84" y="54"/>
                  <a:pt x="55" y="83"/>
                  <a:pt x="55" y="119"/>
                </a:cubicBezTo>
                <a:lnTo>
                  <a:pt x="55" y="164"/>
                </a:lnTo>
                <a:close/>
                <a:moveTo>
                  <a:pt x="119" y="73"/>
                </a:moveTo>
                <a:cubicBezTo>
                  <a:pt x="124" y="73"/>
                  <a:pt x="128" y="77"/>
                  <a:pt x="128" y="82"/>
                </a:cubicBezTo>
                <a:cubicBezTo>
                  <a:pt x="128" y="87"/>
                  <a:pt x="124" y="91"/>
                  <a:pt x="119" y="91"/>
                </a:cubicBezTo>
                <a:cubicBezTo>
                  <a:pt x="104" y="91"/>
                  <a:pt x="91" y="103"/>
                  <a:pt x="91" y="119"/>
                </a:cubicBezTo>
                <a:cubicBezTo>
                  <a:pt x="91" y="124"/>
                  <a:pt x="87" y="128"/>
                  <a:pt x="82" y="128"/>
                </a:cubicBezTo>
                <a:cubicBezTo>
                  <a:pt x="77" y="128"/>
                  <a:pt x="73" y="124"/>
                  <a:pt x="73" y="119"/>
                </a:cubicBezTo>
                <a:cubicBezTo>
                  <a:pt x="73" y="93"/>
                  <a:pt x="94" y="73"/>
                  <a:pt x="119" y="73"/>
                </a:cubicBezTo>
                <a:close/>
                <a:moveTo>
                  <a:pt x="119" y="45"/>
                </a:moveTo>
                <a:cubicBezTo>
                  <a:pt x="124" y="45"/>
                  <a:pt x="128" y="41"/>
                  <a:pt x="128" y="36"/>
                </a:cubicBezTo>
                <a:cubicBezTo>
                  <a:pt x="128" y="9"/>
                  <a:pt x="128" y="9"/>
                  <a:pt x="128" y="9"/>
                </a:cubicBezTo>
                <a:cubicBezTo>
                  <a:pt x="128" y="4"/>
                  <a:pt x="124" y="0"/>
                  <a:pt x="119" y="0"/>
                </a:cubicBezTo>
                <a:cubicBezTo>
                  <a:pt x="114" y="0"/>
                  <a:pt x="110" y="4"/>
                  <a:pt x="110" y="9"/>
                </a:cubicBezTo>
                <a:cubicBezTo>
                  <a:pt x="110" y="36"/>
                  <a:pt x="110" y="36"/>
                  <a:pt x="110" y="36"/>
                </a:cubicBezTo>
                <a:cubicBezTo>
                  <a:pt x="110" y="41"/>
                  <a:pt x="114" y="45"/>
                  <a:pt x="119" y="45"/>
                </a:cubicBezTo>
                <a:close/>
                <a:moveTo>
                  <a:pt x="55" y="67"/>
                </a:moveTo>
                <a:cubicBezTo>
                  <a:pt x="58" y="70"/>
                  <a:pt x="64" y="70"/>
                  <a:pt x="68" y="67"/>
                </a:cubicBezTo>
                <a:cubicBezTo>
                  <a:pt x="71" y="63"/>
                  <a:pt x="71" y="57"/>
                  <a:pt x="68" y="54"/>
                </a:cubicBezTo>
                <a:cubicBezTo>
                  <a:pt x="48" y="34"/>
                  <a:pt x="48" y="34"/>
                  <a:pt x="48" y="34"/>
                </a:cubicBezTo>
                <a:cubicBezTo>
                  <a:pt x="45" y="31"/>
                  <a:pt x="39" y="31"/>
                  <a:pt x="35" y="34"/>
                </a:cubicBezTo>
                <a:cubicBezTo>
                  <a:pt x="35" y="34"/>
                  <a:pt x="35" y="34"/>
                  <a:pt x="35" y="34"/>
                </a:cubicBezTo>
                <a:cubicBezTo>
                  <a:pt x="32" y="38"/>
                  <a:pt x="32" y="44"/>
                  <a:pt x="35" y="47"/>
                </a:cubicBezTo>
                <a:lnTo>
                  <a:pt x="55" y="67"/>
                </a:lnTo>
                <a:close/>
                <a:moveTo>
                  <a:pt x="46" y="118"/>
                </a:moveTo>
                <a:cubicBezTo>
                  <a:pt x="46" y="113"/>
                  <a:pt x="42" y="109"/>
                  <a:pt x="37" y="109"/>
                </a:cubicBezTo>
                <a:cubicBezTo>
                  <a:pt x="10" y="109"/>
                  <a:pt x="10" y="109"/>
                  <a:pt x="10" y="109"/>
                </a:cubicBezTo>
                <a:cubicBezTo>
                  <a:pt x="5" y="109"/>
                  <a:pt x="0" y="113"/>
                  <a:pt x="0" y="118"/>
                </a:cubicBezTo>
                <a:cubicBezTo>
                  <a:pt x="0" y="118"/>
                  <a:pt x="0" y="118"/>
                  <a:pt x="0" y="118"/>
                </a:cubicBezTo>
                <a:cubicBezTo>
                  <a:pt x="0" y="123"/>
                  <a:pt x="5" y="127"/>
                  <a:pt x="10" y="127"/>
                </a:cubicBezTo>
                <a:cubicBezTo>
                  <a:pt x="37" y="127"/>
                  <a:pt x="37" y="127"/>
                  <a:pt x="37" y="127"/>
                </a:cubicBezTo>
                <a:cubicBezTo>
                  <a:pt x="42" y="127"/>
                  <a:pt x="46" y="123"/>
                  <a:pt x="46" y="118"/>
                </a:cubicBezTo>
                <a:close/>
                <a:moveTo>
                  <a:pt x="229" y="109"/>
                </a:moveTo>
                <a:cubicBezTo>
                  <a:pt x="201" y="109"/>
                  <a:pt x="201" y="109"/>
                  <a:pt x="201" y="109"/>
                </a:cubicBezTo>
                <a:cubicBezTo>
                  <a:pt x="196" y="109"/>
                  <a:pt x="192" y="113"/>
                  <a:pt x="192" y="118"/>
                </a:cubicBezTo>
                <a:cubicBezTo>
                  <a:pt x="192" y="123"/>
                  <a:pt x="196" y="127"/>
                  <a:pt x="201" y="127"/>
                </a:cubicBezTo>
                <a:cubicBezTo>
                  <a:pt x="229" y="127"/>
                  <a:pt x="229" y="127"/>
                  <a:pt x="229" y="127"/>
                </a:cubicBezTo>
                <a:cubicBezTo>
                  <a:pt x="234" y="127"/>
                  <a:pt x="238" y="123"/>
                  <a:pt x="238" y="118"/>
                </a:cubicBezTo>
                <a:cubicBezTo>
                  <a:pt x="238" y="113"/>
                  <a:pt x="234" y="109"/>
                  <a:pt x="229" y="109"/>
                </a:cubicBezTo>
                <a:close/>
                <a:moveTo>
                  <a:pt x="184" y="67"/>
                </a:moveTo>
                <a:cubicBezTo>
                  <a:pt x="203" y="47"/>
                  <a:pt x="203" y="47"/>
                  <a:pt x="203" y="47"/>
                </a:cubicBezTo>
                <a:cubicBezTo>
                  <a:pt x="207" y="44"/>
                  <a:pt x="207" y="38"/>
                  <a:pt x="203" y="34"/>
                </a:cubicBezTo>
                <a:cubicBezTo>
                  <a:pt x="199" y="31"/>
                  <a:pt x="194" y="31"/>
                  <a:pt x="190" y="34"/>
                </a:cubicBezTo>
                <a:cubicBezTo>
                  <a:pt x="171" y="54"/>
                  <a:pt x="171" y="54"/>
                  <a:pt x="171" y="54"/>
                </a:cubicBezTo>
                <a:cubicBezTo>
                  <a:pt x="167" y="57"/>
                  <a:pt x="167" y="63"/>
                  <a:pt x="171" y="67"/>
                </a:cubicBezTo>
                <a:cubicBezTo>
                  <a:pt x="174" y="70"/>
                  <a:pt x="180" y="70"/>
                  <a:pt x="184" y="6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692" name="Group 691"/>
          <p:cNvGrpSpPr/>
          <p:nvPr userDrawn="1"/>
        </p:nvGrpSpPr>
        <p:grpSpPr>
          <a:xfrm>
            <a:off x="11548487" y="5419966"/>
            <a:ext cx="354739" cy="266510"/>
            <a:chOff x="9835213" y="4990763"/>
            <a:chExt cx="354739" cy="266510"/>
          </a:xfrm>
          <a:solidFill>
            <a:schemeClr val="accent5"/>
          </a:solidFill>
        </p:grpSpPr>
        <p:sp>
          <p:nvSpPr>
            <p:cNvPr id="625" name="Freeform 32"/>
            <p:cNvSpPr>
              <a:spLocks/>
            </p:cNvSpPr>
            <p:nvPr userDrawn="1"/>
          </p:nvSpPr>
          <p:spPr bwMode="auto">
            <a:xfrm>
              <a:off x="9835213" y="4990763"/>
              <a:ext cx="332834" cy="266510"/>
            </a:xfrm>
            <a:custGeom>
              <a:avLst/>
              <a:gdLst>
                <a:gd name="T0" fmla="*/ 39 w 391"/>
                <a:gd name="T1" fmla="*/ 0 h 313"/>
                <a:gd name="T2" fmla="*/ 352 w 391"/>
                <a:gd name="T3" fmla="*/ 0 h 313"/>
                <a:gd name="T4" fmla="*/ 391 w 391"/>
                <a:gd name="T5" fmla="*/ 39 h 313"/>
                <a:gd name="T6" fmla="*/ 391 w 391"/>
                <a:gd name="T7" fmla="*/ 65 h 313"/>
                <a:gd name="T8" fmla="*/ 267 w 391"/>
                <a:gd name="T9" fmla="*/ 65 h 313"/>
                <a:gd name="T10" fmla="*/ 182 w 391"/>
                <a:gd name="T11" fmla="*/ 150 h 313"/>
                <a:gd name="T12" fmla="*/ 267 w 391"/>
                <a:gd name="T13" fmla="*/ 235 h 313"/>
                <a:gd name="T14" fmla="*/ 391 w 391"/>
                <a:gd name="T15" fmla="*/ 235 h 313"/>
                <a:gd name="T16" fmla="*/ 391 w 391"/>
                <a:gd name="T17" fmla="*/ 274 h 313"/>
                <a:gd name="T18" fmla="*/ 352 w 391"/>
                <a:gd name="T19" fmla="*/ 313 h 313"/>
                <a:gd name="T20" fmla="*/ 39 w 391"/>
                <a:gd name="T21" fmla="*/ 313 h 313"/>
                <a:gd name="T22" fmla="*/ 0 w 391"/>
                <a:gd name="T23" fmla="*/ 274 h 313"/>
                <a:gd name="T24" fmla="*/ 0 w 391"/>
                <a:gd name="T25" fmla="*/ 39 h 313"/>
                <a:gd name="T26" fmla="*/ 39 w 391"/>
                <a:gd name="T27" fmla="*/ 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313">
                  <a:moveTo>
                    <a:pt x="39" y="0"/>
                  </a:moveTo>
                  <a:cubicBezTo>
                    <a:pt x="352" y="0"/>
                    <a:pt x="352" y="0"/>
                    <a:pt x="352" y="0"/>
                  </a:cubicBezTo>
                  <a:cubicBezTo>
                    <a:pt x="373" y="0"/>
                    <a:pt x="391" y="18"/>
                    <a:pt x="391" y="39"/>
                  </a:cubicBezTo>
                  <a:cubicBezTo>
                    <a:pt x="391" y="65"/>
                    <a:pt x="391" y="65"/>
                    <a:pt x="391" y="65"/>
                  </a:cubicBezTo>
                  <a:cubicBezTo>
                    <a:pt x="267" y="65"/>
                    <a:pt x="267" y="65"/>
                    <a:pt x="267" y="65"/>
                  </a:cubicBezTo>
                  <a:cubicBezTo>
                    <a:pt x="220" y="65"/>
                    <a:pt x="182" y="103"/>
                    <a:pt x="182" y="150"/>
                  </a:cubicBezTo>
                  <a:cubicBezTo>
                    <a:pt x="182" y="197"/>
                    <a:pt x="220" y="235"/>
                    <a:pt x="267" y="235"/>
                  </a:cubicBezTo>
                  <a:cubicBezTo>
                    <a:pt x="391" y="235"/>
                    <a:pt x="391" y="235"/>
                    <a:pt x="391" y="235"/>
                  </a:cubicBezTo>
                  <a:cubicBezTo>
                    <a:pt x="391" y="274"/>
                    <a:pt x="391" y="274"/>
                    <a:pt x="391" y="274"/>
                  </a:cubicBezTo>
                  <a:cubicBezTo>
                    <a:pt x="391" y="295"/>
                    <a:pt x="373" y="313"/>
                    <a:pt x="352" y="313"/>
                  </a:cubicBezTo>
                  <a:cubicBezTo>
                    <a:pt x="39" y="313"/>
                    <a:pt x="39" y="313"/>
                    <a:pt x="39" y="313"/>
                  </a:cubicBezTo>
                  <a:cubicBezTo>
                    <a:pt x="18" y="313"/>
                    <a:pt x="0" y="295"/>
                    <a:pt x="0" y="274"/>
                  </a:cubicBezTo>
                  <a:cubicBezTo>
                    <a:pt x="0" y="39"/>
                    <a:pt x="0" y="39"/>
                    <a:pt x="0" y="39"/>
                  </a:cubicBezTo>
                  <a:cubicBezTo>
                    <a:pt x="0" y="18"/>
                    <a:pt x="18" y="0"/>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6" name="Freeform 33"/>
            <p:cNvSpPr>
              <a:spLocks noEditPoints="1"/>
            </p:cNvSpPr>
            <p:nvPr userDrawn="1"/>
          </p:nvSpPr>
          <p:spPr bwMode="auto">
            <a:xfrm>
              <a:off x="10012278" y="5068039"/>
              <a:ext cx="177674" cy="100398"/>
            </a:xfrm>
            <a:custGeom>
              <a:avLst/>
              <a:gdLst>
                <a:gd name="T0" fmla="*/ 183 w 209"/>
                <a:gd name="T1" fmla="*/ 0 h 118"/>
                <a:gd name="T2" fmla="*/ 59 w 209"/>
                <a:gd name="T3" fmla="*/ 0 h 118"/>
                <a:gd name="T4" fmla="*/ 0 w 209"/>
                <a:gd name="T5" fmla="*/ 59 h 118"/>
                <a:gd name="T6" fmla="*/ 59 w 209"/>
                <a:gd name="T7" fmla="*/ 118 h 118"/>
                <a:gd name="T8" fmla="*/ 183 w 209"/>
                <a:gd name="T9" fmla="*/ 118 h 118"/>
                <a:gd name="T10" fmla="*/ 209 w 209"/>
                <a:gd name="T11" fmla="*/ 91 h 118"/>
                <a:gd name="T12" fmla="*/ 209 w 209"/>
                <a:gd name="T13" fmla="*/ 26 h 118"/>
                <a:gd name="T14" fmla="*/ 183 w 209"/>
                <a:gd name="T15" fmla="*/ 0 h 118"/>
                <a:gd name="T16" fmla="*/ 59 w 209"/>
                <a:gd name="T17" fmla="*/ 78 h 118"/>
                <a:gd name="T18" fmla="*/ 39 w 209"/>
                <a:gd name="T19" fmla="*/ 59 h 118"/>
                <a:gd name="T20" fmla="*/ 59 w 209"/>
                <a:gd name="T21" fmla="*/ 39 h 118"/>
                <a:gd name="T22" fmla="*/ 79 w 209"/>
                <a:gd name="T23" fmla="*/ 59 h 118"/>
                <a:gd name="T24" fmla="*/ 59 w 209"/>
                <a:gd name="T25" fmla="*/ 7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9" h="118">
                  <a:moveTo>
                    <a:pt x="183" y="0"/>
                  </a:moveTo>
                  <a:cubicBezTo>
                    <a:pt x="59" y="0"/>
                    <a:pt x="59" y="0"/>
                    <a:pt x="59" y="0"/>
                  </a:cubicBezTo>
                  <a:cubicBezTo>
                    <a:pt x="27" y="0"/>
                    <a:pt x="0" y="27"/>
                    <a:pt x="0" y="59"/>
                  </a:cubicBezTo>
                  <a:cubicBezTo>
                    <a:pt x="0" y="91"/>
                    <a:pt x="27" y="118"/>
                    <a:pt x="59" y="118"/>
                  </a:cubicBezTo>
                  <a:cubicBezTo>
                    <a:pt x="183" y="118"/>
                    <a:pt x="183" y="118"/>
                    <a:pt x="183" y="118"/>
                  </a:cubicBezTo>
                  <a:cubicBezTo>
                    <a:pt x="197" y="118"/>
                    <a:pt x="209" y="106"/>
                    <a:pt x="209" y="91"/>
                  </a:cubicBezTo>
                  <a:cubicBezTo>
                    <a:pt x="209" y="26"/>
                    <a:pt x="209" y="26"/>
                    <a:pt x="209" y="26"/>
                  </a:cubicBezTo>
                  <a:cubicBezTo>
                    <a:pt x="209" y="12"/>
                    <a:pt x="197" y="0"/>
                    <a:pt x="183" y="0"/>
                  </a:cubicBezTo>
                  <a:close/>
                  <a:moveTo>
                    <a:pt x="59" y="78"/>
                  </a:moveTo>
                  <a:cubicBezTo>
                    <a:pt x="48" y="78"/>
                    <a:pt x="39" y="70"/>
                    <a:pt x="39" y="59"/>
                  </a:cubicBezTo>
                  <a:cubicBezTo>
                    <a:pt x="39" y="48"/>
                    <a:pt x="48" y="39"/>
                    <a:pt x="59" y="39"/>
                  </a:cubicBezTo>
                  <a:cubicBezTo>
                    <a:pt x="70" y="39"/>
                    <a:pt x="79" y="48"/>
                    <a:pt x="79" y="59"/>
                  </a:cubicBezTo>
                  <a:cubicBezTo>
                    <a:pt x="79" y="70"/>
                    <a:pt x="70" y="78"/>
                    <a:pt x="5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629" name="Freeform 51"/>
          <p:cNvSpPr>
            <a:spLocks noEditPoints="1"/>
          </p:cNvSpPr>
          <p:nvPr userDrawn="1"/>
        </p:nvSpPr>
        <p:spPr bwMode="auto">
          <a:xfrm>
            <a:off x="11545563" y="5982181"/>
            <a:ext cx="360587" cy="411553"/>
          </a:xfrm>
          <a:custGeom>
            <a:avLst/>
            <a:gdLst>
              <a:gd name="T0" fmla="*/ 177 w 354"/>
              <a:gd name="T1" fmla="*/ 0 h 404"/>
              <a:gd name="T2" fmla="*/ 196 w 354"/>
              <a:gd name="T3" fmla="*/ 19 h 404"/>
              <a:gd name="T4" fmla="*/ 177 w 354"/>
              <a:gd name="T5" fmla="*/ 38 h 404"/>
              <a:gd name="T6" fmla="*/ 88 w 354"/>
              <a:gd name="T7" fmla="*/ 70 h 404"/>
              <a:gd name="T8" fmla="*/ 88 w 354"/>
              <a:gd name="T9" fmla="*/ 70 h 404"/>
              <a:gd name="T10" fmla="*/ 70 w 354"/>
              <a:gd name="T11" fmla="*/ 88 h 404"/>
              <a:gd name="T12" fmla="*/ 70 w 354"/>
              <a:gd name="T13" fmla="*/ 88 h 404"/>
              <a:gd name="T14" fmla="*/ 38 w 354"/>
              <a:gd name="T15" fmla="*/ 177 h 404"/>
              <a:gd name="T16" fmla="*/ 79 w 354"/>
              <a:gd name="T17" fmla="*/ 275 h 404"/>
              <a:gd name="T18" fmla="*/ 177 w 354"/>
              <a:gd name="T19" fmla="*/ 316 h 404"/>
              <a:gd name="T20" fmla="*/ 266 w 354"/>
              <a:gd name="T21" fmla="*/ 284 h 404"/>
              <a:gd name="T22" fmla="*/ 266 w 354"/>
              <a:gd name="T23" fmla="*/ 284 h 404"/>
              <a:gd name="T24" fmla="*/ 284 w 354"/>
              <a:gd name="T25" fmla="*/ 266 h 404"/>
              <a:gd name="T26" fmla="*/ 284 w 354"/>
              <a:gd name="T27" fmla="*/ 266 h 404"/>
              <a:gd name="T28" fmla="*/ 316 w 354"/>
              <a:gd name="T29" fmla="*/ 177 h 404"/>
              <a:gd name="T30" fmla="*/ 335 w 354"/>
              <a:gd name="T31" fmla="*/ 158 h 404"/>
              <a:gd name="T32" fmla="*/ 354 w 354"/>
              <a:gd name="T33" fmla="*/ 177 h 404"/>
              <a:gd name="T34" fmla="*/ 311 w 354"/>
              <a:gd name="T35" fmla="*/ 293 h 404"/>
              <a:gd name="T36" fmla="*/ 325 w 354"/>
              <a:gd name="T37" fmla="*/ 307 h 404"/>
              <a:gd name="T38" fmla="*/ 325 w 354"/>
              <a:gd name="T39" fmla="*/ 325 h 404"/>
              <a:gd name="T40" fmla="*/ 307 w 354"/>
              <a:gd name="T41" fmla="*/ 325 h 404"/>
              <a:gd name="T42" fmla="*/ 293 w 354"/>
              <a:gd name="T43" fmla="*/ 311 h 404"/>
              <a:gd name="T44" fmla="*/ 196 w 354"/>
              <a:gd name="T45" fmla="*/ 353 h 404"/>
              <a:gd name="T46" fmla="*/ 196 w 354"/>
              <a:gd name="T47" fmla="*/ 366 h 404"/>
              <a:gd name="T48" fmla="*/ 246 w 354"/>
              <a:gd name="T49" fmla="*/ 366 h 404"/>
              <a:gd name="T50" fmla="*/ 265 w 354"/>
              <a:gd name="T51" fmla="*/ 385 h 404"/>
              <a:gd name="T52" fmla="*/ 246 w 354"/>
              <a:gd name="T53" fmla="*/ 404 h 404"/>
              <a:gd name="T54" fmla="*/ 107 w 354"/>
              <a:gd name="T55" fmla="*/ 404 h 404"/>
              <a:gd name="T56" fmla="*/ 89 w 354"/>
              <a:gd name="T57" fmla="*/ 385 h 404"/>
              <a:gd name="T58" fmla="*/ 107 w 354"/>
              <a:gd name="T59" fmla="*/ 366 h 404"/>
              <a:gd name="T60" fmla="*/ 158 w 354"/>
              <a:gd name="T61" fmla="*/ 366 h 404"/>
              <a:gd name="T62" fmla="*/ 158 w 354"/>
              <a:gd name="T63" fmla="*/ 353 h 404"/>
              <a:gd name="T64" fmla="*/ 52 w 354"/>
              <a:gd name="T65" fmla="*/ 302 h 404"/>
              <a:gd name="T66" fmla="*/ 0 w 354"/>
              <a:gd name="T67" fmla="*/ 177 h 404"/>
              <a:gd name="T68" fmla="*/ 43 w 354"/>
              <a:gd name="T69" fmla="*/ 61 h 404"/>
              <a:gd name="T70" fmla="*/ 29 w 354"/>
              <a:gd name="T71" fmla="*/ 47 h 404"/>
              <a:gd name="T72" fmla="*/ 29 w 354"/>
              <a:gd name="T73" fmla="*/ 29 h 404"/>
              <a:gd name="T74" fmla="*/ 47 w 354"/>
              <a:gd name="T75" fmla="*/ 29 h 404"/>
              <a:gd name="T76" fmla="*/ 61 w 354"/>
              <a:gd name="T77" fmla="*/ 43 h 404"/>
              <a:gd name="T78" fmla="*/ 177 w 354"/>
              <a:gd name="T79" fmla="*/ 0 h 404"/>
              <a:gd name="T80" fmla="*/ 177 w 354"/>
              <a:gd name="T81" fmla="*/ 63 h 404"/>
              <a:gd name="T82" fmla="*/ 63 w 354"/>
              <a:gd name="T83" fmla="*/ 177 h 404"/>
              <a:gd name="T84" fmla="*/ 177 w 354"/>
              <a:gd name="T85" fmla="*/ 291 h 404"/>
              <a:gd name="T86" fmla="*/ 291 w 354"/>
              <a:gd name="T87" fmla="*/ 177 h 404"/>
              <a:gd name="T88" fmla="*/ 177 w 354"/>
              <a:gd name="T89" fmla="*/ 63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54" h="404">
                <a:moveTo>
                  <a:pt x="177" y="0"/>
                </a:moveTo>
                <a:cubicBezTo>
                  <a:pt x="187" y="0"/>
                  <a:pt x="196" y="9"/>
                  <a:pt x="196" y="19"/>
                </a:cubicBezTo>
                <a:cubicBezTo>
                  <a:pt x="196" y="30"/>
                  <a:pt x="187" y="38"/>
                  <a:pt x="177" y="38"/>
                </a:cubicBezTo>
                <a:cubicBezTo>
                  <a:pt x="143" y="38"/>
                  <a:pt x="112" y="50"/>
                  <a:pt x="88" y="70"/>
                </a:cubicBezTo>
                <a:cubicBezTo>
                  <a:pt x="88" y="70"/>
                  <a:pt x="88" y="70"/>
                  <a:pt x="88" y="70"/>
                </a:cubicBezTo>
                <a:cubicBezTo>
                  <a:pt x="82" y="76"/>
                  <a:pt x="76" y="82"/>
                  <a:pt x="70" y="88"/>
                </a:cubicBezTo>
                <a:cubicBezTo>
                  <a:pt x="70" y="88"/>
                  <a:pt x="70" y="88"/>
                  <a:pt x="70" y="88"/>
                </a:cubicBezTo>
                <a:cubicBezTo>
                  <a:pt x="50" y="112"/>
                  <a:pt x="38" y="143"/>
                  <a:pt x="38" y="177"/>
                </a:cubicBezTo>
                <a:cubicBezTo>
                  <a:pt x="38" y="215"/>
                  <a:pt x="54" y="250"/>
                  <a:pt x="79" y="275"/>
                </a:cubicBezTo>
                <a:cubicBezTo>
                  <a:pt x="104" y="300"/>
                  <a:pt x="139" y="316"/>
                  <a:pt x="177" y="316"/>
                </a:cubicBezTo>
                <a:cubicBezTo>
                  <a:pt x="211" y="316"/>
                  <a:pt x="242" y="304"/>
                  <a:pt x="266" y="284"/>
                </a:cubicBezTo>
                <a:cubicBezTo>
                  <a:pt x="266" y="284"/>
                  <a:pt x="266" y="284"/>
                  <a:pt x="266" y="284"/>
                </a:cubicBezTo>
                <a:cubicBezTo>
                  <a:pt x="272" y="278"/>
                  <a:pt x="278" y="272"/>
                  <a:pt x="284" y="266"/>
                </a:cubicBezTo>
                <a:cubicBezTo>
                  <a:pt x="284" y="266"/>
                  <a:pt x="284" y="266"/>
                  <a:pt x="284" y="266"/>
                </a:cubicBezTo>
                <a:cubicBezTo>
                  <a:pt x="304" y="242"/>
                  <a:pt x="316" y="211"/>
                  <a:pt x="316" y="177"/>
                </a:cubicBezTo>
                <a:cubicBezTo>
                  <a:pt x="316" y="166"/>
                  <a:pt x="324" y="158"/>
                  <a:pt x="335" y="158"/>
                </a:cubicBezTo>
                <a:cubicBezTo>
                  <a:pt x="345" y="158"/>
                  <a:pt x="354" y="166"/>
                  <a:pt x="354" y="177"/>
                </a:cubicBezTo>
                <a:cubicBezTo>
                  <a:pt x="354" y="221"/>
                  <a:pt x="337" y="262"/>
                  <a:pt x="311" y="293"/>
                </a:cubicBezTo>
                <a:cubicBezTo>
                  <a:pt x="325" y="307"/>
                  <a:pt x="325" y="307"/>
                  <a:pt x="325" y="307"/>
                </a:cubicBezTo>
                <a:cubicBezTo>
                  <a:pt x="330" y="312"/>
                  <a:pt x="330" y="320"/>
                  <a:pt x="325" y="325"/>
                </a:cubicBezTo>
                <a:cubicBezTo>
                  <a:pt x="320" y="330"/>
                  <a:pt x="312" y="330"/>
                  <a:pt x="307" y="325"/>
                </a:cubicBezTo>
                <a:cubicBezTo>
                  <a:pt x="293" y="311"/>
                  <a:pt x="293" y="311"/>
                  <a:pt x="293" y="311"/>
                </a:cubicBezTo>
                <a:cubicBezTo>
                  <a:pt x="266" y="334"/>
                  <a:pt x="233" y="349"/>
                  <a:pt x="196" y="353"/>
                </a:cubicBezTo>
                <a:cubicBezTo>
                  <a:pt x="196" y="366"/>
                  <a:pt x="196" y="366"/>
                  <a:pt x="196" y="366"/>
                </a:cubicBezTo>
                <a:cubicBezTo>
                  <a:pt x="246" y="366"/>
                  <a:pt x="246" y="366"/>
                  <a:pt x="246" y="366"/>
                </a:cubicBezTo>
                <a:cubicBezTo>
                  <a:pt x="257" y="366"/>
                  <a:pt x="265" y="375"/>
                  <a:pt x="265" y="385"/>
                </a:cubicBezTo>
                <a:cubicBezTo>
                  <a:pt x="265" y="396"/>
                  <a:pt x="257" y="404"/>
                  <a:pt x="246" y="404"/>
                </a:cubicBezTo>
                <a:cubicBezTo>
                  <a:pt x="107" y="404"/>
                  <a:pt x="107" y="404"/>
                  <a:pt x="107" y="404"/>
                </a:cubicBezTo>
                <a:cubicBezTo>
                  <a:pt x="97" y="404"/>
                  <a:pt x="89" y="396"/>
                  <a:pt x="89" y="385"/>
                </a:cubicBezTo>
                <a:cubicBezTo>
                  <a:pt x="89" y="375"/>
                  <a:pt x="97" y="366"/>
                  <a:pt x="107" y="366"/>
                </a:cubicBezTo>
                <a:cubicBezTo>
                  <a:pt x="158" y="366"/>
                  <a:pt x="158" y="366"/>
                  <a:pt x="158" y="366"/>
                </a:cubicBezTo>
                <a:cubicBezTo>
                  <a:pt x="158" y="353"/>
                  <a:pt x="158" y="353"/>
                  <a:pt x="158" y="353"/>
                </a:cubicBezTo>
                <a:cubicBezTo>
                  <a:pt x="117" y="348"/>
                  <a:pt x="80" y="330"/>
                  <a:pt x="52" y="302"/>
                </a:cubicBezTo>
                <a:cubicBezTo>
                  <a:pt x="20" y="270"/>
                  <a:pt x="0" y="226"/>
                  <a:pt x="0" y="177"/>
                </a:cubicBezTo>
                <a:cubicBezTo>
                  <a:pt x="0" y="133"/>
                  <a:pt x="16" y="92"/>
                  <a:pt x="43" y="61"/>
                </a:cubicBezTo>
                <a:cubicBezTo>
                  <a:pt x="29" y="47"/>
                  <a:pt x="29" y="47"/>
                  <a:pt x="29" y="47"/>
                </a:cubicBezTo>
                <a:cubicBezTo>
                  <a:pt x="24" y="42"/>
                  <a:pt x="24" y="34"/>
                  <a:pt x="29" y="29"/>
                </a:cubicBezTo>
                <a:cubicBezTo>
                  <a:pt x="34" y="24"/>
                  <a:pt x="42" y="24"/>
                  <a:pt x="47" y="29"/>
                </a:cubicBezTo>
                <a:cubicBezTo>
                  <a:pt x="61" y="43"/>
                  <a:pt x="61" y="43"/>
                  <a:pt x="61" y="43"/>
                </a:cubicBezTo>
                <a:cubicBezTo>
                  <a:pt x="92" y="16"/>
                  <a:pt x="133" y="0"/>
                  <a:pt x="177" y="0"/>
                </a:cubicBezTo>
                <a:close/>
                <a:moveTo>
                  <a:pt x="177" y="63"/>
                </a:moveTo>
                <a:cubicBezTo>
                  <a:pt x="114" y="63"/>
                  <a:pt x="63" y="114"/>
                  <a:pt x="63" y="177"/>
                </a:cubicBezTo>
                <a:cubicBezTo>
                  <a:pt x="63" y="240"/>
                  <a:pt x="114" y="291"/>
                  <a:pt x="177" y="291"/>
                </a:cubicBezTo>
                <a:cubicBezTo>
                  <a:pt x="240" y="291"/>
                  <a:pt x="291" y="240"/>
                  <a:pt x="291" y="177"/>
                </a:cubicBezTo>
                <a:cubicBezTo>
                  <a:pt x="291" y="114"/>
                  <a:pt x="240" y="63"/>
                  <a:pt x="177" y="6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631" name="Freeform 6"/>
          <p:cNvSpPr>
            <a:spLocks noEditPoints="1"/>
          </p:cNvSpPr>
          <p:nvPr userDrawn="1"/>
        </p:nvSpPr>
        <p:spPr bwMode="auto">
          <a:xfrm>
            <a:off x="11543990" y="7310420"/>
            <a:ext cx="363732" cy="362835"/>
          </a:xfrm>
          <a:custGeom>
            <a:avLst/>
            <a:gdLst>
              <a:gd name="T0" fmla="*/ 457 w 457"/>
              <a:gd name="T1" fmla="*/ 28 h 456"/>
              <a:gd name="T2" fmla="*/ 457 w 457"/>
              <a:gd name="T3" fmla="*/ 200 h 456"/>
              <a:gd name="T4" fmla="*/ 457 w 457"/>
              <a:gd name="T5" fmla="*/ 200 h 456"/>
              <a:gd name="T6" fmla="*/ 448 w 457"/>
              <a:gd name="T7" fmla="*/ 220 h 456"/>
              <a:gd name="T8" fmla="*/ 220 w 457"/>
              <a:gd name="T9" fmla="*/ 448 h 456"/>
              <a:gd name="T10" fmla="*/ 200 w 457"/>
              <a:gd name="T11" fmla="*/ 456 h 456"/>
              <a:gd name="T12" fmla="*/ 180 w 457"/>
              <a:gd name="T13" fmla="*/ 448 h 456"/>
              <a:gd name="T14" fmla="*/ 9 w 457"/>
              <a:gd name="T15" fmla="*/ 277 h 456"/>
              <a:gd name="T16" fmla="*/ 0 w 457"/>
              <a:gd name="T17" fmla="*/ 257 h 456"/>
              <a:gd name="T18" fmla="*/ 9 w 457"/>
              <a:gd name="T19" fmla="*/ 237 h 456"/>
              <a:gd name="T20" fmla="*/ 237 w 457"/>
              <a:gd name="T21" fmla="*/ 8 h 456"/>
              <a:gd name="T22" fmla="*/ 257 w 457"/>
              <a:gd name="T23" fmla="*/ 0 h 456"/>
              <a:gd name="T24" fmla="*/ 428 w 457"/>
              <a:gd name="T25" fmla="*/ 0 h 456"/>
              <a:gd name="T26" fmla="*/ 457 w 457"/>
              <a:gd name="T27" fmla="*/ 28 h 456"/>
              <a:gd name="T28" fmla="*/ 385 w 457"/>
              <a:gd name="T29" fmla="*/ 100 h 456"/>
              <a:gd name="T30" fmla="*/ 414 w 457"/>
              <a:gd name="T31" fmla="*/ 71 h 456"/>
              <a:gd name="T32" fmla="*/ 385 w 457"/>
              <a:gd name="T33" fmla="*/ 43 h 456"/>
              <a:gd name="T34" fmla="*/ 357 w 457"/>
              <a:gd name="T35" fmla="*/ 71 h 456"/>
              <a:gd name="T36" fmla="*/ 385 w 457"/>
              <a:gd name="T37" fmla="*/ 100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7" h="456">
                <a:moveTo>
                  <a:pt x="457" y="28"/>
                </a:moveTo>
                <a:cubicBezTo>
                  <a:pt x="457" y="200"/>
                  <a:pt x="457" y="200"/>
                  <a:pt x="457" y="200"/>
                </a:cubicBezTo>
                <a:cubicBezTo>
                  <a:pt x="457" y="200"/>
                  <a:pt x="457" y="200"/>
                  <a:pt x="457" y="200"/>
                </a:cubicBezTo>
                <a:cubicBezTo>
                  <a:pt x="457" y="207"/>
                  <a:pt x="454" y="214"/>
                  <a:pt x="448" y="220"/>
                </a:cubicBezTo>
                <a:cubicBezTo>
                  <a:pt x="220" y="448"/>
                  <a:pt x="220" y="448"/>
                  <a:pt x="220" y="448"/>
                </a:cubicBezTo>
                <a:cubicBezTo>
                  <a:pt x="215" y="454"/>
                  <a:pt x="207" y="456"/>
                  <a:pt x="200" y="456"/>
                </a:cubicBezTo>
                <a:cubicBezTo>
                  <a:pt x="193" y="456"/>
                  <a:pt x="185" y="454"/>
                  <a:pt x="180" y="448"/>
                </a:cubicBezTo>
                <a:cubicBezTo>
                  <a:pt x="9" y="277"/>
                  <a:pt x="9" y="277"/>
                  <a:pt x="9" y="277"/>
                </a:cubicBezTo>
                <a:cubicBezTo>
                  <a:pt x="3" y="271"/>
                  <a:pt x="0" y="264"/>
                  <a:pt x="0" y="257"/>
                </a:cubicBezTo>
                <a:cubicBezTo>
                  <a:pt x="0" y="249"/>
                  <a:pt x="3" y="242"/>
                  <a:pt x="9" y="237"/>
                </a:cubicBezTo>
                <a:cubicBezTo>
                  <a:pt x="237" y="8"/>
                  <a:pt x="237" y="8"/>
                  <a:pt x="237" y="8"/>
                </a:cubicBezTo>
                <a:cubicBezTo>
                  <a:pt x="242" y="3"/>
                  <a:pt x="249" y="0"/>
                  <a:pt x="257" y="0"/>
                </a:cubicBezTo>
                <a:cubicBezTo>
                  <a:pt x="428" y="0"/>
                  <a:pt x="428" y="0"/>
                  <a:pt x="428" y="0"/>
                </a:cubicBezTo>
                <a:cubicBezTo>
                  <a:pt x="444" y="0"/>
                  <a:pt x="457" y="13"/>
                  <a:pt x="457" y="28"/>
                </a:cubicBezTo>
                <a:close/>
                <a:moveTo>
                  <a:pt x="385" y="100"/>
                </a:moveTo>
                <a:cubicBezTo>
                  <a:pt x="401" y="100"/>
                  <a:pt x="414" y="87"/>
                  <a:pt x="414" y="71"/>
                </a:cubicBezTo>
                <a:cubicBezTo>
                  <a:pt x="414" y="55"/>
                  <a:pt x="401" y="43"/>
                  <a:pt x="385" y="43"/>
                </a:cubicBezTo>
                <a:cubicBezTo>
                  <a:pt x="370" y="43"/>
                  <a:pt x="357" y="55"/>
                  <a:pt x="357" y="71"/>
                </a:cubicBezTo>
                <a:cubicBezTo>
                  <a:pt x="357" y="87"/>
                  <a:pt x="370" y="100"/>
                  <a:pt x="385" y="10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637" name="Freeform 6"/>
          <p:cNvSpPr>
            <a:spLocks noEditPoints="1"/>
          </p:cNvSpPr>
          <p:nvPr userDrawn="1"/>
        </p:nvSpPr>
        <p:spPr bwMode="auto">
          <a:xfrm>
            <a:off x="11529915" y="6694838"/>
            <a:ext cx="391882" cy="391257"/>
          </a:xfrm>
          <a:custGeom>
            <a:avLst/>
            <a:gdLst>
              <a:gd name="T0" fmla="*/ 0 w 313"/>
              <a:gd name="T1" fmla="*/ 156 h 312"/>
              <a:gd name="T2" fmla="*/ 313 w 313"/>
              <a:gd name="T3" fmla="*/ 156 h 312"/>
              <a:gd name="T4" fmla="*/ 165 w 313"/>
              <a:gd name="T5" fmla="*/ 183 h 312"/>
              <a:gd name="T6" fmla="*/ 143 w 313"/>
              <a:gd name="T7" fmla="*/ 180 h 312"/>
              <a:gd name="T8" fmla="*/ 114 w 313"/>
              <a:gd name="T9" fmla="*/ 178 h 312"/>
              <a:gd name="T10" fmla="*/ 100 w 313"/>
              <a:gd name="T11" fmla="*/ 186 h 312"/>
              <a:gd name="T12" fmla="*/ 82 w 313"/>
              <a:gd name="T13" fmla="*/ 174 h 312"/>
              <a:gd name="T14" fmla="*/ 80 w 313"/>
              <a:gd name="T15" fmla="*/ 160 h 312"/>
              <a:gd name="T16" fmla="*/ 101 w 313"/>
              <a:gd name="T17" fmla="*/ 153 h 312"/>
              <a:gd name="T18" fmla="*/ 109 w 313"/>
              <a:gd name="T19" fmla="*/ 148 h 312"/>
              <a:gd name="T20" fmla="*/ 111 w 313"/>
              <a:gd name="T21" fmla="*/ 131 h 312"/>
              <a:gd name="T22" fmla="*/ 114 w 313"/>
              <a:gd name="T23" fmla="*/ 111 h 312"/>
              <a:gd name="T24" fmla="*/ 116 w 313"/>
              <a:gd name="T25" fmla="*/ 93 h 312"/>
              <a:gd name="T26" fmla="*/ 120 w 313"/>
              <a:gd name="T27" fmla="*/ 79 h 312"/>
              <a:gd name="T28" fmla="*/ 95 w 313"/>
              <a:gd name="T29" fmla="*/ 80 h 312"/>
              <a:gd name="T30" fmla="*/ 80 w 313"/>
              <a:gd name="T31" fmla="*/ 91 h 312"/>
              <a:gd name="T32" fmla="*/ 84 w 313"/>
              <a:gd name="T33" fmla="*/ 75 h 312"/>
              <a:gd name="T34" fmla="*/ 89 w 313"/>
              <a:gd name="T35" fmla="*/ 68 h 312"/>
              <a:gd name="T36" fmla="*/ 99 w 313"/>
              <a:gd name="T37" fmla="*/ 59 h 312"/>
              <a:gd name="T38" fmla="*/ 113 w 313"/>
              <a:gd name="T39" fmla="*/ 59 h 312"/>
              <a:gd name="T40" fmla="*/ 123 w 313"/>
              <a:gd name="T41" fmla="*/ 42 h 312"/>
              <a:gd name="T42" fmla="*/ 142 w 313"/>
              <a:gd name="T43" fmla="*/ 47 h 312"/>
              <a:gd name="T44" fmla="*/ 156 w 313"/>
              <a:gd name="T45" fmla="*/ 54 h 312"/>
              <a:gd name="T46" fmla="*/ 162 w 313"/>
              <a:gd name="T47" fmla="*/ 46 h 312"/>
              <a:gd name="T48" fmla="*/ 151 w 313"/>
              <a:gd name="T49" fmla="*/ 37 h 312"/>
              <a:gd name="T50" fmla="*/ 172 w 313"/>
              <a:gd name="T51" fmla="*/ 38 h 312"/>
              <a:gd name="T52" fmla="*/ 170 w 313"/>
              <a:gd name="T53" fmla="*/ 57 h 312"/>
              <a:gd name="T54" fmla="*/ 168 w 313"/>
              <a:gd name="T55" fmla="*/ 71 h 312"/>
              <a:gd name="T56" fmla="*/ 158 w 313"/>
              <a:gd name="T57" fmla="*/ 91 h 312"/>
              <a:gd name="T58" fmla="*/ 171 w 313"/>
              <a:gd name="T59" fmla="*/ 104 h 312"/>
              <a:gd name="T60" fmla="*/ 185 w 313"/>
              <a:gd name="T61" fmla="*/ 89 h 312"/>
              <a:gd name="T62" fmla="*/ 194 w 313"/>
              <a:gd name="T63" fmla="*/ 76 h 312"/>
              <a:gd name="T64" fmla="*/ 210 w 313"/>
              <a:gd name="T65" fmla="*/ 81 h 312"/>
              <a:gd name="T66" fmla="*/ 208 w 313"/>
              <a:gd name="T67" fmla="*/ 78 h 312"/>
              <a:gd name="T68" fmla="*/ 225 w 313"/>
              <a:gd name="T69" fmla="*/ 78 h 312"/>
              <a:gd name="T70" fmla="*/ 220 w 313"/>
              <a:gd name="T71" fmla="*/ 92 h 312"/>
              <a:gd name="T72" fmla="*/ 204 w 313"/>
              <a:gd name="T73" fmla="*/ 104 h 312"/>
              <a:gd name="T74" fmla="*/ 185 w 313"/>
              <a:gd name="T75" fmla="*/ 110 h 312"/>
              <a:gd name="T76" fmla="*/ 175 w 313"/>
              <a:gd name="T77" fmla="*/ 125 h 312"/>
              <a:gd name="T78" fmla="*/ 177 w 313"/>
              <a:gd name="T79" fmla="*/ 154 h 312"/>
              <a:gd name="T80" fmla="*/ 192 w 313"/>
              <a:gd name="T81" fmla="*/ 165 h 312"/>
              <a:gd name="T82" fmla="*/ 211 w 313"/>
              <a:gd name="T83" fmla="*/ 162 h 312"/>
              <a:gd name="T84" fmla="*/ 227 w 313"/>
              <a:gd name="T85" fmla="*/ 165 h 312"/>
              <a:gd name="T86" fmla="*/ 243 w 313"/>
              <a:gd name="T87" fmla="*/ 187 h 312"/>
              <a:gd name="T88" fmla="*/ 265 w 313"/>
              <a:gd name="T89" fmla="*/ 202 h 312"/>
              <a:gd name="T90" fmla="*/ 222 w 313"/>
              <a:gd name="T91" fmla="*/ 261 h 312"/>
              <a:gd name="T92" fmla="*/ 175 w 313"/>
              <a:gd name="T93" fmla="*/ 276 h 312"/>
              <a:gd name="T94" fmla="*/ 173 w 313"/>
              <a:gd name="T95" fmla="*/ 253 h 312"/>
              <a:gd name="T96" fmla="*/ 172 w 313"/>
              <a:gd name="T97" fmla="*/ 199 h 312"/>
              <a:gd name="T98" fmla="*/ 165 w 313"/>
              <a:gd name="T99" fmla="*/ 183 h 312"/>
              <a:gd name="T100" fmla="*/ 128 w 313"/>
              <a:gd name="T101" fmla="*/ 276 h 312"/>
              <a:gd name="T102" fmla="*/ 36 w 313"/>
              <a:gd name="T103" fmla="*/ 184 h 312"/>
              <a:gd name="T104" fmla="*/ 47 w 313"/>
              <a:gd name="T105" fmla="*/ 179 h 312"/>
              <a:gd name="T106" fmla="*/ 63 w 313"/>
              <a:gd name="T107" fmla="*/ 182 h 312"/>
              <a:gd name="T108" fmla="*/ 88 w 313"/>
              <a:gd name="T109" fmla="*/ 189 h 312"/>
              <a:gd name="T110" fmla="*/ 105 w 313"/>
              <a:gd name="T111" fmla="*/ 193 h 312"/>
              <a:gd name="T112" fmla="*/ 110 w 313"/>
              <a:gd name="T113" fmla="*/ 213 h 312"/>
              <a:gd name="T114" fmla="*/ 127 w 313"/>
              <a:gd name="T115" fmla="*/ 224 h 312"/>
              <a:gd name="T116" fmla="*/ 146 w 313"/>
              <a:gd name="T117" fmla="*/ 241 h 312"/>
              <a:gd name="T118" fmla="*/ 160 w 313"/>
              <a:gd name="T119" fmla="*/ 276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13" h="312">
                <a:moveTo>
                  <a:pt x="156" y="0"/>
                </a:moveTo>
                <a:cubicBezTo>
                  <a:pt x="70" y="0"/>
                  <a:pt x="0" y="70"/>
                  <a:pt x="0" y="156"/>
                </a:cubicBezTo>
                <a:cubicBezTo>
                  <a:pt x="0" y="242"/>
                  <a:pt x="70" y="312"/>
                  <a:pt x="156" y="312"/>
                </a:cubicBezTo>
                <a:cubicBezTo>
                  <a:pt x="243" y="312"/>
                  <a:pt x="313" y="242"/>
                  <a:pt x="313" y="156"/>
                </a:cubicBezTo>
                <a:cubicBezTo>
                  <a:pt x="313" y="70"/>
                  <a:pt x="243" y="0"/>
                  <a:pt x="156" y="0"/>
                </a:cubicBezTo>
                <a:close/>
                <a:moveTo>
                  <a:pt x="165" y="183"/>
                </a:moveTo>
                <a:cubicBezTo>
                  <a:pt x="160" y="181"/>
                  <a:pt x="160" y="181"/>
                  <a:pt x="160" y="181"/>
                </a:cubicBezTo>
                <a:cubicBezTo>
                  <a:pt x="156" y="179"/>
                  <a:pt x="148" y="179"/>
                  <a:pt x="143" y="180"/>
                </a:cubicBezTo>
                <a:cubicBezTo>
                  <a:pt x="138" y="181"/>
                  <a:pt x="132" y="180"/>
                  <a:pt x="128" y="178"/>
                </a:cubicBezTo>
                <a:cubicBezTo>
                  <a:pt x="125" y="175"/>
                  <a:pt x="118" y="176"/>
                  <a:pt x="114" y="178"/>
                </a:cubicBezTo>
                <a:cubicBezTo>
                  <a:pt x="110" y="181"/>
                  <a:pt x="107" y="184"/>
                  <a:pt x="107" y="185"/>
                </a:cubicBezTo>
                <a:cubicBezTo>
                  <a:pt x="106" y="187"/>
                  <a:pt x="103" y="187"/>
                  <a:pt x="100" y="186"/>
                </a:cubicBezTo>
                <a:cubicBezTo>
                  <a:pt x="97" y="185"/>
                  <a:pt x="92" y="181"/>
                  <a:pt x="90" y="178"/>
                </a:cubicBezTo>
                <a:cubicBezTo>
                  <a:pt x="87" y="175"/>
                  <a:pt x="84" y="173"/>
                  <a:pt x="82" y="174"/>
                </a:cubicBezTo>
                <a:cubicBezTo>
                  <a:pt x="80" y="174"/>
                  <a:pt x="78" y="172"/>
                  <a:pt x="77" y="169"/>
                </a:cubicBezTo>
                <a:cubicBezTo>
                  <a:pt x="76" y="167"/>
                  <a:pt x="77" y="162"/>
                  <a:pt x="80" y="160"/>
                </a:cubicBezTo>
                <a:cubicBezTo>
                  <a:pt x="82" y="157"/>
                  <a:pt x="87" y="153"/>
                  <a:pt x="91" y="151"/>
                </a:cubicBezTo>
                <a:cubicBezTo>
                  <a:pt x="94" y="149"/>
                  <a:pt x="99" y="150"/>
                  <a:pt x="101" y="153"/>
                </a:cubicBezTo>
                <a:cubicBezTo>
                  <a:pt x="104" y="156"/>
                  <a:pt x="107" y="158"/>
                  <a:pt x="109" y="156"/>
                </a:cubicBezTo>
                <a:cubicBezTo>
                  <a:pt x="111" y="155"/>
                  <a:pt x="111" y="152"/>
                  <a:pt x="109" y="148"/>
                </a:cubicBezTo>
                <a:cubicBezTo>
                  <a:pt x="108" y="144"/>
                  <a:pt x="107" y="140"/>
                  <a:pt x="107" y="138"/>
                </a:cubicBezTo>
                <a:cubicBezTo>
                  <a:pt x="107" y="136"/>
                  <a:pt x="109" y="133"/>
                  <a:pt x="111" y="131"/>
                </a:cubicBezTo>
                <a:cubicBezTo>
                  <a:pt x="113" y="129"/>
                  <a:pt x="115" y="125"/>
                  <a:pt x="115" y="121"/>
                </a:cubicBezTo>
                <a:cubicBezTo>
                  <a:pt x="116" y="118"/>
                  <a:pt x="115" y="113"/>
                  <a:pt x="114" y="111"/>
                </a:cubicBezTo>
                <a:cubicBezTo>
                  <a:pt x="114" y="110"/>
                  <a:pt x="115" y="106"/>
                  <a:pt x="116" y="104"/>
                </a:cubicBezTo>
                <a:cubicBezTo>
                  <a:pt x="118" y="102"/>
                  <a:pt x="118" y="97"/>
                  <a:pt x="116" y="93"/>
                </a:cubicBezTo>
                <a:cubicBezTo>
                  <a:pt x="113" y="89"/>
                  <a:pt x="114" y="86"/>
                  <a:pt x="117" y="85"/>
                </a:cubicBezTo>
                <a:cubicBezTo>
                  <a:pt x="120" y="84"/>
                  <a:pt x="121" y="81"/>
                  <a:pt x="120" y="79"/>
                </a:cubicBezTo>
                <a:cubicBezTo>
                  <a:pt x="118" y="76"/>
                  <a:pt x="113" y="74"/>
                  <a:pt x="108" y="74"/>
                </a:cubicBezTo>
                <a:cubicBezTo>
                  <a:pt x="104" y="73"/>
                  <a:pt x="98" y="76"/>
                  <a:pt x="95" y="80"/>
                </a:cubicBezTo>
                <a:cubicBezTo>
                  <a:pt x="93" y="83"/>
                  <a:pt x="93" y="83"/>
                  <a:pt x="93" y="83"/>
                </a:cubicBezTo>
                <a:cubicBezTo>
                  <a:pt x="90" y="87"/>
                  <a:pt x="84" y="91"/>
                  <a:pt x="80" y="91"/>
                </a:cubicBezTo>
                <a:cubicBezTo>
                  <a:pt x="76" y="92"/>
                  <a:pt x="74" y="90"/>
                  <a:pt x="75" y="86"/>
                </a:cubicBezTo>
                <a:cubicBezTo>
                  <a:pt x="76" y="83"/>
                  <a:pt x="80" y="78"/>
                  <a:pt x="84" y="75"/>
                </a:cubicBezTo>
                <a:cubicBezTo>
                  <a:pt x="85" y="75"/>
                  <a:pt x="85" y="75"/>
                  <a:pt x="85" y="75"/>
                </a:cubicBezTo>
                <a:cubicBezTo>
                  <a:pt x="90" y="72"/>
                  <a:pt x="91" y="69"/>
                  <a:pt x="89" y="68"/>
                </a:cubicBezTo>
                <a:cubicBezTo>
                  <a:pt x="87" y="67"/>
                  <a:pt x="86" y="64"/>
                  <a:pt x="88" y="61"/>
                </a:cubicBezTo>
                <a:cubicBezTo>
                  <a:pt x="89" y="59"/>
                  <a:pt x="95" y="58"/>
                  <a:pt x="99" y="59"/>
                </a:cubicBezTo>
                <a:cubicBezTo>
                  <a:pt x="100" y="59"/>
                  <a:pt x="100" y="59"/>
                  <a:pt x="100" y="59"/>
                </a:cubicBezTo>
                <a:cubicBezTo>
                  <a:pt x="105" y="60"/>
                  <a:pt x="111" y="60"/>
                  <a:pt x="113" y="59"/>
                </a:cubicBezTo>
                <a:cubicBezTo>
                  <a:pt x="115" y="57"/>
                  <a:pt x="118" y="54"/>
                  <a:pt x="119" y="50"/>
                </a:cubicBezTo>
                <a:cubicBezTo>
                  <a:pt x="119" y="47"/>
                  <a:pt x="122" y="43"/>
                  <a:pt x="123" y="42"/>
                </a:cubicBezTo>
                <a:cubicBezTo>
                  <a:pt x="125" y="41"/>
                  <a:pt x="129" y="40"/>
                  <a:pt x="132" y="41"/>
                </a:cubicBezTo>
                <a:cubicBezTo>
                  <a:pt x="134" y="42"/>
                  <a:pt x="139" y="44"/>
                  <a:pt x="142" y="47"/>
                </a:cubicBezTo>
                <a:cubicBezTo>
                  <a:pt x="145" y="50"/>
                  <a:pt x="149" y="51"/>
                  <a:pt x="150" y="51"/>
                </a:cubicBezTo>
                <a:cubicBezTo>
                  <a:pt x="152" y="51"/>
                  <a:pt x="155" y="52"/>
                  <a:pt x="156" y="54"/>
                </a:cubicBezTo>
                <a:cubicBezTo>
                  <a:pt x="158" y="56"/>
                  <a:pt x="160" y="55"/>
                  <a:pt x="161" y="53"/>
                </a:cubicBezTo>
                <a:cubicBezTo>
                  <a:pt x="163" y="51"/>
                  <a:pt x="163" y="48"/>
                  <a:pt x="162" y="46"/>
                </a:cubicBezTo>
                <a:cubicBezTo>
                  <a:pt x="161" y="43"/>
                  <a:pt x="157" y="41"/>
                  <a:pt x="154" y="40"/>
                </a:cubicBezTo>
                <a:cubicBezTo>
                  <a:pt x="151" y="40"/>
                  <a:pt x="149" y="38"/>
                  <a:pt x="151" y="37"/>
                </a:cubicBezTo>
                <a:cubicBezTo>
                  <a:pt x="152" y="36"/>
                  <a:pt x="158" y="35"/>
                  <a:pt x="162" y="34"/>
                </a:cubicBezTo>
                <a:cubicBezTo>
                  <a:pt x="167" y="34"/>
                  <a:pt x="172" y="35"/>
                  <a:pt x="172" y="38"/>
                </a:cubicBezTo>
                <a:cubicBezTo>
                  <a:pt x="173" y="41"/>
                  <a:pt x="173" y="45"/>
                  <a:pt x="171" y="48"/>
                </a:cubicBezTo>
                <a:cubicBezTo>
                  <a:pt x="170" y="52"/>
                  <a:pt x="169" y="55"/>
                  <a:pt x="170" y="57"/>
                </a:cubicBezTo>
                <a:cubicBezTo>
                  <a:pt x="171" y="58"/>
                  <a:pt x="171" y="61"/>
                  <a:pt x="169" y="64"/>
                </a:cubicBezTo>
                <a:cubicBezTo>
                  <a:pt x="167" y="66"/>
                  <a:pt x="167" y="69"/>
                  <a:pt x="168" y="71"/>
                </a:cubicBezTo>
                <a:cubicBezTo>
                  <a:pt x="170" y="73"/>
                  <a:pt x="168" y="77"/>
                  <a:pt x="165" y="80"/>
                </a:cubicBezTo>
                <a:cubicBezTo>
                  <a:pt x="161" y="83"/>
                  <a:pt x="158" y="88"/>
                  <a:pt x="158" y="91"/>
                </a:cubicBezTo>
                <a:cubicBezTo>
                  <a:pt x="158" y="95"/>
                  <a:pt x="160" y="100"/>
                  <a:pt x="161" y="102"/>
                </a:cubicBezTo>
                <a:cubicBezTo>
                  <a:pt x="163" y="104"/>
                  <a:pt x="167" y="105"/>
                  <a:pt x="171" y="104"/>
                </a:cubicBezTo>
                <a:cubicBezTo>
                  <a:pt x="175" y="104"/>
                  <a:pt x="179" y="101"/>
                  <a:pt x="182" y="99"/>
                </a:cubicBezTo>
                <a:cubicBezTo>
                  <a:pt x="184" y="96"/>
                  <a:pt x="185" y="92"/>
                  <a:pt x="185" y="89"/>
                </a:cubicBezTo>
                <a:cubicBezTo>
                  <a:pt x="184" y="86"/>
                  <a:pt x="185" y="82"/>
                  <a:pt x="187" y="81"/>
                </a:cubicBezTo>
                <a:cubicBezTo>
                  <a:pt x="189" y="80"/>
                  <a:pt x="192" y="78"/>
                  <a:pt x="194" y="76"/>
                </a:cubicBezTo>
                <a:cubicBezTo>
                  <a:pt x="195" y="75"/>
                  <a:pt x="198" y="76"/>
                  <a:pt x="200" y="79"/>
                </a:cubicBezTo>
                <a:cubicBezTo>
                  <a:pt x="202" y="83"/>
                  <a:pt x="207" y="83"/>
                  <a:pt x="210" y="81"/>
                </a:cubicBezTo>
                <a:cubicBezTo>
                  <a:pt x="210" y="81"/>
                  <a:pt x="210" y="81"/>
                  <a:pt x="209" y="80"/>
                </a:cubicBezTo>
                <a:cubicBezTo>
                  <a:pt x="208" y="78"/>
                  <a:pt x="208" y="78"/>
                  <a:pt x="208" y="78"/>
                </a:cubicBezTo>
                <a:cubicBezTo>
                  <a:pt x="211" y="76"/>
                  <a:pt x="215" y="75"/>
                  <a:pt x="216" y="74"/>
                </a:cubicBezTo>
                <a:cubicBezTo>
                  <a:pt x="218" y="74"/>
                  <a:pt x="222" y="75"/>
                  <a:pt x="225" y="78"/>
                </a:cubicBezTo>
                <a:cubicBezTo>
                  <a:pt x="227" y="80"/>
                  <a:pt x="229" y="83"/>
                  <a:pt x="229" y="85"/>
                </a:cubicBezTo>
                <a:cubicBezTo>
                  <a:pt x="228" y="87"/>
                  <a:pt x="225" y="90"/>
                  <a:pt x="220" y="92"/>
                </a:cubicBezTo>
                <a:cubicBezTo>
                  <a:pt x="216" y="94"/>
                  <a:pt x="212" y="97"/>
                  <a:pt x="211" y="100"/>
                </a:cubicBezTo>
                <a:cubicBezTo>
                  <a:pt x="210" y="102"/>
                  <a:pt x="207" y="104"/>
                  <a:pt x="204" y="104"/>
                </a:cubicBezTo>
                <a:cubicBezTo>
                  <a:pt x="201" y="104"/>
                  <a:pt x="196" y="104"/>
                  <a:pt x="194" y="104"/>
                </a:cubicBezTo>
                <a:cubicBezTo>
                  <a:pt x="191" y="104"/>
                  <a:pt x="187" y="107"/>
                  <a:pt x="185" y="110"/>
                </a:cubicBezTo>
                <a:cubicBezTo>
                  <a:pt x="183" y="112"/>
                  <a:pt x="181" y="116"/>
                  <a:pt x="181" y="117"/>
                </a:cubicBezTo>
                <a:cubicBezTo>
                  <a:pt x="180" y="119"/>
                  <a:pt x="178" y="122"/>
                  <a:pt x="175" y="125"/>
                </a:cubicBezTo>
                <a:cubicBezTo>
                  <a:pt x="173" y="127"/>
                  <a:pt x="171" y="133"/>
                  <a:pt x="171" y="138"/>
                </a:cubicBezTo>
                <a:cubicBezTo>
                  <a:pt x="172" y="143"/>
                  <a:pt x="174" y="150"/>
                  <a:pt x="177" y="154"/>
                </a:cubicBezTo>
                <a:cubicBezTo>
                  <a:pt x="179" y="158"/>
                  <a:pt x="179" y="158"/>
                  <a:pt x="179" y="158"/>
                </a:cubicBezTo>
                <a:cubicBezTo>
                  <a:pt x="182" y="162"/>
                  <a:pt x="188" y="166"/>
                  <a:pt x="192" y="165"/>
                </a:cubicBezTo>
                <a:cubicBezTo>
                  <a:pt x="196" y="165"/>
                  <a:pt x="204" y="164"/>
                  <a:pt x="209" y="162"/>
                </a:cubicBezTo>
                <a:cubicBezTo>
                  <a:pt x="211" y="162"/>
                  <a:pt x="211" y="162"/>
                  <a:pt x="211" y="162"/>
                </a:cubicBezTo>
                <a:cubicBezTo>
                  <a:pt x="216" y="160"/>
                  <a:pt x="223" y="161"/>
                  <a:pt x="226" y="165"/>
                </a:cubicBezTo>
                <a:cubicBezTo>
                  <a:pt x="227" y="165"/>
                  <a:pt x="227" y="165"/>
                  <a:pt x="227" y="165"/>
                </a:cubicBezTo>
                <a:cubicBezTo>
                  <a:pt x="230" y="168"/>
                  <a:pt x="236" y="174"/>
                  <a:pt x="238" y="178"/>
                </a:cubicBezTo>
                <a:cubicBezTo>
                  <a:pt x="243" y="187"/>
                  <a:pt x="243" y="187"/>
                  <a:pt x="243" y="187"/>
                </a:cubicBezTo>
                <a:cubicBezTo>
                  <a:pt x="246" y="191"/>
                  <a:pt x="251" y="195"/>
                  <a:pt x="254" y="196"/>
                </a:cubicBezTo>
                <a:cubicBezTo>
                  <a:pt x="257" y="196"/>
                  <a:pt x="262" y="199"/>
                  <a:pt x="265" y="202"/>
                </a:cubicBezTo>
                <a:cubicBezTo>
                  <a:pt x="266" y="203"/>
                  <a:pt x="268" y="204"/>
                  <a:pt x="270" y="204"/>
                </a:cubicBezTo>
                <a:cubicBezTo>
                  <a:pt x="260" y="227"/>
                  <a:pt x="244" y="247"/>
                  <a:pt x="222" y="261"/>
                </a:cubicBezTo>
                <a:cubicBezTo>
                  <a:pt x="207" y="270"/>
                  <a:pt x="192" y="276"/>
                  <a:pt x="175" y="278"/>
                </a:cubicBezTo>
                <a:cubicBezTo>
                  <a:pt x="175" y="277"/>
                  <a:pt x="175" y="277"/>
                  <a:pt x="175" y="276"/>
                </a:cubicBezTo>
                <a:cubicBezTo>
                  <a:pt x="175" y="271"/>
                  <a:pt x="175" y="271"/>
                  <a:pt x="175" y="271"/>
                </a:cubicBezTo>
                <a:cubicBezTo>
                  <a:pt x="174" y="266"/>
                  <a:pt x="173" y="258"/>
                  <a:pt x="173" y="253"/>
                </a:cubicBezTo>
                <a:cubicBezTo>
                  <a:pt x="171" y="217"/>
                  <a:pt x="171" y="217"/>
                  <a:pt x="171" y="217"/>
                </a:cubicBezTo>
                <a:cubicBezTo>
                  <a:pt x="171" y="212"/>
                  <a:pt x="172" y="204"/>
                  <a:pt x="172" y="199"/>
                </a:cubicBezTo>
                <a:cubicBezTo>
                  <a:pt x="173" y="196"/>
                  <a:pt x="173" y="196"/>
                  <a:pt x="173" y="196"/>
                </a:cubicBezTo>
                <a:cubicBezTo>
                  <a:pt x="173" y="191"/>
                  <a:pt x="170" y="185"/>
                  <a:pt x="165" y="183"/>
                </a:cubicBezTo>
                <a:close/>
                <a:moveTo>
                  <a:pt x="159" y="279"/>
                </a:moveTo>
                <a:cubicBezTo>
                  <a:pt x="149" y="280"/>
                  <a:pt x="139" y="279"/>
                  <a:pt x="128" y="276"/>
                </a:cubicBezTo>
                <a:cubicBezTo>
                  <a:pt x="96" y="269"/>
                  <a:pt x="69" y="249"/>
                  <a:pt x="52" y="221"/>
                </a:cubicBezTo>
                <a:cubicBezTo>
                  <a:pt x="44" y="210"/>
                  <a:pt x="39" y="197"/>
                  <a:pt x="36" y="184"/>
                </a:cubicBezTo>
                <a:cubicBezTo>
                  <a:pt x="37" y="184"/>
                  <a:pt x="37" y="184"/>
                  <a:pt x="37" y="183"/>
                </a:cubicBezTo>
                <a:cubicBezTo>
                  <a:pt x="39" y="179"/>
                  <a:pt x="44" y="177"/>
                  <a:pt x="47" y="179"/>
                </a:cubicBezTo>
                <a:cubicBezTo>
                  <a:pt x="50" y="181"/>
                  <a:pt x="54" y="181"/>
                  <a:pt x="56" y="180"/>
                </a:cubicBezTo>
                <a:cubicBezTo>
                  <a:pt x="58" y="179"/>
                  <a:pt x="61" y="180"/>
                  <a:pt x="63" y="182"/>
                </a:cubicBezTo>
                <a:cubicBezTo>
                  <a:pt x="66" y="184"/>
                  <a:pt x="71" y="187"/>
                  <a:pt x="75" y="187"/>
                </a:cubicBezTo>
                <a:cubicBezTo>
                  <a:pt x="79" y="187"/>
                  <a:pt x="85" y="188"/>
                  <a:pt x="88" y="189"/>
                </a:cubicBezTo>
                <a:cubicBezTo>
                  <a:pt x="92" y="190"/>
                  <a:pt x="97" y="191"/>
                  <a:pt x="100" y="191"/>
                </a:cubicBezTo>
                <a:cubicBezTo>
                  <a:pt x="103" y="192"/>
                  <a:pt x="105" y="193"/>
                  <a:pt x="105" y="193"/>
                </a:cubicBezTo>
                <a:cubicBezTo>
                  <a:pt x="105" y="194"/>
                  <a:pt x="106" y="197"/>
                  <a:pt x="108" y="201"/>
                </a:cubicBezTo>
                <a:cubicBezTo>
                  <a:pt x="110" y="204"/>
                  <a:pt x="111" y="209"/>
                  <a:pt x="110" y="213"/>
                </a:cubicBezTo>
                <a:cubicBezTo>
                  <a:pt x="109" y="216"/>
                  <a:pt x="112" y="220"/>
                  <a:pt x="115" y="222"/>
                </a:cubicBezTo>
                <a:cubicBezTo>
                  <a:pt x="119" y="224"/>
                  <a:pt x="124" y="224"/>
                  <a:pt x="127" y="224"/>
                </a:cubicBezTo>
                <a:cubicBezTo>
                  <a:pt x="129" y="223"/>
                  <a:pt x="133" y="225"/>
                  <a:pt x="136" y="228"/>
                </a:cubicBezTo>
                <a:cubicBezTo>
                  <a:pt x="139" y="231"/>
                  <a:pt x="144" y="237"/>
                  <a:pt x="146" y="241"/>
                </a:cubicBezTo>
                <a:cubicBezTo>
                  <a:pt x="158" y="262"/>
                  <a:pt x="158" y="262"/>
                  <a:pt x="158" y="262"/>
                </a:cubicBezTo>
                <a:cubicBezTo>
                  <a:pt x="161" y="266"/>
                  <a:pt x="161" y="273"/>
                  <a:pt x="160" y="276"/>
                </a:cubicBezTo>
                <a:cubicBezTo>
                  <a:pt x="159" y="277"/>
                  <a:pt x="159" y="278"/>
                  <a:pt x="159" y="279"/>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444" name="Freeform 24"/>
          <p:cNvSpPr>
            <a:spLocks/>
          </p:cNvSpPr>
          <p:nvPr userDrawn="1"/>
        </p:nvSpPr>
        <p:spPr bwMode="auto">
          <a:xfrm>
            <a:off x="9470814" y="2174875"/>
            <a:ext cx="430011" cy="429271"/>
          </a:xfrm>
          <a:custGeom>
            <a:avLst/>
            <a:gdLst>
              <a:gd name="T0" fmla="*/ 46 w 415"/>
              <a:gd name="T1" fmla="*/ 408 h 415"/>
              <a:gd name="T2" fmla="*/ 65 w 415"/>
              <a:gd name="T3" fmla="*/ 415 h 415"/>
              <a:gd name="T4" fmla="*/ 83 w 415"/>
              <a:gd name="T5" fmla="*/ 408 h 415"/>
              <a:gd name="T6" fmla="*/ 207 w 415"/>
              <a:gd name="T7" fmla="*/ 283 h 415"/>
              <a:gd name="T8" fmla="*/ 332 w 415"/>
              <a:gd name="T9" fmla="*/ 408 h 415"/>
              <a:gd name="T10" fmla="*/ 350 w 415"/>
              <a:gd name="T11" fmla="*/ 415 h 415"/>
              <a:gd name="T12" fmla="*/ 369 w 415"/>
              <a:gd name="T13" fmla="*/ 408 h 415"/>
              <a:gd name="T14" fmla="*/ 408 w 415"/>
              <a:gd name="T15" fmla="*/ 369 h 415"/>
              <a:gd name="T16" fmla="*/ 415 w 415"/>
              <a:gd name="T17" fmla="*/ 351 h 415"/>
              <a:gd name="T18" fmla="*/ 408 w 415"/>
              <a:gd name="T19" fmla="*/ 332 h 415"/>
              <a:gd name="T20" fmla="*/ 283 w 415"/>
              <a:gd name="T21" fmla="*/ 208 h 415"/>
              <a:gd name="T22" fmla="*/ 408 w 415"/>
              <a:gd name="T23" fmla="*/ 83 h 415"/>
              <a:gd name="T24" fmla="*/ 415 w 415"/>
              <a:gd name="T25" fmla="*/ 65 h 415"/>
              <a:gd name="T26" fmla="*/ 408 w 415"/>
              <a:gd name="T27" fmla="*/ 46 h 415"/>
              <a:gd name="T28" fmla="*/ 369 w 415"/>
              <a:gd name="T29" fmla="*/ 7 h 415"/>
              <a:gd name="T30" fmla="*/ 350 w 415"/>
              <a:gd name="T31" fmla="*/ 0 h 415"/>
              <a:gd name="T32" fmla="*/ 332 w 415"/>
              <a:gd name="T33" fmla="*/ 7 h 415"/>
              <a:gd name="T34" fmla="*/ 207 w 415"/>
              <a:gd name="T35" fmla="*/ 132 h 415"/>
              <a:gd name="T36" fmla="*/ 83 w 415"/>
              <a:gd name="T37" fmla="*/ 7 h 415"/>
              <a:gd name="T38" fmla="*/ 65 w 415"/>
              <a:gd name="T39" fmla="*/ 0 h 415"/>
              <a:gd name="T40" fmla="*/ 46 w 415"/>
              <a:gd name="T41" fmla="*/ 7 h 415"/>
              <a:gd name="T42" fmla="*/ 7 w 415"/>
              <a:gd name="T43" fmla="*/ 46 h 415"/>
              <a:gd name="T44" fmla="*/ 0 w 415"/>
              <a:gd name="T45" fmla="*/ 65 h 415"/>
              <a:gd name="T46" fmla="*/ 7 w 415"/>
              <a:gd name="T47" fmla="*/ 83 h 415"/>
              <a:gd name="T48" fmla="*/ 132 w 415"/>
              <a:gd name="T49" fmla="*/ 208 h 415"/>
              <a:gd name="T50" fmla="*/ 7 w 415"/>
              <a:gd name="T51" fmla="*/ 332 h 415"/>
              <a:gd name="T52" fmla="*/ 0 w 415"/>
              <a:gd name="T53" fmla="*/ 351 h 415"/>
              <a:gd name="T54" fmla="*/ 7 w 415"/>
              <a:gd name="T55" fmla="*/ 369 h 415"/>
              <a:gd name="T56" fmla="*/ 46 w 415"/>
              <a:gd name="T57" fmla="*/ 408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15" h="415">
                <a:moveTo>
                  <a:pt x="46" y="408"/>
                </a:moveTo>
                <a:cubicBezTo>
                  <a:pt x="51" y="413"/>
                  <a:pt x="57" y="415"/>
                  <a:pt x="65" y="415"/>
                </a:cubicBezTo>
                <a:cubicBezTo>
                  <a:pt x="72" y="415"/>
                  <a:pt x="78" y="413"/>
                  <a:pt x="83" y="408"/>
                </a:cubicBezTo>
                <a:cubicBezTo>
                  <a:pt x="207" y="283"/>
                  <a:pt x="207" y="283"/>
                  <a:pt x="207" y="283"/>
                </a:cubicBezTo>
                <a:cubicBezTo>
                  <a:pt x="332" y="408"/>
                  <a:pt x="332" y="408"/>
                  <a:pt x="332" y="408"/>
                </a:cubicBezTo>
                <a:cubicBezTo>
                  <a:pt x="337" y="413"/>
                  <a:pt x="343" y="415"/>
                  <a:pt x="350" y="415"/>
                </a:cubicBezTo>
                <a:cubicBezTo>
                  <a:pt x="358" y="415"/>
                  <a:pt x="364" y="413"/>
                  <a:pt x="369" y="408"/>
                </a:cubicBezTo>
                <a:cubicBezTo>
                  <a:pt x="408" y="369"/>
                  <a:pt x="408" y="369"/>
                  <a:pt x="408" y="369"/>
                </a:cubicBezTo>
                <a:cubicBezTo>
                  <a:pt x="412" y="364"/>
                  <a:pt x="415" y="358"/>
                  <a:pt x="415" y="351"/>
                </a:cubicBezTo>
                <a:cubicBezTo>
                  <a:pt x="415" y="343"/>
                  <a:pt x="412" y="337"/>
                  <a:pt x="408" y="332"/>
                </a:cubicBezTo>
                <a:cubicBezTo>
                  <a:pt x="283" y="208"/>
                  <a:pt x="283" y="208"/>
                  <a:pt x="283" y="208"/>
                </a:cubicBezTo>
                <a:cubicBezTo>
                  <a:pt x="408" y="83"/>
                  <a:pt x="408" y="83"/>
                  <a:pt x="408" y="83"/>
                </a:cubicBezTo>
                <a:cubicBezTo>
                  <a:pt x="412" y="78"/>
                  <a:pt x="415" y="72"/>
                  <a:pt x="415" y="65"/>
                </a:cubicBezTo>
                <a:cubicBezTo>
                  <a:pt x="415" y="57"/>
                  <a:pt x="412" y="51"/>
                  <a:pt x="408" y="46"/>
                </a:cubicBezTo>
                <a:cubicBezTo>
                  <a:pt x="369" y="7"/>
                  <a:pt x="369" y="7"/>
                  <a:pt x="369" y="7"/>
                </a:cubicBezTo>
                <a:cubicBezTo>
                  <a:pt x="364" y="3"/>
                  <a:pt x="358" y="0"/>
                  <a:pt x="350" y="0"/>
                </a:cubicBezTo>
                <a:cubicBezTo>
                  <a:pt x="343" y="0"/>
                  <a:pt x="337" y="3"/>
                  <a:pt x="332" y="7"/>
                </a:cubicBezTo>
                <a:cubicBezTo>
                  <a:pt x="207" y="132"/>
                  <a:pt x="207" y="132"/>
                  <a:pt x="207" y="132"/>
                </a:cubicBezTo>
                <a:cubicBezTo>
                  <a:pt x="83" y="7"/>
                  <a:pt x="83" y="7"/>
                  <a:pt x="83" y="7"/>
                </a:cubicBezTo>
                <a:cubicBezTo>
                  <a:pt x="78" y="3"/>
                  <a:pt x="72" y="0"/>
                  <a:pt x="65" y="0"/>
                </a:cubicBezTo>
                <a:cubicBezTo>
                  <a:pt x="57" y="0"/>
                  <a:pt x="51" y="3"/>
                  <a:pt x="46" y="7"/>
                </a:cubicBezTo>
                <a:cubicBezTo>
                  <a:pt x="7" y="46"/>
                  <a:pt x="7" y="46"/>
                  <a:pt x="7" y="46"/>
                </a:cubicBezTo>
                <a:cubicBezTo>
                  <a:pt x="3" y="51"/>
                  <a:pt x="0" y="57"/>
                  <a:pt x="0" y="65"/>
                </a:cubicBezTo>
                <a:cubicBezTo>
                  <a:pt x="0" y="72"/>
                  <a:pt x="3" y="78"/>
                  <a:pt x="7" y="83"/>
                </a:cubicBezTo>
                <a:cubicBezTo>
                  <a:pt x="132" y="208"/>
                  <a:pt x="132" y="208"/>
                  <a:pt x="132" y="208"/>
                </a:cubicBezTo>
                <a:cubicBezTo>
                  <a:pt x="7" y="332"/>
                  <a:pt x="7" y="332"/>
                  <a:pt x="7" y="332"/>
                </a:cubicBezTo>
                <a:cubicBezTo>
                  <a:pt x="3" y="337"/>
                  <a:pt x="0" y="343"/>
                  <a:pt x="0" y="351"/>
                </a:cubicBezTo>
                <a:cubicBezTo>
                  <a:pt x="0" y="358"/>
                  <a:pt x="3" y="364"/>
                  <a:pt x="7" y="369"/>
                </a:cubicBezTo>
                <a:lnTo>
                  <a:pt x="46" y="408"/>
                </a:lnTo>
                <a:close/>
              </a:path>
            </a:pathLst>
          </a:custGeom>
          <a:solidFill>
            <a:srgbClr val="D31245"/>
          </a:solidFill>
          <a:ln>
            <a:noFill/>
          </a:ln>
        </p:spPr>
        <p:txBody>
          <a:bodyPr vert="horz" wrap="square" lIns="91440" tIns="45720" rIns="91440" bIns="45720" numCol="1" anchor="t" anchorCtr="0" compatLnSpc="1">
            <a:prstTxWarp prst="textNoShape">
              <a:avLst/>
            </a:prstTxWarp>
          </a:bodyPr>
          <a:lstStyle/>
          <a:p>
            <a:endParaRPr lang="en-US"/>
          </a:p>
        </p:txBody>
      </p:sp>
      <p:sp>
        <p:nvSpPr>
          <p:cNvPr id="450" name="Freeform 449"/>
          <p:cNvSpPr>
            <a:spLocks noEditPoints="1"/>
          </p:cNvSpPr>
          <p:nvPr userDrawn="1"/>
        </p:nvSpPr>
        <p:spPr bwMode="auto">
          <a:xfrm>
            <a:off x="9487593" y="2792978"/>
            <a:ext cx="396452" cy="472515"/>
          </a:xfrm>
          <a:custGeom>
            <a:avLst/>
            <a:gdLst>
              <a:gd name="T0" fmla="*/ 163 w 200"/>
              <a:gd name="T1" fmla="*/ 14 h 238"/>
              <a:gd name="T2" fmla="*/ 163 w 200"/>
              <a:gd name="T3" fmla="*/ 27 h 238"/>
              <a:gd name="T4" fmla="*/ 123 w 200"/>
              <a:gd name="T5" fmla="*/ 18 h 238"/>
              <a:gd name="T6" fmla="*/ 123 w 200"/>
              <a:gd name="T7" fmla="*/ 5 h 238"/>
              <a:gd name="T8" fmla="*/ 100 w 200"/>
              <a:gd name="T9" fmla="*/ 0 h 238"/>
              <a:gd name="T10" fmla="*/ 77 w 200"/>
              <a:gd name="T11" fmla="*/ 5 h 238"/>
              <a:gd name="T12" fmla="*/ 77 w 200"/>
              <a:gd name="T13" fmla="*/ 18 h 238"/>
              <a:gd name="T14" fmla="*/ 37 w 200"/>
              <a:gd name="T15" fmla="*/ 27 h 238"/>
              <a:gd name="T16" fmla="*/ 37 w 200"/>
              <a:gd name="T17" fmla="*/ 14 h 238"/>
              <a:gd name="T18" fmla="*/ 0 w 200"/>
              <a:gd name="T19" fmla="*/ 22 h 238"/>
              <a:gd name="T20" fmla="*/ 0 w 200"/>
              <a:gd name="T21" fmla="*/ 93 h 238"/>
              <a:gd name="T22" fmla="*/ 100 w 200"/>
              <a:gd name="T23" fmla="*/ 238 h 238"/>
              <a:gd name="T24" fmla="*/ 200 w 200"/>
              <a:gd name="T25" fmla="*/ 93 h 238"/>
              <a:gd name="T26" fmla="*/ 200 w 200"/>
              <a:gd name="T27" fmla="*/ 22 h 238"/>
              <a:gd name="T28" fmla="*/ 163 w 200"/>
              <a:gd name="T29" fmla="*/ 14 h 238"/>
              <a:gd name="T30" fmla="*/ 173 w 200"/>
              <a:gd name="T31" fmla="*/ 93 h 238"/>
              <a:gd name="T32" fmla="*/ 170 w 200"/>
              <a:gd name="T33" fmla="*/ 119 h 238"/>
              <a:gd name="T34" fmla="*/ 100 w 200"/>
              <a:gd name="T35" fmla="*/ 119 h 238"/>
              <a:gd name="T36" fmla="*/ 100 w 200"/>
              <a:gd name="T37" fmla="*/ 208 h 238"/>
              <a:gd name="T38" fmla="*/ 30 w 200"/>
              <a:gd name="T39" fmla="*/ 119 h 238"/>
              <a:gd name="T40" fmla="*/ 100 w 200"/>
              <a:gd name="T41" fmla="*/ 119 h 238"/>
              <a:gd name="T42" fmla="*/ 100 w 200"/>
              <a:gd name="T43" fmla="*/ 41 h 238"/>
              <a:gd name="T44" fmla="*/ 173 w 200"/>
              <a:gd name="T45" fmla="*/ 57 h 238"/>
              <a:gd name="T46" fmla="*/ 173 w 200"/>
              <a:gd name="T47" fmla="*/ 93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0" h="238">
                <a:moveTo>
                  <a:pt x="163" y="14"/>
                </a:moveTo>
                <a:cubicBezTo>
                  <a:pt x="163" y="27"/>
                  <a:pt x="163" y="27"/>
                  <a:pt x="163" y="27"/>
                </a:cubicBezTo>
                <a:cubicBezTo>
                  <a:pt x="123" y="18"/>
                  <a:pt x="123" y="18"/>
                  <a:pt x="123" y="18"/>
                </a:cubicBezTo>
                <a:cubicBezTo>
                  <a:pt x="123" y="5"/>
                  <a:pt x="123" y="5"/>
                  <a:pt x="123" y="5"/>
                </a:cubicBezTo>
                <a:cubicBezTo>
                  <a:pt x="100" y="0"/>
                  <a:pt x="100" y="0"/>
                  <a:pt x="100" y="0"/>
                </a:cubicBezTo>
                <a:cubicBezTo>
                  <a:pt x="77" y="5"/>
                  <a:pt x="77" y="5"/>
                  <a:pt x="77" y="5"/>
                </a:cubicBezTo>
                <a:cubicBezTo>
                  <a:pt x="77" y="18"/>
                  <a:pt x="77" y="18"/>
                  <a:pt x="77" y="18"/>
                </a:cubicBezTo>
                <a:cubicBezTo>
                  <a:pt x="37" y="27"/>
                  <a:pt x="37" y="27"/>
                  <a:pt x="37" y="27"/>
                </a:cubicBezTo>
                <a:cubicBezTo>
                  <a:pt x="37" y="14"/>
                  <a:pt x="37" y="14"/>
                  <a:pt x="37" y="14"/>
                </a:cubicBezTo>
                <a:cubicBezTo>
                  <a:pt x="0" y="22"/>
                  <a:pt x="0" y="22"/>
                  <a:pt x="0" y="22"/>
                </a:cubicBezTo>
                <a:cubicBezTo>
                  <a:pt x="0" y="93"/>
                  <a:pt x="0" y="93"/>
                  <a:pt x="0" y="93"/>
                </a:cubicBezTo>
                <a:cubicBezTo>
                  <a:pt x="0" y="158"/>
                  <a:pt x="41" y="214"/>
                  <a:pt x="100" y="238"/>
                </a:cubicBezTo>
                <a:cubicBezTo>
                  <a:pt x="159" y="214"/>
                  <a:pt x="200" y="158"/>
                  <a:pt x="200" y="93"/>
                </a:cubicBezTo>
                <a:cubicBezTo>
                  <a:pt x="200" y="22"/>
                  <a:pt x="200" y="22"/>
                  <a:pt x="200" y="22"/>
                </a:cubicBezTo>
                <a:lnTo>
                  <a:pt x="163" y="14"/>
                </a:lnTo>
                <a:close/>
                <a:moveTo>
                  <a:pt x="173" y="93"/>
                </a:moveTo>
                <a:cubicBezTo>
                  <a:pt x="173" y="102"/>
                  <a:pt x="172" y="110"/>
                  <a:pt x="170" y="119"/>
                </a:cubicBezTo>
                <a:cubicBezTo>
                  <a:pt x="100" y="119"/>
                  <a:pt x="100" y="119"/>
                  <a:pt x="100" y="119"/>
                </a:cubicBezTo>
                <a:cubicBezTo>
                  <a:pt x="100" y="208"/>
                  <a:pt x="100" y="208"/>
                  <a:pt x="100" y="208"/>
                </a:cubicBezTo>
                <a:cubicBezTo>
                  <a:pt x="64" y="189"/>
                  <a:pt x="38" y="157"/>
                  <a:pt x="30" y="119"/>
                </a:cubicBezTo>
                <a:cubicBezTo>
                  <a:pt x="100" y="119"/>
                  <a:pt x="100" y="119"/>
                  <a:pt x="100" y="119"/>
                </a:cubicBezTo>
                <a:cubicBezTo>
                  <a:pt x="100" y="41"/>
                  <a:pt x="100" y="41"/>
                  <a:pt x="100" y="41"/>
                </a:cubicBezTo>
                <a:cubicBezTo>
                  <a:pt x="173" y="57"/>
                  <a:pt x="173" y="57"/>
                  <a:pt x="173" y="57"/>
                </a:cubicBezTo>
                <a:lnTo>
                  <a:pt x="173" y="9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52" name="Freeform 14"/>
          <p:cNvSpPr>
            <a:spLocks noEditPoints="1"/>
          </p:cNvSpPr>
          <p:nvPr userDrawn="1"/>
        </p:nvSpPr>
        <p:spPr bwMode="auto">
          <a:xfrm>
            <a:off x="9495084" y="3410430"/>
            <a:ext cx="381471" cy="472515"/>
          </a:xfrm>
          <a:custGeom>
            <a:avLst/>
            <a:gdLst>
              <a:gd name="T0" fmla="*/ 109 w 192"/>
              <a:gd name="T1" fmla="*/ 37 h 238"/>
              <a:gd name="T2" fmla="*/ 128 w 192"/>
              <a:gd name="T3" fmla="*/ 18 h 238"/>
              <a:gd name="T4" fmla="*/ 109 w 192"/>
              <a:gd name="T5" fmla="*/ 0 h 238"/>
              <a:gd name="T6" fmla="*/ 91 w 192"/>
              <a:gd name="T7" fmla="*/ 18 h 238"/>
              <a:gd name="T8" fmla="*/ 109 w 192"/>
              <a:gd name="T9" fmla="*/ 37 h 238"/>
              <a:gd name="T10" fmla="*/ 64 w 192"/>
              <a:gd name="T11" fmla="*/ 82 h 238"/>
              <a:gd name="T12" fmla="*/ 82 w 192"/>
              <a:gd name="T13" fmla="*/ 64 h 238"/>
              <a:gd name="T14" fmla="*/ 64 w 192"/>
              <a:gd name="T15" fmla="*/ 46 h 238"/>
              <a:gd name="T16" fmla="*/ 45 w 192"/>
              <a:gd name="T17" fmla="*/ 64 h 238"/>
              <a:gd name="T18" fmla="*/ 64 w 192"/>
              <a:gd name="T19" fmla="*/ 82 h 238"/>
              <a:gd name="T20" fmla="*/ 64 w 192"/>
              <a:gd name="T21" fmla="*/ 128 h 238"/>
              <a:gd name="T22" fmla="*/ 82 w 192"/>
              <a:gd name="T23" fmla="*/ 110 h 238"/>
              <a:gd name="T24" fmla="*/ 64 w 192"/>
              <a:gd name="T25" fmla="*/ 92 h 238"/>
              <a:gd name="T26" fmla="*/ 45 w 192"/>
              <a:gd name="T27" fmla="*/ 110 h 238"/>
              <a:gd name="T28" fmla="*/ 64 w 192"/>
              <a:gd name="T29" fmla="*/ 128 h 238"/>
              <a:gd name="T30" fmla="*/ 64 w 192"/>
              <a:gd name="T31" fmla="*/ 37 h 238"/>
              <a:gd name="T32" fmla="*/ 82 w 192"/>
              <a:gd name="T33" fmla="*/ 18 h 238"/>
              <a:gd name="T34" fmla="*/ 64 w 192"/>
              <a:gd name="T35" fmla="*/ 0 h 238"/>
              <a:gd name="T36" fmla="*/ 45 w 192"/>
              <a:gd name="T37" fmla="*/ 18 h 238"/>
              <a:gd name="T38" fmla="*/ 64 w 192"/>
              <a:gd name="T39" fmla="*/ 37 h 238"/>
              <a:gd name="T40" fmla="*/ 18 w 192"/>
              <a:gd name="T41" fmla="*/ 46 h 238"/>
              <a:gd name="T42" fmla="*/ 0 w 192"/>
              <a:gd name="T43" fmla="*/ 64 h 238"/>
              <a:gd name="T44" fmla="*/ 18 w 192"/>
              <a:gd name="T45" fmla="*/ 82 h 238"/>
              <a:gd name="T46" fmla="*/ 36 w 192"/>
              <a:gd name="T47" fmla="*/ 64 h 238"/>
              <a:gd name="T48" fmla="*/ 18 w 192"/>
              <a:gd name="T49" fmla="*/ 46 h 238"/>
              <a:gd name="T50" fmla="*/ 18 w 192"/>
              <a:gd name="T51" fmla="*/ 92 h 238"/>
              <a:gd name="T52" fmla="*/ 0 w 192"/>
              <a:gd name="T53" fmla="*/ 110 h 238"/>
              <a:gd name="T54" fmla="*/ 18 w 192"/>
              <a:gd name="T55" fmla="*/ 128 h 238"/>
              <a:gd name="T56" fmla="*/ 36 w 192"/>
              <a:gd name="T57" fmla="*/ 110 h 238"/>
              <a:gd name="T58" fmla="*/ 18 w 192"/>
              <a:gd name="T59" fmla="*/ 92 h 238"/>
              <a:gd name="T60" fmla="*/ 18 w 192"/>
              <a:gd name="T61" fmla="*/ 0 h 238"/>
              <a:gd name="T62" fmla="*/ 0 w 192"/>
              <a:gd name="T63" fmla="*/ 18 h 238"/>
              <a:gd name="T64" fmla="*/ 18 w 192"/>
              <a:gd name="T65" fmla="*/ 37 h 238"/>
              <a:gd name="T66" fmla="*/ 36 w 192"/>
              <a:gd name="T67" fmla="*/ 18 h 238"/>
              <a:gd name="T68" fmla="*/ 18 w 192"/>
              <a:gd name="T69" fmla="*/ 0 h 238"/>
              <a:gd name="T70" fmla="*/ 128 w 192"/>
              <a:gd name="T71" fmla="*/ 122 h 238"/>
              <a:gd name="T72" fmla="*/ 128 w 192"/>
              <a:gd name="T73" fmla="*/ 64 h 238"/>
              <a:gd name="T74" fmla="*/ 109 w 192"/>
              <a:gd name="T75" fmla="*/ 46 h 238"/>
              <a:gd name="T76" fmla="*/ 91 w 192"/>
              <a:gd name="T77" fmla="*/ 64 h 238"/>
              <a:gd name="T78" fmla="*/ 91 w 192"/>
              <a:gd name="T79" fmla="*/ 169 h 238"/>
              <a:gd name="T80" fmla="*/ 82 w 192"/>
              <a:gd name="T81" fmla="*/ 152 h 238"/>
              <a:gd name="T82" fmla="*/ 57 w 192"/>
              <a:gd name="T83" fmla="*/ 145 h 238"/>
              <a:gd name="T84" fmla="*/ 57 w 192"/>
              <a:gd name="T85" fmla="*/ 145 h 238"/>
              <a:gd name="T86" fmla="*/ 50 w 192"/>
              <a:gd name="T87" fmla="*/ 170 h 238"/>
              <a:gd name="T88" fmla="*/ 88 w 192"/>
              <a:gd name="T89" fmla="*/ 238 h 238"/>
              <a:gd name="T90" fmla="*/ 178 w 192"/>
              <a:gd name="T91" fmla="*/ 238 h 238"/>
              <a:gd name="T92" fmla="*/ 192 w 192"/>
              <a:gd name="T93" fmla="*/ 153 h 238"/>
              <a:gd name="T94" fmla="*/ 128 w 192"/>
              <a:gd name="T95" fmla="*/ 122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2" h="238">
                <a:moveTo>
                  <a:pt x="109" y="37"/>
                </a:moveTo>
                <a:cubicBezTo>
                  <a:pt x="120" y="37"/>
                  <a:pt x="128" y="28"/>
                  <a:pt x="128" y="18"/>
                </a:cubicBezTo>
                <a:cubicBezTo>
                  <a:pt x="128" y="8"/>
                  <a:pt x="120" y="0"/>
                  <a:pt x="109" y="0"/>
                </a:cubicBezTo>
                <a:cubicBezTo>
                  <a:pt x="99" y="0"/>
                  <a:pt x="91" y="8"/>
                  <a:pt x="91" y="18"/>
                </a:cubicBezTo>
                <a:cubicBezTo>
                  <a:pt x="91" y="28"/>
                  <a:pt x="99" y="37"/>
                  <a:pt x="109" y="37"/>
                </a:cubicBezTo>
                <a:close/>
                <a:moveTo>
                  <a:pt x="64" y="82"/>
                </a:moveTo>
                <a:cubicBezTo>
                  <a:pt x="74" y="82"/>
                  <a:pt x="82" y="74"/>
                  <a:pt x="82" y="64"/>
                </a:cubicBezTo>
                <a:cubicBezTo>
                  <a:pt x="82" y="54"/>
                  <a:pt x="74" y="46"/>
                  <a:pt x="64" y="46"/>
                </a:cubicBezTo>
                <a:cubicBezTo>
                  <a:pt x="54" y="46"/>
                  <a:pt x="45" y="54"/>
                  <a:pt x="45" y="64"/>
                </a:cubicBezTo>
                <a:cubicBezTo>
                  <a:pt x="45" y="74"/>
                  <a:pt x="54" y="82"/>
                  <a:pt x="64" y="82"/>
                </a:cubicBezTo>
                <a:close/>
                <a:moveTo>
                  <a:pt x="64" y="128"/>
                </a:moveTo>
                <a:cubicBezTo>
                  <a:pt x="74" y="128"/>
                  <a:pt x="82" y="120"/>
                  <a:pt x="82" y="110"/>
                </a:cubicBezTo>
                <a:cubicBezTo>
                  <a:pt x="82" y="100"/>
                  <a:pt x="74" y="92"/>
                  <a:pt x="64" y="92"/>
                </a:cubicBezTo>
                <a:cubicBezTo>
                  <a:pt x="54" y="92"/>
                  <a:pt x="45" y="100"/>
                  <a:pt x="45" y="110"/>
                </a:cubicBezTo>
                <a:cubicBezTo>
                  <a:pt x="45" y="120"/>
                  <a:pt x="54" y="128"/>
                  <a:pt x="64" y="128"/>
                </a:cubicBezTo>
                <a:close/>
                <a:moveTo>
                  <a:pt x="64" y="37"/>
                </a:moveTo>
                <a:cubicBezTo>
                  <a:pt x="74" y="37"/>
                  <a:pt x="82" y="28"/>
                  <a:pt x="82" y="18"/>
                </a:cubicBezTo>
                <a:cubicBezTo>
                  <a:pt x="82" y="8"/>
                  <a:pt x="74" y="0"/>
                  <a:pt x="64" y="0"/>
                </a:cubicBezTo>
                <a:cubicBezTo>
                  <a:pt x="54" y="0"/>
                  <a:pt x="45" y="8"/>
                  <a:pt x="45" y="18"/>
                </a:cubicBezTo>
                <a:cubicBezTo>
                  <a:pt x="45" y="28"/>
                  <a:pt x="54" y="37"/>
                  <a:pt x="64" y="37"/>
                </a:cubicBezTo>
                <a:close/>
                <a:moveTo>
                  <a:pt x="18" y="46"/>
                </a:moveTo>
                <a:cubicBezTo>
                  <a:pt x="8" y="46"/>
                  <a:pt x="0" y="54"/>
                  <a:pt x="0" y="64"/>
                </a:cubicBezTo>
                <a:cubicBezTo>
                  <a:pt x="0" y="74"/>
                  <a:pt x="8" y="82"/>
                  <a:pt x="18" y="82"/>
                </a:cubicBezTo>
                <a:cubicBezTo>
                  <a:pt x="28" y="82"/>
                  <a:pt x="36" y="74"/>
                  <a:pt x="36" y="64"/>
                </a:cubicBezTo>
                <a:cubicBezTo>
                  <a:pt x="36" y="54"/>
                  <a:pt x="28" y="46"/>
                  <a:pt x="18" y="46"/>
                </a:cubicBezTo>
                <a:close/>
                <a:moveTo>
                  <a:pt x="18" y="92"/>
                </a:moveTo>
                <a:cubicBezTo>
                  <a:pt x="8" y="92"/>
                  <a:pt x="0" y="100"/>
                  <a:pt x="0" y="110"/>
                </a:cubicBezTo>
                <a:cubicBezTo>
                  <a:pt x="0" y="120"/>
                  <a:pt x="8" y="128"/>
                  <a:pt x="18" y="128"/>
                </a:cubicBezTo>
                <a:cubicBezTo>
                  <a:pt x="28" y="128"/>
                  <a:pt x="36" y="120"/>
                  <a:pt x="36" y="110"/>
                </a:cubicBezTo>
                <a:cubicBezTo>
                  <a:pt x="36" y="100"/>
                  <a:pt x="28" y="92"/>
                  <a:pt x="18" y="92"/>
                </a:cubicBezTo>
                <a:close/>
                <a:moveTo>
                  <a:pt x="18" y="0"/>
                </a:moveTo>
                <a:cubicBezTo>
                  <a:pt x="8" y="0"/>
                  <a:pt x="0" y="8"/>
                  <a:pt x="0" y="18"/>
                </a:cubicBezTo>
                <a:cubicBezTo>
                  <a:pt x="0" y="28"/>
                  <a:pt x="8" y="37"/>
                  <a:pt x="18" y="37"/>
                </a:cubicBezTo>
                <a:cubicBezTo>
                  <a:pt x="28" y="37"/>
                  <a:pt x="36" y="28"/>
                  <a:pt x="36" y="18"/>
                </a:cubicBezTo>
                <a:cubicBezTo>
                  <a:pt x="36" y="8"/>
                  <a:pt x="28" y="0"/>
                  <a:pt x="18" y="0"/>
                </a:cubicBezTo>
                <a:close/>
                <a:moveTo>
                  <a:pt x="128" y="122"/>
                </a:moveTo>
                <a:cubicBezTo>
                  <a:pt x="128" y="64"/>
                  <a:pt x="128" y="64"/>
                  <a:pt x="128" y="64"/>
                </a:cubicBezTo>
                <a:cubicBezTo>
                  <a:pt x="128" y="54"/>
                  <a:pt x="120" y="46"/>
                  <a:pt x="109" y="46"/>
                </a:cubicBezTo>
                <a:cubicBezTo>
                  <a:pt x="99" y="46"/>
                  <a:pt x="91" y="54"/>
                  <a:pt x="91" y="64"/>
                </a:cubicBezTo>
                <a:cubicBezTo>
                  <a:pt x="91" y="169"/>
                  <a:pt x="91" y="169"/>
                  <a:pt x="91" y="169"/>
                </a:cubicBezTo>
                <a:cubicBezTo>
                  <a:pt x="82" y="152"/>
                  <a:pt x="82" y="152"/>
                  <a:pt x="82" y="152"/>
                </a:cubicBezTo>
                <a:cubicBezTo>
                  <a:pt x="77" y="144"/>
                  <a:pt x="65" y="141"/>
                  <a:pt x="57" y="145"/>
                </a:cubicBezTo>
                <a:cubicBezTo>
                  <a:pt x="57" y="145"/>
                  <a:pt x="57" y="145"/>
                  <a:pt x="57" y="145"/>
                </a:cubicBezTo>
                <a:cubicBezTo>
                  <a:pt x="48" y="150"/>
                  <a:pt x="45" y="162"/>
                  <a:pt x="50" y="170"/>
                </a:cubicBezTo>
                <a:cubicBezTo>
                  <a:pt x="88" y="238"/>
                  <a:pt x="88" y="238"/>
                  <a:pt x="88" y="238"/>
                </a:cubicBezTo>
                <a:cubicBezTo>
                  <a:pt x="178" y="238"/>
                  <a:pt x="178" y="238"/>
                  <a:pt x="178" y="238"/>
                </a:cubicBezTo>
                <a:cubicBezTo>
                  <a:pt x="192" y="153"/>
                  <a:pt x="192" y="153"/>
                  <a:pt x="192" y="153"/>
                </a:cubicBezTo>
                <a:lnTo>
                  <a:pt x="128" y="122"/>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53" name="Freeform 15"/>
          <p:cNvSpPr>
            <a:spLocks noEditPoints="1"/>
          </p:cNvSpPr>
          <p:nvPr userDrawn="1"/>
        </p:nvSpPr>
        <p:spPr bwMode="auto">
          <a:xfrm>
            <a:off x="9485288" y="4075170"/>
            <a:ext cx="401062" cy="472515"/>
          </a:xfrm>
          <a:custGeom>
            <a:avLst/>
            <a:gdLst>
              <a:gd name="T0" fmla="*/ 253 w 348"/>
              <a:gd name="T1" fmla="*/ 205 h 410"/>
              <a:gd name="T2" fmla="*/ 253 w 348"/>
              <a:gd name="T3" fmla="*/ 141 h 410"/>
              <a:gd name="T4" fmla="*/ 174 w 348"/>
              <a:gd name="T5" fmla="*/ 93 h 410"/>
              <a:gd name="T6" fmla="*/ 95 w 348"/>
              <a:gd name="T7" fmla="*/ 141 h 410"/>
              <a:gd name="T8" fmla="*/ 95 w 348"/>
              <a:gd name="T9" fmla="*/ 205 h 410"/>
              <a:gd name="T10" fmla="*/ 174 w 348"/>
              <a:gd name="T11" fmla="*/ 157 h 410"/>
              <a:gd name="T12" fmla="*/ 253 w 348"/>
              <a:gd name="T13" fmla="*/ 205 h 410"/>
              <a:gd name="T14" fmla="*/ 253 w 348"/>
              <a:gd name="T15" fmla="*/ 110 h 410"/>
              <a:gd name="T16" fmla="*/ 253 w 348"/>
              <a:gd name="T17" fmla="*/ 46 h 410"/>
              <a:gd name="T18" fmla="*/ 174 w 348"/>
              <a:gd name="T19" fmla="*/ 0 h 410"/>
              <a:gd name="T20" fmla="*/ 95 w 348"/>
              <a:gd name="T21" fmla="*/ 46 h 410"/>
              <a:gd name="T22" fmla="*/ 95 w 348"/>
              <a:gd name="T23" fmla="*/ 110 h 410"/>
              <a:gd name="T24" fmla="*/ 174 w 348"/>
              <a:gd name="T25" fmla="*/ 62 h 410"/>
              <a:gd name="T26" fmla="*/ 253 w 348"/>
              <a:gd name="T27" fmla="*/ 110 h 410"/>
              <a:gd name="T28" fmla="*/ 253 w 348"/>
              <a:gd name="T29" fmla="*/ 298 h 410"/>
              <a:gd name="T30" fmla="*/ 253 w 348"/>
              <a:gd name="T31" fmla="*/ 234 h 410"/>
              <a:gd name="T32" fmla="*/ 174 w 348"/>
              <a:gd name="T33" fmla="*/ 188 h 410"/>
              <a:gd name="T34" fmla="*/ 95 w 348"/>
              <a:gd name="T35" fmla="*/ 234 h 410"/>
              <a:gd name="T36" fmla="*/ 95 w 348"/>
              <a:gd name="T37" fmla="*/ 298 h 410"/>
              <a:gd name="T38" fmla="*/ 174 w 348"/>
              <a:gd name="T39" fmla="*/ 251 h 410"/>
              <a:gd name="T40" fmla="*/ 253 w 348"/>
              <a:gd name="T41" fmla="*/ 298 h 410"/>
              <a:gd name="T42" fmla="*/ 291 w 348"/>
              <a:gd name="T43" fmla="*/ 362 h 410"/>
              <a:gd name="T44" fmla="*/ 291 w 348"/>
              <a:gd name="T45" fmla="*/ 331 h 410"/>
              <a:gd name="T46" fmla="*/ 253 w 348"/>
              <a:gd name="T47" fmla="*/ 331 h 410"/>
              <a:gd name="T48" fmla="*/ 174 w 348"/>
              <a:gd name="T49" fmla="*/ 282 h 410"/>
              <a:gd name="T50" fmla="*/ 95 w 348"/>
              <a:gd name="T51" fmla="*/ 331 h 410"/>
              <a:gd name="T52" fmla="*/ 55 w 348"/>
              <a:gd name="T53" fmla="*/ 331 h 410"/>
              <a:gd name="T54" fmla="*/ 55 w 348"/>
              <a:gd name="T55" fmla="*/ 362 h 410"/>
              <a:gd name="T56" fmla="*/ 0 w 348"/>
              <a:gd name="T57" fmla="*/ 362 h 410"/>
              <a:gd name="T58" fmla="*/ 0 w 348"/>
              <a:gd name="T59" fmla="*/ 410 h 410"/>
              <a:gd name="T60" fmla="*/ 348 w 348"/>
              <a:gd name="T61" fmla="*/ 410 h 410"/>
              <a:gd name="T62" fmla="*/ 348 w 348"/>
              <a:gd name="T63" fmla="*/ 362 h 410"/>
              <a:gd name="T64" fmla="*/ 291 w 348"/>
              <a:gd name="T65" fmla="*/ 362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48" h="410">
                <a:moveTo>
                  <a:pt x="253" y="205"/>
                </a:moveTo>
                <a:lnTo>
                  <a:pt x="253" y="141"/>
                </a:lnTo>
                <a:lnTo>
                  <a:pt x="174" y="93"/>
                </a:lnTo>
                <a:lnTo>
                  <a:pt x="95" y="141"/>
                </a:lnTo>
                <a:lnTo>
                  <a:pt x="95" y="205"/>
                </a:lnTo>
                <a:lnTo>
                  <a:pt x="174" y="157"/>
                </a:lnTo>
                <a:lnTo>
                  <a:pt x="253" y="205"/>
                </a:lnTo>
                <a:close/>
                <a:moveTo>
                  <a:pt x="253" y="110"/>
                </a:moveTo>
                <a:lnTo>
                  <a:pt x="253" y="46"/>
                </a:lnTo>
                <a:lnTo>
                  <a:pt x="174" y="0"/>
                </a:lnTo>
                <a:lnTo>
                  <a:pt x="95" y="46"/>
                </a:lnTo>
                <a:lnTo>
                  <a:pt x="95" y="110"/>
                </a:lnTo>
                <a:lnTo>
                  <a:pt x="174" y="62"/>
                </a:lnTo>
                <a:lnTo>
                  <a:pt x="253" y="110"/>
                </a:lnTo>
                <a:close/>
                <a:moveTo>
                  <a:pt x="253" y="298"/>
                </a:moveTo>
                <a:lnTo>
                  <a:pt x="253" y="234"/>
                </a:lnTo>
                <a:lnTo>
                  <a:pt x="174" y="188"/>
                </a:lnTo>
                <a:lnTo>
                  <a:pt x="95" y="234"/>
                </a:lnTo>
                <a:lnTo>
                  <a:pt x="95" y="298"/>
                </a:lnTo>
                <a:lnTo>
                  <a:pt x="174" y="251"/>
                </a:lnTo>
                <a:lnTo>
                  <a:pt x="253" y="298"/>
                </a:lnTo>
                <a:close/>
                <a:moveTo>
                  <a:pt x="291" y="362"/>
                </a:moveTo>
                <a:lnTo>
                  <a:pt x="291" y="331"/>
                </a:lnTo>
                <a:lnTo>
                  <a:pt x="253" y="331"/>
                </a:lnTo>
                <a:lnTo>
                  <a:pt x="174" y="282"/>
                </a:lnTo>
                <a:lnTo>
                  <a:pt x="95" y="331"/>
                </a:lnTo>
                <a:lnTo>
                  <a:pt x="55" y="331"/>
                </a:lnTo>
                <a:lnTo>
                  <a:pt x="55" y="362"/>
                </a:lnTo>
                <a:lnTo>
                  <a:pt x="0" y="362"/>
                </a:lnTo>
                <a:lnTo>
                  <a:pt x="0" y="410"/>
                </a:lnTo>
                <a:lnTo>
                  <a:pt x="348" y="410"/>
                </a:lnTo>
                <a:lnTo>
                  <a:pt x="348" y="362"/>
                </a:lnTo>
                <a:lnTo>
                  <a:pt x="291" y="362"/>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23" name="Freeform 23"/>
          <p:cNvSpPr>
            <a:spLocks noEditPoints="1"/>
          </p:cNvSpPr>
          <p:nvPr userDrawn="1"/>
        </p:nvSpPr>
        <p:spPr bwMode="auto">
          <a:xfrm>
            <a:off x="9500540" y="7334469"/>
            <a:ext cx="370558" cy="365082"/>
          </a:xfrm>
          <a:custGeom>
            <a:avLst/>
            <a:gdLst>
              <a:gd name="T0" fmla="*/ 293 w 427"/>
              <a:gd name="T1" fmla="*/ 327 h 421"/>
              <a:gd name="T2" fmla="*/ 246 w 427"/>
              <a:gd name="T3" fmla="*/ 374 h 421"/>
              <a:gd name="T4" fmla="*/ 293 w 427"/>
              <a:gd name="T5" fmla="*/ 421 h 421"/>
              <a:gd name="T6" fmla="*/ 340 w 427"/>
              <a:gd name="T7" fmla="*/ 374 h 421"/>
              <a:gd name="T8" fmla="*/ 293 w 427"/>
              <a:gd name="T9" fmla="*/ 327 h 421"/>
              <a:gd name="T10" fmla="*/ 128 w 427"/>
              <a:gd name="T11" fmla="*/ 74 h 421"/>
              <a:gd name="T12" fmla="*/ 413 w 427"/>
              <a:gd name="T13" fmla="*/ 74 h 421"/>
              <a:gd name="T14" fmla="*/ 427 w 427"/>
              <a:gd name="T15" fmla="*/ 87 h 421"/>
              <a:gd name="T16" fmla="*/ 426 w 427"/>
              <a:gd name="T17" fmla="*/ 91 h 421"/>
              <a:gd name="T18" fmla="*/ 399 w 427"/>
              <a:gd name="T19" fmla="*/ 222 h 421"/>
              <a:gd name="T20" fmla="*/ 384 w 427"/>
              <a:gd name="T21" fmla="*/ 234 h 421"/>
              <a:gd name="T22" fmla="*/ 156 w 427"/>
              <a:gd name="T23" fmla="*/ 234 h 421"/>
              <a:gd name="T24" fmla="*/ 142 w 427"/>
              <a:gd name="T25" fmla="*/ 222 h 421"/>
              <a:gd name="T26" fmla="*/ 115 w 427"/>
              <a:gd name="T27" fmla="*/ 91 h 421"/>
              <a:gd name="T28" fmla="*/ 115 w 427"/>
              <a:gd name="T29" fmla="*/ 87 h 421"/>
              <a:gd name="T30" fmla="*/ 128 w 427"/>
              <a:gd name="T31" fmla="*/ 74 h 421"/>
              <a:gd name="T32" fmla="*/ 20 w 427"/>
              <a:gd name="T33" fmla="*/ 40 h 421"/>
              <a:gd name="T34" fmla="*/ 37 w 427"/>
              <a:gd name="T35" fmla="*/ 40 h 421"/>
              <a:gd name="T36" fmla="*/ 87 w 427"/>
              <a:gd name="T37" fmla="*/ 284 h 421"/>
              <a:gd name="T38" fmla="*/ 106 w 427"/>
              <a:gd name="T39" fmla="*/ 300 h 421"/>
              <a:gd name="T40" fmla="*/ 373 w 427"/>
              <a:gd name="T41" fmla="*/ 300 h 421"/>
              <a:gd name="T42" fmla="*/ 393 w 427"/>
              <a:gd name="T43" fmla="*/ 280 h 421"/>
              <a:gd name="T44" fmla="*/ 373 w 427"/>
              <a:gd name="T45" fmla="*/ 261 h 421"/>
              <a:gd name="T46" fmla="*/ 123 w 427"/>
              <a:gd name="T47" fmla="*/ 261 h 421"/>
              <a:gd name="T48" fmla="*/ 73 w 427"/>
              <a:gd name="T49" fmla="*/ 18 h 421"/>
              <a:gd name="T50" fmla="*/ 53 w 427"/>
              <a:gd name="T51" fmla="*/ 0 h 421"/>
              <a:gd name="T52" fmla="*/ 20 w 427"/>
              <a:gd name="T53" fmla="*/ 0 h 421"/>
              <a:gd name="T54" fmla="*/ 0 w 427"/>
              <a:gd name="T55" fmla="*/ 20 h 421"/>
              <a:gd name="T56" fmla="*/ 20 w 427"/>
              <a:gd name="T57" fmla="*/ 40 h 421"/>
              <a:gd name="T58" fmla="*/ 140 w 427"/>
              <a:gd name="T59" fmla="*/ 327 h 421"/>
              <a:gd name="T60" fmla="*/ 93 w 427"/>
              <a:gd name="T61" fmla="*/ 374 h 421"/>
              <a:gd name="T62" fmla="*/ 140 w 427"/>
              <a:gd name="T63" fmla="*/ 421 h 421"/>
              <a:gd name="T64" fmla="*/ 186 w 427"/>
              <a:gd name="T65" fmla="*/ 374 h 421"/>
              <a:gd name="T66" fmla="*/ 140 w 427"/>
              <a:gd name="T67" fmla="*/ 327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27" h="421">
                <a:moveTo>
                  <a:pt x="293" y="327"/>
                </a:moveTo>
                <a:cubicBezTo>
                  <a:pt x="267" y="327"/>
                  <a:pt x="246" y="348"/>
                  <a:pt x="246" y="374"/>
                </a:cubicBezTo>
                <a:cubicBezTo>
                  <a:pt x="246" y="400"/>
                  <a:pt x="267" y="421"/>
                  <a:pt x="293" y="421"/>
                </a:cubicBezTo>
                <a:cubicBezTo>
                  <a:pt x="319" y="421"/>
                  <a:pt x="340" y="400"/>
                  <a:pt x="340" y="374"/>
                </a:cubicBezTo>
                <a:cubicBezTo>
                  <a:pt x="340" y="348"/>
                  <a:pt x="319" y="327"/>
                  <a:pt x="293" y="327"/>
                </a:cubicBezTo>
                <a:close/>
                <a:moveTo>
                  <a:pt x="128" y="74"/>
                </a:moveTo>
                <a:cubicBezTo>
                  <a:pt x="413" y="74"/>
                  <a:pt x="413" y="74"/>
                  <a:pt x="413" y="74"/>
                </a:cubicBezTo>
                <a:cubicBezTo>
                  <a:pt x="421" y="74"/>
                  <a:pt x="427" y="80"/>
                  <a:pt x="427" y="87"/>
                </a:cubicBezTo>
                <a:cubicBezTo>
                  <a:pt x="427" y="88"/>
                  <a:pt x="426" y="89"/>
                  <a:pt x="426" y="91"/>
                </a:cubicBezTo>
                <a:cubicBezTo>
                  <a:pt x="399" y="222"/>
                  <a:pt x="399" y="222"/>
                  <a:pt x="399" y="222"/>
                </a:cubicBezTo>
                <a:cubicBezTo>
                  <a:pt x="398" y="229"/>
                  <a:pt x="391" y="234"/>
                  <a:pt x="384" y="234"/>
                </a:cubicBezTo>
                <a:cubicBezTo>
                  <a:pt x="156" y="234"/>
                  <a:pt x="156" y="234"/>
                  <a:pt x="156" y="234"/>
                </a:cubicBezTo>
                <a:cubicBezTo>
                  <a:pt x="149" y="234"/>
                  <a:pt x="143" y="229"/>
                  <a:pt x="142" y="222"/>
                </a:cubicBezTo>
                <a:cubicBezTo>
                  <a:pt x="115" y="91"/>
                  <a:pt x="115" y="91"/>
                  <a:pt x="115" y="91"/>
                </a:cubicBezTo>
                <a:cubicBezTo>
                  <a:pt x="115" y="90"/>
                  <a:pt x="115" y="88"/>
                  <a:pt x="115" y="87"/>
                </a:cubicBezTo>
                <a:cubicBezTo>
                  <a:pt x="115" y="80"/>
                  <a:pt x="121" y="74"/>
                  <a:pt x="128" y="74"/>
                </a:cubicBezTo>
                <a:close/>
                <a:moveTo>
                  <a:pt x="20" y="40"/>
                </a:moveTo>
                <a:cubicBezTo>
                  <a:pt x="37" y="40"/>
                  <a:pt x="37" y="40"/>
                  <a:pt x="37" y="40"/>
                </a:cubicBezTo>
                <a:cubicBezTo>
                  <a:pt x="87" y="284"/>
                  <a:pt x="87" y="284"/>
                  <a:pt x="87" y="284"/>
                </a:cubicBezTo>
                <a:cubicBezTo>
                  <a:pt x="89" y="294"/>
                  <a:pt x="97" y="300"/>
                  <a:pt x="106" y="300"/>
                </a:cubicBezTo>
                <a:cubicBezTo>
                  <a:pt x="373" y="300"/>
                  <a:pt x="373" y="300"/>
                  <a:pt x="373" y="300"/>
                </a:cubicBezTo>
                <a:cubicBezTo>
                  <a:pt x="384" y="300"/>
                  <a:pt x="393" y="292"/>
                  <a:pt x="393" y="280"/>
                </a:cubicBezTo>
                <a:cubicBezTo>
                  <a:pt x="393" y="269"/>
                  <a:pt x="384" y="261"/>
                  <a:pt x="373" y="261"/>
                </a:cubicBezTo>
                <a:cubicBezTo>
                  <a:pt x="123" y="261"/>
                  <a:pt x="123" y="261"/>
                  <a:pt x="123" y="261"/>
                </a:cubicBezTo>
                <a:cubicBezTo>
                  <a:pt x="73" y="18"/>
                  <a:pt x="73" y="18"/>
                  <a:pt x="73" y="18"/>
                </a:cubicBezTo>
                <a:cubicBezTo>
                  <a:pt x="72" y="8"/>
                  <a:pt x="63" y="0"/>
                  <a:pt x="53" y="0"/>
                </a:cubicBezTo>
                <a:cubicBezTo>
                  <a:pt x="20" y="0"/>
                  <a:pt x="20" y="0"/>
                  <a:pt x="20" y="0"/>
                </a:cubicBezTo>
                <a:cubicBezTo>
                  <a:pt x="9" y="0"/>
                  <a:pt x="0" y="9"/>
                  <a:pt x="0" y="20"/>
                </a:cubicBezTo>
                <a:cubicBezTo>
                  <a:pt x="0" y="31"/>
                  <a:pt x="9" y="40"/>
                  <a:pt x="20" y="40"/>
                </a:cubicBezTo>
                <a:close/>
                <a:moveTo>
                  <a:pt x="140" y="327"/>
                </a:moveTo>
                <a:cubicBezTo>
                  <a:pt x="114" y="327"/>
                  <a:pt x="93" y="348"/>
                  <a:pt x="93" y="374"/>
                </a:cubicBezTo>
                <a:cubicBezTo>
                  <a:pt x="93" y="400"/>
                  <a:pt x="114" y="421"/>
                  <a:pt x="140" y="421"/>
                </a:cubicBezTo>
                <a:cubicBezTo>
                  <a:pt x="165" y="421"/>
                  <a:pt x="186" y="400"/>
                  <a:pt x="186" y="374"/>
                </a:cubicBezTo>
                <a:cubicBezTo>
                  <a:pt x="186" y="348"/>
                  <a:pt x="165" y="327"/>
                  <a:pt x="140" y="327"/>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628" name="Freeform 11"/>
          <p:cNvSpPr>
            <a:spLocks noEditPoints="1"/>
          </p:cNvSpPr>
          <p:nvPr userDrawn="1"/>
        </p:nvSpPr>
        <p:spPr bwMode="auto">
          <a:xfrm>
            <a:off x="9467852" y="5352895"/>
            <a:ext cx="435935" cy="435935"/>
          </a:xfrm>
          <a:custGeom>
            <a:avLst/>
            <a:gdLst>
              <a:gd name="T0" fmla="*/ 253 w 462"/>
              <a:gd name="T1" fmla="*/ 357 h 462"/>
              <a:gd name="T2" fmla="*/ 253 w 462"/>
              <a:gd name="T3" fmla="*/ 405 h 462"/>
              <a:gd name="T4" fmla="*/ 289 w 462"/>
              <a:gd name="T5" fmla="*/ 414 h 462"/>
              <a:gd name="T6" fmla="*/ 328 w 462"/>
              <a:gd name="T7" fmla="*/ 437 h 462"/>
              <a:gd name="T8" fmla="*/ 328 w 462"/>
              <a:gd name="T9" fmla="*/ 457 h 462"/>
              <a:gd name="T10" fmla="*/ 317 w 462"/>
              <a:gd name="T11" fmla="*/ 462 h 462"/>
              <a:gd name="T12" fmla="*/ 231 w 462"/>
              <a:gd name="T13" fmla="*/ 462 h 462"/>
              <a:gd name="T14" fmla="*/ 144 w 462"/>
              <a:gd name="T15" fmla="*/ 462 h 462"/>
              <a:gd name="T16" fmla="*/ 134 w 462"/>
              <a:gd name="T17" fmla="*/ 457 h 462"/>
              <a:gd name="T18" fmla="*/ 134 w 462"/>
              <a:gd name="T19" fmla="*/ 437 h 462"/>
              <a:gd name="T20" fmla="*/ 173 w 462"/>
              <a:gd name="T21" fmla="*/ 414 h 462"/>
              <a:gd name="T22" fmla="*/ 209 w 462"/>
              <a:gd name="T23" fmla="*/ 405 h 462"/>
              <a:gd name="T24" fmla="*/ 209 w 462"/>
              <a:gd name="T25" fmla="*/ 357 h 462"/>
              <a:gd name="T26" fmla="*/ 200 w 462"/>
              <a:gd name="T27" fmla="*/ 351 h 462"/>
              <a:gd name="T28" fmla="*/ 43 w 462"/>
              <a:gd name="T29" fmla="*/ 202 h 462"/>
              <a:gd name="T30" fmla="*/ 0 w 462"/>
              <a:gd name="T31" fmla="*/ 94 h 462"/>
              <a:gd name="T32" fmla="*/ 24 w 462"/>
              <a:gd name="T33" fmla="*/ 27 h 462"/>
              <a:gd name="T34" fmla="*/ 87 w 462"/>
              <a:gd name="T35" fmla="*/ 0 h 462"/>
              <a:gd name="T36" fmla="*/ 116 w 462"/>
              <a:gd name="T37" fmla="*/ 0 h 462"/>
              <a:gd name="T38" fmla="*/ 137 w 462"/>
              <a:gd name="T39" fmla="*/ 22 h 462"/>
              <a:gd name="T40" fmla="*/ 137 w 462"/>
              <a:gd name="T41" fmla="*/ 65 h 462"/>
              <a:gd name="T42" fmla="*/ 231 w 462"/>
              <a:gd name="T43" fmla="*/ 65 h 462"/>
              <a:gd name="T44" fmla="*/ 325 w 462"/>
              <a:gd name="T45" fmla="*/ 65 h 462"/>
              <a:gd name="T46" fmla="*/ 325 w 462"/>
              <a:gd name="T47" fmla="*/ 22 h 462"/>
              <a:gd name="T48" fmla="*/ 346 w 462"/>
              <a:gd name="T49" fmla="*/ 0 h 462"/>
              <a:gd name="T50" fmla="*/ 375 w 462"/>
              <a:gd name="T51" fmla="*/ 0 h 462"/>
              <a:gd name="T52" fmla="*/ 438 w 462"/>
              <a:gd name="T53" fmla="*/ 27 h 462"/>
              <a:gd name="T54" fmla="*/ 462 w 462"/>
              <a:gd name="T55" fmla="*/ 94 h 462"/>
              <a:gd name="T56" fmla="*/ 419 w 462"/>
              <a:gd name="T57" fmla="*/ 202 h 462"/>
              <a:gd name="T58" fmla="*/ 262 w 462"/>
              <a:gd name="T59" fmla="*/ 351 h 462"/>
              <a:gd name="T60" fmla="*/ 253 w 462"/>
              <a:gd name="T61" fmla="*/ 357 h 462"/>
              <a:gd name="T62" fmla="*/ 94 w 462"/>
              <a:gd name="T63" fmla="*/ 111 h 462"/>
              <a:gd name="T64" fmla="*/ 94 w 462"/>
              <a:gd name="T65" fmla="*/ 43 h 462"/>
              <a:gd name="T66" fmla="*/ 87 w 462"/>
              <a:gd name="T67" fmla="*/ 43 h 462"/>
              <a:gd name="T68" fmla="*/ 56 w 462"/>
              <a:gd name="T69" fmla="*/ 56 h 462"/>
              <a:gd name="T70" fmla="*/ 43 w 462"/>
              <a:gd name="T71" fmla="*/ 94 h 462"/>
              <a:gd name="T72" fmla="*/ 78 w 462"/>
              <a:gd name="T73" fmla="*/ 176 h 462"/>
              <a:gd name="T74" fmla="*/ 97 w 462"/>
              <a:gd name="T75" fmla="*/ 200 h 462"/>
              <a:gd name="T76" fmla="*/ 94 w 462"/>
              <a:gd name="T77" fmla="*/ 111 h 462"/>
              <a:gd name="T78" fmla="*/ 368 w 462"/>
              <a:gd name="T79" fmla="*/ 111 h 462"/>
              <a:gd name="T80" fmla="*/ 365 w 462"/>
              <a:gd name="T81" fmla="*/ 200 h 462"/>
              <a:gd name="T82" fmla="*/ 384 w 462"/>
              <a:gd name="T83" fmla="*/ 176 h 462"/>
              <a:gd name="T84" fmla="*/ 418 w 462"/>
              <a:gd name="T85" fmla="*/ 94 h 462"/>
              <a:gd name="T86" fmla="*/ 405 w 462"/>
              <a:gd name="T87" fmla="*/ 56 h 462"/>
              <a:gd name="T88" fmla="*/ 375 w 462"/>
              <a:gd name="T89" fmla="*/ 43 h 462"/>
              <a:gd name="T90" fmla="*/ 368 w 462"/>
              <a:gd name="T91" fmla="*/ 43 h 462"/>
              <a:gd name="T92" fmla="*/ 368 w 462"/>
              <a:gd name="T93" fmla="*/ 111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62" h="462">
                <a:moveTo>
                  <a:pt x="253" y="357"/>
                </a:moveTo>
                <a:cubicBezTo>
                  <a:pt x="253" y="405"/>
                  <a:pt x="253" y="405"/>
                  <a:pt x="253" y="405"/>
                </a:cubicBezTo>
                <a:cubicBezTo>
                  <a:pt x="263" y="406"/>
                  <a:pt x="276" y="409"/>
                  <a:pt x="289" y="414"/>
                </a:cubicBezTo>
                <a:cubicBezTo>
                  <a:pt x="303" y="419"/>
                  <a:pt x="317" y="426"/>
                  <a:pt x="328" y="437"/>
                </a:cubicBezTo>
                <a:cubicBezTo>
                  <a:pt x="333" y="443"/>
                  <a:pt x="333" y="452"/>
                  <a:pt x="328" y="457"/>
                </a:cubicBezTo>
                <a:cubicBezTo>
                  <a:pt x="325" y="460"/>
                  <a:pt x="321" y="462"/>
                  <a:pt x="317" y="462"/>
                </a:cubicBezTo>
                <a:cubicBezTo>
                  <a:pt x="231" y="462"/>
                  <a:pt x="231" y="462"/>
                  <a:pt x="231" y="462"/>
                </a:cubicBezTo>
                <a:cubicBezTo>
                  <a:pt x="144" y="462"/>
                  <a:pt x="144" y="462"/>
                  <a:pt x="144" y="462"/>
                </a:cubicBezTo>
                <a:cubicBezTo>
                  <a:pt x="140" y="462"/>
                  <a:pt x="137" y="460"/>
                  <a:pt x="134" y="457"/>
                </a:cubicBezTo>
                <a:cubicBezTo>
                  <a:pt x="128" y="452"/>
                  <a:pt x="128" y="443"/>
                  <a:pt x="134" y="437"/>
                </a:cubicBezTo>
                <a:cubicBezTo>
                  <a:pt x="145" y="426"/>
                  <a:pt x="159" y="419"/>
                  <a:pt x="173" y="414"/>
                </a:cubicBezTo>
                <a:cubicBezTo>
                  <a:pt x="186" y="409"/>
                  <a:pt x="199" y="406"/>
                  <a:pt x="209" y="405"/>
                </a:cubicBezTo>
                <a:cubicBezTo>
                  <a:pt x="209" y="357"/>
                  <a:pt x="209" y="357"/>
                  <a:pt x="209" y="357"/>
                </a:cubicBezTo>
                <a:cubicBezTo>
                  <a:pt x="206" y="355"/>
                  <a:pt x="203" y="353"/>
                  <a:pt x="200" y="351"/>
                </a:cubicBezTo>
                <a:cubicBezTo>
                  <a:pt x="140" y="313"/>
                  <a:pt x="85" y="259"/>
                  <a:pt x="43" y="202"/>
                </a:cubicBezTo>
                <a:cubicBezTo>
                  <a:pt x="18" y="168"/>
                  <a:pt x="0" y="131"/>
                  <a:pt x="0" y="94"/>
                </a:cubicBezTo>
                <a:cubicBezTo>
                  <a:pt x="0" y="69"/>
                  <a:pt x="8" y="45"/>
                  <a:pt x="24" y="27"/>
                </a:cubicBezTo>
                <a:cubicBezTo>
                  <a:pt x="39" y="11"/>
                  <a:pt x="60" y="0"/>
                  <a:pt x="87" y="0"/>
                </a:cubicBezTo>
                <a:cubicBezTo>
                  <a:pt x="116" y="0"/>
                  <a:pt x="116" y="0"/>
                  <a:pt x="116" y="0"/>
                </a:cubicBezTo>
                <a:cubicBezTo>
                  <a:pt x="127" y="0"/>
                  <a:pt x="137" y="10"/>
                  <a:pt x="137" y="22"/>
                </a:cubicBezTo>
                <a:cubicBezTo>
                  <a:pt x="137" y="65"/>
                  <a:pt x="137" y="65"/>
                  <a:pt x="137" y="65"/>
                </a:cubicBezTo>
                <a:cubicBezTo>
                  <a:pt x="231" y="65"/>
                  <a:pt x="231" y="65"/>
                  <a:pt x="231" y="65"/>
                </a:cubicBezTo>
                <a:cubicBezTo>
                  <a:pt x="325" y="65"/>
                  <a:pt x="325" y="65"/>
                  <a:pt x="325" y="65"/>
                </a:cubicBezTo>
                <a:cubicBezTo>
                  <a:pt x="325" y="22"/>
                  <a:pt x="325" y="22"/>
                  <a:pt x="325" y="22"/>
                </a:cubicBezTo>
                <a:cubicBezTo>
                  <a:pt x="325" y="10"/>
                  <a:pt x="334" y="0"/>
                  <a:pt x="346" y="0"/>
                </a:cubicBezTo>
                <a:cubicBezTo>
                  <a:pt x="375" y="0"/>
                  <a:pt x="375" y="0"/>
                  <a:pt x="375" y="0"/>
                </a:cubicBezTo>
                <a:cubicBezTo>
                  <a:pt x="402" y="0"/>
                  <a:pt x="423" y="11"/>
                  <a:pt x="438" y="27"/>
                </a:cubicBezTo>
                <a:cubicBezTo>
                  <a:pt x="454" y="45"/>
                  <a:pt x="462" y="69"/>
                  <a:pt x="462" y="94"/>
                </a:cubicBezTo>
                <a:cubicBezTo>
                  <a:pt x="462" y="131"/>
                  <a:pt x="444" y="168"/>
                  <a:pt x="419" y="202"/>
                </a:cubicBezTo>
                <a:cubicBezTo>
                  <a:pt x="377" y="259"/>
                  <a:pt x="322" y="313"/>
                  <a:pt x="262" y="351"/>
                </a:cubicBezTo>
                <a:cubicBezTo>
                  <a:pt x="259" y="353"/>
                  <a:pt x="256" y="355"/>
                  <a:pt x="253" y="357"/>
                </a:cubicBezTo>
                <a:close/>
                <a:moveTo>
                  <a:pt x="94" y="111"/>
                </a:moveTo>
                <a:cubicBezTo>
                  <a:pt x="94" y="43"/>
                  <a:pt x="94" y="43"/>
                  <a:pt x="94" y="43"/>
                </a:cubicBezTo>
                <a:cubicBezTo>
                  <a:pt x="87" y="43"/>
                  <a:pt x="87" y="43"/>
                  <a:pt x="87" y="43"/>
                </a:cubicBezTo>
                <a:cubicBezTo>
                  <a:pt x="73" y="43"/>
                  <a:pt x="63" y="48"/>
                  <a:pt x="56" y="56"/>
                </a:cubicBezTo>
                <a:cubicBezTo>
                  <a:pt x="48" y="65"/>
                  <a:pt x="43" y="79"/>
                  <a:pt x="43" y="94"/>
                </a:cubicBezTo>
                <a:cubicBezTo>
                  <a:pt x="43" y="120"/>
                  <a:pt x="58" y="149"/>
                  <a:pt x="78" y="176"/>
                </a:cubicBezTo>
                <a:cubicBezTo>
                  <a:pt x="84" y="184"/>
                  <a:pt x="90" y="192"/>
                  <a:pt x="97" y="200"/>
                </a:cubicBezTo>
                <a:cubicBezTo>
                  <a:pt x="95" y="176"/>
                  <a:pt x="94" y="147"/>
                  <a:pt x="94" y="111"/>
                </a:cubicBezTo>
                <a:close/>
                <a:moveTo>
                  <a:pt x="368" y="111"/>
                </a:moveTo>
                <a:cubicBezTo>
                  <a:pt x="368" y="147"/>
                  <a:pt x="367" y="176"/>
                  <a:pt x="365" y="200"/>
                </a:cubicBezTo>
                <a:cubicBezTo>
                  <a:pt x="372" y="192"/>
                  <a:pt x="378" y="184"/>
                  <a:pt x="384" y="176"/>
                </a:cubicBezTo>
                <a:cubicBezTo>
                  <a:pt x="404" y="149"/>
                  <a:pt x="418" y="120"/>
                  <a:pt x="418" y="94"/>
                </a:cubicBezTo>
                <a:cubicBezTo>
                  <a:pt x="418" y="79"/>
                  <a:pt x="414" y="65"/>
                  <a:pt x="405" y="56"/>
                </a:cubicBezTo>
                <a:cubicBezTo>
                  <a:pt x="399" y="48"/>
                  <a:pt x="389" y="43"/>
                  <a:pt x="375" y="43"/>
                </a:cubicBezTo>
                <a:cubicBezTo>
                  <a:pt x="368" y="43"/>
                  <a:pt x="368" y="43"/>
                  <a:pt x="368" y="43"/>
                </a:cubicBezTo>
                <a:lnTo>
                  <a:pt x="368" y="111"/>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690" name="Group 689"/>
          <p:cNvGrpSpPr/>
          <p:nvPr userDrawn="1"/>
        </p:nvGrpSpPr>
        <p:grpSpPr>
          <a:xfrm>
            <a:off x="9388572" y="6656553"/>
            <a:ext cx="594494" cy="293493"/>
            <a:chOff x="7645734" y="6227350"/>
            <a:chExt cx="594494" cy="293493"/>
          </a:xfrm>
          <a:solidFill>
            <a:schemeClr val="accent5"/>
          </a:solidFill>
        </p:grpSpPr>
        <p:sp>
          <p:nvSpPr>
            <p:cNvPr id="639" name="Freeform 7"/>
            <p:cNvSpPr>
              <a:spLocks/>
            </p:cNvSpPr>
            <p:nvPr userDrawn="1"/>
          </p:nvSpPr>
          <p:spPr bwMode="auto">
            <a:xfrm>
              <a:off x="8140173" y="6382851"/>
              <a:ext cx="52529" cy="122984"/>
            </a:xfrm>
            <a:custGeom>
              <a:avLst/>
              <a:gdLst>
                <a:gd name="T0" fmla="*/ 30 w 42"/>
                <a:gd name="T1" fmla="*/ 44 h 98"/>
                <a:gd name="T2" fmla="*/ 30 w 42"/>
                <a:gd name="T3" fmla="*/ 0 h 98"/>
                <a:gd name="T4" fmla="*/ 10 w 42"/>
                <a:gd name="T5" fmla="*/ 8 h 98"/>
                <a:gd name="T6" fmla="*/ 10 w 42"/>
                <a:gd name="T7" fmla="*/ 44 h 98"/>
                <a:gd name="T8" fmla="*/ 0 w 42"/>
                <a:gd name="T9" fmla="*/ 62 h 98"/>
                <a:gd name="T10" fmla="*/ 1 w 42"/>
                <a:gd name="T11" fmla="*/ 98 h 98"/>
                <a:gd name="T12" fmla="*/ 42 w 42"/>
                <a:gd name="T13" fmla="*/ 97 h 98"/>
                <a:gd name="T14" fmla="*/ 41 w 42"/>
                <a:gd name="T15" fmla="*/ 61 h 98"/>
                <a:gd name="T16" fmla="*/ 30 w 42"/>
                <a:gd name="T1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98">
                  <a:moveTo>
                    <a:pt x="30" y="44"/>
                  </a:moveTo>
                  <a:cubicBezTo>
                    <a:pt x="30" y="0"/>
                    <a:pt x="30" y="0"/>
                    <a:pt x="30" y="0"/>
                  </a:cubicBezTo>
                  <a:cubicBezTo>
                    <a:pt x="10" y="8"/>
                    <a:pt x="10" y="8"/>
                    <a:pt x="10" y="8"/>
                  </a:cubicBezTo>
                  <a:cubicBezTo>
                    <a:pt x="10" y="44"/>
                    <a:pt x="10" y="44"/>
                    <a:pt x="10" y="44"/>
                  </a:cubicBezTo>
                  <a:cubicBezTo>
                    <a:pt x="4" y="48"/>
                    <a:pt x="0" y="55"/>
                    <a:pt x="0" y="62"/>
                  </a:cubicBezTo>
                  <a:cubicBezTo>
                    <a:pt x="1" y="98"/>
                    <a:pt x="1" y="98"/>
                    <a:pt x="1" y="98"/>
                  </a:cubicBezTo>
                  <a:cubicBezTo>
                    <a:pt x="42" y="97"/>
                    <a:pt x="42" y="97"/>
                    <a:pt x="42" y="97"/>
                  </a:cubicBezTo>
                  <a:cubicBezTo>
                    <a:pt x="41" y="61"/>
                    <a:pt x="41" y="61"/>
                    <a:pt x="41" y="61"/>
                  </a:cubicBezTo>
                  <a:cubicBezTo>
                    <a:pt x="41" y="54"/>
                    <a:pt x="36" y="47"/>
                    <a:pt x="30"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0" name="Freeform 8"/>
            <p:cNvSpPr>
              <a:spLocks noEditPoints="1"/>
            </p:cNvSpPr>
            <p:nvPr userDrawn="1"/>
          </p:nvSpPr>
          <p:spPr bwMode="auto">
            <a:xfrm>
              <a:off x="7645734" y="6227350"/>
              <a:ext cx="594494" cy="293493"/>
            </a:xfrm>
            <a:custGeom>
              <a:avLst/>
              <a:gdLst>
                <a:gd name="T0" fmla="*/ 475 w 475"/>
                <a:gd name="T1" fmla="*/ 83 h 234"/>
                <a:gd name="T2" fmla="*/ 236 w 475"/>
                <a:gd name="T3" fmla="*/ 0 h 234"/>
                <a:gd name="T4" fmla="*/ 0 w 475"/>
                <a:gd name="T5" fmla="*/ 93 h 234"/>
                <a:gd name="T6" fmla="*/ 118 w 475"/>
                <a:gd name="T7" fmla="*/ 139 h 234"/>
                <a:gd name="T8" fmla="*/ 119 w 475"/>
                <a:gd name="T9" fmla="*/ 200 h 234"/>
                <a:gd name="T10" fmla="*/ 119 w 475"/>
                <a:gd name="T11" fmla="*/ 200 h 234"/>
                <a:gd name="T12" fmla="*/ 240 w 475"/>
                <a:gd name="T13" fmla="*/ 233 h 234"/>
                <a:gd name="T14" fmla="*/ 359 w 475"/>
                <a:gd name="T15" fmla="*/ 195 h 234"/>
                <a:gd name="T16" fmla="*/ 358 w 475"/>
                <a:gd name="T17" fmla="*/ 134 h 234"/>
                <a:gd name="T18" fmla="*/ 475 w 475"/>
                <a:gd name="T19" fmla="*/ 83 h 234"/>
                <a:gd name="T20" fmla="*/ 313 w 475"/>
                <a:gd name="T21" fmla="*/ 200 h 234"/>
                <a:gd name="T22" fmla="*/ 239 w 475"/>
                <a:gd name="T23" fmla="*/ 209 h 234"/>
                <a:gd name="T24" fmla="*/ 166 w 475"/>
                <a:gd name="T25" fmla="*/ 203 h 234"/>
                <a:gd name="T26" fmla="*/ 137 w 475"/>
                <a:gd name="T27" fmla="*/ 192 h 234"/>
                <a:gd name="T28" fmla="*/ 166 w 475"/>
                <a:gd name="T29" fmla="*/ 180 h 234"/>
                <a:gd name="T30" fmla="*/ 239 w 475"/>
                <a:gd name="T31" fmla="*/ 171 h 234"/>
                <a:gd name="T32" fmla="*/ 312 w 475"/>
                <a:gd name="T33" fmla="*/ 177 h 234"/>
                <a:gd name="T34" fmla="*/ 341 w 475"/>
                <a:gd name="T35" fmla="*/ 188 h 234"/>
                <a:gd name="T36" fmla="*/ 313 w 475"/>
                <a:gd name="T37" fmla="*/ 20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5" h="234">
                  <a:moveTo>
                    <a:pt x="475" y="83"/>
                  </a:moveTo>
                  <a:cubicBezTo>
                    <a:pt x="236" y="0"/>
                    <a:pt x="236" y="0"/>
                    <a:pt x="236" y="0"/>
                  </a:cubicBezTo>
                  <a:cubicBezTo>
                    <a:pt x="0" y="93"/>
                    <a:pt x="0" y="93"/>
                    <a:pt x="0" y="93"/>
                  </a:cubicBezTo>
                  <a:cubicBezTo>
                    <a:pt x="118" y="139"/>
                    <a:pt x="118" y="139"/>
                    <a:pt x="118" y="139"/>
                  </a:cubicBezTo>
                  <a:cubicBezTo>
                    <a:pt x="119" y="200"/>
                    <a:pt x="119" y="200"/>
                    <a:pt x="119" y="200"/>
                  </a:cubicBezTo>
                  <a:cubicBezTo>
                    <a:pt x="119" y="200"/>
                    <a:pt x="119" y="200"/>
                    <a:pt x="119" y="200"/>
                  </a:cubicBezTo>
                  <a:cubicBezTo>
                    <a:pt x="119" y="219"/>
                    <a:pt x="173" y="234"/>
                    <a:pt x="240" y="233"/>
                  </a:cubicBezTo>
                  <a:cubicBezTo>
                    <a:pt x="306" y="231"/>
                    <a:pt x="360" y="214"/>
                    <a:pt x="359" y="195"/>
                  </a:cubicBezTo>
                  <a:cubicBezTo>
                    <a:pt x="358" y="134"/>
                    <a:pt x="358" y="134"/>
                    <a:pt x="358" y="134"/>
                  </a:cubicBezTo>
                  <a:lnTo>
                    <a:pt x="475" y="83"/>
                  </a:lnTo>
                  <a:close/>
                  <a:moveTo>
                    <a:pt x="313" y="200"/>
                  </a:moveTo>
                  <a:cubicBezTo>
                    <a:pt x="292" y="205"/>
                    <a:pt x="266" y="208"/>
                    <a:pt x="239" y="209"/>
                  </a:cubicBezTo>
                  <a:cubicBezTo>
                    <a:pt x="213" y="210"/>
                    <a:pt x="186" y="207"/>
                    <a:pt x="166" y="203"/>
                  </a:cubicBezTo>
                  <a:cubicBezTo>
                    <a:pt x="150" y="199"/>
                    <a:pt x="141" y="195"/>
                    <a:pt x="137" y="192"/>
                  </a:cubicBezTo>
                  <a:cubicBezTo>
                    <a:pt x="141" y="189"/>
                    <a:pt x="150" y="185"/>
                    <a:pt x="166" y="180"/>
                  </a:cubicBezTo>
                  <a:cubicBezTo>
                    <a:pt x="186" y="175"/>
                    <a:pt x="212" y="172"/>
                    <a:pt x="239" y="171"/>
                  </a:cubicBezTo>
                  <a:cubicBezTo>
                    <a:pt x="266" y="171"/>
                    <a:pt x="292" y="173"/>
                    <a:pt x="312" y="177"/>
                  </a:cubicBezTo>
                  <a:cubicBezTo>
                    <a:pt x="328" y="181"/>
                    <a:pt x="337" y="185"/>
                    <a:pt x="341" y="188"/>
                  </a:cubicBezTo>
                  <a:cubicBezTo>
                    <a:pt x="337" y="191"/>
                    <a:pt x="329" y="195"/>
                    <a:pt x="313" y="2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91" name="Group 690"/>
          <p:cNvGrpSpPr/>
          <p:nvPr userDrawn="1"/>
        </p:nvGrpSpPr>
        <p:grpSpPr>
          <a:xfrm>
            <a:off x="9466115" y="5964801"/>
            <a:ext cx="439408" cy="433988"/>
            <a:chOff x="6999421" y="5535598"/>
            <a:chExt cx="439408" cy="433988"/>
          </a:xfrm>
          <a:solidFill>
            <a:schemeClr val="accent5"/>
          </a:solidFill>
        </p:grpSpPr>
        <p:sp>
          <p:nvSpPr>
            <p:cNvPr id="642" name="Freeform 9"/>
            <p:cNvSpPr>
              <a:spLocks/>
            </p:cNvSpPr>
            <p:nvPr userDrawn="1"/>
          </p:nvSpPr>
          <p:spPr bwMode="auto">
            <a:xfrm>
              <a:off x="7079465" y="5672340"/>
              <a:ext cx="215327" cy="216994"/>
            </a:xfrm>
            <a:custGeom>
              <a:avLst/>
              <a:gdLst>
                <a:gd name="T0" fmla="*/ 156 w 172"/>
                <a:gd name="T1" fmla="*/ 84 h 173"/>
                <a:gd name="T2" fmla="*/ 155 w 172"/>
                <a:gd name="T3" fmla="*/ 85 h 173"/>
                <a:gd name="T4" fmla="*/ 137 w 172"/>
                <a:gd name="T5" fmla="*/ 99 h 173"/>
                <a:gd name="T6" fmla="*/ 86 w 172"/>
                <a:gd name="T7" fmla="*/ 139 h 173"/>
                <a:gd name="T8" fmla="*/ 34 w 172"/>
                <a:gd name="T9" fmla="*/ 87 h 173"/>
                <a:gd name="T10" fmla="*/ 83 w 172"/>
                <a:gd name="T11" fmla="*/ 34 h 173"/>
                <a:gd name="T12" fmla="*/ 93 w 172"/>
                <a:gd name="T13" fmla="*/ 23 h 173"/>
                <a:gd name="T14" fmla="*/ 94 w 172"/>
                <a:gd name="T15" fmla="*/ 22 h 173"/>
                <a:gd name="T16" fmla="*/ 111 w 172"/>
                <a:gd name="T17" fmla="*/ 6 h 173"/>
                <a:gd name="T18" fmla="*/ 112 w 172"/>
                <a:gd name="T19" fmla="*/ 5 h 173"/>
                <a:gd name="T20" fmla="*/ 112 w 172"/>
                <a:gd name="T21" fmla="*/ 5 h 173"/>
                <a:gd name="T22" fmla="*/ 86 w 172"/>
                <a:gd name="T23" fmla="*/ 0 h 173"/>
                <a:gd name="T24" fmla="*/ 0 w 172"/>
                <a:gd name="T25" fmla="*/ 87 h 173"/>
                <a:gd name="T26" fmla="*/ 86 w 172"/>
                <a:gd name="T27" fmla="*/ 172 h 173"/>
                <a:gd name="T28" fmla="*/ 172 w 172"/>
                <a:gd name="T29" fmla="*/ 86 h 173"/>
                <a:gd name="T30" fmla="*/ 170 w 172"/>
                <a:gd name="T31" fmla="*/ 69 h 173"/>
                <a:gd name="T32" fmla="*/ 156 w 172"/>
                <a:gd name="T33" fmla="*/ 84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2" h="173">
                  <a:moveTo>
                    <a:pt x="156" y="84"/>
                  </a:moveTo>
                  <a:cubicBezTo>
                    <a:pt x="155" y="85"/>
                    <a:pt x="155" y="85"/>
                    <a:pt x="155" y="85"/>
                  </a:cubicBezTo>
                  <a:cubicBezTo>
                    <a:pt x="149" y="90"/>
                    <a:pt x="143" y="95"/>
                    <a:pt x="137" y="99"/>
                  </a:cubicBezTo>
                  <a:cubicBezTo>
                    <a:pt x="131" y="122"/>
                    <a:pt x="111" y="139"/>
                    <a:pt x="86" y="139"/>
                  </a:cubicBezTo>
                  <a:cubicBezTo>
                    <a:pt x="57" y="139"/>
                    <a:pt x="34" y="115"/>
                    <a:pt x="34" y="87"/>
                  </a:cubicBezTo>
                  <a:cubicBezTo>
                    <a:pt x="34" y="58"/>
                    <a:pt x="56" y="36"/>
                    <a:pt x="83" y="34"/>
                  </a:cubicBezTo>
                  <a:cubicBezTo>
                    <a:pt x="86" y="30"/>
                    <a:pt x="90" y="27"/>
                    <a:pt x="93" y="23"/>
                  </a:cubicBezTo>
                  <a:cubicBezTo>
                    <a:pt x="94" y="22"/>
                    <a:pt x="94" y="22"/>
                    <a:pt x="94" y="22"/>
                  </a:cubicBezTo>
                  <a:cubicBezTo>
                    <a:pt x="111" y="6"/>
                    <a:pt x="111" y="6"/>
                    <a:pt x="111" y="6"/>
                  </a:cubicBezTo>
                  <a:cubicBezTo>
                    <a:pt x="112" y="5"/>
                    <a:pt x="112" y="5"/>
                    <a:pt x="112" y="5"/>
                  </a:cubicBezTo>
                  <a:cubicBezTo>
                    <a:pt x="112" y="5"/>
                    <a:pt x="112" y="5"/>
                    <a:pt x="112" y="5"/>
                  </a:cubicBezTo>
                  <a:cubicBezTo>
                    <a:pt x="104" y="2"/>
                    <a:pt x="95" y="0"/>
                    <a:pt x="86" y="0"/>
                  </a:cubicBezTo>
                  <a:cubicBezTo>
                    <a:pt x="38" y="1"/>
                    <a:pt x="0" y="39"/>
                    <a:pt x="0" y="87"/>
                  </a:cubicBezTo>
                  <a:cubicBezTo>
                    <a:pt x="0" y="134"/>
                    <a:pt x="39" y="173"/>
                    <a:pt x="86" y="172"/>
                  </a:cubicBezTo>
                  <a:cubicBezTo>
                    <a:pt x="134" y="172"/>
                    <a:pt x="172" y="134"/>
                    <a:pt x="172" y="86"/>
                  </a:cubicBezTo>
                  <a:cubicBezTo>
                    <a:pt x="172" y="80"/>
                    <a:pt x="172" y="74"/>
                    <a:pt x="170" y="69"/>
                  </a:cubicBezTo>
                  <a:lnTo>
                    <a:pt x="156"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3" name="Freeform 10"/>
            <p:cNvSpPr>
              <a:spLocks/>
            </p:cNvSpPr>
            <p:nvPr userDrawn="1"/>
          </p:nvSpPr>
          <p:spPr bwMode="auto">
            <a:xfrm>
              <a:off x="6999421" y="5592087"/>
              <a:ext cx="375415" cy="377499"/>
            </a:xfrm>
            <a:custGeom>
              <a:avLst/>
              <a:gdLst>
                <a:gd name="T0" fmla="*/ 270 w 300"/>
                <a:gd name="T1" fmla="*/ 78 h 301"/>
                <a:gd name="T2" fmla="*/ 258 w 300"/>
                <a:gd name="T3" fmla="*/ 101 h 301"/>
                <a:gd name="T4" fmla="*/ 268 w 300"/>
                <a:gd name="T5" fmla="*/ 150 h 301"/>
                <a:gd name="T6" fmla="*/ 150 w 300"/>
                <a:gd name="T7" fmla="*/ 269 h 301"/>
                <a:gd name="T8" fmla="*/ 32 w 300"/>
                <a:gd name="T9" fmla="*/ 151 h 301"/>
                <a:gd name="T10" fmla="*/ 150 w 300"/>
                <a:gd name="T11" fmla="*/ 32 h 301"/>
                <a:gd name="T12" fmla="*/ 207 w 300"/>
                <a:gd name="T13" fmla="*/ 47 h 301"/>
                <a:gd name="T14" fmla="*/ 228 w 300"/>
                <a:gd name="T15" fmla="*/ 36 h 301"/>
                <a:gd name="T16" fmla="*/ 226 w 300"/>
                <a:gd name="T17" fmla="*/ 21 h 301"/>
                <a:gd name="T18" fmla="*/ 150 w 300"/>
                <a:gd name="T19" fmla="*/ 0 h 301"/>
                <a:gd name="T20" fmla="*/ 0 w 300"/>
                <a:gd name="T21" fmla="*/ 151 h 301"/>
                <a:gd name="T22" fmla="*/ 151 w 300"/>
                <a:gd name="T23" fmla="*/ 300 h 301"/>
                <a:gd name="T24" fmla="*/ 300 w 300"/>
                <a:gd name="T25" fmla="*/ 150 h 301"/>
                <a:gd name="T26" fmla="*/ 282 w 300"/>
                <a:gd name="T27" fmla="*/ 80 h 301"/>
                <a:gd name="T28" fmla="*/ 270 w 300"/>
                <a:gd name="T29" fmla="*/ 7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0" h="301">
                  <a:moveTo>
                    <a:pt x="270" y="78"/>
                  </a:moveTo>
                  <a:cubicBezTo>
                    <a:pt x="266" y="86"/>
                    <a:pt x="262" y="93"/>
                    <a:pt x="258" y="101"/>
                  </a:cubicBezTo>
                  <a:cubicBezTo>
                    <a:pt x="264" y="116"/>
                    <a:pt x="268" y="133"/>
                    <a:pt x="268" y="150"/>
                  </a:cubicBezTo>
                  <a:cubicBezTo>
                    <a:pt x="269" y="215"/>
                    <a:pt x="216" y="268"/>
                    <a:pt x="150" y="269"/>
                  </a:cubicBezTo>
                  <a:cubicBezTo>
                    <a:pt x="85" y="269"/>
                    <a:pt x="32" y="216"/>
                    <a:pt x="32" y="151"/>
                  </a:cubicBezTo>
                  <a:cubicBezTo>
                    <a:pt x="32" y="85"/>
                    <a:pt x="85" y="32"/>
                    <a:pt x="150" y="32"/>
                  </a:cubicBezTo>
                  <a:cubicBezTo>
                    <a:pt x="171" y="32"/>
                    <a:pt x="190" y="37"/>
                    <a:pt x="207" y="47"/>
                  </a:cubicBezTo>
                  <a:cubicBezTo>
                    <a:pt x="214" y="43"/>
                    <a:pt x="221" y="39"/>
                    <a:pt x="228" y="36"/>
                  </a:cubicBezTo>
                  <a:cubicBezTo>
                    <a:pt x="226" y="21"/>
                    <a:pt x="226" y="21"/>
                    <a:pt x="226" y="21"/>
                  </a:cubicBezTo>
                  <a:cubicBezTo>
                    <a:pt x="204" y="8"/>
                    <a:pt x="178" y="0"/>
                    <a:pt x="150" y="0"/>
                  </a:cubicBezTo>
                  <a:cubicBezTo>
                    <a:pt x="67" y="1"/>
                    <a:pt x="0" y="68"/>
                    <a:pt x="0" y="151"/>
                  </a:cubicBezTo>
                  <a:cubicBezTo>
                    <a:pt x="0" y="234"/>
                    <a:pt x="68" y="301"/>
                    <a:pt x="151" y="300"/>
                  </a:cubicBezTo>
                  <a:cubicBezTo>
                    <a:pt x="233" y="300"/>
                    <a:pt x="300" y="233"/>
                    <a:pt x="300" y="150"/>
                  </a:cubicBezTo>
                  <a:cubicBezTo>
                    <a:pt x="300" y="125"/>
                    <a:pt x="294" y="101"/>
                    <a:pt x="282" y="80"/>
                  </a:cubicBezTo>
                  <a:lnTo>
                    <a:pt x="270"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4" name="Freeform 11"/>
            <p:cNvSpPr>
              <a:spLocks/>
            </p:cNvSpPr>
            <p:nvPr userDrawn="1"/>
          </p:nvSpPr>
          <p:spPr bwMode="auto">
            <a:xfrm>
              <a:off x="7169514" y="5535598"/>
              <a:ext cx="269315" cy="269731"/>
            </a:xfrm>
            <a:custGeom>
              <a:avLst/>
              <a:gdLst>
                <a:gd name="T0" fmla="*/ 214 w 215"/>
                <a:gd name="T1" fmla="*/ 59 h 215"/>
                <a:gd name="T2" fmla="*/ 211 w 215"/>
                <a:gd name="T3" fmla="*/ 57 h 215"/>
                <a:gd name="T4" fmla="*/ 172 w 215"/>
                <a:gd name="T5" fmla="*/ 53 h 215"/>
                <a:gd name="T6" fmla="*/ 187 w 215"/>
                <a:gd name="T7" fmla="*/ 32 h 215"/>
                <a:gd name="T8" fmla="*/ 186 w 215"/>
                <a:gd name="T9" fmla="*/ 28 h 215"/>
                <a:gd name="T10" fmla="*/ 182 w 215"/>
                <a:gd name="T11" fmla="*/ 28 h 215"/>
                <a:gd name="T12" fmla="*/ 162 w 215"/>
                <a:gd name="T13" fmla="*/ 42 h 215"/>
                <a:gd name="T14" fmla="*/ 159 w 215"/>
                <a:gd name="T15" fmla="*/ 4 h 215"/>
                <a:gd name="T16" fmla="*/ 156 w 215"/>
                <a:gd name="T17" fmla="*/ 1 h 215"/>
                <a:gd name="T18" fmla="*/ 153 w 215"/>
                <a:gd name="T19" fmla="*/ 1 h 215"/>
                <a:gd name="T20" fmla="*/ 109 w 215"/>
                <a:gd name="T21" fmla="*/ 45 h 215"/>
                <a:gd name="T22" fmla="*/ 109 w 215"/>
                <a:gd name="T23" fmla="*/ 48 h 215"/>
                <a:gd name="T24" fmla="*/ 112 w 215"/>
                <a:gd name="T25" fmla="*/ 87 h 215"/>
                <a:gd name="T26" fmla="*/ 113 w 215"/>
                <a:gd name="T27" fmla="*/ 89 h 215"/>
                <a:gd name="T28" fmla="*/ 115 w 215"/>
                <a:gd name="T29" fmla="*/ 90 h 215"/>
                <a:gd name="T30" fmla="*/ 118 w 215"/>
                <a:gd name="T31" fmla="*/ 90 h 215"/>
                <a:gd name="T32" fmla="*/ 118 w 215"/>
                <a:gd name="T33" fmla="*/ 90 h 215"/>
                <a:gd name="T34" fmla="*/ 114 w 215"/>
                <a:gd name="T35" fmla="*/ 94 h 215"/>
                <a:gd name="T36" fmla="*/ 53 w 215"/>
                <a:gd name="T37" fmla="*/ 129 h 215"/>
                <a:gd name="T38" fmla="*/ 36 w 215"/>
                <a:gd name="T39" fmla="*/ 145 h 215"/>
                <a:gd name="T40" fmla="*/ 12 w 215"/>
                <a:gd name="T41" fmla="*/ 190 h 215"/>
                <a:gd name="T42" fmla="*/ 0 w 215"/>
                <a:gd name="T43" fmla="*/ 210 h 215"/>
                <a:gd name="T44" fmla="*/ 0 w 215"/>
                <a:gd name="T45" fmla="*/ 210 h 215"/>
                <a:gd name="T46" fmla="*/ 0 w 215"/>
                <a:gd name="T47" fmla="*/ 210 h 215"/>
                <a:gd name="T48" fmla="*/ 0 w 215"/>
                <a:gd name="T49" fmla="*/ 210 h 215"/>
                <a:gd name="T50" fmla="*/ 0 w 215"/>
                <a:gd name="T51" fmla="*/ 210 h 215"/>
                <a:gd name="T52" fmla="*/ 0 w 215"/>
                <a:gd name="T53" fmla="*/ 210 h 215"/>
                <a:gd name="T54" fmla="*/ 0 w 215"/>
                <a:gd name="T55" fmla="*/ 210 h 215"/>
                <a:gd name="T56" fmla="*/ 0 w 215"/>
                <a:gd name="T57" fmla="*/ 210 h 215"/>
                <a:gd name="T58" fmla="*/ 0 w 215"/>
                <a:gd name="T59" fmla="*/ 210 h 215"/>
                <a:gd name="T60" fmla="*/ 1 w 215"/>
                <a:gd name="T61" fmla="*/ 213 h 215"/>
                <a:gd name="T62" fmla="*/ 2 w 215"/>
                <a:gd name="T63" fmla="*/ 213 h 215"/>
                <a:gd name="T64" fmla="*/ 2 w 215"/>
                <a:gd name="T65" fmla="*/ 214 h 215"/>
                <a:gd name="T66" fmla="*/ 4 w 215"/>
                <a:gd name="T67" fmla="*/ 215 h 215"/>
                <a:gd name="T68" fmla="*/ 4 w 215"/>
                <a:gd name="T69" fmla="*/ 215 h 215"/>
                <a:gd name="T70" fmla="*/ 5 w 215"/>
                <a:gd name="T71" fmla="*/ 215 h 215"/>
                <a:gd name="T72" fmla="*/ 5 w 215"/>
                <a:gd name="T73" fmla="*/ 215 h 215"/>
                <a:gd name="T74" fmla="*/ 5 w 215"/>
                <a:gd name="T75" fmla="*/ 215 h 215"/>
                <a:gd name="T76" fmla="*/ 5 w 215"/>
                <a:gd name="T77" fmla="*/ 215 h 215"/>
                <a:gd name="T78" fmla="*/ 5 w 215"/>
                <a:gd name="T79" fmla="*/ 215 h 215"/>
                <a:gd name="T80" fmla="*/ 5 w 215"/>
                <a:gd name="T81" fmla="*/ 215 h 215"/>
                <a:gd name="T82" fmla="*/ 5 w 215"/>
                <a:gd name="T83" fmla="*/ 215 h 215"/>
                <a:gd name="T84" fmla="*/ 25 w 215"/>
                <a:gd name="T85" fmla="*/ 203 h 215"/>
                <a:gd name="T86" fmla="*/ 69 w 215"/>
                <a:gd name="T87" fmla="*/ 179 h 215"/>
                <a:gd name="T88" fmla="*/ 86 w 215"/>
                <a:gd name="T89" fmla="*/ 162 h 215"/>
                <a:gd name="T90" fmla="*/ 121 w 215"/>
                <a:gd name="T91" fmla="*/ 101 h 215"/>
                <a:gd name="T92" fmla="*/ 125 w 215"/>
                <a:gd name="T93" fmla="*/ 97 h 215"/>
                <a:gd name="T94" fmla="*/ 125 w 215"/>
                <a:gd name="T95" fmla="*/ 97 h 215"/>
                <a:gd name="T96" fmla="*/ 124 w 215"/>
                <a:gd name="T97" fmla="*/ 100 h 215"/>
                <a:gd name="T98" fmla="*/ 125 w 215"/>
                <a:gd name="T99" fmla="*/ 102 h 215"/>
                <a:gd name="T100" fmla="*/ 127 w 215"/>
                <a:gd name="T101" fmla="*/ 103 h 215"/>
                <a:gd name="T102" fmla="*/ 167 w 215"/>
                <a:gd name="T103" fmla="*/ 107 h 215"/>
                <a:gd name="T104" fmla="*/ 170 w 215"/>
                <a:gd name="T105" fmla="*/ 106 h 215"/>
                <a:gd name="T106" fmla="*/ 213 w 215"/>
                <a:gd name="T107" fmla="*/ 62 h 215"/>
                <a:gd name="T108" fmla="*/ 214 w 215"/>
                <a:gd name="T109" fmla="*/ 59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15" h="215">
                  <a:moveTo>
                    <a:pt x="214" y="59"/>
                  </a:moveTo>
                  <a:cubicBezTo>
                    <a:pt x="214" y="58"/>
                    <a:pt x="212" y="57"/>
                    <a:pt x="211" y="57"/>
                  </a:cubicBezTo>
                  <a:cubicBezTo>
                    <a:pt x="172" y="53"/>
                    <a:pt x="172" y="53"/>
                    <a:pt x="172" y="53"/>
                  </a:cubicBezTo>
                  <a:cubicBezTo>
                    <a:pt x="187" y="32"/>
                    <a:pt x="187" y="32"/>
                    <a:pt x="187" y="32"/>
                  </a:cubicBezTo>
                  <a:cubicBezTo>
                    <a:pt x="188" y="31"/>
                    <a:pt x="187" y="29"/>
                    <a:pt x="186" y="28"/>
                  </a:cubicBezTo>
                  <a:cubicBezTo>
                    <a:pt x="185" y="27"/>
                    <a:pt x="183" y="27"/>
                    <a:pt x="182" y="28"/>
                  </a:cubicBezTo>
                  <a:cubicBezTo>
                    <a:pt x="162" y="42"/>
                    <a:pt x="162" y="42"/>
                    <a:pt x="162" y="42"/>
                  </a:cubicBezTo>
                  <a:cubicBezTo>
                    <a:pt x="159" y="4"/>
                    <a:pt x="159" y="4"/>
                    <a:pt x="159" y="4"/>
                  </a:cubicBezTo>
                  <a:cubicBezTo>
                    <a:pt x="158" y="2"/>
                    <a:pt x="158" y="1"/>
                    <a:pt x="156" y="1"/>
                  </a:cubicBezTo>
                  <a:cubicBezTo>
                    <a:pt x="155" y="0"/>
                    <a:pt x="154" y="0"/>
                    <a:pt x="153" y="1"/>
                  </a:cubicBezTo>
                  <a:cubicBezTo>
                    <a:pt x="109" y="45"/>
                    <a:pt x="109" y="45"/>
                    <a:pt x="109" y="45"/>
                  </a:cubicBezTo>
                  <a:cubicBezTo>
                    <a:pt x="109" y="46"/>
                    <a:pt x="108" y="47"/>
                    <a:pt x="109" y="48"/>
                  </a:cubicBezTo>
                  <a:cubicBezTo>
                    <a:pt x="112" y="87"/>
                    <a:pt x="112" y="87"/>
                    <a:pt x="112" y="87"/>
                  </a:cubicBezTo>
                  <a:cubicBezTo>
                    <a:pt x="112" y="88"/>
                    <a:pt x="113" y="89"/>
                    <a:pt x="113" y="89"/>
                  </a:cubicBezTo>
                  <a:cubicBezTo>
                    <a:pt x="114" y="90"/>
                    <a:pt x="114" y="90"/>
                    <a:pt x="115" y="90"/>
                  </a:cubicBezTo>
                  <a:cubicBezTo>
                    <a:pt x="116" y="91"/>
                    <a:pt x="117" y="90"/>
                    <a:pt x="118" y="90"/>
                  </a:cubicBezTo>
                  <a:cubicBezTo>
                    <a:pt x="118" y="90"/>
                    <a:pt x="118" y="90"/>
                    <a:pt x="118" y="90"/>
                  </a:cubicBezTo>
                  <a:cubicBezTo>
                    <a:pt x="114" y="94"/>
                    <a:pt x="114" y="94"/>
                    <a:pt x="114" y="94"/>
                  </a:cubicBezTo>
                  <a:cubicBezTo>
                    <a:pt x="96" y="100"/>
                    <a:pt x="75" y="111"/>
                    <a:pt x="53" y="129"/>
                  </a:cubicBezTo>
                  <a:cubicBezTo>
                    <a:pt x="36" y="145"/>
                    <a:pt x="36" y="145"/>
                    <a:pt x="36" y="145"/>
                  </a:cubicBezTo>
                  <a:cubicBezTo>
                    <a:pt x="19" y="163"/>
                    <a:pt x="12" y="179"/>
                    <a:pt x="12" y="190"/>
                  </a:cubicBezTo>
                  <a:cubicBezTo>
                    <a:pt x="12" y="191"/>
                    <a:pt x="0" y="209"/>
                    <a:pt x="0" y="210"/>
                  </a:cubicBezTo>
                  <a:cubicBezTo>
                    <a:pt x="0" y="210"/>
                    <a:pt x="0" y="210"/>
                    <a:pt x="0" y="210"/>
                  </a:cubicBezTo>
                  <a:cubicBezTo>
                    <a:pt x="0" y="210"/>
                    <a:pt x="0" y="210"/>
                    <a:pt x="0" y="210"/>
                  </a:cubicBezTo>
                  <a:cubicBezTo>
                    <a:pt x="0" y="210"/>
                    <a:pt x="0" y="210"/>
                    <a:pt x="0" y="210"/>
                  </a:cubicBezTo>
                  <a:cubicBezTo>
                    <a:pt x="0" y="210"/>
                    <a:pt x="0" y="210"/>
                    <a:pt x="0" y="210"/>
                  </a:cubicBezTo>
                  <a:cubicBezTo>
                    <a:pt x="0" y="210"/>
                    <a:pt x="0" y="210"/>
                    <a:pt x="0" y="210"/>
                  </a:cubicBezTo>
                  <a:cubicBezTo>
                    <a:pt x="0" y="210"/>
                    <a:pt x="0" y="210"/>
                    <a:pt x="0" y="210"/>
                  </a:cubicBezTo>
                  <a:cubicBezTo>
                    <a:pt x="0" y="210"/>
                    <a:pt x="0" y="210"/>
                    <a:pt x="0" y="210"/>
                  </a:cubicBezTo>
                  <a:cubicBezTo>
                    <a:pt x="0" y="210"/>
                    <a:pt x="0" y="210"/>
                    <a:pt x="0" y="210"/>
                  </a:cubicBezTo>
                  <a:cubicBezTo>
                    <a:pt x="0" y="211"/>
                    <a:pt x="1" y="212"/>
                    <a:pt x="1" y="213"/>
                  </a:cubicBezTo>
                  <a:cubicBezTo>
                    <a:pt x="2" y="213"/>
                    <a:pt x="2" y="213"/>
                    <a:pt x="2" y="213"/>
                  </a:cubicBezTo>
                  <a:cubicBezTo>
                    <a:pt x="2" y="214"/>
                    <a:pt x="2" y="214"/>
                    <a:pt x="2" y="214"/>
                  </a:cubicBezTo>
                  <a:cubicBezTo>
                    <a:pt x="3" y="214"/>
                    <a:pt x="3" y="215"/>
                    <a:pt x="4" y="215"/>
                  </a:cubicBezTo>
                  <a:cubicBezTo>
                    <a:pt x="4" y="215"/>
                    <a:pt x="4" y="215"/>
                    <a:pt x="4" y="215"/>
                  </a:cubicBezTo>
                  <a:cubicBezTo>
                    <a:pt x="4" y="215"/>
                    <a:pt x="5" y="215"/>
                    <a:pt x="5" y="215"/>
                  </a:cubicBezTo>
                  <a:cubicBezTo>
                    <a:pt x="5" y="215"/>
                    <a:pt x="5" y="215"/>
                    <a:pt x="5" y="215"/>
                  </a:cubicBezTo>
                  <a:cubicBezTo>
                    <a:pt x="5" y="215"/>
                    <a:pt x="5" y="215"/>
                    <a:pt x="5" y="215"/>
                  </a:cubicBezTo>
                  <a:cubicBezTo>
                    <a:pt x="5" y="215"/>
                    <a:pt x="5" y="215"/>
                    <a:pt x="5" y="215"/>
                  </a:cubicBezTo>
                  <a:cubicBezTo>
                    <a:pt x="5" y="215"/>
                    <a:pt x="5" y="215"/>
                    <a:pt x="5" y="215"/>
                  </a:cubicBezTo>
                  <a:cubicBezTo>
                    <a:pt x="5" y="215"/>
                    <a:pt x="5" y="215"/>
                    <a:pt x="5" y="215"/>
                  </a:cubicBezTo>
                  <a:cubicBezTo>
                    <a:pt x="5" y="215"/>
                    <a:pt x="5" y="215"/>
                    <a:pt x="5" y="215"/>
                  </a:cubicBezTo>
                  <a:cubicBezTo>
                    <a:pt x="6" y="215"/>
                    <a:pt x="24" y="202"/>
                    <a:pt x="25" y="203"/>
                  </a:cubicBezTo>
                  <a:cubicBezTo>
                    <a:pt x="36" y="203"/>
                    <a:pt x="52" y="195"/>
                    <a:pt x="69" y="179"/>
                  </a:cubicBezTo>
                  <a:cubicBezTo>
                    <a:pt x="86" y="162"/>
                    <a:pt x="86" y="162"/>
                    <a:pt x="86" y="162"/>
                  </a:cubicBezTo>
                  <a:cubicBezTo>
                    <a:pt x="104" y="140"/>
                    <a:pt x="115" y="119"/>
                    <a:pt x="121" y="101"/>
                  </a:cubicBezTo>
                  <a:cubicBezTo>
                    <a:pt x="125" y="97"/>
                    <a:pt x="125" y="97"/>
                    <a:pt x="125" y="97"/>
                  </a:cubicBezTo>
                  <a:cubicBezTo>
                    <a:pt x="125" y="97"/>
                    <a:pt x="125" y="97"/>
                    <a:pt x="125" y="97"/>
                  </a:cubicBezTo>
                  <a:cubicBezTo>
                    <a:pt x="124" y="98"/>
                    <a:pt x="124" y="99"/>
                    <a:pt x="124" y="100"/>
                  </a:cubicBezTo>
                  <a:cubicBezTo>
                    <a:pt x="125" y="101"/>
                    <a:pt x="125" y="101"/>
                    <a:pt x="125" y="102"/>
                  </a:cubicBezTo>
                  <a:cubicBezTo>
                    <a:pt x="126" y="102"/>
                    <a:pt x="127" y="103"/>
                    <a:pt x="127" y="103"/>
                  </a:cubicBezTo>
                  <a:cubicBezTo>
                    <a:pt x="167" y="107"/>
                    <a:pt x="167" y="107"/>
                    <a:pt x="167" y="107"/>
                  </a:cubicBezTo>
                  <a:cubicBezTo>
                    <a:pt x="168" y="107"/>
                    <a:pt x="169" y="106"/>
                    <a:pt x="170" y="106"/>
                  </a:cubicBezTo>
                  <a:cubicBezTo>
                    <a:pt x="213" y="62"/>
                    <a:pt x="213" y="62"/>
                    <a:pt x="213" y="62"/>
                  </a:cubicBezTo>
                  <a:cubicBezTo>
                    <a:pt x="214" y="61"/>
                    <a:pt x="215" y="60"/>
                    <a:pt x="214"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20" name="Freeform 11"/>
          <p:cNvSpPr>
            <a:spLocks noEditPoints="1"/>
          </p:cNvSpPr>
          <p:nvPr userDrawn="1"/>
        </p:nvSpPr>
        <p:spPr bwMode="auto">
          <a:xfrm>
            <a:off x="7464142" y="5322505"/>
            <a:ext cx="447498" cy="528223"/>
          </a:xfrm>
          <a:custGeom>
            <a:avLst/>
            <a:gdLst>
              <a:gd name="T0" fmla="*/ 357 w 390"/>
              <a:gd name="T1" fmla="*/ 124 h 460"/>
              <a:gd name="T2" fmla="*/ 346 w 390"/>
              <a:gd name="T3" fmla="*/ 72 h 460"/>
              <a:gd name="T4" fmla="*/ 310 w 390"/>
              <a:gd name="T5" fmla="*/ 110 h 460"/>
              <a:gd name="T6" fmla="*/ 335 w 390"/>
              <a:gd name="T7" fmla="*/ 121 h 460"/>
              <a:gd name="T8" fmla="*/ 335 w 390"/>
              <a:gd name="T9" fmla="*/ 270 h 460"/>
              <a:gd name="T10" fmla="*/ 297 w 390"/>
              <a:gd name="T11" fmla="*/ 437 h 460"/>
              <a:gd name="T12" fmla="*/ 317 w 390"/>
              <a:gd name="T13" fmla="*/ 351 h 460"/>
              <a:gd name="T14" fmla="*/ 356 w 390"/>
              <a:gd name="T15" fmla="*/ 432 h 460"/>
              <a:gd name="T16" fmla="*/ 361 w 390"/>
              <a:gd name="T17" fmla="*/ 190 h 460"/>
              <a:gd name="T18" fmla="*/ 387 w 390"/>
              <a:gd name="T19" fmla="*/ 261 h 460"/>
              <a:gd name="T20" fmla="*/ 241 w 390"/>
              <a:gd name="T21" fmla="*/ 96 h 460"/>
              <a:gd name="T22" fmla="*/ 244 w 390"/>
              <a:gd name="T23" fmla="*/ 96 h 460"/>
              <a:gd name="T24" fmla="*/ 276 w 390"/>
              <a:gd name="T25" fmla="*/ 55 h 460"/>
              <a:gd name="T26" fmla="*/ 243 w 390"/>
              <a:gd name="T27" fmla="*/ 10 h 460"/>
              <a:gd name="T28" fmla="*/ 212 w 390"/>
              <a:gd name="T29" fmla="*/ 43 h 460"/>
              <a:gd name="T30" fmla="*/ 104 w 390"/>
              <a:gd name="T31" fmla="*/ 113 h 460"/>
              <a:gd name="T32" fmla="*/ 194 w 390"/>
              <a:gd name="T33" fmla="*/ 109 h 460"/>
              <a:gd name="T34" fmla="*/ 182 w 390"/>
              <a:gd name="T35" fmla="*/ 52 h 460"/>
              <a:gd name="T36" fmla="*/ 141 w 390"/>
              <a:gd name="T37" fmla="*/ 98 h 460"/>
              <a:gd name="T38" fmla="*/ 190 w 390"/>
              <a:gd name="T39" fmla="*/ 220 h 460"/>
              <a:gd name="T40" fmla="*/ 213 w 390"/>
              <a:gd name="T41" fmla="*/ 277 h 460"/>
              <a:gd name="T42" fmla="*/ 153 w 390"/>
              <a:gd name="T43" fmla="*/ 160 h 460"/>
              <a:gd name="T44" fmla="*/ 102 w 390"/>
              <a:gd name="T45" fmla="*/ 115 h 460"/>
              <a:gd name="T46" fmla="*/ 104 w 390"/>
              <a:gd name="T47" fmla="*/ 262 h 460"/>
              <a:gd name="T48" fmla="*/ 98 w 390"/>
              <a:gd name="T49" fmla="*/ 359 h 460"/>
              <a:gd name="T50" fmla="*/ 114 w 390"/>
              <a:gd name="T51" fmla="*/ 408 h 460"/>
              <a:gd name="T52" fmla="*/ 149 w 390"/>
              <a:gd name="T53" fmla="*/ 433 h 460"/>
              <a:gd name="T54" fmla="*/ 174 w 390"/>
              <a:gd name="T55" fmla="*/ 460 h 460"/>
              <a:gd name="T56" fmla="*/ 193 w 390"/>
              <a:gd name="T57" fmla="*/ 109 h 460"/>
              <a:gd name="T58" fmla="*/ 264 w 390"/>
              <a:gd name="T59" fmla="*/ 98 h 460"/>
              <a:gd name="T60" fmla="*/ 249 w 390"/>
              <a:gd name="T61" fmla="*/ 108 h 460"/>
              <a:gd name="T62" fmla="*/ 235 w 390"/>
              <a:gd name="T63" fmla="*/ 100 h 460"/>
              <a:gd name="T64" fmla="*/ 235 w 390"/>
              <a:gd name="T65" fmla="*/ 150 h 460"/>
              <a:gd name="T66" fmla="*/ 215 w 390"/>
              <a:gd name="T67" fmla="*/ 118 h 460"/>
              <a:gd name="T68" fmla="*/ 208 w 390"/>
              <a:gd name="T69" fmla="*/ 284 h 460"/>
              <a:gd name="T70" fmla="*/ 199 w 390"/>
              <a:gd name="T71" fmla="*/ 367 h 460"/>
              <a:gd name="T72" fmla="*/ 239 w 390"/>
              <a:gd name="T73" fmla="*/ 447 h 460"/>
              <a:gd name="T74" fmla="*/ 246 w 390"/>
              <a:gd name="T75" fmla="*/ 432 h 460"/>
              <a:gd name="T76" fmla="*/ 289 w 390"/>
              <a:gd name="T77" fmla="*/ 187 h 460"/>
              <a:gd name="T78" fmla="*/ 314 w 390"/>
              <a:gd name="T79" fmla="*/ 286 h 460"/>
              <a:gd name="T80" fmla="*/ 107 w 390"/>
              <a:gd name="T81" fmla="*/ 434 h 460"/>
              <a:gd name="T82" fmla="*/ 98 w 390"/>
              <a:gd name="T83" fmla="*/ 284 h 460"/>
              <a:gd name="T84" fmla="*/ 83 w 390"/>
              <a:gd name="T85" fmla="*/ 430 h 460"/>
              <a:gd name="T86" fmla="*/ 54 w 390"/>
              <a:gd name="T87" fmla="*/ 82 h 460"/>
              <a:gd name="T88" fmla="*/ 80 w 390"/>
              <a:gd name="T89" fmla="*/ 109 h 460"/>
              <a:gd name="T90" fmla="*/ 106 w 390"/>
              <a:gd name="T91" fmla="*/ 82 h 460"/>
              <a:gd name="T92" fmla="*/ 81 w 390"/>
              <a:gd name="T93" fmla="*/ 31 h 460"/>
              <a:gd name="T94" fmla="*/ 79 w 390"/>
              <a:gd name="T95" fmla="*/ 31 h 460"/>
              <a:gd name="T96" fmla="*/ 77 w 390"/>
              <a:gd name="T97" fmla="*/ 278 h 460"/>
              <a:gd name="T98" fmla="*/ 84 w 390"/>
              <a:gd name="T99" fmla="*/ 122 h 460"/>
              <a:gd name="T100" fmla="*/ 79 w 390"/>
              <a:gd name="T101" fmla="*/ 113 h 460"/>
              <a:gd name="T102" fmla="*/ 77 w 390"/>
              <a:gd name="T103" fmla="*/ 122 h 460"/>
              <a:gd name="T104" fmla="*/ 11 w 390"/>
              <a:gd name="T105" fmla="*/ 145 h 460"/>
              <a:gd name="T106" fmla="*/ 28 w 390"/>
              <a:gd name="T107" fmla="*/ 269 h 460"/>
              <a:gd name="T108" fmla="*/ 37 w 390"/>
              <a:gd name="T109" fmla="*/ 417 h 460"/>
              <a:gd name="T110" fmla="*/ 77 w 390"/>
              <a:gd name="T111" fmla="*/ 278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90" h="460">
                <a:moveTo>
                  <a:pt x="288" y="100"/>
                </a:moveTo>
                <a:cubicBezTo>
                  <a:pt x="286" y="87"/>
                  <a:pt x="283" y="61"/>
                  <a:pt x="290" y="49"/>
                </a:cubicBezTo>
                <a:cubicBezTo>
                  <a:pt x="290" y="49"/>
                  <a:pt x="304" y="25"/>
                  <a:pt x="335" y="35"/>
                </a:cubicBezTo>
                <a:cubicBezTo>
                  <a:pt x="335" y="35"/>
                  <a:pt x="354" y="41"/>
                  <a:pt x="354" y="67"/>
                </a:cubicBezTo>
                <a:cubicBezTo>
                  <a:pt x="353" y="89"/>
                  <a:pt x="351" y="114"/>
                  <a:pt x="357" y="124"/>
                </a:cubicBezTo>
                <a:cubicBezTo>
                  <a:pt x="349" y="121"/>
                  <a:pt x="341" y="119"/>
                  <a:pt x="335" y="118"/>
                </a:cubicBezTo>
                <a:cubicBezTo>
                  <a:pt x="334" y="116"/>
                  <a:pt x="334" y="115"/>
                  <a:pt x="334" y="111"/>
                </a:cubicBezTo>
                <a:cubicBezTo>
                  <a:pt x="334" y="111"/>
                  <a:pt x="343" y="100"/>
                  <a:pt x="343" y="88"/>
                </a:cubicBezTo>
                <a:cubicBezTo>
                  <a:pt x="343" y="88"/>
                  <a:pt x="348" y="91"/>
                  <a:pt x="348" y="76"/>
                </a:cubicBezTo>
                <a:cubicBezTo>
                  <a:pt x="348" y="76"/>
                  <a:pt x="348" y="73"/>
                  <a:pt x="346" y="72"/>
                </a:cubicBezTo>
                <a:cubicBezTo>
                  <a:pt x="346" y="72"/>
                  <a:pt x="344" y="72"/>
                  <a:pt x="343" y="76"/>
                </a:cubicBezTo>
                <a:cubicBezTo>
                  <a:pt x="343" y="76"/>
                  <a:pt x="346" y="57"/>
                  <a:pt x="335" y="55"/>
                </a:cubicBezTo>
                <a:cubicBezTo>
                  <a:pt x="335" y="55"/>
                  <a:pt x="326" y="73"/>
                  <a:pt x="314" y="77"/>
                </a:cubicBezTo>
                <a:cubicBezTo>
                  <a:pt x="303" y="80"/>
                  <a:pt x="304" y="93"/>
                  <a:pt x="308" y="100"/>
                </a:cubicBezTo>
                <a:cubicBezTo>
                  <a:pt x="309" y="101"/>
                  <a:pt x="310" y="106"/>
                  <a:pt x="310" y="110"/>
                </a:cubicBezTo>
                <a:cubicBezTo>
                  <a:pt x="309" y="110"/>
                  <a:pt x="309" y="109"/>
                  <a:pt x="308" y="109"/>
                </a:cubicBezTo>
                <a:cubicBezTo>
                  <a:pt x="302" y="105"/>
                  <a:pt x="295" y="102"/>
                  <a:pt x="288" y="100"/>
                </a:cubicBezTo>
                <a:close/>
                <a:moveTo>
                  <a:pt x="371" y="136"/>
                </a:moveTo>
                <a:cubicBezTo>
                  <a:pt x="370" y="132"/>
                  <a:pt x="361" y="128"/>
                  <a:pt x="361" y="128"/>
                </a:cubicBezTo>
                <a:cubicBezTo>
                  <a:pt x="354" y="125"/>
                  <a:pt x="342" y="122"/>
                  <a:pt x="335" y="121"/>
                </a:cubicBezTo>
                <a:cubicBezTo>
                  <a:pt x="334" y="127"/>
                  <a:pt x="331" y="139"/>
                  <a:pt x="328" y="149"/>
                </a:cubicBezTo>
                <a:cubicBezTo>
                  <a:pt x="328" y="149"/>
                  <a:pt x="328" y="149"/>
                  <a:pt x="328" y="149"/>
                </a:cubicBezTo>
                <a:cubicBezTo>
                  <a:pt x="333" y="175"/>
                  <a:pt x="337" y="200"/>
                  <a:pt x="335" y="227"/>
                </a:cubicBezTo>
                <a:cubicBezTo>
                  <a:pt x="335" y="236"/>
                  <a:pt x="335" y="245"/>
                  <a:pt x="335" y="254"/>
                </a:cubicBezTo>
                <a:cubicBezTo>
                  <a:pt x="335" y="259"/>
                  <a:pt x="335" y="264"/>
                  <a:pt x="335" y="270"/>
                </a:cubicBezTo>
                <a:cubicBezTo>
                  <a:pt x="335" y="282"/>
                  <a:pt x="333" y="293"/>
                  <a:pt x="314" y="294"/>
                </a:cubicBezTo>
                <a:cubicBezTo>
                  <a:pt x="314" y="294"/>
                  <a:pt x="313" y="294"/>
                  <a:pt x="313" y="294"/>
                </a:cubicBezTo>
                <a:cubicBezTo>
                  <a:pt x="308" y="294"/>
                  <a:pt x="301" y="293"/>
                  <a:pt x="297" y="288"/>
                </a:cubicBezTo>
                <a:cubicBezTo>
                  <a:pt x="297" y="433"/>
                  <a:pt x="297" y="433"/>
                  <a:pt x="297" y="433"/>
                </a:cubicBezTo>
                <a:cubicBezTo>
                  <a:pt x="297" y="434"/>
                  <a:pt x="297" y="436"/>
                  <a:pt x="297" y="437"/>
                </a:cubicBezTo>
                <a:cubicBezTo>
                  <a:pt x="297" y="439"/>
                  <a:pt x="297" y="440"/>
                  <a:pt x="297" y="442"/>
                </a:cubicBezTo>
                <a:cubicBezTo>
                  <a:pt x="298" y="442"/>
                  <a:pt x="299" y="442"/>
                  <a:pt x="301" y="442"/>
                </a:cubicBezTo>
                <a:cubicBezTo>
                  <a:pt x="315" y="442"/>
                  <a:pt x="316" y="440"/>
                  <a:pt x="317" y="430"/>
                </a:cubicBezTo>
                <a:cubicBezTo>
                  <a:pt x="317" y="426"/>
                  <a:pt x="317" y="422"/>
                  <a:pt x="317" y="418"/>
                </a:cubicBezTo>
                <a:cubicBezTo>
                  <a:pt x="317" y="351"/>
                  <a:pt x="317" y="351"/>
                  <a:pt x="317" y="351"/>
                </a:cubicBezTo>
                <a:cubicBezTo>
                  <a:pt x="324" y="351"/>
                  <a:pt x="324" y="351"/>
                  <a:pt x="324" y="351"/>
                </a:cubicBezTo>
                <a:cubicBezTo>
                  <a:pt x="324" y="425"/>
                  <a:pt x="324" y="425"/>
                  <a:pt x="324" y="425"/>
                </a:cubicBezTo>
                <a:cubicBezTo>
                  <a:pt x="324" y="427"/>
                  <a:pt x="324" y="429"/>
                  <a:pt x="324" y="430"/>
                </a:cubicBezTo>
                <a:cubicBezTo>
                  <a:pt x="325" y="440"/>
                  <a:pt x="326" y="442"/>
                  <a:pt x="340" y="442"/>
                </a:cubicBezTo>
                <a:cubicBezTo>
                  <a:pt x="353" y="442"/>
                  <a:pt x="355" y="440"/>
                  <a:pt x="356" y="432"/>
                </a:cubicBezTo>
                <a:cubicBezTo>
                  <a:pt x="356" y="351"/>
                  <a:pt x="356" y="351"/>
                  <a:pt x="356" y="351"/>
                </a:cubicBezTo>
                <a:cubicBezTo>
                  <a:pt x="368" y="351"/>
                  <a:pt x="368" y="351"/>
                  <a:pt x="368" y="351"/>
                </a:cubicBezTo>
                <a:cubicBezTo>
                  <a:pt x="369" y="351"/>
                  <a:pt x="370" y="351"/>
                  <a:pt x="370" y="351"/>
                </a:cubicBezTo>
                <a:cubicBezTo>
                  <a:pt x="370" y="338"/>
                  <a:pt x="360" y="247"/>
                  <a:pt x="354" y="224"/>
                </a:cubicBezTo>
                <a:cubicBezTo>
                  <a:pt x="353" y="222"/>
                  <a:pt x="358" y="205"/>
                  <a:pt x="361" y="190"/>
                </a:cubicBezTo>
                <a:cubicBezTo>
                  <a:pt x="361" y="191"/>
                  <a:pt x="361" y="192"/>
                  <a:pt x="362" y="193"/>
                </a:cubicBezTo>
                <a:cubicBezTo>
                  <a:pt x="363" y="204"/>
                  <a:pt x="365" y="215"/>
                  <a:pt x="365" y="221"/>
                </a:cubicBezTo>
                <a:cubicBezTo>
                  <a:pt x="366" y="239"/>
                  <a:pt x="365" y="245"/>
                  <a:pt x="365" y="262"/>
                </a:cubicBezTo>
                <a:cubicBezTo>
                  <a:pt x="365" y="273"/>
                  <a:pt x="367" y="275"/>
                  <a:pt x="375" y="276"/>
                </a:cubicBezTo>
                <a:cubicBezTo>
                  <a:pt x="383" y="277"/>
                  <a:pt x="387" y="272"/>
                  <a:pt x="387" y="261"/>
                </a:cubicBezTo>
                <a:cubicBezTo>
                  <a:pt x="387" y="248"/>
                  <a:pt x="390" y="162"/>
                  <a:pt x="371" y="136"/>
                </a:cubicBezTo>
                <a:close/>
                <a:moveTo>
                  <a:pt x="214" y="66"/>
                </a:moveTo>
                <a:cubicBezTo>
                  <a:pt x="214" y="66"/>
                  <a:pt x="214" y="66"/>
                  <a:pt x="215" y="66"/>
                </a:cubicBezTo>
                <a:cubicBezTo>
                  <a:pt x="215" y="68"/>
                  <a:pt x="215" y="71"/>
                  <a:pt x="216" y="72"/>
                </a:cubicBezTo>
                <a:cubicBezTo>
                  <a:pt x="225" y="88"/>
                  <a:pt x="229" y="95"/>
                  <a:pt x="241" y="96"/>
                </a:cubicBezTo>
                <a:cubicBezTo>
                  <a:pt x="241" y="96"/>
                  <a:pt x="241" y="96"/>
                  <a:pt x="241" y="96"/>
                </a:cubicBezTo>
                <a:cubicBezTo>
                  <a:pt x="241" y="96"/>
                  <a:pt x="242" y="96"/>
                  <a:pt x="242" y="96"/>
                </a:cubicBezTo>
                <a:cubicBezTo>
                  <a:pt x="242" y="96"/>
                  <a:pt x="242" y="96"/>
                  <a:pt x="243" y="96"/>
                </a:cubicBezTo>
                <a:cubicBezTo>
                  <a:pt x="243" y="96"/>
                  <a:pt x="243" y="96"/>
                  <a:pt x="243" y="96"/>
                </a:cubicBezTo>
                <a:cubicBezTo>
                  <a:pt x="243" y="96"/>
                  <a:pt x="244" y="96"/>
                  <a:pt x="244" y="96"/>
                </a:cubicBezTo>
                <a:cubicBezTo>
                  <a:pt x="244" y="96"/>
                  <a:pt x="244" y="96"/>
                  <a:pt x="244" y="96"/>
                </a:cubicBezTo>
                <a:cubicBezTo>
                  <a:pt x="256" y="95"/>
                  <a:pt x="260" y="88"/>
                  <a:pt x="269" y="72"/>
                </a:cubicBezTo>
                <a:cubicBezTo>
                  <a:pt x="270" y="71"/>
                  <a:pt x="270" y="68"/>
                  <a:pt x="270" y="66"/>
                </a:cubicBezTo>
                <a:cubicBezTo>
                  <a:pt x="271" y="66"/>
                  <a:pt x="271" y="66"/>
                  <a:pt x="271" y="66"/>
                </a:cubicBezTo>
                <a:cubicBezTo>
                  <a:pt x="273" y="66"/>
                  <a:pt x="275" y="61"/>
                  <a:pt x="276" y="55"/>
                </a:cubicBezTo>
                <a:cubicBezTo>
                  <a:pt x="276" y="52"/>
                  <a:pt x="276" y="46"/>
                  <a:pt x="275" y="44"/>
                </a:cubicBezTo>
                <a:cubicBezTo>
                  <a:pt x="274" y="43"/>
                  <a:pt x="274" y="43"/>
                  <a:pt x="273" y="43"/>
                </a:cubicBezTo>
                <a:cubicBezTo>
                  <a:pt x="270" y="20"/>
                  <a:pt x="259" y="11"/>
                  <a:pt x="244" y="10"/>
                </a:cubicBezTo>
                <a:cubicBezTo>
                  <a:pt x="244" y="10"/>
                  <a:pt x="244" y="10"/>
                  <a:pt x="244" y="10"/>
                </a:cubicBezTo>
                <a:cubicBezTo>
                  <a:pt x="244" y="10"/>
                  <a:pt x="243" y="10"/>
                  <a:pt x="243" y="10"/>
                </a:cubicBezTo>
                <a:cubicBezTo>
                  <a:pt x="243" y="10"/>
                  <a:pt x="243" y="10"/>
                  <a:pt x="243" y="10"/>
                </a:cubicBezTo>
                <a:cubicBezTo>
                  <a:pt x="242" y="10"/>
                  <a:pt x="242" y="10"/>
                  <a:pt x="242" y="10"/>
                </a:cubicBezTo>
                <a:cubicBezTo>
                  <a:pt x="242" y="10"/>
                  <a:pt x="241" y="10"/>
                  <a:pt x="241" y="10"/>
                </a:cubicBezTo>
                <a:cubicBezTo>
                  <a:pt x="241" y="10"/>
                  <a:pt x="241" y="10"/>
                  <a:pt x="241" y="10"/>
                </a:cubicBezTo>
                <a:cubicBezTo>
                  <a:pt x="227" y="11"/>
                  <a:pt x="215" y="20"/>
                  <a:pt x="212" y="43"/>
                </a:cubicBezTo>
                <a:cubicBezTo>
                  <a:pt x="211" y="43"/>
                  <a:pt x="211" y="43"/>
                  <a:pt x="210" y="44"/>
                </a:cubicBezTo>
                <a:cubicBezTo>
                  <a:pt x="209" y="46"/>
                  <a:pt x="209" y="52"/>
                  <a:pt x="209" y="55"/>
                </a:cubicBezTo>
                <a:cubicBezTo>
                  <a:pt x="210" y="61"/>
                  <a:pt x="212" y="66"/>
                  <a:pt x="214" y="66"/>
                </a:cubicBezTo>
                <a:close/>
                <a:moveTo>
                  <a:pt x="108" y="114"/>
                </a:moveTo>
                <a:cubicBezTo>
                  <a:pt x="107" y="114"/>
                  <a:pt x="106" y="113"/>
                  <a:pt x="104" y="113"/>
                </a:cubicBezTo>
                <a:cubicBezTo>
                  <a:pt x="111" y="107"/>
                  <a:pt x="120" y="97"/>
                  <a:pt x="119" y="90"/>
                </a:cubicBezTo>
                <a:cubicBezTo>
                  <a:pt x="119" y="90"/>
                  <a:pt x="108" y="44"/>
                  <a:pt x="119" y="26"/>
                </a:cubicBezTo>
                <a:cubicBezTo>
                  <a:pt x="119" y="26"/>
                  <a:pt x="135" y="0"/>
                  <a:pt x="169" y="11"/>
                </a:cubicBezTo>
                <a:cubicBezTo>
                  <a:pt x="169" y="11"/>
                  <a:pt x="190" y="18"/>
                  <a:pt x="190" y="46"/>
                </a:cubicBezTo>
                <a:cubicBezTo>
                  <a:pt x="189" y="70"/>
                  <a:pt x="187" y="98"/>
                  <a:pt x="194" y="109"/>
                </a:cubicBezTo>
                <a:cubicBezTo>
                  <a:pt x="184" y="105"/>
                  <a:pt x="176" y="103"/>
                  <a:pt x="169" y="103"/>
                </a:cubicBezTo>
                <a:cubicBezTo>
                  <a:pt x="168" y="101"/>
                  <a:pt x="168" y="99"/>
                  <a:pt x="168" y="95"/>
                </a:cubicBezTo>
                <a:cubicBezTo>
                  <a:pt x="168" y="95"/>
                  <a:pt x="178" y="83"/>
                  <a:pt x="178" y="69"/>
                </a:cubicBezTo>
                <a:cubicBezTo>
                  <a:pt x="178" y="69"/>
                  <a:pt x="183" y="73"/>
                  <a:pt x="183" y="57"/>
                </a:cubicBezTo>
                <a:cubicBezTo>
                  <a:pt x="183" y="57"/>
                  <a:pt x="184" y="53"/>
                  <a:pt x="182" y="52"/>
                </a:cubicBezTo>
                <a:cubicBezTo>
                  <a:pt x="181" y="52"/>
                  <a:pt x="179" y="52"/>
                  <a:pt x="178" y="56"/>
                </a:cubicBezTo>
                <a:cubicBezTo>
                  <a:pt x="178" y="56"/>
                  <a:pt x="181" y="35"/>
                  <a:pt x="169" y="33"/>
                </a:cubicBezTo>
                <a:cubicBezTo>
                  <a:pt x="169" y="33"/>
                  <a:pt x="159" y="53"/>
                  <a:pt x="145" y="57"/>
                </a:cubicBezTo>
                <a:cubicBezTo>
                  <a:pt x="134" y="60"/>
                  <a:pt x="135" y="75"/>
                  <a:pt x="139" y="82"/>
                </a:cubicBezTo>
                <a:cubicBezTo>
                  <a:pt x="141" y="85"/>
                  <a:pt x="142" y="92"/>
                  <a:pt x="141" y="98"/>
                </a:cubicBezTo>
                <a:cubicBezTo>
                  <a:pt x="132" y="120"/>
                  <a:pt x="120" y="117"/>
                  <a:pt x="108" y="114"/>
                </a:cubicBezTo>
                <a:close/>
                <a:moveTo>
                  <a:pt x="192" y="360"/>
                </a:moveTo>
                <a:cubicBezTo>
                  <a:pt x="206" y="360"/>
                  <a:pt x="206" y="360"/>
                  <a:pt x="206" y="360"/>
                </a:cubicBezTo>
                <a:cubicBezTo>
                  <a:pt x="206" y="360"/>
                  <a:pt x="207" y="360"/>
                  <a:pt x="208" y="359"/>
                </a:cubicBezTo>
                <a:cubicBezTo>
                  <a:pt x="208" y="346"/>
                  <a:pt x="197" y="245"/>
                  <a:pt x="190" y="220"/>
                </a:cubicBezTo>
                <a:cubicBezTo>
                  <a:pt x="189" y="217"/>
                  <a:pt x="194" y="198"/>
                  <a:pt x="198" y="182"/>
                </a:cubicBezTo>
                <a:cubicBezTo>
                  <a:pt x="198" y="183"/>
                  <a:pt x="198" y="184"/>
                  <a:pt x="198" y="185"/>
                </a:cubicBezTo>
                <a:cubicBezTo>
                  <a:pt x="200" y="197"/>
                  <a:pt x="202" y="210"/>
                  <a:pt x="202" y="216"/>
                </a:cubicBezTo>
                <a:cubicBezTo>
                  <a:pt x="204" y="236"/>
                  <a:pt x="202" y="242"/>
                  <a:pt x="202" y="262"/>
                </a:cubicBezTo>
                <a:cubicBezTo>
                  <a:pt x="202" y="274"/>
                  <a:pt x="204" y="276"/>
                  <a:pt x="213" y="277"/>
                </a:cubicBezTo>
                <a:cubicBezTo>
                  <a:pt x="222" y="278"/>
                  <a:pt x="226" y="273"/>
                  <a:pt x="226" y="260"/>
                </a:cubicBezTo>
                <a:cubicBezTo>
                  <a:pt x="226" y="246"/>
                  <a:pt x="229" y="151"/>
                  <a:pt x="209" y="122"/>
                </a:cubicBezTo>
                <a:cubicBezTo>
                  <a:pt x="207" y="118"/>
                  <a:pt x="197" y="114"/>
                  <a:pt x="197" y="114"/>
                </a:cubicBezTo>
                <a:cubicBezTo>
                  <a:pt x="190" y="111"/>
                  <a:pt x="177" y="107"/>
                  <a:pt x="169" y="106"/>
                </a:cubicBezTo>
                <a:cubicBezTo>
                  <a:pt x="167" y="121"/>
                  <a:pt x="153" y="159"/>
                  <a:pt x="153" y="160"/>
                </a:cubicBezTo>
                <a:cubicBezTo>
                  <a:pt x="152" y="159"/>
                  <a:pt x="144" y="136"/>
                  <a:pt x="139" y="117"/>
                </a:cubicBezTo>
                <a:cubicBezTo>
                  <a:pt x="138" y="116"/>
                  <a:pt x="138" y="113"/>
                  <a:pt x="137" y="110"/>
                </a:cubicBezTo>
                <a:cubicBezTo>
                  <a:pt x="132" y="117"/>
                  <a:pt x="126" y="118"/>
                  <a:pt x="120" y="118"/>
                </a:cubicBezTo>
                <a:cubicBezTo>
                  <a:pt x="116" y="118"/>
                  <a:pt x="111" y="117"/>
                  <a:pt x="108" y="117"/>
                </a:cubicBezTo>
                <a:cubicBezTo>
                  <a:pt x="106" y="116"/>
                  <a:pt x="104" y="116"/>
                  <a:pt x="102" y="115"/>
                </a:cubicBezTo>
                <a:cubicBezTo>
                  <a:pt x="102" y="115"/>
                  <a:pt x="102" y="115"/>
                  <a:pt x="102" y="115"/>
                </a:cubicBezTo>
                <a:cubicBezTo>
                  <a:pt x="99" y="118"/>
                  <a:pt x="97" y="119"/>
                  <a:pt x="97" y="119"/>
                </a:cubicBezTo>
                <a:cubicBezTo>
                  <a:pt x="76" y="140"/>
                  <a:pt x="79" y="246"/>
                  <a:pt x="79" y="260"/>
                </a:cubicBezTo>
                <a:cubicBezTo>
                  <a:pt x="80" y="273"/>
                  <a:pt x="83" y="278"/>
                  <a:pt x="93" y="277"/>
                </a:cubicBezTo>
                <a:cubicBezTo>
                  <a:pt x="102" y="276"/>
                  <a:pt x="104" y="274"/>
                  <a:pt x="104" y="262"/>
                </a:cubicBezTo>
                <a:cubicBezTo>
                  <a:pt x="104" y="242"/>
                  <a:pt x="102" y="236"/>
                  <a:pt x="104" y="216"/>
                </a:cubicBezTo>
                <a:cubicBezTo>
                  <a:pt x="104" y="210"/>
                  <a:pt x="105" y="197"/>
                  <a:pt x="107" y="185"/>
                </a:cubicBezTo>
                <a:cubicBezTo>
                  <a:pt x="107" y="184"/>
                  <a:pt x="108" y="183"/>
                  <a:pt x="108" y="182"/>
                </a:cubicBezTo>
                <a:cubicBezTo>
                  <a:pt x="111" y="198"/>
                  <a:pt x="116" y="217"/>
                  <a:pt x="116" y="220"/>
                </a:cubicBezTo>
                <a:cubicBezTo>
                  <a:pt x="109" y="245"/>
                  <a:pt x="98" y="346"/>
                  <a:pt x="98" y="359"/>
                </a:cubicBezTo>
                <a:cubicBezTo>
                  <a:pt x="114" y="359"/>
                  <a:pt x="114" y="359"/>
                  <a:pt x="114" y="359"/>
                </a:cubicBezTo>
                <a:cubicBezTo>
                  <a:pt x="114" y="360"/>
                  <a:pt x="114" y="360"/>
                  <a:pt x="114" y="360"/>
                </a:cubicBezTo>
                <a:cubicBezTo>
                  <a:pt x="114" y="360"/>
                  <a:pt x="114" y="360"/>
                  <a:pt x="114" y="360"/>
                </a:cubicBezTo>
                <a:cubicBezTo>
                  <a:pt x="114" y="361"/>
                  <a:pt x="114" y="361"/>
                  <a:pt x="114" y="362"/>
                </a:cubicBezTo>
                <a:cubicBezTo>
                  <a:pt x="114" y="408"/>
                  <a:pt x="114" y="408"/>
                  <a:pt x="114" y="408"/>
                </a:cubicBezTo>
                <a:cubicBezTo>
                  <a:pt x="114" y="416"/>
                  <a:pt x="114" y="425"/>
                  <a:pt x="114" y="434"/>
                </a:cubicBezTo>
                <a:cubicBezTo>
                  <a:pt x="114" y="439"/>
                  <a:pt x="114" y="442"/>
                  <a:pt x="114" y="448"/>
                </a:cubicBezTo>
                <a:cubicBezTo>
                  <a:pt x="114" y="458"/>
                  <a:pt x="116" y="460"/>
                  <a:pt x="131" y="460"/>
                </a:cubicBezTo>
                <a:cubicBezTo>
                  <a:pt x="147" y="460"/>
                  <a:pt x="148" y="458"/>
                  <a:pt x="149" y="447"/>
                </a:cubicBezTo>
                <a:cubicBezTo>
                  <a:pt x="149" y="443"/>
                  <a:pt x="149" y="438"/>
                  <a:pt x="149" y="433"/>
                </a:cubicBezTo>
                <a:cubicBezTo>
                  <a:pt x="149" y="360"/>
                  <a:pt x="149" y="360"/>
                  <a:pt x="149" y="360"/>
                </a:cubicBezTo>
                <a:cubicBezTo>
                  <a:pt x="157" y="360"/>
                  <a:pt x="157" y="360"/>
                  <a:pt x="157" y="360"/>
                </a:cubicBezTo>
                <a:cubicBezTo>
                  <a:pt x="157" y="442"/>
                  <a:pt x="157" y="442"/>
                  <a:pt x="157" y="442"/>
                </a:cubicBezTo>
                <a:cubicBezTo>
                  <a:pt x="157" y="444"/>
                  <a:pt x="157" y="445"/>
                  <a:pt x="157" y="447"/>
                </a:cubicBezTo>
                <a:cubicBezTo>
                  <a:pt x="158" y="458"/>
                  <a:pt x="159" y="460"/>
                  <a:pt x="174" y="460"/>
                </a:cubicBezTo>
                <a:cubicBezTo>
                  <a:pt x="188" y="460"/>
                  <a:pt x="191" y="458"/>
                  <a:pt x="192" y="449"/>
                </a:cubicBezTo>
                <a:lnTo>
                  <a:pt x="192" y="360"/>
                </a:lnTo>
                <a:close/>
                <a:moveTo>
                  <a:pt x="194" y="109"/>
                </a:moveTo>
                <a:cubicBezTo>
                  <a:pt x="193" y="109"/>
                  <a:pt x="193" y="109"/>
                  <a:pt x="193" y="109"/>
                </a:cubicBezTo>
                <a:cubicBezTo>
                  <a:pt x="193" y="109"/>
                  <a:pt x="193" y="109"/>
                  <a:pt x="193" y="109"/>
                </a:cubicBezTo>
                <a:cubicBezTo>
                  <a:pt x="193" y="109"/>
                  <a:pt x="193" y="109"/>
                  <a:pt x="194" y="109"/>
                </a:cubicBezTo>
                <a:close/>
                <a:moveTo>
                  <a:pt x="320" y="150"/>
                </a:moveTo>
                <a:cubicBezTo>
                  <a:pt x="320" y="145"/>
                  <a:pt x="319" y="140"/>
                  <a:pt x="318" y="135"/>
                </a:cubicBezTo>
                <a:cubicBezTo>
                  <a:pt x="316" y="128"/>
                  <a:pt x="311" y="119"/>
                  <a:pt x="305" y="115"/>
                </a:cubicBezTo>
                <a:cubicBezTo>
                  <a:pt x="292" y="108"/>
                  <a:pt x="278" y="104"/>
                  <a:pt x="264" y="98"/>
                </a:cubicBezTo>
                <a:cubicBezTo>
                  <a:pt x="261" y="117"/>
                  <a:pt x="257" y="134"/>
                  <a:pt x="254" y="150"/>
                </a:cubicBezTo>
                <a:cubicBezTo>
                  <a:pt x="253" y="150"/>
                  <a:pt x="252" y="150"/>
                  <a:pt x="250" y="150"/>
                </a:cubicBezTo>
                <a:cubicBezTo>
                  <a:pt x="250" y="139"/>
                  <a:pt x="247" y="117"/>
                  <a:pt x="246" y="111"/>
                </a:cubicBezTo>
                <a:cubicBezTo>
                  <a:pt x="247" y="111"/>
                  <a:pt x="247" y="111"/>
                  <a:pt x="247" y="111"/>
                </a:cubicBezTo>
                <a:cubicBezTo>
                  <a:pt x="248" y="111"/>
                  <a:pt x="249" y="110"/>
                  <a:pt x="249" y="108"/>
                </a:cubicBezTo>
                <a:cubicBezTo>
                  <a:pt x="251" y="103"/>
                  <a:pt x="251" y="103"/>
                  <a:pt x="251" y="103"/>
                </a:cubicBezTo>
                <a:cubicBezTo>
                  <a:pt x="252" y="102"/>
                  <a:pt x="251" y="101"/>
                  <a:pt x="250" y="100"/>
                </a:cubicBezTo>
                <a:cubicBezTo>
                  <a:pt x="244" y="100"/>
                  <a:pt x="244" y="100"/>
                  <a:pt x="244" y="100"/>
                </a:cubicBezTo>
                <a:cubicBezTo>
                  <a:pt x="241" y="100"/>
                  <a:pt x="241" y="100"/>
                  <a:pt x="241" y="100"/>
                </a:cubicBezTo>
                <a:cubicBezTo>
                  <a:pt x="235" y="100"/>
                  <a:pt x="235" y="100"/>
                  <a:pt x="235" y="100"/>
                </a:cubicBezTo>
                <a:cubicBezTo>
                  <a:pt x="234" y="101"/>
                  <a:pt x="233" y="102"/>
                  <a:pt x="234" y="103"/>
                </a:cubicBezTo>
                <a:cubicBezTo>
                  <a:pt x="236" y="108"/>
                  <a:pt x="236" y="108"/>
                  <a:pt x="236" y="108"/>
                </a:cubicBezTo>
                <a:cubicBezTo>
                  <a:pt x="236" y="110"/>
                  <a:pt x="237" y="111"/>
                  <a:pt x="238" y="111"/>
                </a:cubicBezTo>
                <a:cubicBezTo>
                  <a:pt x="239" y="111"/>
                  <a:pt x="239" y="111"/>
                  <a:pt x="239" y="111"/>
                </a:cubicBezTo>
                <a:cubicBezTo>
                  <a:pt x="238" y="117"/>
                  <a:pt x="235" y="139"/>
                  <a:pt x="235" y="150"/>
                </a:cubicBezTo>
                <a:cubicBezTo>
                  <a:pt x="233" y="150"/>
                  <a:pt x="232" y="150"/>
                  <a:pt x="231" y="150"/>
                </a:cubicBezTo>
                <a:cubicBezTo>
                  <a:pt x="228" y="134"/>
                  <a:pt x="224" y="117"/>
                  <a:pt x="221" y="98"/>
                </a:cubicBezTo>
                <a:cubicBezTo>
                  <a:pt x="214" y="101"/>
                  <a:pt x="207" y="104"/>
                  <a:pt x="200" y="106"/>
                </a:cubicBezTo>
                <a:cubicBezTo>
                  <a:pt x="200" y="107"/>
                  <a:pt x="201" y="107"/>
                  <a:pt x="201" y="107"/>
                </a:cubicBezTo>
                <a:cubicBezTo>
                  <a:pt x="204" y="109"/>
                  <a:pt x="212" y="113"/>
                  <a:pt x="215" y="118"/>
                </a:cubicBezTo>
                <a:cubicBezTo>
                  <a:pt x="229" y="138"/>
                  <a:pt x="235" y="184"/>
                  <a:pt x="234" y="257"/>
                </a:cubicBezTo>
                <a:cubicBezTo>
                  <a:pt x="234" y="258"/>
                  <a:pt x="234" y="259"/>
                  <a:pt x="234" y="260"/>
                </a:cubicBezTo>
                <a:cubicBezTo>
                  <a:pt x="233" y="280"/>
                  <a:pt x="223" y="285"/>
                  <a:pt x="215" y="285"/>
                </a:cubicBezTo>
                <a:cubicBezTo>
                  <a:pt x="214" y="285"/>
                  <a:pt x="213" y="285"/>
                  <a:pt x="212" y="284"/>
                </a:cubicBezTo>
                <a:cubicBezTo>
                  <a:pt x="211" y="284"/>
                  <a:pt x="209" y="284"/>
                  <a:pt x="208" y="284"/>
                </a:cubicBezTo>
                <a:cubicBezTo>
                  <a:pt x="212" y="317"/>
                  <a:pt x="215" y="351"/>
                  <a:pt x="215" y="360"/>
                </a:cubicBezTo>
                <a:cubicBezTo>
                  <a:pt x="215" y="364"/>
                  <a:pt x="212" y="367"/>
                  <a:pt x="208" y="367"/>
                </a:cubicBezTo>
                <a:cubicBezTo>
                  <a:pt x="207" y="367"/>
                  <a:pt x="207" y="367"/>
                  <a:pt x="206" y="367"/>
                </a:cubicBezTo>
                <a:cubicBezTo>
                  <a:pt x="206" y="367"/>
                  <a:pt x="206" y="367"/>
                  <a:pt x="206" y="367"/>
                </a:cubicBezTo>
                <a:cubicBezTo>
                  <a:pt x="199" y="367"/>
                  <a:pt x="199" y="367"/>
                  <a:pt x="199" y="367"/>
                </a:cubicBezTo>
                <a:cubicBezTo>
                  <a:pt x="199" y="449"/>
                  <a:pt x="199" y="449"/>
                  <a:pt x="199" y="449"/>
                </a:cubicBezTo>
                <a:cubicBezTo>
                  <a:pt x="199" y="449"/>
                  <a:pt x="199" y="449"/>
                  <a:pt x="199" y="449"/>
                </a:cubicBezTo>
                <a:cubicBezTo>
                  <a:pt x="199" y="452"/>
                  <a:pt x="199" y="454"/>
                  <a:pt x="198" y="456"/>
                </a:cubicBezTo>
                <a:cubicBezTo>
                  <a:pt x="201" y="459"/>
                  <a:pt x="207" y="460"/>
                  <a:pt x="219" y="460"/>
                </a:cubicBezTo>
                <a:cubicBezTo>
                  <a:pt x="235" y="460"/>
                  <a:pt x="238" y="458"/>
                  <a:pt x="239" y="447"/>
                </a:cubicBezTo>
                <a:cubicBezTo>
                  <a:pt x="239" y="442"/>
                  <a:pt x="239" y="437"/>
                  <a:pt x="239" y="432"/>
                </a:cubicBezTo>
                <a:cubicBezTo>
                  <a:pt x="239" y="380"/>
                  <a:pt x="239" y="327"/>
                  <a:pt x="239" y="274"/>
                </a:cubicBezTo>
                <a:cubicBezTo>
                  <a:pt x="240" y="274"/>
                  <a:pt x="244" y="274"/>
                  <a:pt x="244" y="274"/>
                </a:cubicBezTo>
                <a:cubicBezTo>
                  <a:pt x="244" y="274"/>
                  <a:pt x="245" y="274"/>
                  <a:pt x="246" y="274"/>
                </a:cubicBezTo>
                <a:cubicBezTo>
                  <a:pt x="246" y="327"/>
                  <a:pt x="246" y="380"/>
                  <a:pt x="246" y="432"/>
                </a:cubicBezTo>
                <a:cubicBezTo>
                  <a:pt x="246" y="437"/>
                  <a:pt x="246" y="442"/>
                  <a:pt x="246" y="447"/>
                </a:cubicBezTo>
                <a:cubicBezTo>
                  <a:pt x="247" y="458"/>
                  <a:pt x="250" y="460"/>
                  <a:pt x="266" y="460"/>
                </a:cubicBezTo>
                <a:cubicBezTo>
                  <a:pt x="285" y="460"/>
                  <a:pt x="289" y="458"/>
                  <a:pt x="289" y="447"/>
                </a:cubicBezTo>
                <a:cubicBezTo>
                  <a:pt x="290" y="443"/>
                  <a:pt x="289" y="438"/>
                  <a:pt x="289" y="433"/>
                </a:cubicBezTo>
                <a:cubicBezTo>
                  <a:pt x="289" y="351"/>
                  <a:pt x="289" y="269"/>
                  <a:pt x="289" y="187"/>
                </a:cubicBezTo>
                <a:cubicBezTo>
                  <a:pt x="289" y="183"/>
                  <a:pt x="289" y="178"/>
                  <a:pt x="289" y="173"/>
                </a:cubicBezTo>
                <a:cubicBezTo>
                  <a:pt x="290" y="173"/>
                  <a:pt x="291" y="173"/>
                  <a:pt x="291" y="173"/>
                </a:cubicBezTo>
                <a:cubicBezTo>
                  <a:pt x="295" y="185"/>
                  <a:pt x="300" y="197"/>
                  <a:pt x="299" y="211"/>
                </a:cubicBezTo>
                <a:cubicBezTo>
                  <a:pt x="298" y="230"/>
                  <a:pt x="299" y="251"/>
                  <a:pt x="299" y="271"/>
                </a:cubicBezTo>
                <a:cubicBezTo>
                  <a:pt x="299" y="283"/>
                  <a:pt x="303" y="287"/>
                  <a:pt x="314" y="286"/>
                </a:cubicBezTo>
                <a:cubicBezTo>
                  <a:pt x="325" y="286"/>
                  <a:pt x="328" y="282"/>
                  <a:pt x="328" y="270"/>
                </a:cubicBezTo>
                <a:cubicBezTo>
                  <a:pt x="328" y="255"/>
                  <a:pt x="327" y="241"/>
                  <a:pt x="328" y="226"/>
                </a:cubicBezTo>
                <a:cubicBezTo>
                  <a:pt x="330" y="200"/>
                  <a:pt x="325" y="175"/>
                  <a:pt x="320" y="150"/>
                </a:cubicBezTo>
                <a:close/>
                <a:moveTo>
                  <a:pt x="107" y="437"/>
                </a:moveTo>
                <a:cubicBezTo>
                  <a:pt x="107" y="434"/>
                  <a:pt x="107" y="434"/>
                  <a:pt x="107" y="434"/>
                </a:cubicBezTo>
                <a:cubicBezTo>
                  <a:pt x="107" y="425"/>
                  <a:pt x="107" y="416"/>
                  <a:pt x="106" y="408"/>
                </a:cubicBezTo>
                <a:cubicBezTo>
                  <a:pt x="106" y="367"/>
                  <a:pt x="106" y="367"/>
                  <a:pt x="106" y="367"/>
                </a:cubicBezTo>
                <a:cubicBezTo>
                  <a:pt x="98" y="367"/>
                  <a:pt x="98" y="367"/>
                  <a:pt x="98" y="367"/>
                </a:cubicBezTo>
                <a:cubicBezTo>
                  <a:pt x="94" y="367"/>
                  <a:pt x="91" y="364"/>
                  <a:pt x="91" y="360"/>
                </a:cubicBezTo>
                <a:cubicBezTo>
                  <a:pt x="91" y="351"/>
                  <a:pt x="94" y="317"/>
                  <a:pt x="98" y="284"/>
                </a:cubicBezTo>
                <a:cubicBezTo>
                  <a:pt x="97" y="284"/>
                  <a:pt x="95" y="284"/>
                  <a:pt x="93" y="284"/>
                </a:cubicBezTo>
                <a:cubicBezTo>
                  <a:pt x="92" y="285"/>
                  <a:pt x="92" y="285"/>
                  <a:pt x="91" y="285"/>
                </a:cubicBezTo>
                <a:cubicBezTo>
                  <a:pt x="88" y="285"/>
                  <a:pt x="86" y="284"/>
                  <a:pt x="83" y="283"/>
                </a:cubicBezTo>
                <a:cubicBezTo>
                  <a:pt x="83" y="328"/>
                  <a:pt x="83" y="372"/>
                  <a:pt x="83" y="417"/>
                </a:cubicBezTo>
                <a:cubicBezTo>
                  <a:pt x="83" y="421"/>
                  <a:pt x="83" y="425"/>
                  <a:pt x="83" y="430"/>
                </a:cubicBezTo>
                <a:cubicBezTo>
                  <a:pt x="84" y="440"/>
                  <a:pt x="87" y="442"/>
                  <a:pt x="102" y="442"/>
                </a:cubicBezTo>
                <a:cubicBezTo>
                  <a:pt x="104" y="442"/>
                  <a:pt x="105" y="442"/>
                  <a:pt x="106" y="442"/>
                </a:cubicBezTo>
                <a:cubicBezTo>
                  <a:pt x="106" y="440"/>
                  <a:pt x="106" y="439"/>
                  <a:pt x="107" y="437"/>
                </a:cubicBezTo>
                <a:close/>
                <a:moveTo>
                  <a:pt x="54" y="82"/>
                </a:moveTo>
                <a:cubicBezTo>
                  <a:pt x="54" y="82"/>
                  <a:pt x="54" y="82"/>
                  <a:pt x="54" y="82"/>
                </a:cubicBezTo>
                <a:cubicBezTo>
                  <a:pt x="55" y="84"/>
                  <a:pt x="55" y="86"/>
                  <a:pt x="56" y="87"/>
                </a:cubicBezTo>
                <a:cubicBezTo>
                  <a:pt x="64" y="102"/>
                  <a:pt x="67" y="108"/>
                  <a:pt x="79" y="109"/>
                </a:cubicBezTo>
                <a:cubicBezTo>
                  <a:pt x="79" y="109"/>
                  <a:pt x="79" y="109"/>
                  <a:pt x="79" y="109"/>
                </a:cubicBezTo>
                <a:cubicBezTo>
                  <a:pt x="79" y="109"/>
                  <a:pt x="79" y="109"/>
                  <a:pt x="79" y="109"/>
                </a:cubicBezTo>
                <a:cubicBezTo>
                  <a:pt x="80" y="109"/>
                  <a:pt x="80" y="109"/>
                  <a:pt x="80" y="109"/>
                </a:cubicBezTo>
                <a:cubicBezTo>
                  <a:pt x="80" y="109"/>
                  <a:pt x="80" y="109"/>
                  <a:pt x="81" y="109"/>
                </a:cubicBezTo>
                <a:cubicBezTo>
                  <a:pt x="81" y="109"/>
                  <a:pt x="81" y="109"/>
                  <a:pt x="81" y="109"/>
                </a:cubicBezTo>
                <a:cubicBezTo>
                  <a:pt x="81" y="109"/>
                  <a:pt x="81" y="109"/>
                  <a:pt x="81" y="109"/>
                </a:cubicBezTo>
                <a:cubicBezTo>
                  <a:pt x="93" y="108"/>
                  <a:pt x="96" y="102"/>
                  <a:pt x="104" y="87"/>
                </a:cubicBezTo>
                <a:cubicBezTo>
                  <a:pt x="105" y="86"/>
                  <a:pt x="105" y="84"/>
                  <a:pt x="106" y="82"/>
                </a:cubicBezTo>
                <a:cubicBezTo>
                  <a:pt x="106" y="82"/>
                  <a:pt x="106" y="82"/>
                  <a:pt x="106" y="82"/>
                </a:cubicBezTo>
                <a:cubicBezTo>
                  <a:pt x="107" y="82"/>
                  <a:pt x="108" y="80"/>
                  <a:pt x="109" y="77"/>
                </a:cubicBezTo>
                <a:cubicBezTo>
                  <a:pt x="108" y="71"/>
                  <a:pt x="107" y="63"/>
                  <a:pt x="107" y="55"/>
                </a:cubicBezTo>
                <a:cubicBezTo>
                  <a:pt x="103" y="38"/>
                  <a:pt x="93" y="31"/>
                  <a:pt x="81" y="31"/>
                </a:cubicBezTo>
                <a:cubicBezTo>
                  <a:pt x="81" y="31"/>
                  <a:pt x="81" y="31"/>
                  <a:pt x="81" y="31"/>
                </a:cubicBezTo>
                <a:cubicBezTo>
                  <a:pt x="81" y="31"/>
                  <a:pt x="81" y="31"/>
                  <a:pt x="81" y="31"/>
                </a:cubicBezTo>
                <a:cubicBezTo>
                  <a:pt x="80" y="31"/>
                  <a:pt x="80" y="31"/>
                  <a:pt x="80" y="31"/>
                </a:cubicBezTo>
                <a:cubicBezTo>
                  <a:pt x="80" y="31"/>
                  <a:pt x="80" y="31"/>
                  <a:pt x="79" y="31"/>
                </a:cubicBezTo>
                <a:cubicBezTo>
                  <a:pt x="79" y="31"/>
                  <a:pt x="79" y="31"/>
                  <a:pt x="79" y="31"/>
                </a:cubicBezTo>
                <a:cubicBezTo>
                  <a:pt x="79" y="31"/>
                  <a:pt x="79" y="31"/>
                  <a:pt x="79" y="31"/>
                </a:cubicBezTo>
                <a:cubicBezTo>
                  <a:pt x="65" y="31"/>
                  <a:pt x="54" y="40"/>
                  <a:pt x="52" y="61"/>
                </a:cubicBezTo>
                <a:cubicBezTo>
                  <a:pt x="52" y="61"/>
                  <a:pt x="51" y="61"/>
                  <a:pt x="51" y="62"/>
                </a:cubicBezTo>
                <a:cubicBezTo>
                  <a:pt x="50" y="63"/>
                  <a:pt x="49" y="69"/>
                  <a:pt x="50" y="72"/>
                </a:cubicBezTo>
                <a:cubicBezTo>
                  <a:pt x="50" y="77"/>
                  <a:pt x="52" y="82"/>
                  <a:pt x="54" y="82"/>
                </a:cubicBezTo>
                <a:close/>
                <a:moveTo>
                  <a:pt x="77" y="278"/>
                </a:moveTo>
                <a:cubicBezTo>
                  <a:pt x="74" y="275"/>
                  <a:pt x="72" y="269"/>
                  <a:pt x="72" y="260"/>
                </a:cubicBezTo>
                <a:cubicBezTo>
                  <a:pt x="72" y="260"/>
                  <a:pt x="72" y="258"/>
                  <a:pt x="72" y="257"/>
                </a:cubicBezTo>
                <a:cubicBezTo>
                  <a:pt x="71" y="192"/>
                  <a:pt x="75" y="150"/>
                  <a:pt x="84" y="127"/>
                </a:cubicBezTo>
                <a:cubicBezTo>
                  <a:pt x="83" y="125"/>
                  <a:pt x="83" y="123"/>
                  <a:pt x="83" y="122"/>
                </a:cubicBezTo>
                <a:cubicBezTo>
                  <a:pt x="84" y="122"/>
                  <a:pt x="84" y="122"/>
                  <a:pt x="84" y="122"/>
                </a:cubicBezTo>
                <a:cubicBezTo>
                  <a:pt x="85" y="122"/>
                  <a:pt x="86" y="122"/>
                  <a:pt x="86" y="120"/>
                </a:cubicBezTo>
                <a:cubicBezTo>
                  <a:pt x="88" y="115"/>
                  <a:pt x="88" y="115"/>
                  <a:pt x="88" y="115"/>
                </a:cubicBezTo>
                <a:cubicBezTo>
                  <a:pt x="88" y="114"/>
                  <a:pt x="88" y="113"/>
                  <a:pt x="86" y="113"/>
                </a:cubicBezTo>
                <a:cubicBezTo>
                  <a:pt x="81" y="113"/>
                  <a:pt x="81" y="113"/>
                  <a:pt x="81" y="113"/>
                </a:cubicBezTo>
                <a:cubicBezTo>
                  <a:pt x="79" y="113"/>
                  <a:pt x="79" y="113"/>
                  <a:pt x="79" y="113"/>
                </a:cubicBezTo>
                <a:cubicBezTo>
                  <a:pt x="74" y="113"/>
                  <a:pt x="74" y="113"/>
                  <a:pt x="74" y="113"/>
                </a:cubicBezTo>
                <a:cubicBezTo>
                  <a:pt x="72" y="113"/>
                  <a:pt x="72" y="114"/>
                  <a:pt x="72" y="115"/>
                </a:cubicBezTo>
                <a:cubicBezTo>
                  <a:pt x="74" y="120"/>
                  <a:pt x="74" y="120"/>
                  <a:pt x="74" y="120"/>
                </a:cubicBezTo>
                <a:cubicBezTo>
                  <a:pt x="74" y="122"/>
                  <a:pt x="75" y="122"/>
                  <a:pt x="76" y="122"/>
                </a:cubicBezTo>
                <a:cubicBezTo>
                  <a:pt x="77" y="122"/>
                  <a:pt x="77" y="122"/>
                  <a:pt x="77" y="122"/>
                </a:cubicBezTo>
                <a:cubicBezTo>
                  <a:pt x="76" y="128"/>
                  <a:pt x="73" y="149"/>
                  <a:pt x="73" y="158"/>
                </a:cubicBezTo>
                <a:cubicBezTo>
                  <a:pt x="72" y="159"/>
                  <a:pt x="70" y="159"/>
                  <a:pt x="69" y="159"/>
                </a:cubicBezTo>
                <a:cubicBezTo>
                  <a:pt x="66" y="143"/>
                  <a:pt x="63" y="128"/>
                  <a:pt x="60" y="111"/>
                </a:cubicBezTo>
                <a:cubicBezTo>
                  <a:pt x="47" y="116"/>
                  <a:pt x="34" y="120"/>
                  <a:pt x="23" y="127"/>
                </a:cubicBezTo>
                <a:cubicBezTo>
                  <a:pt x="17" y="130"/>
                  <a:pt x="13" y="138"/>
                  <a:pt x="11" y="145"/>
                </a:cubicBezTo>
                <a:cubicBezTo>
                  <a:pt x="10" y="149"/>
                  <a:pt x="9" y="154"/>
                  <a:pt x="9" y="159"/>
                </a:cubicBezTo>
                <a:cubicBezTo>
                  <a:pt x="4" y="182"/>
                  <a:pt x="0" y="204"/>
                  <a:pt x="2" y="228"/>
                </a:cubicBezTo>
                <a:cubicBezTo>
                  <a:pt x="3" y="241"/>
                  <a:pt x="2" y="254"/>
                  <a:pt x="2" y="268"/>
                </a:cubicBezTo>
                <a:cubicBezTo>
                  <a:pt x="2" y="279"/>
                  <a:pt x="5" y="283"/>
                  <a:pt x="15" y="283"/>
                </a:cubicBezTo>
                <a:cubicBezTo>
                  <a:pt x="25" y="283"/>
                  <a:pt x="28" y="280"/>
                  <a:pt x="28" y="269"/>
                </a:cubicBezTo>
                <a:cubicBezTo>
                  <a:pt x="28" y="250"/>
                  <a:pt x="29" y="232"/>
                  <a:pt x="28" y="214"/>
                </a:cubicBezTo>
                <a:cubicBezTo>
                  <a:pt x="27" y="202"/>
                  <a:pt x="32" y="191"/>
                  <a:pt x="35" y="179"/>
                </a:cubicBezTo>
                <a:cubicBezTo>
                  <a:pt x="36" y="179"/>
                  <a:pt x="37" y="179"/>
                  <a:pt x="37" y="179"/>
                </a:cubicBezTo>
                <a:cubicBezTo>
                  <a:pt x="37" y="184"/>
                  <a:pt x="37" y="188"/>
                  <a:pt x="37" y="193"/>
                </a:cubicBezTo>
                <a:cubicBezTo>
                  <a:pt x="37" y="267"/>
                  <a:pt x="37" y="342"/>
                  <a:pt x="37" y="417"/>
                </a:cubicBezTo>
                <a:cubicBezTo>
                  <a:pt x="37" y="421"/>
                  <a:pt x="37" y="426"/>
                  <a:pt x="37" y="430"/>
                </a:cubicBezTo>
                <a:cubicBezTo>
                  <a:pt x="38" y="440"/>
                  <a:pt x="41" y="442"/>
                  <a:pt x="58" y="442"/>
                </a:cubicBezTo>
                <a:cubicBezTo>
                  <a:pt x="73" y="442"/>
                  <a:pt x="76" y="440"/>
                  <a:pt x="77" y="430"/>
                </a:cubicBezTo>
                <a:cubicBezTo>
                  <a:pt x="77" y="425"/>
                  <a:pt x="77" y="421"/>
                  <a:pt x="77" y="417"/>
                </a:cubicBezTo>
                <a:cubicBezTo>
                  <a:pt x="77" y="371"/>
                  <a:pt x="77" y="324"/>
                  <a:pt x="77" y="278"/>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426" name="Group 425"/>
          <p:cNvGrpSpPr/>
          <p:nvPr userDrawn="1"/>
        </p:nvGrpSpPr>
        <p:grpSpPr>
          <a:xfrm>
            <a:off x="7505828" y="6019064"/>
            <a:ext cx="364126" cy="450697"/>
            <a:chOff x="1984375" y="6950076"/>
            <a:chExt cx="1101725" cy="1363662"/>
          </a:xfrm>
          <a:solidFill>
            <a:schemeClr val="accent4"/>
          </a:solidFill>
        </p:grpSpPr>
        <p:sp>
          <p:nvSpPr>
            <p:cNvPr id="427" name="Freeform 29"/>
            <p:cNvSpPr>
              <a:spLocks/>
            </p:cNvSpPr>
            <p:nvPr/>
          </p:nvSpPr>
          <p:spPr bwMode="auto">
            <a:xfrm>
              <a:off x="2155825" y="6950076"/>
              <a:ext cx="698500" cy="931863"/>
            </a:xfrm>
            <a:custGeom>
              <a:avLst/>
              <a:gdLst>
                <a:gd name="T0" fmla="*/ 0 w 245"/>
                <a:gd name="T1" fmla="*/ 309 h 327"/>
                <a:gd name="T2" fmla="*/ 11 w 245"/>
                <a:gd name="T3" fmla="*/ 311 h 327"/>
                <a:gd name="T4" fmla="*/ 102 w 245"/>
                <a:gd name="T5" fmla="*/ 267 h 327"/>
                <a:gd name="T6" fmla="*/ 96 w 245"/>
                <a:gd name="T7" fmla="*/ 225 h 327"/>
                <a:gd name="T8" fmla="*/ 113 w 245"/>
                <a:gd name="T9" fmla="*/ 156 h 327"/>
                <a:gd name="T10" fmla="*/ 178 w 245"/>
                <a:gd name="T11" fmla="*/ 91 h 327"/>
                <a:gd name="T12" fmla="*/ 202 w 245"/>
                <a:gd name="T13" fmla="*/ 153 h 327"/>
                <a:gd name="T14" fmla="*/ 213 w 245"/>
                <a:gd name="T15" fmla="*/ 142 h 327"/>
                <a:gd name="T16" fmla="*/ 217 w 245"/>
                <a:gd name="T17" fmla="*/ 155 h 327"/>
                <a:gd name="T18" fmla="*/ 203 w 245"/>
                <a:gd name="T19" fmla="*/ 189 h 327"/>
                <a:gd name="T20" fmla="*/ 175 w 245"/>
                <a:gd name="T21" fmla="*/ 259 h 327"/>
                <a:gd name="T22" fmla="*/ 177 w 245"/>
                <a:gd name="T23" fmla="*/ 280 h 327"/>
                <a:gd name="T24" fmla="*/ 245 w 245"/>
                <a:gd name="T25" fmla="*/ 298 h 327"/>
                <a:gd name="T26" fmla="*/ 234 w 245"/>
                <a:gd name="T27" fmla="*/ 125 h 327"/>
                <a:gd name="T28" fmla="*/ 178 w 245"/>
                <a:gd name="T29" fmla="*/ 30 h 327"/>
                <a:gd name="T30" fmla="*/ 42 w 245"/>
                <a:gd name="T31" fmla="*/ 71 h 327"/>
                <a:gd name="T32" fmla="*/ 41 w 245"/>
                <a:gd name="T33" fmla="*/ 246 h 327"/>
                <a:gd name="T34" fmla="*/ 0 w 245"/>
                <a:gd name="T35" fmla="*/ 309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 h="327">
                  <a:moveTo>
                    <a:pt x="0" y="309"/>
                  </a:moveTo>
                  <a:cubicBezTo>
                    <a:pt x="4" y="310"/>
                    <a:pt x="8" y="311"/>
                    <a:pt x="11" y="311"/>
                  </a:cubicBezTo>
                  <a:cubicBezTo>
                    <a:pt x="42" y="319"/>
                    <a:pt x="78" y="327"/>
                    <a:pt x="102" y="267"/>
                  </a:cubicBezTo>
                  <a:cubicBezTo>
                    <a:pt x="104" y="251"/>
                    <a:pt x="100" y="232"/>
                    <a:pt x="96" y="225"/>
                  </a:cubicBezTo>
                  <a:cubicBezTo>
                    <a:pt x="84" y="204"/>
                    <a:pt x="81" y="164"/>
                    <a:pt x="113" y="156"/>
                  </a:cubicBezTo>
                  <a:cubicBezTo>
                    <a:pt x="151" y="145"/>
                    <a:pt x="178" y="91"/>
                    <a:pt x="178" y="91"/>
                  </a:cubicBezTo>
                  <a:cubicBezTo>
                    <a:pt x="210" y="96"/>
                    <a:pt x="202" y="153"/>
                    <a:pt x="202" y="153"/>
                  </a:cubicBezTo>
                  <a:cubicBezTo>
                    <a:pt x="206" y="142"/>
                    <a:pt x="210" y="142"/>
                    <a:pt x="213" y="142"/>
                  </a:cubicBezTo>
                  <a:cubicBezTo>
                    <a:pt x="218" y="144"/>
                    <a:pt x="217" y="155"/>
                    <a:pt x="217" y="155"/>
                  </a:cubicBezTo>
                  <a:cubicBezTo>
                    <a:pt x="216" y="200"/>
                    <a:pt x="203" y="189"/>
                    <a:pt x="203" y="189"/>
                  </a:cubicBezTo>
                  <a:cubicBezTo>
                    <a:pt x="203" y="226"/>
                    <a:pt x="175" y="259"/>
                    <a:pt x="175" y="259"/>
                  </a:cubicBezTo>
                  <a:cubicBezTo>
                    <a:pt x="176" y="270"/>
                    <a:pt x="174" y="275"/>
                    <a:pt x="177" y="280"/>
                  </a:cubicBezTo>
                  <a:cubicBezTo>
                    <a:pt x="196" y="283"/>
                    <a:pt x="219" y="288"/>
                    <a:pt x="245" y="298"/>
                  </a:cubicBezTo>
                  <a:cubicBezTo>
                    <a:pt x="227" y="267"/>
                    <a:pt x="232" y="191"/>
                    <a:pt x="234" y="125"/>
                  </a:cubicBezTo>
                  <a:cubicBezTo>
                    <a:pt x="236" y="47"/>
                    <a:pt x="178" y="30"/>
                    <a:pt x="178" y="30"/>
                  </a:cubicBezTo>
                  <a:cubicBezTo>
                    <a:pt x="84" y="0"/>
                    <a:pt x="42" y="71"/>
                    <a:pt x="42" y="71"/>
                  </a:cubicBezTo>
                  <a:cubicBezTo>
                    <a:pt x="11" y="120"/>
                    <a:pt x="41" y="246"/>
                    <a:pt x="41" y="246"/>
                  </a:cubicBezTo>
                  <a:cubicBezTo>
                    <a:pt x="44" y="266"/>
                    <a:pt x="19" y="292"/>
                    <a:pt x="0" y="3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 name="Freeform 30"/>
            <p:cNvSpPr>
              <a:spLocks/>
            </p:cNvSpPr>
            <p:nvPr/>
          </p:nvSpPr>
          <p:spPr bwMode="auto">
            <a:xfrm>
              <a:off x="1984375" y="7770813"/>
              <a:ext cx="1101725" cy="542925"/>
            </a:xfrm>
            <a:custGeom>
              <a:avLst/>
              <a:gdLst>
                <a:gd name="T0" fmla="*/ 325 w 386"/>
                <a:gd name="T1" fmla="*/ 25 h 190"/>
                <a:gd name="T2" fmla="*/ 238 w 386"/>
                <a:gd name="T3" fmla="*/ 0 h 190"/>
                <a:gd name="T4" fmla="*/ 232 w 386"/>
                <a:gd name="T5" fmla="*/ 29 h 190"/>
                <a:gd name="T6" fmla="*/ 194 w 386"/>
                <a:gd name="T7" fmla="*/ 150 h 190"/>
                <a:gd name="T8" fmla="*/ 155 w 386"/>
                <a:gd name="T9" fmla="*/ 31 h 190"/>
                <a:gd name="T10" fmla="*/ 150 w 386"/>
                <a:gd name="T11" fmla="*/ 14 h 190"/>
                <a:gd name="T12" fmla="*/ 104 w 386"/>
                <a:gd name="T13" fmla="*/ 36 h 190"/>
                <a:gd name="T14" fmla="*/ 70 w 386"/>
                <a:gd name="T15" fmla="*/ 31 h 190"/>
                <a:gd name="T16" fmla="*/ 54 w 386"/>
                <a:gd name="T17" fmla="*/ 27 h 190"/>
                <a:gd name="T18" fmla="*/ 53 w 386"/>
                <a:gd name="T19" fmla="*/ 27 h 190"/>
                <a:gd name="T20" fmla="*/ 0 w 386"/>
                <a:gd name="T21" fmla="*/ 190 h 190"/>
                <a:gd name="T22" fmla="*/ 386 w 386"/>
                <a:gd name="T23" fmla="*/ 190 h 190"/>
                <a:gd name="T24" fmla="*/ 325 w 386"/>
                <a:gd name="T25" fmla="*/ 2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6" h="190">
                  <a:moveTo>
                    <a:pt x="325" y="25"/>
                  </a:moveTo>
                  <a:cubicBezTo>
                    <a:pt x="291" y="11"/>
                    <a:pt x="262" y="3"/>
                    <a:pt x="238" y="0"/>
                  </a:cubicBezTo>
                  <a:cubicBezTo>
                    <a:pt x="236" y="11"/>
                    <a:pt x="233" y="24"/>
                    <a:pt x="232" y="29"/>
                  </a:cubicBezTo>
                  <a:cubicBezTo>
                    <a:pt x="217" y="89"/>
                    <a:pt x="194" y="150"/>
                    <a:pt x="194" y="150"/>
                  </a:cubicBezTo>
                  <a:cubicBezTo>
                    <a:pt x="194" y="150"/>
                    <a:pt x="171" y="86"/>
                    <a:pt x="155" y="31"/>
                  </a:cubicBezTo>
                  <a:cubicBezTo>
                    <a:pt x="154" y="28"/>
                    <a:pt x="152" y="20"/>
                    <a:pt x="150" y="14"/>
                  </a:cubicBezTo>
                  <a:cubicBezTo>
                    <a:pt x="136" y="31"/>
                    <a:pt x="120" y="36"/>
                    <a:pt x="104" y="36"/>
                  </a:cubicBezTo>
                  <a:cubicBezTo>
                    <a:pt x="92" y="36"/>
                    <a:pt x="80" y="33"/>
                    <a:pt x="70" y="31"/>
                  </a:cubicBezTo>
                  <a:cubicBezTo>
                    <a:pt x="64" y="29"/>
                    <a:pt x="59" y="28"/>
                    <a:pt x="54" y="27"/>
                  </a:cubicBezTo>
                  <a:cubicBezTo>
                    <a:pt x="53" y="27"/>
                    <a:pt x="53" y="27"/>
                    <a:pt x="53" y="27"/>
                  </a:cubicBezTo>
                  <a:cubicBezTo>
                    <a:pt x="26" y="44"/>
                    <a:pt x="6" y="99"/>
                    <a:pt x="0" y="190"/>
                  </a:cubicBezTo>
                  <a:cubicBezTo>
                    <a:pt x="386" y="190"/>
                    <a:pt x="386" y="190"/>
                    <a:pt x="386" y="190"/>
                  </a:cubicBezTo>
                  <a:cubicBezTo>
                    <a:pt x="383" y="155"/>
                    <a:pt x="377" y="59"/>
                    <a:pt x="325"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29" name="Group 428"/>
          <p:cNvGrpSpPr/>
          <p:nvPr userDrawn="1"/>
        </p:nvGrpSpPr>
        <p:grpSpPr>
          <a:xfrm>
            <a:off x="7464945" y="6601088"/>
            <a:ext cx="445893" cy="444753"/>
            <a:chOff x="-1635125" y="6926263"/>
            <a:chExt cx="1239837" cy="1236662"/>
          </a:xfrm>
          <a:solidFill>
            <a:schemeClr val="accent4"/>
          </a:solidFill>
        </p:grpSpPr>
        <p:sp>
          <p:nvSpPr>
            <p:cNvPr id="430" name="Freeform 34"/>
            <p:cNvSpPr>
              <a:spLocks/>
            </p:cNvSpPr>
            <p:nvPr/>
          </p:nvSpPr>
          <p:spPr bwMode="auto">
            <a:xfrm>
              <a:off x="-1635125" y="7597775"/>
              <a:ext cx="1239837" cy="565150"/>
            </a:xfrm>
            <a:custGeom>
              <a:avLst/>
              <a:gdLst>
                <a:gd name="T0" fmla="*/ 424 w 434"/>
                <a:gd name="T1" fmla="*/ 98 h 198"/>
                <a:gd name="T2" fmla="*/ 388 w 434"/>
                <a:gd name="T3" fmla="*/ 44 h 198"/>
                <a:gd name="T4" fmla="*/ 280 w 434"/>
                <a:gd name="T5" fmla="*/ 0 h 198"/>
                <a:gd name="T6" fmla="*/ 254 w 434"/>
                <a:gd name="T7" fmla="*/ 138 h 198"/>
                <a:gd name="T8" fmla="*/ 244 w 434"/>
                <a:gd name="T9" fmla="*/ 137 h 198"/>
                <a:gd name="T10" fmla="*/ 231 w 434"/>
                <a:gd name="T11" fmla="*/ 32 h 198"/>
                <a:gd name="T12" fmla="*/ 235 w 434"/>
                <a:gd name="T13" fmla="*/ 32 h 198"/>
                <a:gd name="T14" fmla="*/ 241 w 434"/>
                <a:gd name="T15" fmla="*/ 26 h 198"/>
                <a:gd name="T16" fmla="*/ 246 w 434"/>
                <a:gd name="T17" fmla="*/ 11 h 198"/>
                <a:gd name="T18" fmla="*/ 241 w 434"/>
                <a:gd name="T19" fmla="*/ 5 h 198"/>
                <a:gd name="T20" fmla="*/ 206 w 434"/>
                <a:gd name="T21" fmla="*/ 5 h 198"/>
                <a:gd name="T22" fmla="*/ 201 w 434"/>
                <a:gd name="T23" fmla="*/ 11 h 198"/>
                <a:gd name="T24" fmla="*/ 205 w 434"/>
                <a:gd name="T25" fmla="*/ 26 h 198"/>
                <a:gd name="T26" fmla="*/ 211 w 434"/>
                <a:gd name="T27" fmla="*/ 32 h 198"/>
                <a:gd name="T28" fmla="*/ 214 w 434"/>
                <a:gd name="T29" fmla="*/ 32 h 198"/>
                <a:gd name="T30" fmla="*/ 199 w 434"/>
                <a:gd name="T31" fmla="*/ 138 h 198"/>
                <a:gd name="T32" fmla="*/ 189 w 434"/>
                <a:gd name="T33" fmla="*/ 138 h 198"/>
                <a:gd name="T34" fmla="*/ 164 w 434"/>
                <a:gd name="T35" fmla="*/ 3 h 198"/>
                <a:gd name="T36" fmla="*/ 15 w 434"/>
                <a:gd name="T37" fmla="*/ 198 h 198"/>
                <a:gd name="T38" fmla="*/ 434 w 434"/>
                <a:gd name="T39" fmla="*/ 198 h 198"/>
                <a:gd name="T40" fmla="*/ 424 w 434"/>
                <a:gd name="T41" fmla="*/ 9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34" h="198">
                  <a:moveTo>
                    <a:pt x="424" y="98"/>
                  </a:moveTo>
                  <a:cubicBezTo>
                    <a:pt x="419" y="78"/>
                    <a:pt x="405" y="54"/>
                    <a:pt x="388" y="44"/>
                  </a:cubicBezTo>
                  <a:cubicBezTo>
                    <a:pt x="356" y="25"/>
                    <a:pt x="318" y="15"/>
                    <a:pt x="280" y="0"/>
                  </a:cubicBezTo>
                  <a:cubicBezTo>
                    <a:pt x="271" y="48"/>
                    <a:pt x="263" y="93"/>
                    <a:pt x="254" y="138"/>
                  </a:cubicBezTo>
                  <a:cubicBezTo>
                    <a:pt x="251" y="138"/>
                    <a:pt x="247" y="137"/>
                    <a:pt x="244" y="137"/>
                  </a:cubicBezTo>
                  <a:cubicBezTo>
                    <a:pt x="242" y="109"/>
                    <a:pt x="234" y="48"/>
                    <a:pt x="231" y="32"/>
                  </a:cubicBezTo>
                  <a:cubicBezTo>
                    <a:pt x="235" y="32"/>
                    <a:pt x="235" y="32"/>
                    <a:pt x="235" y="32"/>
                  </a:cubicBezTo>
                  <a:cubicBezTo>
                    <a:pt x="238" y="32"/>
                    <a:pt x="240" y="30"/>
                    <a:pt x="241" y="26"/>
                  </a:cubicBezTo>
                  <a:cubicBezTo>
                    <a:pt x="246" y="11"/>
                    <a:pt x="246" y="11"/>
                    <a:pt x="246" y="11"/>
                  </a:cubicBezTo>
                  <a:cubicBezTo>
                    <a:pt x="247" y="8"/>
                    <a:pt x="245" y="6"/>
                    <a:pt x="241" y="5"/>
                  </a:cubicBezTo>
                  <a:cubicBezTo>
                    <a:pt x="206" y="5"/>
                    <a:pt x="206" y="5"/>
                    <a:pt x="206" y="5"/>
                  </a:cubicBezTo>
                  <a:cubicBezTo>
                    <a:pt x="201" y="5"/>
                    <a:pt x="200" y="8"/>
                    <a:pt x="201" y="11"/>
                  </a:cubicBezTo>
                  <a:cubicBezTo>
                    <a:pt x="205" y="26"/>
                    <a:pt x="205" y="26"/>
                    <a:pt x="205" y="26"/>
                  </a:cubicBezTo>
                  <a:cubicBezTo>
                    <a:pt x="206" y="29"/>
                    <a:pt x="208" y="32"/>
                    <a:pt x="211" y="32"/>
                  </a:cubicBezTo>
                  <a:cubicBezTo>
                    <a:pt x="214" y="32"/>
                    <a:pt x="214" y="32"/>
                    <a:pt x="214" y="32"/>
                  </a:cubicBezTo>
                  <a:cubicBezTo>
                    <a:pt x="211" y="49"/>
                    <a:pt x="201" y="110"/>
                    <a:pt x="199" y="138"/>
                  </a:cubicBezTo>
                  <a:cubicBezTo>
                    <a:pt x="196" y="138"/>
                    <a:pt x="192" y="138"/>
                    <a:pt x="189" y="138"/>
                  </a:cubicBezTo>
                  <a:cubicBezTo>
                    <a:pt x="181" y="93"/>
                    <a:pt x="173" y="48"/>
                    <a:pt x="164" y="3"/>
                  </a:cubicBezTo>
                  <a:cubicBezTo>
                    <a:pt x="37" y="29"/>
                    <a:pt x="0" y="77"/>
                    <a:pt x="15" y="198"/>
                  </a:cubicBezTo>
                  <a:cubicBezTo>
                    <a:pt x="154" y="198"/>
                    <a:pt x="292" y="198"/>
                    <a:pt x="434" y="198"/>
                  </a:cubicBezTo>
                  <a:cubicBezTo>
                    <a:pt x="431" y="163"/>
                    <a:pt x="432" y="129"/>
                    <a:pt x="424" y="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 name="Freeform 35"/>
            <p:cNvSpPr>
              <a:spLocks/>
            </p:cNvSpPr>
            <p:nvPr/>
          </p:nvSpPr>
          <p:spPr bwMode="auto">
            <a:xfrm>
              <a:off x="-1263650" y="6926263"/>
              <a:ext cx="520700" cy="650875"/>
            </a:xfrm>
            <a:custGeom>
              <a:avLst/>
              <a:gdLst>
                <a:gd name="T0" fmla="*/ 11 w 182"/>
                <a:gd name="T1" fmla="*/ 149 h 228"/>
                <a:gd name="T2" fmla="*/ 14 w 182"/>
                <a:gd name="T3" fmla="*/ 148 h 228"/>
                <a:gd name="T4" fmla="*/ 17 w 182"/>
                <a:gd name="T5" fmla="*/ 162 h 228"/>
                <a:gd name="T6" fmla="*/ 91 w 182"/>
                <a:gd name="T7" fmla="*/ 228 h 228"/>
                <a:gd name="T8" fmla="*/ 163 w 182"/>
                <a:gd name="T9" fmla="*/ 164 h 228"/>
                <a:gd name="T10" fmla="*/ 167 w 182"/>
                <a:gd name="T11" fmla="*/ 148 h 228"/>
                <a:gd name="T12" fmla="*/ 168 w 182"/>
                <a:gd name="T13" fmla="*/ 149 h 228"/>
                <a:gd name="T14" fmla="*/ 181 w 182"/>
                <a:gd name="T15" fmla="*/ 120 h 228"/>
                <a:gd name="T16" fmla="*/ 178 w 182"/>
                <a:gd name="T17" fmla="*/ 90 h 228"/>
                <a:gd name="T18" fmla="*/ 174 w 182"/>
                <a:gd name="T19" fmla="*/ 87 h 228"/>
                <a:gd name="T20" fmla="*/ 91 w 182"/>
                <a:gd name="T21" fmla="*/ 0 h 228"/>
                <a:gd name="T22" fmla="*/ 7 w 182"/>
                <a:gd name="T23" fmla="*/ 87 h 228"/>
                <a:gd name="T24" fmla="*/ 4 w 182"/>
                <a:gd name="T25" fmla="*/ 90 h 228"/>
                <a:gd name="T26" fmla="*/ 0 w 182"/>
                <a:gd name="T27" fmla="*/ 120 h 228"/>
                <a:gd name="T28" fmla="*/ 11 w 182"/>
                <a:gd name="T29" fmla="*/ 14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2" h="228">
                  <a:moveTo>
                    <a:pt x="11" y="149"/>
                  </a:moveTo>
                  <a:cubicBezTo>
                    <a:pt x="12" y="149"/>
                    <a:pt x="13" y="148"/>
                    <a:pt x="14" y="148"/>
                  </a:cubicBezTo>
                  <a:cubicBezTo>
                    <a:pt x="15" y="154"/>
                    <a:pt x="15" y="159"/>
                    <a:pt x="17" y="162"/>
                  </a:cubicBezTo>
                  <a:cubicBezTo>
                    <a:pt x="42" y="216"/>
                    <a:pt x="52" y="228"/>
                    <a:pt x="91" y="228"/>
                  </a:cubicBezTo>
                  <a:cubicBezTo>
                    <a:pt x="128" y="228"/>
                    <a:pt x="138" y="209"/>
                    <a:pt x="163" y="164"/>
                  </a:cubicBezTo>
                  <a:cubicBezTo>
                    <a:pt x="165" y="161"/>
                    <a:pt x="166" y="155"/>
                    <a:pt x="167" y="148"/>
                  </a:cubicBezTo>
                  <a:cubicBezTo>
                    <a:pt x="167" y="148"/>
                    <a:pt x="168" y="149"/>
                    <a:pt x="168" y="149"/>
                  </a:cubicBezTo>
                  <a:cubicBezTo>
                    <a:pt x="173" y="149"/>
                    <a:pt x="179" y="136"/>
                    <a:pt x="181" y="120"/>
                  </a:cubicBezTo>
                  <a:cubicBezTo>
                    <a:pt x="182" y="112"/>
                    <a:pt x="181" y="95"/>
                    <a:pt x="178" y="90"/>
                  </a:cubicBezTo>
                  <a:cubicBezTo>
                    <a:pt x="177" y="88"/>
                    <a:pt x="176" y="87"/>
                    <a:pt x="174" y="87"/>
                  </a:cubicBezTo>
                  <a:cubicBezTo>
                    <a:pt x="167" y="23"/>
                    <a:pt x="132" y="0"/>
                    <a:pt x="91" y="0"/>
                  </a:cubicBezTo>
                  <a:cubicBezTo>
                    <a:pt x="49" y="0"/>
                    <a:pt x="14" y="23"/>
                    <a:pt x="7" y="87"/>
                  </a:cubicBezTo>
                  <a:cubicBezTo>
                    <a:pt x="6" y="87"/>
                    <a:pt x="5" y="88"/>
                    <a:pt x="4" y="90"/>
                  </a:cubicBezTo>
                  <a:cubicBezTo>
                    <a:pt x="1" y="95"/>
                    <a:pt x="0" y="111"/>
                    <a:pt x="0" y="120"/>
                  </a:cubicBezTo>
                  <a:cubicBezTo>
                    <a:pt x="1" y="136"/>
                    <a:pt x="6" y="149"/>
                    <a:pt x="11" y="1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40" name="Freeform 31"/>
          <p:cNvSpPr>
            <a:spLocks noEditPoints="1"/>
          </p:cNvSpPr>
          <p:nvPr userDrawn="1"/>
        </p:nvSpPr>
        <p:spPr bwMode="auto">
          <a:xfrm>
            <a:off x="7490655" y="2803929"/>
            <a:ext cx="394472" cy="450612"/>
          </a:xfrm>
          <a:custGeom>
            <a:avLst/>
            <a:gdLst>
              <a:gd name="T0" fmla="*/ 6 w 365"/>
              <a:gd name="T1" fmla="*/ 41 h 417"/>
              <a:gd name="T2" fmla="*/ 183 w 365"/>
              <a:gd name="T3" fmla="*/ 0 h 417"/>
              <a:gd name="T4" fmla="*/ 283 w 365"/>
              <a:gd name="T5" fmla="*/ 11 h 417"/>
              <a:gd name="T6" fmla="*/ 359 w 365"/>
              <a:gd name="T7" fmla="*/ 41 h 417"/>
              <a:gd name="T8" fmla="*/ 365 w 365"/>
              <a:gd name="T9" fmla="*/ 52 h 417"/>
              <a:gd name="T10" fmla="*/ 365 w 365"/>
              <a:gd name="T11" fmla="*/ 208 h 417"/>
              <a:gd name="T12" fmla="*/ 314 w 365"/>
              <a:gd name="T13" fmla="*/ 329 h 417"/>
              <a:gd name="T14" fmla="*/ 187 w 365"/>
              <a:gd name="T15" fmla="*/ 416 h 417"/>
              <a:gd name="T16" fmla="*/ 183 w 365"/>
              <a:gd name="T17" fmla="*/ 417 h 417"/>
              <a:gd name="T18" fmla="*/ 178 w 365"/>
              <a:gd name="T19" fmla="*/ 416 h 417"/>
              <a:gd name="T20" fmla="*/ 52 w 365"/>
              <a:gd name="T21" fmla="*/ 329 h 417"/>
              <a:gd name="T22" fmla="*/ 0 w 365"/>
              <a:gd name="T23" fmla="*/ 208 h 417"/>
              <a:gd name="T24" fmla="*/ 0 w 365"/>
              <a:gd name="T25" fmla="*/ 52 h 417"/>
              <a:gd name="T26" fmla="*/ 6 w 365"/>
              <a:gd name="T27" fmla="*/ 41 h 417"/>
              <a:gd name="T28" fmla="*/ 66 w 365"/>
              <a:gd name="T29" fmla="*/ 84 h 417"/>
              <a:gd name="T30" fmla="*/ 66 w 365"/>
              <a:gd name="T31" fmla="*/ 208 h 417"/>
              <a:gd name="T32" fmla="*/ 102 w 365"/>
              <a:gd name="T33" fmla="*/ 286 h 417"/>
              <a:gd name="T34" fmla="*/ 183 w 365"/>
              <a:gd name="T35" fmla="*/ 348 h 417"/>
              <a:gd name="T36" fmla="*/ 264 w 365"/>
              <a:gd name="T37" fmla="*/ 286 h 417"/>
              <a:gd name="T38" fmla="*/ 300 w 365"/>
              <a:gd name="T39" fmla="*/ 208 h 417"/>
              <a:gd name="T40" fmla="*/ 300 w 365"/>
              <a:gd name="T41" fmla="*/ 84 h 417"/>
              <a:gd name="T42" fmla="*/ 268 w 365"/>
              <a:gd name="T43" fmla="*/ 74 h 417"/>
              <a:gd name="T44" fmla="*/ 183 w 365"/>
              <a:gd name="T45" fmla="*/ 65 h 417"/>
              <a:gd name="T46" fmla="*/ 66 w 365"/>
              <a:gd name="T47" fmla="*/ 84 h 417"/>
              <a:gd name="T48" fmla="*/ 39 w 365"/>
              <a:gd name="T49" fmla="*/ 67 h 417"/>
              <a:gd name="T50" fmla="*/ 39 w 365"/>
              <a:gd name="T51" fmla="*/ 208 h 417"/>
              <a:gd name="T52" fmla="*/ 82 w 365"/>
              <a:gd name="T53" fmla="*/ 303 h 417"/>
              <a:gd name="T54" fmla="*/ 183 w 365"/>
              <a:gd name="T55" fmla="*/ 376 h 417"/>
              <a:gd name="T56" fmla="*/ 284 w 365"/>
              <a:gd name="T57" fmla="*/ 303 h 417"/>
              <a:gd name="T58" fmla="*/ 326 w 365"/>
              <a:gd name="T59" fmla="*/ 208 h 417"/>
              <a:gd name="T60" fmla="*/ 326 w 365"/>
              <a:gd name="T61" fmla="*/ 67 h 417"/>
              <a:gd name="T62" fmla="*/ 274 w 365"/>
              <a:gd name="T63" fmla="*/ 49 h 417"/>
              <a:gd name="T64" fmla="*/ 183 w 365"/>
              <a:gd name="T65" fmla="*/ 39 h 417"/>
              <a:gd name="T66" fmla="*/ 39 w 365"/>
              <a:gd name="T67" fmla="*/ 6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65" h="417">
                <a:moveTo>
                  <a:pt x="6" y="41"/>
                </a:moveTo>
                <a:cubicBezTo>
                  <a:pt x="48" y="13"/>
                  <a:pt x="122" y="0"/>
                  <a:pt x="183" y="0"/>
                </a:cubicBezTo>
                <a:cubicBezTo>
                  <a:pt x="215" y="0"/>
                  <a:pt x="250" y="3"/>
                  <a:pt x="283" y="11"/>
                </a:cubicBezTo>
                <a:cubicBezTo>
                  <a:pt x="313" y="18"/>
                  <a:pt x="340" y="28"/>
                  <a:pt x="359" y="41"/>
                </a:cubicBezTo>
                <a:cubicBezTo>
                  <a:pt x="363" y="43"/>
                  <a:pt x="365" y="47"/>
                  <a:pt x="365" y="52"/>
                </a:cubicBezTo>
                <a:cubicBezTo>
                  <a:pt x="365" y="208"/>
                  <a:pt x="365" y="208"/>
                  <a:pt x="365" y="208"/>
                </a:cubicBezTo>
                <a:cubicBezTo>
                  <a:pt x="365" y="252"/>
                  <a:pt x="344" y="294"/>
                  <a:pt x="314" y="329"/>
                </a:cubicBezTo>
                <a:cubicBezTo>
                  <a:pt x="276" y="372"/>
                  <a:pt x="226" y="404"/>
                  <a:pt x="187" y="416"/>
                </a:cubicBezTo>
                <a:cubicBezTo>
                  <a:pt x="186" y="417"/>
                  <a:pt x="184" y="417"/>
                  <a:pt x="183" y="417"/>
                </a:cubicBezTo>
                <a:cubicBezTo>
                  <a:pt x="181" y="417"/>
                  <a:pt x="180" y="417"/>
                  <a:pt x="178" y="416"/>
                </a:cubicBezTo>
                <a:cubicBezTo>
                  <a:pt x="140" y="404"/>
                  <a:pt x="89" y="372"/>
                  <a:pt x="52" y="329"/>
                </a:cubicBezTo>
                <a:cubicBezTo>
                  <a:pt x="22" y="294"/>
                  <a:pt x="0" y="252"/>
                  <a:pt x="0" y="208"/>
                </a:cubicBezTo>
                <a:cubicBezTo>
                  <a:pt x="0" y="52"/>
                  <a:pt x="0" y="52"/>
                  <a:pt x="0" y="52"/>
                </a:cubicBezTo>
                <a:cubicBezTo>
                  <a:pt x="0" y="47"/>
                  <a:pt x="3" y="43"/>
                  <a:pt x="6" y="41"/>
                </a:cubicBezTo>
                <a:close/>
                <a:moveTo>
                  <a:pt x="66" y="84"/>
                </a:moveTo>
                <a:cubicBezTo>
                  <a:pt x="66" y="208"/>
                  <a:pt x="66" y="208"/>
                  <a:pt x="66" y="208"/>
                </a:cubicBezTo>
                <a:cubicBezTo>
                  <a:pt x="66" y="237"/>
                  <a:pt x="84" y="265"/>
                  <a:pt x="102" y="286"/>
                </a:cubicBezTo>
                <a:cubicBezTo>
                  <a:pt x="122" y="310"/>
                  <a:pt x="153" y="335"/>
                  <a:pt x="183" y="348"/>
                </a:cubicBezTo>
                <a:cubicBezTo>
                  <a:pt x="213" y="335"/>
                  <a:pt x="244" y="310"/>
                  <a:pt x="264" y="286"/>
                </a:cubicBezTo>
                <a:cubicBezTo>
                  <a:pt x="282" y="265"/>
                  <a:pt x="300" y="237"/>
                  <a:pt x="300" y="208"/>
                </a:cubicBezTo>
                <a:cubicBezTo>
                  <a:pt x="300" y="84"/>
                  <a:pt x="300" y="84"/>
                  <a:pt x="300" y="84"/>
                </a:cubicBezTo>
                <a:cubicBezTo>
                  <a:pt x="290" y="80"/>
                  <a:pt x="279" y="77"/>
                  <a:pt x="268" y="74"/>
                </a:cubicBezTo>
                <a:cubicBezTo>
                  <a:pt x="241" y="68"/>
                  <a:pt x="211" y="65"/>
                  <a:pt x="183" y="65"/>
                </a:cubicBezTo>
                <a:cubicBezTo>
                  <a:pt x="149" y="65"/>
                  <a:pt x="100" y="71"/>
                  <a:pt x="66" y="84"/>
                </a:cubicBezTo>
                <a:close/>
                <a:moveTo>
                  <a:pt x="39" y="67"/>
                </a:moveTo>
                <a:cubicBezTo>
                  <a:pt x="39" y="208"/>
                  <a:pt x="39" y="208"/>
                  <a:pt x="39" y="208"/>
                </a:cubicBezTo>
                <a:cubicBezTo>
                  <a:pt x="39" y="244"/>
                  <a:pt x="59" y="277"/>
                  <a:pt x="82" y="303"/>
                </a:cubicBezTo>
                <a:cubicBezTo>
                  <a:pt x="106" y="332"/>
                  <a:pt x="146" y="363"/>
                  <a:pt x="183" y="376"/>
                </a:cubicBezTo>
                <a:cubicBezTo>
                  <a:pt x="220" y="363"/>
                  <a:pt x="259" y="332"/>
                  <a:pt x="284" y="303"/>
                </a:cubicBezTo>
                <a:cubicBezTo>
                  <a:pt x="306" y="277"/>
                  <a:pt x="326" y="244"/>
                  <a:pt x="326" y="208"/>
                </a:cubicBezTo>
                <a:cubicBezTo>
                  <a:pt x="326" y="67"/>
                  <a:pt x="326" y="67"/>
                  <a:pt x="326" y="67"/>
                </a:cubicBezTo>
                <a:cubicBezTo>
                  <a:pt x="310" y="59"/>
                  <a:pt x="291" y="53"/>
                  <a:pt x="274" y="49"/>
                </a:cubicBezTo>
                <a:cubicBezTo>
                  <a:pt x="245" y="42"/>
                  <a:pt x="213" y="39"/>
                  <a:pt x="183" y="39"/>
                </a:cubicBezTo>
                <a:cubicBezTo>
                  <a:pt x="142" y="39"/>
                  <a:pt x="79" y="47"/>
                  <a:pt x="39" y="6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42" name="Freeform 39"/>
          <p:cNvSpPr>
            <a:spLocks noEditPoints="1"/>
          </p:cNvSpPr>
          <p:nvPr userDrawn="1"/>
        </p:nvSpPr>
        <p:spPr bwMode="auto">
          <a:xfrm>
            <a:off x="7473256" y="2174875"/>
            <a:ext cx="429271" cy="429271"/>
          </a:xfrm>
          <a:custGeom>
            <a:avLst/>
            <a:gdLst>
              <a:gd name="T0" fmla="*/ 221 w 441"/>
              <a:gd name="T1" fmla="*/ 0 h 441"/>
              <a:gd name="T2" fmla="*/ 0 w 441"/>
              <a:gd name="T3" fmla="*/ 221 h 441"/>
              <a:gd name="T4" fmla="*/ 221 w 441"/>
              <a:gd name="T5" fmla="*/ 441 h 441"/>
              <a:gd name="T6" fmla="*/ 441 w 441"/>
              <a:gd name="T7" fmla="*/ 221 h 441"/>
              <a:gd name="T8" fmla="*/ 221 w 441"/>
              <a:gd name="T9" fmla="*/ 0 h 441"/>
              <a:gd name="T10" fmla="*/ 356 w 441"/>
              <a:gd name="T11" fmla="*/ 125 h 441"/>
              <a:gd name="T12" fmla="*/ 386 w 441"/>
              <a:gd name="T13" fmla="*/ 221 h 441"/>
              <a:gd name="T14" fmla="*/ 221 w 441"/>
              <a:gd name="T15" fmla="*/ 386 h 441"/>
              <a:gd name="T16" fmla="*/ 125 w 441"/>
              <a:gd name="T17" fmla="*/ 355 h 441"/>
              <a:gd name="T18" fmla="*/ 356 w 441"/>
              <a:gd name="T19" fmla="*/ 125 h 441"/>
              <a:gd name="T20" fmla="*/ 86 w 441"/>
              <a:gd name="T21" fmla="*/ 316 h 441"/>
              <a:gd name="T22" fmla="*/ 56 w 441"/>
              <a:gd name="T23" fmla="*/ 221 h 441"/>
              <a:gd name="T24" fmla="*/ 221 w 441"/>
              <a:gd name="T25" fmla="*/ 55 h 441"/>
              <a:gd name="T26" fmla="*/ 317 w 441"/>
              <a:gd name="T27" fmla="*/ 86 h 441"/>
              <a:gd name="T28" fmla="*/ 86 w 441"/>
              <a:gd name="T29" fmla="*/ 316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41" h="441">
                <a:moveTo>
                  <a:pt x="221" y="0"/>
                </a:moveTo>
                <a:cubicBezTo>
                  <a:pt x="99" y="0"/>
                  <a:pt x="0" y="99"/>
                  <a:pt x="0" y="221"/>
                </a:cubicBezTo>
                <a:cubicBezTo>
                  <a:pt x="0" y="342"/>
                  <a:pt x="99" y="441"/>
                  <a:pt x="221" y="441"/>
                </a:cubicBezTo>
                <a:cubicBezTo>
                  <a:pt x="343" y="441"/>
                  <a:pt x="441" y="342"/>
                  <a:pt x="441" y="221"/>
                </a:cubicBezTo>
                <a:cubicBezTo>
                  <a:pt x="441" y="99"/>
                  <a:pt x="343" y="0"/>
                  <a:pt x="221" y="0"/>
                </a:cubicBezTo>
                <a:close/>
                <a:moveTo>
                  <a:pt x="356" y="125"/>
                </a:moveTo>
                <a:cubicBezTo>
                  <a:pt x="375" y="152"/>
                  <a:pt x="386" y="185"/>
                  <a:pt x="386" y="221"/>
                </a:cubicBezTo>
                <a:cubicBezTo>
                  <a:pt x="386" y="312"/>
                  <a:pt x="312" y="386"/>
                  <a:pt x="221" y="386"/>
                </a:cubicBezTo>
                <a:cubicBezTo>
                  <a:pt x="185" y="386"/>
                  <a:pt x="152" y="375"/>
                  <a:pt x="125" y="355"/>
                </a:cubicBezTo>
                <a:cubicBezTo>
                  <a:pt x="356" y="125"/>
                  <a:pt x="356" y="125"/>
                  <a:pt x="356" y="125"/>
                </a:cubicBezTo>
                <a:close/>
                <a:moveTo>
                  <a:pt x="86" y="316"/>
                </a:moveTo>
                <a:cubicBezTo>
                  <a:pt x="67" y="289"/>
                  <a:pt x="56" y="256"/>
                  <a:pt x="56" y="221"/>
                </a:cubicBezTo>
                <a:cubicBezTo>
                  <a:pt x="56" y="129"/>
                  <a:pt x="130" y="55"/>
                  <a:pt x="221" y="55"/>
                </a:cubicBezTo>
                <a:cubicBezTo>
                  <a:pt x="257" y="55"/>
                  <a:pt x="290" y="67"/>
                  <a:pt x="317" y="86"/>
                </a:cubicBezTo>
                <a:lnTo>
                  <a:pt x="86" y="316"/>
                </a:lnTo>
                <a:close/>
              </a:path>
            </a:pathLst>
          </a:custGeom>
          <a:solidFill>
            <a:srgbClr val="D31245"/>
          </a:solidFill>
          <a:ln>
            <a:noFill/>
          </a:ln>
        </p:spPr>
        <p:txBody>
          <a:bodyPr vert="horz" wrap="square" lIns="91440" tIns="45720" rIns="91440" bIns="45720" numCol="1" anchor="t" anchorCtr="0" compatLnSpc="1">
            <a:prstTxWarp prst="textNoShape">
              <a:avLst/>
            </a:prstTxWarp>
          </a:bodyPr>
          <a:lstStyle/>
          <a:p>
            <a:endParaRPr lang="en-US"/>
          </a:p>
        </p:txBody>
      </p:sp>
      <p:sp>
        <p:nvSpPr>
          <p:cNvPr id="449" name="Freeform 6"/>
          <p:cNvSpPr>
            <a:spLocks noEditPoints="1"/>
          </p:cNvSpPr>
          <p:nvPr userDrawn="1"/>
        </p:nvSpPr>
        <p:spPr bwMode="auto">
          <a:xfrm>
            <a:off x="7451634" y="3420224"/>
            <a:ext cx="472515" cy="452926"/>
          </a:xfrm>
          <a:custGeom>
            <a:avLst/>
            <a:gdLst>
              <a:gd name="T0" fmla="*/ 232 w 238"/>
              <a:gd name="T1" fmla="*/ 87 h 228"/>
              <a:gd name="T2" fmla="*/ 194 w 238"/>
              <a:gd name="T3" fmla="*/ 98 h 228"/>
              <a:gd name="T4" fmla="*/ 166 w 238"/>
              <a:gd name="T5" fmla="*/ 90 h 228"/>
              <a:gd name="T6" fmla="*/ 150 w 238"/>
              <a:gd name="T7" fmla="*/ 111 h 228"/>
              <a:gd name="T8" fmla="*/ 204 w 238"/>
              <a:gd name="T9" fmla="*/ 18 h 228"/>
              <a:gd name="T10" fmla="*/ 204 w 238"/>
              <a:gd name="T11" fmla="*/ 13 h 228"/>
              <a:gd name="T12" fmla="*/ 198 w 238"/>
              <a:gd name="T13" fmla="*/ 12 h 228"/>
              <a:gd name="T14" fmla="*/ 197 w 238"/>
              <a:gd name="T15" fmla="*/ 13 h 228"/>
              <a:gd name="T16" fmla="*/ 125 w 238"/>
              <a:gd name="T17" fmla="*/ 86 h 228"/>
              <a:gd name="T18" fmla="*/ 152 w 238"/>
              <a:gd name="T19" fmla="*/ 8 h 228"/>
              <a:gd name="T20" fmla="*/ 145 w 238"/>
              <a:gd name="T21" fmla="*/ 2 h 228"/>
              <a:gd name="T22" fmla="*/ 144 w 238"/>
              <a:gd name="T23" fmla="*/ 4 h 228"/>
              <a:gd name="T24" fmla="*/ 113 w 238"/>
              <a:gd name="T25" fmla="*/ 66 h 228"/>
              <a:gd name="T26" fmla="*/ 40 w 238"/>
              <a:gd name="T27" fmla="*/ 9 h 228"/>
              <a:gd name="T28" fmla="*/ 32 w 238"/>
              <a:gd name="T29" fmla="*/ 13 h 228"/>
              <a:gd name="T30" fmla="*/ 33 w 238"/>
              <a:gd name="T31" fmla="*/ 15 h 228"/>
              <a:gd name="T32" fmla="*/ 81 w 238"/>
              <a:gd name="T33" fmla="*/ 82 h 228"/>
              <a:gd name="T34" fmla="*/ 19 w 238"/>
              <a:gd name="T35" fmla="*/ 40 h 228"/>
              <a:gd name="T36" fmla="*/ 19 w 238"/>
              <a:gd name="T37" fmla="*/ 40 h 228"/>
              <a:gd name="T38" fmla="*/ 12 w 238"/>
              <a:gd name="T39" fmla="*/ 39 h 228"/>
              <a:gd name="T40" fmla="*/ 11 w 238"/>
              <a:gd name="T41" fmla="*/ 45 h 228"/>
              <a:gd name="T42" fmla="*/ 45 w 238"/>
              <a:gd name="T43" fmla="*/ 82 h 228"/>
              <a:gd name="T44" fmla="*/ 6 w 238"/>
              <a:gd name="T45" fmla="*/ 104 h 228"/>
              <a:gd name="T46" fmla="*/ 6 w 238"/>
              <a:gd name="T47" fmla="*/ 104 h 228"/>
              <a:gd name="T48" fmla="*/ 0 w 238"/>
              <a:gd name="T49" fmla="*/ 107 h 228"/>
              <a:gd name="T50" fmla="*/ 4 w 238"/>
              <a:gd name="T51" fmla="*/ 113 h 228"/>
              <a:gd name="T52" fmla="*/ 35 w 238"/>
              <a:gd name="T53" fmla="*/ 187 h 228"/>
              <a:gd name="T54" fmla="*/ 38 w 238"/>
              <a:gd name="T55" fmla="*/ 193 h 228"/>
              <a:gd name="T56" fmla="*/ 65 w 238"/>
              <a:gd name="T57" fmla="*/ 155 h 228"/>
              <a:gd name="T58" fmla="*/ 81 w 238"/>
              <a:gd name="T59" fmla="*/ 167 h 228"/>
              <a:gd name="T60" fmla="*/ 61 w 238"/>
              <a:gd name="T61" fmla="*/ 226 h 228"/>
              <a:gd name="T62" fmla="*/ 67 w 238"/>
              <a:gd name="T63" fmla="*/ 224 h 228"/>
              <a:gd name="T64" fmla="*/ 67 w 238"/>
              <a:gd name="T65" fmla="*/ 223 h 228"/>
              <a:gd name="T66" fmla="*/ 133 w 238"/>
              <a:gd name="T67" fmla="*/ 179 h 228"/>
              <a:gd name="T68" fmla="*/ 157 w 238"/>
              <a:gd name="T69" fmla="*/ 228 h 228"/>
              <a:gd name="T70" fmla="*/ 160 w 238"/>
              <a:gd name="T71" fmla="*/ 220 h 228"/>
              <a:gd name="T72" fmla="*/ 142 w 238"/>
              <a:gd name="T73" fmla="*/ 171 h 228"/>
              <a:gd name="T74" fmla="*/ 146 w 238"/>
              <a:gd name="T75" fmla="*/ 155 h 228"/>
              <a:gd name="T76" fmla="*/ 211 w 238"/>
              <a:gd name="T77" fmla="*/ 216 h 228"/>
              <a:gd name="T78" fmla="*/ 217 w 238"/>
              <a:gd name="T79" fmla="*/ 216 h 228"/>
              <a:gd name="T80" fmla="*/ 174 w 238"/>
              <a:gd name="T81" fmla="*/ 163 h 228"/>
              <a:gd name="T82" fmla="*/ 198 w 238"/>
              <a:gd name="T83" fmla="*/ 159 h 228"/>
              <a:gd name="T84" fmla="*/ 142 w 238"/>
              <a:gd name="T85" fmla="*/ 131 h 228"/>
              <a:gd name="T86" fmla="*/ 235 w 238"/>
              <a:gd name="T87" fmla="*/ 96 h 228"/>
              <a:gd name="T88" fmla="*/ 234 w 238"/>
              <a:gd name="T89" fmla="*/ 87 h 228"/>
              <a:gd name="T90" fmla="*/ 109 w 238"/>
              <a:gd name="T91" fmla="*/ 90 h 228"/>
              <a:gd name="T92" fmla="*/ 93 w 238"/>
              <a:gd name="T93" fmla="*/ 74 h 228"/>
              <a:gd name="T94" fmla="*/ 45 w 238"/>
              <a:gd name="T95" fmla="*/ 115 h 228"/>
              <a:gd name="T96" fmla="*/ 69 w 238"/>
              <a:gd name="T97" fmla="*/ 115 h 228"/>
              <a:gd name="T98" fmla="*/ 85 w 238"/>
              <a:gd name="T99" fmla="*/ 187 h 228"/>
              <a:gd name="T100" fmla="*/ 113 w 238"/>
              <a:gd name="T101" fmla="*/ 151 h 228"/>
              <a:gd name="T102" fmla="*/ 85 w 238"/>
              <a:gd name="T103" fmla="*/ 187 h 228"/>
              <a:gd name="T104" fmla="*/ 142 w 238"/>
              <a:gd name="T105" fmla="*/ 147 h 228"/>
              <a:gd name="T106" fmla="*/ 101 w 238"/>
              <a:gd name="T107" fmla="*/ 147 h 228"/>
              <a:gd name="T108" fmla="*/ 85 w 238"/>
              <a:gd name="T109" fmla="*/ 143 h 228"/>
              <a:gd name="T110" fmla="*/ 81 w 238"/>
              <a:gd name="T111" fmla="*/ 127 h 228"/>
              <a:gd name="T112" fmla="*/ 77 w 238"/>
              <a:gd name="T113" fmla="*/ 107 h 228"/>
              <a:gd name="T114" fmla="*/ 105 w 238"/>
              <a:gd name="T115" fmla="*/ 107 h 228"/>
              <a:gd name="T116" fmla="*/ 129 w 238"/>
              <a:gd name="T117" fmla="*/ 111 h 228"/>
              <a:gd name="T118" fmla="*/ 146 w 238"/>
              <a:gd name="T119" fmla="*/ 123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8" h="228">
                <a:moveTo>
                  <a:pt x="234" y="87"/>
                </a:moveTo>
                <a:cubicBezTo>
                  <a:pt x="233" y="87"/>
                  <a:pt x="233" y="87"/>
                  <a:pt x="232" y="87"/>
                </a:cubicBezTo>
                <a:cubicBezTo>
                  <a:pt x="232" y="87"/>
                  <a:pt x="232" y="87"/>
                  <a:pt x="232" y="87"/>
                </a:cubicBezTo>
                <a:cubicBezTo>
                  <a:pt x="194" y="98"/>
                  <a:pt x="194" y="98"/>
                  <a:pt x="194" y="98"/>
                </a:cubicBezTo>
                <a:cubicBezTo>
                  <a:pt x="166" y="86"/>
                  <a:pt x="166" y="86"/>
                  <a:pt x="166" y="86"/>
                </a:cubicBezTo>
                <a:cubicBezTo>
                  <a:pt x="166" y="90"/>
                  <a:pt x="166" y="90"/>
                  <a:pt x="166" y="90"/>
                </a:cubicBezTo>
                <a:cubicBezTo>
                  <a:pt x="182" y="103"/>
                  <a:pt x="182" y="103"/>
                  <a:pt x="182" y="103"/>
                </a:cubicBezTo>
                <a:cubicBezTo>
                  <a:pt x="150" y="111"/>
                  <a:pt x="150" y="111"/>
                  <a:pt x="150" y="111"/>
                </a:cubicBezTo>
                <a:cubicBezTo>
                  <a:pt x="150" y="111"/>
                  <a:pt x="146" y="104"/>
                  <a:pt x="146" y="103"/>
                </a:cubicBezTo>
                <a:cubicBezTo>
                  <a:pt x="204" y="18"/>
                  <a:pt x="204" y="18"/>
                  <a:pt x="204" y="18"/>
                </a:cubicBezTo>
                <a:cubicBezTo>
                  <a:pt x="206" y="17"/>
                  <a:pt x="206" y="14"/>
                  <a:pt x="205" y="13"/>
                </a:cubicBezTo>
                <a:cubicBezTo>
                  <a:pt x="205" y="13"/>
                  <a:pt x="204" y="13"/>
                  <a:pt x="204" y="13"/>
                </a:cubicBezTo>
                <a:cubicBezTo>
                  <a:pt x="204" y="13"/>
                  <a:pt x="204" y="12"/>
                  <a:pt x="204" y="12"/>
                </a:cubicBezTo>
                <a:cubicBezTo>
                  <a:pt x="203" y="11"/>
                  <a:pt x="200" y="10"/>
                  <a:pt x="198" y="12"/>
                </a:cubicBezTo>
                <a:cubicBezTo>
                  <a:pt x="198" y="12"/>
                  <a:pt x="198" y="12"/>
                  <a:pt x="198" y="12"/>
                </a:cubicBezTo>
                <a:cubicBezTo>
                  <a:pt x="197" y="12"/>
                  <a:pt x="197" y="12"/>
                  <a:pt x="197" y="13"/>
                </a:cubicBezTo>
                <a:cubicBezTo>
                  <a:pt x="137" y="86"/>
                  <a:pt x="137" y="86"/>
                  <a:pt x="137" y="86"/>
                </a:cubicBezTo>
                <a:cubicBezTo>
                  <a:pt x="125" y="86"/>
                  <a:pt x="125" y="86"/>
                  <a:pt x="125" y="86"/>
                </a:cubicBezTo>
                <a:cubicBezTo>
                  <a:pt x="125" y="74"/>
                  <a:pt x="125" y="74"/>
                  <a:pt x="125" y="74"/>
                </a:cubicBezTo>
                <a:cubicBezTo>
                  <a:pt x="152" y="8"/>
                  <a:pt x="152" y="8"/>
                  <a:pt x="152" y="8"/>
                </a:cubicBezTo>
                <a:cubicBezTo>
                  <a:pt x="153" y="6"/>
                  <a:pt x="152" y="4"/>
                  <a:pt x="151" y="3"/>
                </a:cubicBezTo>
                <a:cubicBezTo>
                  <a:pt x="150" y="1"/>
                  <a:pt x="147" y="0"/>
                  <a:pt x="145" y="2"/>
                </a:cubicBezTo>
                <a:cubicBezTo>
                  <a:pt x="144" y="2"/>
                  <a:pt x="144" y="3"/>
                  <a:pt x="144" y="4"/>
                </a:cubicBezTo>
                <a:cubicBezTo>
                  <a:pt x="144" y="4"/>
                  <a:pt x="144" y="4"/>
                  <a:pt x="144" y="4"/>
                </a:cubicBezTo>
                <a:cubicBezTo>
                  <a:pt x="144" y="4"/>
                  <a:pt x="144" y="4"/>
                  <a:pt x="144" y="4"/>
                </a:cubicBezTo>
                <a:cubicBezTo>
                  <a:pt x="113" y="66"/>
                  <a:pt x="113" y="66"/>
                  <a:pt x="113" y="66"/>
                </a:cubicBezTo>
                <a:cubicBezTo>
                  <a:pt x="85" y="62"/>
                  <a:pt x="85" y="62"/>
                  <a:pt x="85" y="62"/>
                </a:cubicBezTo>
                <a:cubicBezTo>
                  <a:pt x="40" y="9"/>
                  <a:pt x="40" y="9"/>
                  <a:pt x="40" y="9"/>
                </a:cubicBezTo>
                <a:cubicBezTo>
                  <a:pt x="39" y="8"/>
                  <a:pt x="37" y="7"/>
                  <a:pt x="35" y="8"/>
                </a:cubicBezTo>
                <a:cubicBezTo>
                  <a:pt x="33" y="8"/>
                  <a:pt x="31" y="11"/>
                  <a:pt x="32" y="13"/>
                </a:cubicBezTo>
                <a:cubicBezTo>
                  <a:pt x="32" y="14"/>
                  <a:pt x="33" y="14"/>
                  <a:pt x="33" y="15"/>
                </a:cubicBezTo>
                <a:cubicBezTo>
                  <a:pt x="33" y="15"/>
                  <a:pt x="33" y="15"/>
                  <a:pt x="33" y="15"/>
                </a:cubicBezTo>
                <a:cubicBezTo>
                  <a:pt x="33" y="15"/>
                  <a:pt x="33" y="15"/>
                  <a:pt x="33" y="15"/>
                </a:cubicBezTo>
                <a:cubicBezTo>
                  <a:pt x="81" y="82"/>
                  <a:pt x="81" y="82"/>
                  <a:pt x="81" y="82"/>
                </a:cubicBezTo>
                <a:cubicBezTo>
                  <a:pt x="73" y="94"/>
                  <a:pt x="73" y="94"/>
                  <a:pt x="73" y="94"/>
                </a:cubicBezTo>
                <a:cubicBezTo>
                  <a:pt x="19" y="40"/>
                  <a:pt x="19" y="40"/>
                  <a:pt x="19" y="40"/>
                </a:cubicBezTo>
                <a:cubicBezTo>
                  <a:pt x="19" y="40"/>
                  <a:pt x="19" y="40"/>
                  <a:pt x="19" y="40"/>
                </a:cubicBezTo>
                <a:cubicBezTo>
                  <a:pt x="19" y="40"/>
                  <a:pt x="19" y="40"/>
                  <a:pt x="19" y="40"/>
                </a:cubicBezTo>
                <a:cubicBezTo>
                  <a:pt x="17" y="38"/>
                  <a:pt x="15" y="38"/>
                  <a:pt x="13" y="39"/>
                </a:cubicBezTo>
                <a:cubicBezTo>
                  <a:pt x="13" y="39"/>
                  <a:pt x="12" y="39"/>
                  <a:pt x="12" y="39"/>
                </a:cubicBezTo>
                <a:cubicBezTo>
                  <a:pt x="12" y="39"/>
                  <a:pt x="12" y="39"/>
                  <a:pt x="12" y="39"/>
                </a:cubicBezTo>
                <a:cubicBezTo>
                  <a:pt x="10" y="41"/>
                  <a:pt x="10" y="43"/>
                  <a:pt x="11" y="45"/>
                </a:cubicBezTo>
                <a:cubicBezTo>
                  <a:pt x="11" y="46"/>
                  <a:pt x="12" y="46"/>
                  <a:pt x="12" y="46"/>
                </a:cubicBezTo>
                <a:cubicBezTo>
                  <a:pt x="45" y="82"/>
                  <a:pt x="45" y="82"/>
                  <a:pt x="45" y="82"/>
                </a:cubicBezTo>
                <a:cubicBezTo>
                  <a:pt x="37" y="111"/>
                  <a:pt x="37" y="111"/>
                  <a:pt x="37" y="111"/>
                </a:cubicBezTo>
                <a:cubicBezTo>
                  <a:pt x="6" y="104"/>
                  <a:pt x="6" y="104"/>
                  <a:pt x="6" y="104"/>
                </a:cubicBezTo>
                <a:cubicBezTo>
                  <a:pt x="6" y="104"/>
                  <a:pt x="6" y="104"/>
                  <a:pt x="6" y="104"/>
                </a:cubicBezTo>
                <a:cubicBezTo>
                  <a:pt x="6" y="104"/>
                  <a:pt x="6" y="104"/>
                  <a:pt x="6" y="104"/>
                </a:cubicBezTo>
                <a:cubicBezTo>
                  <a:pt x="3" y="103"/>
                  <a:pt x="1" y="105"/>
                  <a:pt x="1" y="107"/>
                </a:cubicBezTo>
                <a:cubicBezTo>
                  <a:pt x="0" y="107"/>
                  <a:pt x="0" y="107"/>
                  <a:pt x="0" y="107"/>
                </a:cubicBezTo>
                <a:cubicBezTo>
                  <a:pt x="0" y="108"/>
                  <a:pt x="0" y="108"/>
                  <a:pt x="0" y="108"/>
                </a:cubicBezTo>
                <a:cubicBezTo>
                  <a:pt x="0" y="111"/>
                  <a:pt x="2" y="112"/>
                  <a:pt x="4" y="113"/>
                </a:cubicBezTo>
                <a:cubicBezTo>
                  <a:pt x="65" y="131"/>
                  <a:pt x="65" y="131"/>
                  <a:pt x="65" y="131"/>
                </a:cubicBezTo>
                <a:cubicBezTo>
                  <a:pt x="35" y="187"/>
                  <a:pt x="35" y="187"/>
                  <a:pt x="35" y="187"/>
                </a:cubicBezTo>
                <a:cubicBezTo>
                  <a:pt x="34" y="189"/>
                  <a:pt x="35" y="192"/>
                  <a:pt x="37" y="193"/>
                </a:cubicBezTo>
                <a:cubicBezTo>
                  <a:pt x="37" y="193"/>
                  <a:pt x="38" y="193"/>
                  <a:pt x="38" y="193"/>
                </a:cubicBezTo>
                <a:cubicBezTo>
                  <a:pt x="40" y="194"/>
                  <a:pt x="43" y="193"/>
                  <a:pt x="44" y="190"/>
                </a:cubicBezTo>
                <a:cubicBezTo>
                  <a:pt x="65" y="155"/>
                  <a:pt x="65" y="155"/>
                  <a:pt x="65" y="155"/>
                </a:cubicBezTo>
                <a:cubicBezTo>
                  <a:pt x="77" y="155"/>
                  <a:pt x="77" y="155"/>
                  <a:pt x="77" y="155"/>
                </a:cubicBezTo>
                <a:cubicBezTo>
                  <a:pt x="81" y="167"/>
                  <a:pt x="81" y="167"/>
                  <a:pt x="81" y="167"/>
                </a:cubicBezTo>
                <a:cubicBezTo>
                  <a:pt x="59" y="220"/>
                  <a:pt x="59" y="220"/>
                  <a:pt x="59" y="220"/>
                </a:cubicBezTo>
                <a:cubicBezTo>
                  <a:pt x="58" y="222"/>
                  <a:pt x="59" y="224"/>
                  <a:pt x="61" y="226"/>
                </a:cubicBezTo>
                <a:cubicBezTo>
                  <a:pt x="63" y="227"/>
                  <a:pt x="66" y="226"/>
                  <a:pt x="67" y="224"/>
                </a:cubicBezTo>
                <a:cubicBezTo>
                  <a:pt x="67" y="224"/>
                  <a:pt x="67" y="224"/>
                  <a:pt x="67" y="224"/>
                </a:cubicBezTo>
                <a:cubicBezTo>
                  <a:pt x="67" y="224"/>
                  <a:pt x="67" y="223"/>
                  <a:pt x="67" y="223"/>
                </a:cubicBezTo>
                <a:cubicBezTo>
                  <a:pt x="67" y="223"/>
                  <a:pt x="67" y="223"/>
                  <a:pt x="67" y="223"/>
                </a:cubicBezTo>
                <a:cubicBezTo>
                  <a:pt x="71" y="214"/>
                  <a:pt x="79" y="196"/>
                  <a:pt x="81" y="191"/>
                </a:cubicBezTo>
                <a:cubicBezTo>
                  <a:pt x="133" y="179"/>
                  <a:pt x="133" y="179"/>
                  <a:pt x="133" y="179"/>
                </a:cubicBezTo>
                <a:cubicBezTo>
                  <a:pt x="152" y="225"/>
                  <a:pt x="152" y="225"/>
                  <a:pt x="152" y="225"/>
                </a:cubicBezTo>
                <a:cubicBezTo>
                  <a:pt x="153" y="227"/>
                  <a:pt x="155" y="228"/>
                  <a:pt x="157" y="228"/>
                </a:cubicBezTo>
                <a:cubicBezTo>
                  <a:pt x="159" y="228"/>
                  <a:pt x="161" y="226"/>
                  <a:pt x="161" y="223"/>
                </a:cubicBezTo>
                <a:cubicBezTo>
                  <a:pt x="161" y="222"/>
                  <a:pt x="161" y="221"/>
                  <a:pt x="160" y="220"/>
                </a:cubicBezTo>
                <a:cubicBezTo>
                  <a:pt x="160" y="220"/>
                  <a:pt x="160" y="220"/>
                  <a:pt x="160" y="220"/>
                </a:cubicBezTo>
                <a:cubicBezTo>
                  <a:pt x="142" y="171"/>
                  <a:pt x="142" y="171"/>
                  <a:pt x="142" y="171"/>
                </a:cubicBezTo>
                <a:cubicBezTo>
                  <a:pt x="129" y="155"/>
                  <a:pt x="129" y="155"/>
                  <a:pt x="129" y="155"/>
                </a:cubicBezTo>
                <a:cubicBezTo>
                  <a:pt x="129" y="155"/>
                  <a:pt x="145" y="155"/>
                  <a:pt x="146" y="155"/>
                </a:cubicBezTo>
                <a:cubicBezTo>
                  <a:pt x="211" y="216"/>
                  <a:pt x="211" y="216"/>
                  <a:pt x="211" y="216"/>
                </a:cubicBezTo>
                <a:cubicBezTo>
                  <a:pt x="211" y="216"/>
                  <a:pt x="211" y="216"/>
                  <a:pt x="211" y="216"/>
                </a:cubicBezTo>
                <a:cubicBezTo>
                  <a:pt x="211" y="216"/>
                  <a:pt x="211" y="216"/>
                  <a:pt x="211" y="216"/>
                </a:cubicBezTo>
                <a:cubicBezTo>
                  <a:pt x="213" y="217"/>
                  <a:pt x="216" y="217"/>
                  <a:pt x="217" y="216"/>
                </a:cubicBezTo>
                <a:cubicBezTo>
                  <a:pt x="219" y="214"/>
                  <a:pt x="219" y="211"/>
                  <a:pt x="218" y="209"/>
                </a:cubicBezTo>
                <a:cubicBezTo>
                  <a:pt x="174" y="163"/>
                  <a:pt x="174" y="163"/>
                  <a:pt x="174" y="163"/>
                </a:cubicBezTo>
                <a:cubicBezTo>
                  <a:pt x="198" y="163"/>
                  <a:pt x="198" y="163"/>
                  <a:pt x="198" y="163"/>
                </a:cubicBezTo>
                <a:cubicBezTo>
                  <a:pt x="198" y="159"/>
                  <a:pt x="198" y="159"/>
                  <a:pt x="198" y="159"/>
                </a:cubicBezTo>
                <a:cubicBezTo>
                  <a:pt x="166" y="155"/>
                  <a:pt x="166" y="155"/>
                  <a:pt x="166" y="155"/>
                </a:cubicBezTo>
                <a:cubicBezTo>
                  <a:pt x="142" y="131"/>
                  <a:pt x="142" y="131"/>
                  <a:pt x="142" y="131"/>
                </a:cubicBezTo>
                <a:cubicBezTo>
                  <a:pt x="150" y="127"/>
                  <a:pt x="150" y="127"/>
                  <a:pt x="150" y="127"/>
                </a:cubicBezTo>
                <a:cubicBezTo>
                  <a:pt x="235" y="96"/>
                  <a:pt x="235" y="96"/>
                  <a:pt x="235" y="96"/>
                </a:cubicBezTo>
                <a:cubicBezTo>
                  <a:pt x="237" y="95"/>
                  <a:pt x="238" y="93"/>
                  <a:pt x="238" y="91"/>
                </a:cubicBezTo>
                <a:cubicBezTo>
                  <a:pt x="238" y="89"/>
                  <a:pt x="236" y="87"/>
                  <a:pt x="234" y="87"/>
                </a:cubicBezTo>
                <a:close/>
                <a:moveTo>
                  <a:pt x="109" y="74"/>
                </a:moveTo>
                <a:cubicBezTo>
                  <a:pt x="109" y="90"/>
                  <a:pt x="109" y="90"/>
                  <a:pt x="109" y="90"/>
                </a:cubicBezTo>
                <a:cubicBezTo>
                  <a:pt x="97" y="86"/>
                  <a:pt x="97" y="86"/>
                  <a:pt x="97" y="86"/>
                </a:cubicBezTo>
                <a:cubicBezTo>
                  <a:pt x="93" y="74"/>
                  <a:pt x="93" y="74"/>
                  <a:pt x="93" y="74"/>
                </a:cubicBezTo>
                <a:lnTo>
                  <a:pt x="109" y="74"/>
                </a:lnTo>
                <a:close/>
                <a:moveTo>
                  <a:pt x="45" y="115"/>
                </a:moveTo>
                <a:cubicBezTo>
                  <a:pt x="53" y="90"/>
                  <a:pt x="53" y="90"/>
                  <a:pt x="53" y="90"/>
                </a:cubicBezTo>
                <a:cubicBezTo>
                  <a:pt x="69" y="115"/>
                  <a:pt x="69" y="115"/>
                  <a:pt x="69" y="115"/>
                </a:cubicBezTo>
                <a:lnTo>
                  <a:pt x="45" y="115"/>
                </a:lnTo>
                <a:close/>
                <a:moveTo>
                  <a:pt x="85" y="187"/>
                </a:moveTo>
                <a:cubicBezTo>
                  <a:pt x="87" y="184"/>
                  <a:pt x="102" y="161"/>
                  <a:pt x="105" y="155"/>
                </a:cubicBezTo>
                <a:cubicBezTo>
                  <a:pt x="113" y="151"/>
                  <a:pt x="113" y="151"/>
                  <a:pt x="113" y="151"/>
                </a:cubicBezTo>
                <a:cubicBezTo>
                  <a:pt x="129" y="171"/>
                  <a:pt x="129" y="171"/>
                  <a:pt x="129" y="171"/>
                </a:cubicBezTo>
                <a:lnTo>
                  <a:pt x="85" y="187"/>
                </a:lnTo>
                <a:close/>
                <a:moveTo>
                  <a:pt x="129" y="127"/>
                </a:moveTo>
                <a:cubicBezTo>
                  <a:pt x="142" y="147"/>
                  <a:pt x="142" y="147"/>
                  <a:pt x="142" y="147"/>
                </a:cubicBezTo>
                <a:cubicBezTo>
                  <a:pt x="121" y="143"/>
                  <a:pt x="121" y="143"/>
                  <a:pt x="121" y="143"/>
                </a:cubicBezTo>
                <a:cubicBezTo>
                  <a:pt x="101" y="147"/>
                  <a:pt x="101" y="147"/>
                  <a:pt x="101" y="147"/>
                </a:cubicBezTo>
                <a:cubicBezTo>
                  <a:pt x="89" y="159"/>
                  <a:pt x="89" y="159"/>
                  <a:pt x="89" y="159"/>
                </a:cubicBezTo>
                <a:cubicBezTo>
                  <a:pt x="85" y="143"/>
                  <a:pt x="85" y="143"/>
                  <a:pt x="85" y="143"/>
                </a:cubicBezTo>
                <a:cubicBezTo>
                  <a:pt x="69" y="147"/>
                  <a:pt x="69" y="147"/>
                  <a:pt x="69" y="147"/>
                </a:cubicBezTo>
                <a:cubicBezTo>
                  <a:pt x="81" y="127"/>
                  <a:pt x="81" y="127"/>
                  <a:pt x="81" y="127"/>
                </a:cubicBezTo>
                <a:cubicBezTo>
                  <a:pt x="77" y="111"/>
                  <a:pt x="77" y="111"/>
                  <a:pt x="77" y="111"/>
                </a:cubicBezTo>
                <a:cubicBezTo>
                  <a:pt x="77" y="107"/>
                  <a:pt x="77" y="107"/>
                  <a:pt x="77" y="107"/>
                </a:cubicBezTo>
                <a:cubicBezTo>
                  <a:pt x="89" y="90"/>
                  <a:pt x="89" y="90"/>
                  <a:pt x="89" y="90"/>
                </a:cubicBezTo>
                <a:cubicBezTo>
                  <a:pt x="105" y="107"/>
                  <a:pt x="105" y="107"/>
                  <a:pt x="105" y="107"/>
                </a:cubicBezTo>
                <a:cubicBezTo>
                  <a:pt x="117" y="98"/>
                  <a:pt x="117" y="98"/>
                  <a:pt x="117" y="98"/>
                </a:cubicBezTo>
                <a:cubicBezTo>
                  <a:pt x="129" y="111"/>
                  <a:pt x="129" y="111"/>
                  <a:pt x="129" y="111"/>
                </a:cubicBezTo>
                <a:cubicBezTo>
                  <a:pt x="137" y="111"/>
                  <a:pt x="137" y="111"/>
                  <a:pt x="137" y="111"/>
                </a:cubicBezTo>
                <a:cubicBezTo>
                  <a:pt x="146" y="123"/>
                  <a:pt x="146" y="123"/>
                  <a:pt x="146" y="123"/>
                </a:cubicBezTo>
                <a:lnTo>
                  <a:pt x="129" y="12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75" name="Freeform 43"/>
          <p:cNvSpPr>
            <a:spLocks/>
          </p:cNvSpPr>
          <p:nvPr userDrawn="1"/>
        </p:nvSpPr>
        <p:spPr bwMode="auto">
          <a:xfrm>
            <a:off x="6470646" y="3503261"/>
            <a:ext cx="459239" cy="286852"/>
          </a:xfrm>
          <a:custGeom>
            <a:avLst/>
            <a:gdLst>
              <a:gd name="T0" fmla="*/ 231 w 410"/>
              <a:gd name="T1" fmla="*/ 0 h 257"/>
              <a:gd name="T2" fmla="*/ 139 w 410"/>
              <a:gd name="T3" fmla="*/ 57 h 257"/>
              <a:gd name="T4" fmla="*/ 116 w 410"/>
              <a:gd name="T5" fmla="*/ 52 h 257"/>
              <a:gd name="T6" fmla="*/ 64 w 410"/>
              <a:gd name="T7" fmla="*/ 103 h 257"/>
              <a:gd name="T8" fmla="*/ 64 w 410"/>
              <a:gd name="T9" fmla="*/ 104 h 257"/>
              <a:gd name="T10" fmla="*/ 0 w 410"/>
              <a:gd name="T11" fmla="*/ 180 h 257"/>
              <a:gd name="T12" fmla="*/ 77 w 410"/>
              <a:gd name="T13" fmla="*/ 257 h 257"/>
              <a:gd name="T14" fmla="*/ 321 w 410"/>
              <a:gd name="T15" fmla="*/ 257 h 257"/>
              <a:gd name="T16" fmla="*/ 321 w 410"/>
              <a:gd name="T17" fmla="*/ 257 h 257"/>
              <a:gd name="T18" fmla="*/ 410 w 410"/>
              <a:gd name="T19" fmla="*/ 167 h 257"/>
              <a:gd name="T20" fmla="*/ 330 w 410"/>
              <a:gd name="T21" fmla="*/ 78 h 257"/>
              <a:gd name="T22" fmla="*/ 231 w 410"/>
              <a:gd name="T23"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0" h="257">
                <a:moveTo>
                  <a:pt x="231" y="0"/>
                </a:moveTo>
                <a:cubicBezTo>
                  <a:pt x="191" y="0"/>
                  <a:pt x="156" y="24"/>
                  <a:pt x="139" y="57"/>
                </a:cubicBezTo>
                <a:cubicBezTo>
                  <a:pt x="132" y="54"/>
                  <a:pt x="124" y="52"/>
                  <a:pt x="116" y="52"/>
                </a:cubicBezTo>
                <a:cubicBezTo>
                  <a:pt x="87" y="52"/>
                  <a:pt x="64" y="75"/>
                  <a:pt x="64" y="103"/>
                </a:cubicBezTo>
                <a:cubicBezTo>
                  <a:pt x="64" y="103"/>
                  <a:pt x="64" y="104"/>
                  <a:pt x="64" y="104"/>
                </a:cubicBezTo>
                <a:cubicBezTo>
                  <a:pt x="28" y="110"/>
                  <a:pt x="0" y="142"/>
                  <a:pt x="0" y="180"/>
                </a:cubicBezTo>
                <a:cubicBezTo>
                  <a:pt x="0" y="222"/>
                  <a:pt x="35" y="257"/>
                  <a:pt x="77" y="257"/>
                </a:cubicBezTo>
                <a:cubicBezTo>
                  <a:pt x="321" y="257"/>
                  <a:pt x="321" y="257"/>
                  <a:pt x="321" y="257"/>
                </a:cubicBezTo>
                <a:cubicBezTo>
                  <a:pt x="321" y="257"/>
                  <a:pt x="321" y="257"/>
                  <a:pt x="321" y="257"/>
                </a:cubicBezTo>
                <a:cubicBezTo>
                  <a:pt x="370" y="257"/>
                  <a:pt x="410" y="217"/>
                  <a:pt x="410" y="167"/>
                </a:cubicBezTo>
                <a:cubicBezTo>
                  <a:pt x="410" y="121"/>
                  <a:pt x="375" y="83"/>
                  <a:pt x="330" y="78"/>
                </a:cubicBezTo>
                <a:cubicBezTo>
                  <a:pt x="319" y="33"/>
                  <a:pt x="279" y="0"/>
                  <a:pt x="231"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660" name="Group 2059"/>
          <p:cNvGrpSpPr/>
          <p:nvPr userDrawn="1"/>
        </p:nvGrpSpPr>
        <p:grpSpPr>
          <a:xfrm>
            <a:off x="7469549" y="7267287"/>
            <a:ext cx="436685" cy="436074"/>
            <a:chOff x="7118350" y="3086100"/>
            <a:chExt cx="1135063" cy="1133475"/>
          </a:xfrm>
          <a:solidFill>
            <a:schemeClr val="accent3"/>
          </a:solidFill>
        </p:grpSpPr>
        <p:sp>
          <p:nvSpPr>
            <p:cNvPr id="661" name="Freeform 51"/>
            <p:cNvSpPr>
              <a:spLocks noEditPoints="1"/>
            </p:cNvSpPr>
            <p:nvPr/>
          </p:nvSpPr>
          <p:spPr bwMode="auto">
            <a:xfrm>
              <a:off x="7296150" y="3260725"/>
              <a:ext cx="779463" cy="781050"/>
            </a:xfrm>
            <a:custGeom>
              <a:avLst/>
              <a:gdLst>
                <a:gd name="T0" fmla="*/ 152 w 303"/>
                <a:gd name="T1" fmla="*/ 0 h 303"/>
                <a:gd name="T2" fmla="*/ 0 w 303"/>
                <a:gd name="T3" fmla="*/ 152 h 303"/>
                <a:gd name="T4" fmla="*/ 152 w 303"/>
                <a:gd name="T5" fmla="*/ 303 h 303"/>
                <a:gd name="T6" fmla="*/ 303 w 303"/>
                <a:gd name="T7" fmla="*/ 152 h 303"/>
                <a:gd name="T8" fmla="*/ 152 w 303"/>
                <a:gd name="T9" fmla="*/ 0 h 303"/>
                <a:gd name="T10" fmla="*/ 214 w 303"/>
                <a:gd name="T11" fmla="*/ 172 h 303"/>
                <a:gd name="T12" fmla="*/ 152 w 303"/>
                <a:gd name="T13" fmla="*/ 172 h 303"/>
                <a:gd name="T14" fmla="*/ 131 w 303"/>
                <a:gd name="T15" fmla="*/ 152 h 303"/>
                <a:gd name="T16" fmla="*/ 131 w 303"/>
                <a:gd name="T17" fmla="*/ 62 h 303"/>
                <a:gd name="T18" fmla="*/ 152 w 303"/>
                <a:gd name="T19" fmla="*/ 42 h 303"/>
                <a:gd name="T20" fmla="*/ 172 w 303"/>
                <a:gd name="T21" fmla="*/ 62 h 303"/>
                <a:gd name="T22" fmla="*/ 172 w 303"/>
                <a:gd name="T23" fmla="*/ 131 h 303"/>
                <a:gd name="T24" fmla="*/ 214 w 303"/>
                <a:gd name="T25" fmla="*/ 131 h 303"/>
                <a:gd name="T26" fmla="*/ 234 w 303"/>
                <a:gd name="T27" fmla="*/ 152 h 303"/>
                <a:gd name="T28" fmla="*/ 214 w 303"/>
                <a:gd name="T29" fmla="*/ 172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3" h="303">
                  <a:moveTo>
                    <a:pt x="152" y="0"/>
                  </a:moveTo>
                  <a:cubicBezTo>
                    <a:pt x="68" y="0"/>
                    <a:pt x="0" y="68"/>
                    <a:pt x="0" y="152"/>
                  </a:cubicBezTo>
                  <a:cubicBezTo>
                    <a:pt x="0" y="235"/>
                    <a:pt x="68" y="303"/>
                    <a:pt x="152" y="303"/>
                  </a:cubicBezTo>
                  <a:cubicBezTo>
                    <a:pt x="235" y="303"/>
                    <a:pt x="303" y="235"/>
                    <a:pt x="303" y="152"/>
                  </a:cubicBezTo>
                  <a:cubicBezTo>
                    <a:pt x="303" y="68"/>
                    <a:pt x="235" y="0"/>
                    <a:pt x="152" y="0"/>
                  </a:cubicBezTo>
                  <a:close/>
                  <a:moveTo>
                    <a:pt x="214" y="172"/>
                  </a:moveTo>
                  <a:cubicBezTo>
                    <a:pt x="152" y="172"/>
                    <a:pt x="152" y="172"/>
                    <a:pt x="152" y="172"/>
                  </a:cubicBezTo>
                  <a:cubicBezTo>
                    <a:pt x="140" y="172"/>
                    <a:pt x="131" y="163"/>
                    <a:pt x="131" y="152"/>
                  </a:cubicBezTo>
                  <a:cubicBezTo>
                    <a:pt x="131" y="62"/>
                    <a:pt x="131" y="62"/>
                    <a:pt x="131" y="62"/>
                  </a:cubicBezTo>
                  <a:cubicBezTo>
                    <a:pt x="131" y="51"/>
                    <a:pt x="140" y="42"/>
                    <a:pt x="152" y="42"/>
                  </a:cubicBezTo>
                  <a:cubicBezTo>
                    <a:pt x="163" y="42"/>
                    <a:pt x="172" y="51"/>
                    <a:pt x="172" y="62"/>
                  </a:cubicBezTo>
                  <a:cubicBezTo>
                    <a:pt x="172" y="131"/>
                    <a:pt x="172" y="131"/>
                    <a:pt x="172" y="131"/>
                  </a:cubicBezTo>
                  <a:cubicBezTo>
                    <a:pt x="214" y="131"/>
                    <a:pt x="214" y="131"/>
                    <a:pt x="214" y="131"/>
                  </a:cubicBezTo>
                  <a:cubicBezTo>
                    <a:pt x="225" y="131"/>
                    <a:pt x="234" y="140"/>
                    <a:pt x="234" y="152"/>
                  </a:cubicBezTo>
                  <a:cubicBezTo>
                    <a:pt x="234" y="163"/>
                    <a:pt x="225" y="172"/>
                    <a:pt x="214" y="1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2" name="Freeform 52"/>
            <p:cNvSpPr>
              <a:spLocks noEditPoints="1"/>
            </p:cNvSpPr>
            <p:nvPr/>
          </p:nvSpPr>
          <p:spPr bwMode="auto">
            <a:xfrm>
              <a:off x="7118350" y="3086100"/>
              <a:ext cx="1135063" cy="1133475"/>
            </a:xfrm>
            <a:custGeom>
              <a:avLst/>
              <a:gdLst>
                <a:gd name="T0" fmla="*/ 221 w 441"/>
                <a:gd name="T1" fmla="*/ 0 h 440"/>
                <a:gd name="T2" fmla="*/ 0 w 441"/>
                <a:gd name="T3" fmla="*/ 220 h 440"/>
                <a:gd name="T4" fmla="*/ 221 w 441"/>
                <a:gd name="T5" fmla="*/ 440 h 440"/>
                <a:gd name="T6" fmla="*/ 441 w 441"/>
                <a:gd name="T7" fmla="*/ 220 h 440"/>
                <a:gd name="T8" fmla="*/ 221 w 441"/>
                <a:gd name="T9" fmla="*/ 0 h 440"/>
                <a:gd name="T10" fmla="*/ 221 w 441"/>
                <a:gd name="T11" fmla="*/ 399 h 440"/>
                <a:gd name="T12" fmla="*/ 42 w 441"/>
                <a:gd name="T13" fmla="*/ 220 h 440"/>
                <a:gd name="T14" fmla="*/ 221 w 441"/>
                <a:gd name="T15" fmla="*/ 41 h 440"/>
                <a:gd name="T16" fmla="*/ 400 w 441"/>
                <a:gd name="T17" fmla="*/ 220 h 440"/>
                <a:gd name="T18" fmla="*/ 221 w 441"/>
                <a:gd name="T19" fmla="*/ 399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1" h="440">
                  <a:moveTo>
                    <a:pt x="221" y="0"/>
                  </a:moveTo>
                  <a:cubicBezTo>
                    <a:pt x="99" y="0"/>
                    <a:pt x="0" y="98"/>
                    <a:pt x="0" y="220"/>
                  </a:cubicBezTo>
                  <a:cubicBezTo>
                    <a:pt x="0" y="341"/>
                    <a:pt x="99" y="440"/>
                    <a:pt x="221" y="440"/>
                  </a:cubicBezTo>
                  <a:cubicBezTo>
                    <a:pt x="342" y="440"/>
                    <a:pt x="441" y="341"/>
                    <a:pt x="441" y="220"/>
                  </a:cubicBezTo>
                  <a:cubicBezTo>
                    <a:pt x="441" y="98"/>
                    <a:pt x="342" y="0"/>
                    <a:pt x="221" y="0"/>
                  </a:cubicBezTo>
                  <a:close/>
                  <a:moveTo>
                    <a:pt x="221" y="399"/>
                  </a:moveTo>
                  <a:cubicBezTo>
                    <a:pt x="122" y="399"/>
                    <a:pt x="42" y="319"/>
                    <a:pt x="42" y="220"/>
                  </a:cubicBezTo>
                  <a:cubicBezTo>
                    <a:pt x="42" y="121"/>
                    <a:pt x="122" y="41"/>
                    <a:pt x="221" y="41"/>
                  </a:cubicBezTo>
                  <a:cubicBezTo>
                    <a:pt x="319" y="41"/>
                    <a:pt x="400" y="121"/>
                    <a:pt x="400" y="220"/>
                  </a:cubicBezTo>
                  <a:cubicBezTo>
                    <a:pt x="400" y="319"/>
                    <a:pt x="319" y="399"/>
                    <a:pt x="221" y="3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12" name="Freeform 47"/>
          <p:cNvSpPr>
            <a:spLocks noEditPoints="1"/>
          </p:cNvSpPr>
          <p:nvPr userDrawn="1"/>
        </p:nvSpPr>
        <p:spPr bwMode="auto">
          <a:xfrm>
            <a:off x="6583677" y="2167168"/>
            <a:ext cx="279018" cy="444685"/>
          </a:xfrm>
          <a:custGeom>
            <a:avLst/>
            <a:gdLst>
              <a:gd name="T0" fmla="*/ 41 w 276"/>
              <a:gd name="T1" fmla="*/ 0 h 440"/>
              <a:gd name="T2" fmla="*/ 234 w 276"/>
              <a:gd name="T3" fmla="*/ 0 h 440"/>
              <a:gd name="T4" fmla="*/ 276 w 276"/>
              <a:gd name="T5" fmla="*/ 41 h 440"/>
              <a:gd name="T6" fmla="*/ 276 w 276"/>
              <a:gd name="T7" fmla="*/ 399 h 440"/>
              <a:gd name="T8" fmla="*/ 234 w 276"/>
              <a:gd name="T9" fmla="*/ 440 h 440"/>
              <a:gd name="T10" fmla="*/ 193 w 276"/>
              <a:gd name="T11" fmla="*/ 440 h 440"/>
              <a:gd name="T12" fmla="*/ 83 w 276"/>
              <a:gd name="T13" fmla="*/ 440 h 440"/>
              <a:gd name="T14" fmla="*/ 41 w 276"/>
              <a:gd name="T15" fmla="*/ 440 h 440"/>
              <a:gd name="T16" fmla="*/ 0 w 276"/>
              <a:gd name="T17" fmla="*/ 399 h 440"/>
              <a:gd name="T18" fmla="*/ 0 w 276"/>
              <a:gd name="T19" fmla="*/ 41 h 440"/>
              <a:gd name="T20" fmla="*/ 41 w 276"/>
              <a:gd name="T21" fmla="*/ 0 h 440"/>
              <a:gd name="T22" fmla="*/ 55 w 276"/>
              <a:gd name="T23" fmla="*/ 41 h 440"/>
              <a:gd name="T24" fmla="*/ 41 w 276"/>
              <a:gd name="T25" fmla="*/ 55 h 440"/>
              <a:gd name="T26" fmla="*/ 41 w 276"/>
              <a:gd name="T27" fmla="*/ 317 h 440"/>
              <a:gd name="T28" fmla="*/ 55 w 276"/>
              <a:gd name="T29" fmla="*/ 330 h 440"/>
              <a:gd name="T30" fmla="*/ 220 w 276"/>
              <a:gd name="T31" fmla="*/ 330 h 440"/>
              <a:gd name="T32" fmla="*/ 234 w 276"/>
              <a:gd name="T33" fmla="*/ 317 h 440"/>
              <a:gd name="T34" fmla="*/ 234 w 276"/>
              <a:gd name="T35" fmla="*/ 55 h 440"/>
              <a:gd name="T36" fmla="*/ 220 w 276"/>
              <a:gd name="T37" fmla="*/ 41 h 440"/>
              <a:gd name="T38" fmla="*/ 55 w 276"/>
              <a:gd name="T39" fmla="*/ 41 h 440"/>
              <a:gd name="T40" fmla="*/ 138 w 276"/>
              <a:gd name="T41" fmla="*/ 365 h 440"/>
              <a:gd name="T42" fmla="*/ 117 w 276"/>
              <a:gd name="T43" fmla="*/ 385 h 440"/>
              <a:gd name="T44" fmla="*/ 138 w 276"/>
              <a:gd name="T45" fmla="*/ 406 h 440"/>
              <a:gd name="T46" fmla="*/ 159 w 276"/>
              <a:gd name="T47" fmla="*/ 385 h 440"/>
              <a:gd name="T48" fmla="*/ 138 w 276"/>
              <a:gd name="T49" fmla="*/ 36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76" h="440">
                <a:moveTo>
                  <a:pt x="41" y="0"/>
                </a:moveTo>
                <a:cubicBezTo>
                  <a:pt x="234" y="0"/>
                  <a:pt x="234" y="0"/>
                  <a:pt x="234" y="0"/>
                </a:cubicBezTo>
                <a:cubicBezTo>
                  <a:pt x="257" y="0"/>
                  <a:pt x="276" y="18"/>
                  <a:pt x="276" y="41"/>
                </a:cubicBezTo>
                <a:cubicBezTo>
                  <a:pt x="276" y="399"/>
                  <a:pt x="276" y="399"/>
                  <a:pt x="276" y="399"/>
                </a:cubicBezTo>
                <a:cubicBezTo>
                  <a:pt x="276" y="422"/>
                  <a:pt x="257" y="440"/>
                  <a:pt x="234" y="440"/>
                </a:cubicBezTo>
                <a:cubicBezTo>
                  <a:pt x="193" y="440"/>
                  <a:pt x="193" y="440"/>
                  <a:pt x="193" y="440"/>
                </a:cubicBezTo>
                <a:cubicBezTo>
                  <a:pt x="83" y="440"/>
                  <a:pt x="83" y="440"/>
                  <a:pt x="83" y="440"/>
                </a:cubicBezTo>
                <a:cubicBezTo>
                  <a:pt x="41" y="440"/>
                  <a:pt x="41" y="440"/>
                  <a:pt x="41" y="440"/>
                </a:cubicBezTo>
                <a:cubicBezTo>
                  <a:pt x="19" y="440"/>
                  <a:pt x="0" y="422"/>
                  <a:pt x="0" y="399"/>
                </a:cubicBezTo>
                <a:cubicBezTo>
                  <a:pt x="0" y="41"/>
                  <a:pt x="0" y="41"/>
                  <a:pt x="0" y="41"/>
                </a:cubicBezTo>
                <a:cubicBezTo>
                  <a:pt x="0" y="18"/>
                  <a:pt x="19" y="0"/>
                  <a:pt x="41" y="0"/>
                </a:cubicBezTo>
                <a:close/>
                <a:moveTo>
                  <a:pt x="55" y="41"/>
                </a:moveTo>
                <a:cubicBezTo>
                  <a:pt x="48" y="41"/>
                  <a:pt x="41" y="47"/>
                  <a:pt x="41" y="55"/>
                </a:cubicBezTo>
                <a:cubicBezTo>
                  <a:pt x="41" y="317"/>
                  <a:pt x="41" y="317"/>
                  <a:pt x="41" y="317"/>
                </a:cubicBezTo>
                <a:cubicBezTo>
                  <a:pt x="41" y="324"/>
                  <a:pt x="48" y="330"/>
                  <a:pt x="55" y="330"/>
                </a:cubicBezTo>
                <a:cubicBezTo>
                  <a:pt x="220" y="330"/>
                  <a:pt x="220" y="330"/>
                  <a:pt x="220" y="330"/>
                </a:cubicBezTo>
                <a:cubicBezTo>
                  <a:pt x="228" y="330"/>
                  <a:pt x="234" y="324"/>
                  <a:pt x="234" y="317"/>
                </a:cubicBezTo>
                <a:cubicBezTo>
                  <a:pt x="234" y="55"/>
                  <a:pt x="234" y="55"/>
                  <a:pt x="234" y="55"/>
                </a:cubicBezTo>
                <a:cubicBezTo>
                  <a:pt x="234" y="47"/>
                  <a:pt x="228" y="41"/>
                  <a:pt x="220" y="41"/>
                </a:cubicBezTo>
                <a:cubicBezTo>
                  <a:pt x="55" y="41"/>
                  <a:pt x="55" y="41"/>
                  <a:pt x="55" y="41"/>
                </a:cubicBezTo>
                <a:close/>
                <a:moveTo>
                  <a:pt x="138" y="365"/>
                </a:moveTo>
                <a:cubicBezTo>
                  <a:pt x="126" y="365"/>
                  <a:pt x="117" y="374"/>
                  <a:pt x="117" y="385"/>
                </a:cubicBezTo>
                <a:cubicBezTo>
                  <a:pt x="117" y="397"/>
                  <a:pt x="126" y="406"/>
                  <a:pt x="138" y="406"/>
                </a:cubicBezTo>
                <a:cubicBezTo>
                  <a:pt x="149" y="406"/>
                  <a:pt x="159" y="397"/>
                  <a:pt x="159" y="385"/>
                </a:cubicBezTo>
                <a:cubicBezTo>
                  <a:pt x="159" y="374"/>
                  <a:pt x="149" y="365"/>
                  <a:pt x="138" y="365"/>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47"/>
          <p:cNvSpPr>
            <a:spLocks noEditPoints="1"/>
          </p:cNvSpPr>
          <p:nvPr userDrawn="1"/>
        </p:nvSpPr>
        <p:spPr bwMode="auto">
          <a:xfrm>
            <a:off x="6484354" y="2789684"/>
            <a:ext cx="477665" cy="479102"/>
          </a:xfrm>
          <a:custGeom>
            <a:avLst/>
            <a:gdLst>
              <a:gd name="T0" fmla="*/ 149 w 406"/>
              <a:gd name="T1" fmla="*/ 339 h 407"/>
              <a:gd name="T2" fmla="*/ 85 w 406"/>
              <a:gd name="T3" fmla="*/ 403 h 407"/>
              <a:gd name="T4" fmla="*/ 76 w 406"/>
              <a:gd name="T5" fmla="*/ 407 h 407"/>
              <a:gd name="T6" fmla="*/ 67 w 406"/>
              <a:gd name="T7" fmla="*/ 403 h 407"/>
              <a:gd name="T8" fmla="*/ 4 w 406"/>
              <a:gd name="T9" fmla="*/ 339 h 407"/>
              <a:gd name="T10" fmla="*/ 0 w 406"/>
              <a:gd name="T11" fmla="*/ 330 h 407"/>
              <a:gd name="T12" fmla="*/ 4 w 406"/>
              <a:gd name="T13" fmla="*/ 321 h 407"/>
              <a:gd name="T14" fmla="*/ 67 w 406"/>
              <a:gd name="T15" fmla="*/ 258 h 407"/>
              <a:gd name="T16" fmla="*/ 76 w 406"/>
              <a:gd name="T17" fmla="*/ 254 h 407"/>
              <a:gd name="T18" fmla="*/ 85 w 406"/>
              <a:gd name="T19" fmla="*/ 258 h 407"/>
              <a:gd name="T20" fmla="*/ 149 w 406"/>
              <a:gd name="T21" fmla="*/ 321 h 407"/>
              <a:gd name="T22" fmla="*/ 152 w 406"/>
              <a:gd name="T23" fmla="*/ 330 h 407"/>
              <a:gd name="T24" fmla="*/ 149 w 406"/>
              <a:gd name="T25" fmla="*/ 339 h 407"/>
              <a:gd name="T26" fmla="*/ 274 w 406"/>
              <a:gd name="T27" fmla="*/ 7 h 407"/>
              <a:gd name="T28" fmla="*/ 243 w 406"/>
              <a:gd name="T29" fmla="*/ 28 h 407"/>
              <a:gd name="T30" fmla="*/ 243 w 406"/>
              <a:gd name="T31" fmla="*/ 28 h 407"/>
              <a:gd name="T32" fmla="*/ 72 w 406"/>
              <a:gd name="T33" fmla="*/ 199 h 407"/>
              <a:gd name="T34" fmla="*/ 68 w 406"/>
              <a:gd name="T35" fmla="*/ 209 h 407"/>
              <a:gd name="T36" fmla="*/ 72 w 406"/>
              <a:gd name="T37" fmla="*/ 218 h 407"/>
              <a:gd name="T38" fmla="*/ 189 w 406"/>
              <a:gd name="T39" fmla="*/ 334 h 407"/>
              <a:gd name="T40" fmla="*/ 198 w 406"/>
              <a:gd name="T41" fmla="*/ 338 h 407"/>
              <a:gd name="T42" fmla="*/ 207 w 406"/>
              <a:gd name="T43" fmla="*/ 334 h 407"/>
              <a:gd name="T44" fmla="*/ 378 w 406"/>
              <a:gd name="T45" fmla="*/ 163 h 407"/>
              <a:gd name="T46" fmla="*/ 378 w 406"/>
              <a:gd name="T47" fmla="*/ 163 h 407"/>
              <a:gd name="T48" fmla="*/ 399 w 406"/>
              <a:gd name="T49" fmla="*/ 132 h 407"/>
              <a:gd name="T50" fmla="*/ 406 w 406"/>
              <a:gd name="T51" fmla="*/ 95 h 407"/>
              <a:gd name="T52" fmla="*/ 378 w 406"/>
              <a:gd name="T53" fmla="*/ 28 h 407"/>
              <a:gd name="T54" fmla="*/ 311 w 406"/>
              <a:gd name="T55" fmla="*/ 0 h 407"/>
              <a:gd name="T56" fmla="*/ 274 w 406"/>
              <a:gd name="T57" fmla="*/ 7 h 407"/>
              <a:gd name="T58" fmla="*/ 41 w 406"/>
              <a:gd name="T59" fmla="*/ 313 h 407"/>
              <a:gd name="T60" fmla="*/ 59 w 406"/>
              <a:gd name="T61" fmla="*/ 331 h 407"/>
              <a:gd name="T62" fmla="*/ 77 w 406"/>
              <a:gd name="T63" fmla="*/ 313 h 407"/>
              <a:gd name="T64" fmla="*/ 59 w 406"/>
              <a:gd name="T65" fmla="*/ 295 h 407"/>
              <a:gd name="T66" fmla="*/ 41 w 406"/>
              <a:gd name="T67" fmla="*/ 313 h 407"/>
              <a:gd name="T68" fmla="*/ 75 w 406"/>
              <a:gd name="T69" fmla="*/ 348 h 407"/>
              <a:gd name="T70" fmla="*/ 93 w 406"/>
              <a:gd name="T71" fmla="*/ 366 h 407"/>
              <a:gd name="T72" fmla="*/ 111 w 406"/>
              <a:gd name="T73" fmla="*/ 348 h 407"/>
              <a:gd name="T74" fmla="*/ 93 w 406"/>
              <a:gd name="T75" fmla="*/ 330 h 407"/>
              <a:gd name="T76" fmla="*/ 75 w 406"/>
              <a:gd name="T77" fmla="*/ 34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06" h="407">
                <a:moveTo>
                  <a:pt x="149" y="339"/>
                </a:moveTo>
                <a:cubicBezTo>
                  <a:pt x="85" y="403"/>
                  <a:pt x="85" y="403"/>
                  <a:pt x="85" y="403"/>
                </a:cubicBezTo>
                <a:cubicBezTo>
                  <a:pt x="83" y="405"/>
                  <a:pt x="80" y="407"/>
                  <a:pt x="76" y="407"/>
                </a:cubicBezTo>
                <a:cubicBezTo>
                  <a:pt x="72" y="407"/>
                  <a:pt x="69" y="405"/>
                  <a:pt x="67" y="403"/>
                </a:cubicBezTo>
                <a:cubicBezTo>
                  <a:pt x="4" y="339"/>
                  <a:pt x="4" y="339"/>
                  <a:pt x="4" y="339"/>
                </a:cubicBezTo>
                <a:cubicBezTo>
                  <a:pt x="1" y="337"/>
                  <a:pt x="0" y="334"/>
                  <a:pt x="0" y="330"/>
                </a:cubicBezTo>
                <a:cubicBezTo>
                  <a:pt x="0" y="327"/>
                  <a:pt x="1" y="324"/>
                  <a:pt x="4" y="321"/>
                </a:cubicBezTo>
                <a:cubicBezTo>
                  <a:pt x="67" y="258"/>
                  <a:pt x="67" y="258"/>
                  <a:pt x="67" y="258"/>
                </a:cubicBezTo>
                <a:cubicBezTo>
                  <a:pt x="69" y="256"/>
                  <a:pt x="73" y="254"/>
                  <a:pt x="76" y="254"/>
                </a:cubicBezTo>
                <a:cubicBezTo>
                  <a:pt x="80" y="254"/>
                  <a:pt x="83" y="256"/>
                  <a:pt x="85" y="258"/>
                </a:cubicBezTo>
                <a:cubicBezTo>
                  <a:pt x="149" y="321"/>
                  <a:pt x="149" y="321"/>
                  <a:pt x="149" y="321"/>
                </a:cubicBezTo>
                <a:cubicBezTo>
                  <a:pt x="151" y="324"/>
                  <a:pt x="152" y="327"/>
                  <a:pt x="152" y="330"/>
                </a:cubicBezTo>
                <a:cubicBezTo>
                  <a:pt x="152" y="334"/>
                  <a:pt x="151" y="337"/>
                  <a:pt x="149" y="339"/>
                </a:cubicBezTo>
                <a:close/>
                <a:moveTo>
                  <a:pt x="274" y="7"/>
                </a:moveTo>
                <a:cubicBezTo>
                  <a:pt x="263" y="12"/>
                  <a:pt x="252" y="19"/>
                  <a:pt x="243" y="28"/>
                </a:cubicBezTo>
                <a:cubicBezTo>
                  <a:pt x="243" y="28"/>
                  <a:pt x="243" y="28"/>
                  <a:pt x="243" y="28"/>
                </a:cubicBezTo>
                <a:cubicBezTo>
                  <a:pt x="72" y="199"/>
                  <a:pt x="72" y="199"/>
                  <a:pt x="72" y="199"/>
                </a:cubicBezTo>
                <a:cubicBezTo>
                  <a:pt x="70" y="202"/>
                  <a:pt x="68" y="205"/>
                  <a:pt x="68" y="209"/>
                </a:cubicBezTo>
                <a:cubicBezTo>
                  <a:pt x="68" y="212"/>
                  <a:pt x="70" y="215"/>
                  <a:pt x="72" y="218"/>
                </a:cubicBezTo>
                <a:cubicBezTo>
                  <a:pt x="189" y="334"/>
                  <a:pt x="189" y="334"/>
                  <a:pt x="189" y="334"/>
                </a:cubicBezTo>
                <a:cubicBezTo>
                  <a:pt x="191" y="337"/>
                  <a:pt x="194" y="338"/>
                  <a:pt x="198" y="338"/>
                </a:cubicBezTo>
                <a:cubicBezTo>
                  <a:pt x="201" y="338"/>
                  <a:pt x="205" y="337"/>
                  <a:pt x="207" y="334"/>
                </a:cubicBezTo>
                <a:cubicBezTo>
                  <a:pt x="378" y="163"/>
                  <a:pt x="378" y="163"/>
                  <a:pt x="378" y="163"/>
                </a:cubicBezTo>
                <a:cubicBezTo>
                  <a:pt x="378" y="163"/>
                  <a:pt x="378" y="163"/>
                  <a:pt x="378" y="163"/>
                </a:cubicBezTo>
                <a:cubicBezTo>
                  <a:pt x="387" y="154"/>
                  <a:pt x="394" y="144"/>
                  <a:pt x="399" y="132"/>
                </a:cubicBezTo>
                <a:cubicBezTo>
                  <a:pt x="404" y="121"/>
                  <a:pt x="406" y="108"/>
                  <a:pt x="406" y="95"/>
                </a:cubicBezTo>
                <a:cubicBezTo>
                  <a:pt x="406" y="69"/>
                  <a:pt x="396" y="45"/>
                  <a:pt x="378" y="28"/>
                </a:cubicBezTo>
                <a:cubicBezTo>
                  <a:pt x="361" y="11"/>
                  <a:pt x="337" y="0"/>
                  <a:pt x="311" y="0"/>
                </a:cubicBezTo>
                <a:cubicBezTo>
                  <a:pt x="298" y="0"/>
                  <a:pt x="286" y="3"/>
                  <a:pt x="274" y="7"/>
                </a:cubicBezTo>
                <a:close/>
                <a:moveTo>
                  <a:pt x="41" y="313"/>
                </a:moveTo>
                <a:cubicBezTo>
                  <a:pt x="59" y="331"/>
                  <a:pt x="59" y="331"/>
                  <a:pt x="59" y="331"/>
                </a:cubicBezTo>
                <a:cubicBezTo>
                  <a:pt x="77" y="313"/>
                  <a:pt x="77" y="313"/>
                  <a:pt x="77" y="313"/>
                </a:cubicBezTo>
                <a:cubicBezTo>
                  <a:pt x="59" y="295"/>
                  <a:pt x="59" y="295"/>
                  <a:pt x="59" y="295"/>
                </a:cubicBezTo>
                <a:cubicBezTo>
                  <a:pt x="41" y="313"/>
                  <a:pt x="41" y="313"/>
                  <a:pt x="41" y="313"/>
                </a:cubicBezTo>
                <a:close/>
                <a:moveTo>
                  <a:pt x="75" y="348"/>
                </a:moveTo>
                <a:cubicBezTo>
                  <a:pt x="93" y="366"/>
                  <a:pt x="93" y="366"/>
                  <a:pt x="93" y="366"/>
                </a:cubicBezTo>
                <a:cubicBezTo>
                  <a:pt x="111" y="348"/>
                  <a:pt x="111" y="348"/>
                  <a:pt x="111" y="348"/>
                </a:cubicBezTo>
                <a:cubicBezTo>
                  <a:pt x="93" y="330"/>
                  <a:pt x="93" y="330"/>
                  <a:pt x="93" y="330"/>
                </a:cubicBezTo>
                <a:lnTo>
                  <a:pt x="75" y="348"/>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51"/>
          <p:cNvSpPr>
            <a:spLocks noEditPoints="1"/>
          </p:cNvSpPr>
          <p:nvPr userDrawn="1"/>
        </p:nvSpPr>
        <p:spPr bwMode="auto">
          <a:xfrm>
            <a:off x="6512770" y="4079070"/>
            <a:ext cx="420833" cy="464714"/>
          </a:xfrm>
          <a:custGeom>
            <a:avLst/>
            <a:gdLst>
              <a:gd name="T0" fmla="*/ 102 w 411"/>
              <a:gd name="T1" fmla="*/ 70 h 453"/>
              <a:gd name="T2" fmla="*/ 141 w 411"/>
              <a:gd name="T3" fmla="*/ 80 h 453"/>
              <a:gd name="T4" fmla="*/ 131 w 411"/>
              <a:gd name="T5" fmla="*/ 119 h 453"/>
              <a:gd name="T6" fmla="*/ 77 w 411"/>
              <a:gd name="T7" fmla="*/ 173 h 453"/>
              <a:gd name="T8" fmla="*/ 57 w 411"/>
              <a:gd name="T9" fmla="*/ 247 h 453"/>
              <a:gd name="T10" fmla="*/ 101 w 411"/>
              <a:gd name="T11" fmla="*/ 352 h 453"/>
              <a:gd name="T12" fmla="*/ 206 w 411"/>
              <a:gd name="T13" fmla="*/ 396 h 453"/>
              <a:gd name="T14" fmla="*/ 311 w 411"/>
              <a:gd name="T15" fmla="*/ 352 h 453"/>
              <a:gd name="T16" fmla="*/ 354 w 411"/>
              <a:gd name="T17" fmla="*/ 247 h 453"/>
              <a:gd name="T18" fmla="*/ 335 w 411"/>
              <a:gd name="T19" fmla="*/ 173 h 453"/>
              <a:gd name="T20" fmla="*/ 281 w 411"/>
              <a:gd name="T21" fmla="*/ 119 h 453"/>
              <a:gd name="T22" fmla="*/ 270 w 411"/>
              <a:gd name="T23" fmla="*/ 80 h 453"/>
              <a:gd name="T24" fmla="*/ 309 w 411"/>
              <a:gd name="T25" fmla="*/ 70 h 453"/>
              <a:gd name="T26" fmla="*/ 384 w 411"/>
              <a:gd name="T27" fmla="*/ 145 h 453"/>
              <a:gd name="T28" fmla="*/ 411 w 411"/>
              <a:gd name="T29" fmla="*/ 247 h 453"/>
              <a:gd name="T30" fmla="*/ 351 w 411"/>
              <a:gd name="T31" fmla="*/ 392 h 453"/>
              <a:gd name="T32" fmla="*/ 206 w 411"/>
              <a:gd name="T33" fmla="*/ 453 h 453"/>
              <a:gd name="T34" fmla="*/ 61 w 411"/>
              <a:gd name="T35" fmla="*/ 392 h 453"/>
              <a:gd name="T36" fmla="*/ 0 w 411"/>
              <a:gd name="T37" fmla="*/ 247 h 453"/>
              <a:gd name="T38" fmla="*/ 28 w 411"/>
              <a:gd name="T39" fmla="*/ 145 h 453"/>
              <a:gd name="T40" fmla="*/ 102 w 411"/>
              <a:gd name="T41" fmla="*/ 70 h 453"/>
              <a:gd name="T42" fmla="*/ 206 w 411"/>
              <a:gd name="T43" fmla="*/ 254 h 453"/>
              <a:gd name="T44" fmla="*/ 234 w 411"/>
              <a:gd name="T45" fmla="*/ 226 h 453"/>
              <a:gd name="T46" fmla="*/ 234 w 411"/>
              <a:gd name="T47" fmla="*/ 28 h 453"/>
              <a:gd name="T48" fmla="*/ 206 w 411"/>
              <a:gd name="T49" fmla="*/ 0 h 453"/>
              <a:gd name="T50" fmla="*/ 177 w 411"/>
              <a:gd name="T51" fmla="*/ 28 h 453"/>
              <a:gd name="T52" fmla="*/ 177 w 411"/>
              <a:gd name="T53" fmla="*/ 226 h 453"/>
              <a:gd name="T54" fmla="*/ 206 w 411"/>
              <a:gd name="T55" fmla="*/ 254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11" h="453">
                <a:moveTo>
                  <a:pt x="102" y="70"/>
                </a:moveTo>
                <a:cubicBezTo>
                  <a:pt x="116" y="62"/>
                  <a:pt x="133" y="67"/>
                  <a:pt x="141" y="80"/>
                </a:cubicBezTo>
                <a:cubicBezTo>
                  <a:pt x="149" y="94"/>
                  <a:pt x="144" y="111"/>
                  <a:pt x="131" y="119"/>
                </a:cubicBezTo>
                <a:cubicBezTo>
                  <a:pt x="108" y="132"/>
                  <a:pt x="90" y="151"/>
                  <a:pt x="77" y="173"/>
                </a:cubicBezTo>
                <a:cubicBezTo>
                  <a:pt x="64" y="195"/>
                  <a:pt x="57" y="220"/>
                  <a:pt x="57" y="247"/>
                </a:cubicBezTo>
                <a:cubicBezTo>
                  <a:pt x="57" y="288"/>
                  <a:pt x="74" y="326"/>
                  <a:pt x="101" y="352"/>
                </a:cubicBezTo>
                <a:cubicBezTo>
                  <a:pt x="128" y="379"/>
                  <a:pt x="165" y="396"/>
                  <a:pt x="206" y="396"/>
                </a:cubicBezTo>
                <a:cubicBezTo>
                  <a:pt x="247" y="396"/>
                  <a:pt x="284" y="379"/>
                  <a:pt x="311" y="352"/>
                </a:cubicBezTo>
                <a:cubicBezTo>
                  <a:pt x="338" y="326"/>
                  <a:pt x="354" y="288"/>
                  <a:pt x="354" y="247"/>
                </a:cubicBezTo>
                <a:cubicBezTo>
                  <a:pt x="354" y="220"/>
                  <a:pt x="347" y="195"/>
                  <a:pt x="335" y="173"/>
                </a:cubicBezTo>
                <a:cubicBezTo>
                  <a:pt x="322" y="151"/>
                  <a:pt x="303" y="132"/>
                  <a:pt x="281" y="119"/>
                </a:cubicBezTo>
                <a:cubicBezTo>
                  <a:pt x="267" y="111"/>
                  <a:pt x="263" y="94"/>
                  <a:pt x="270" y="80"/>
                </a:cubicBezTo>
                <a:cubicBezTo>
                  <a:pt x="278" y="67"/>
                  <a:pt x="296" y="62"/>
                  <a:pt x="309" y="70"/>
                </a:cubicBezTo>
                <a:cubicBezTo>
                  <a:pt x="340" y="88"/>
                  <a:pt x="366" y="114"/>
                  <a:pt x="384" y="145"/>
                </a:cubicBezTo>
                <a:cubicBezTo>
                  <a:pt x="401" y="176"/>
                  <a:pt x="411" y="210"/>
                  <a:pt x="411" y="247"/>
                </a:cubicBezTo>
                <a:cubicBezTo>
                  <a:pt x="411" y="304"/>
                  <a:pt x="388" y="355"/>
                  <a:pt x="351" y="392"/>
                </a:cubicBezTo>
                <a:cubicBezTo>
                  <a:pt x="314" y="430"/>
                  <a:pt x="262" y="453"/>
                  <a:pt x="206" y="453"/>
                </a:cubicBezTo>
                <a:cubicBezTo>
                  <a:pt x="149" y="453"/>
                  <a:pt x="98" y="430"/>
                  <a:pt x="61" y="392"/>
                </a:cubicBezTo>
                <a:cubicBezTo>
                  <a:pt x="23" y="355"/>
                  <a:pt x="0" y="304"/>
                  <a:pt x="0" y="247"/>
                </a:cubicBezTo>
                <a:cubicBezTo>
                  <a:pt x="0" y="210"/>
                  <a:pt x="10" y="176"/>
                  <a:pt x="28" y="145"/>
                </a:cubicBezTo>
                <a:cubicBezTo>
                  <a:pt x="46" y="114"/>
                  <a:pt x="71" y="88"/>
                  <a:pt x="102" y="70"/>
                </a:cubicBezTo>
                <a:close/>
                <a:moveTo>
                  <a:pt x="206" y="254"/>
                </a:moveTo>
                <a:cubicBezTo>
                  <a:pt x="221" y="254"/>
                  <a:pt x="234" y="242"/>
                  <a:pt x="234" y="226"/>
                </a:cubicBezTo>
                <a:cubicBezTo>
                  <a:pt x="234" y="28"/>
                  <a:pt x="234" y="28"/>
                  <a:pt x="234" y="28"/>
                </a:cubicBezTo>
                <a:cubicBezTo>
                  <a:pt x="234" y="12"/>
                  <a:pt x="221" y="0"/>
                  <a:pt x="206" y="0"/>
                </a:cubicBezTo>
                <a:cubicBezTo>
                  <a:pt x="190" y="0"/>
                  <a:pt x="177" y="13"/>
                  <a:pt x="177" y="28"/>
                </a:cubicBezTo>
                <a:cubicBezTo>
                  <a:pt x="177" y="226"/>
                  <a:pt x="177" y="226"/>
                  <a:pt x="177" y="226"/>
                </a:cubicBezTo>
                <a:cubicBezTo>
                  <a:pt x="177" y="242"/>
                  <a:pt x="190" y="254"/>
                  <a:pt x="206" y="254"/>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24" name="Group 123"/>
          <p:cNvGrpSpPr/>
          <p:nvPr userDrawn="1"/>
        </p:nvGrpSpPr>
        <p:grpSpPr>
          <a:xfrm>
            <a:off x="7473256" y="4099948"/>
            <a:ext cx="396945" cy="388675"/>
            <a:chOff x="3654425" y="1606550"/>
            <a:chExt cx="457201" cy="447676"/>
          </a:xfrm>
          <a:solidFill>
            <a:schemeClr val="tx2"/>
          </a:solidFill>
        </p:grpSpPr>
        <p:sp>
          <p:nvSpPr>
            <p:cNvPr id="125" name="Freeform 69"/>
            <p:cNvSpPr>
              <a:spLocks noEditPoints="1"/>
            </p:cNvSpPr>
            <p:nvPr/>
          </p:nvSpPr>
          <p:spPr bwMode="auto">
            <a:xfrm>
              <a:off x="3897313" y="1833563"/>
              <a:ext cx="214313" cy="220663"/>
            </a:xfrm>
            <a:custGeom>
              <a:avLst/>
              <a:gdLst>
                <a:gd name="T0" fmla="*/ 48 w 95"/>
                <a:gd name="T1" fmla="*/ 5 h 97"/>
                <a:gd name="T2" fmla="*/ 27 w 95"/>
                <a:gd name="T3" fmla="*/ 10 h 97"/>
                <a:gd name="T4" fmla="*/ 19 w 95"/>
                <a:gd name="T5" fmla="*/ 0 h 97"/>
                <a:gd name="T6" fmla="*/ 0 w 95"/>
                <a:gd name="T7" fmla="*/ 32 h 97"/>
                <a:gd name="T8" fmla="*/ 4 w 95"/>
                <a:gd name="T9" fmla="*/ 39 h 97"/>
                <a:gd name="T10" fmla="*/ 2 w 95"/>
                <a:gd name="T11" fmla="*/ 51 h 97"/>
                <a:gd name="T12" fmla="*/ 48 w 95"/>
                <a:gd name="T13" fmla="*/ 97 h 97"/>
                <a:gd name="T14" fmla="*/ 95 w 95"/>
                <a:gd name="T15" fmla="*/ 51 h 97"/>
                <a:gd name="T16" fmla="*/ 48 w 95"/>
                <a:gd name="T17" fmla="*/ 5 h 97"/>
                <a:gd name="T18" fmla="*/ 48 w 95"/>
                <a:gd name="T19" fmla="*/ 78 h 97"/>
                <a:gd name="T20" fmla="*/ 22 w 95"/>
                <a:gd name="T21" fmla="*/ 51 h 97"/>
                <a:gd name="T22" fmla="*/ 48 w 95"/>
                <a:gd name="T23" fmla="*/ 24 h 97"/>
                <a:gd name="T24" fmla="*/ 75 w 95"/>
                <a:gd name="T25" fmla="*/ 51 h 97"/>
                <a:gd name="T26" fmla="*/ 48 w 95"/>
                <a:gd name="T27" fmla="*/ 7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5" h="97">
                  <a:moveTo>
                    <a:pt x="48" y="5"/>
                  </a:moveTo>
                  <a:cubicBezTo>
                    <a:pt x="41" y="5"/>
                    <a:pt x="33" y="7"/>
                    <a:pt x="27" y="10"/>
                  </a:cubicBezTo>
                  <a:cubicBezTo>
                    <a:pt x="19" y="0"/>
                    <a:pt x="19" y="0"/>
                    <a:pt x="19" y="0"/>
                  </a:cubicBezTo>
                  <a:cubicBezTo>
                    <a:pt x="0" y="32"/>
                    <a:pt x="0" y="32"/>
                    <a:pt x="0" y="32"/>
                  </a:cubicBezTo>
                  <a:cubicBezTo>
                    <a:pt x="4" y="39"/>
                    <a:pt x="4" y="39"/>
                    <a:pt x="4" y="39"/>
                  </a:cubicBezTo>
                  <a:cubicBezTo>
                    <a:pt x="3" y="43"/>
                    <a:pt x="2" y="47"/>
                    <a:pt x="2" y="51"/>
                  </a:cubicBezTo>
                  <a:cubicBezTo>
                    <a:pt x="2" y="76"/>
                    <a:pt x="23" y="97"/>
                    <a:pt x="48" y="97"/>
                  </a:cubicBezTo>
                  <a:cubicBezTo>
                    <a:pt x="74" y="97"/>
                    <a:pt x="95" y="76"/>
                    <a:pt x="95" y="51"/>
                  </a:cubicBezTo>
                  <a:cubicBezTo>
                    <a:pt x="95" y="26"/>
                    <a:pt x="74" y="5"/>
                    <a:pt x="48" y="5"/>
                  </a:cubicBezTo>
                  <a:close/>
                  <a:moveTo>
                    <a:pt x="48" y="78"/>
                  </a:moveTo>
                  <a:cubicBezTo>
                    <a:pt x="34" y="78"/>
                    <a:pt x="22" y="66"/>
                    <a:pt x="22" y="51"/>
                  </a:cubicBezTo>
                  <a:cubicBezTo>
                    <a:pt x="22" y="36"/>
                    <a:pt x="34" y="24"/>
                    <a:pt x="48" y="24"/>
                  </a:cubicBezTo>
                  <a:cubicBezTo>
                    <a:pt x="63" y="24"/>
                    <a:pt x="75" y="36"/>
                    <a:pt x="75" y="51"/>
                  </a:cubicBezTo>
                  <a:cubicBezTo>
                    <a:pt x="75" y="66"/>
                    <a:pt x="63" y="78"/>
                    <a:pt x="48" y="7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70"/>
            <p:cNvSpPr>
              <a:spLocks/>
            </p:cNvSpPr>
            <p:nvPr/>
          </p:nvSpPr>
          <p:spPr bwMode="auto">
            <a:xfrm>
              <a:off x="3757613" y="1606550"/>
              <a:ext cx="111125" cy="184150"/>
            </a:xfrm>
            <a:custGeom>
              <a:avLst/>
              <a:gdLst>
                <a:gd name="T0" fmla="*/ 1 w 49"/>
                <a:gd name="T1" fmla="*/ 19 h 81"/>
                <a:gd name="T2" fmla="*/ 2 w 49"/>
                <a:gd name="T3" fmla="*/ 33 h 81"/>
                <a:gd name="T4" fmla="*/ 31 w 49"/>
                <a:gd name="T5" fmla="*/ 81 h 81"/>
                <a:gd name="T6" fmla="*/ 49 w 49"/>
                <a:gd name="T7" fmla="*/ 55 h 81"/>
                <a:gd name="T8" fmla="*/ 10 w 49"/>
                <a:gd name="T9" fmla="*/ 0 h 81"/>
                <a:gd name="T10" fmla="*/ 1 w 49"/>
                <a:gd name="T11" fmla="*/ 19 h 81"/>
              </a:gdLst>
              <a:ahLst/>
              <a:cxnLst>
                <a:cxn ang="0">
                  <a:pos x="T0" y="T1"/>
                </a:cxn>
                <a:cxn ang="0">
                  <a:pos x="T2" y="T3"/>
                </a:cxn>
                <a:cxn ang="0">
                  <a:pos x="T4" y="T5"/>
                </a:cxn>
                <a:cxn ang="0">
                  <a:pos x="T6" y="T7"/>
                </a:cxn>
                <a:cxn ang="0">
                  <a:pos x="T8" y="T9"/>
                </a:cxn>
                <a:cxn ang="0">
                  <a:pos x="T10" y="T11"/>
                </a:cxn>
              </a:cxnLst>
              <a:rect l="0" t="0" r="r" b="b"/>
              <a:pathLst>
                <a:path w="49" h="81">
                  <a:moveTo>
                    <a:pt x="1" y="19"/>
                  </a:moveTo>
                  <a:cubicBezTo>
                    <a:pt x="0" y="23"/>
                    <a:pt x="0" y="29"/>
                    <a:pt x="2" y="33"/>
                  </a:cubicBezTo>
                  <a:cubicBezTo>
                    <a:pt x="31" y="81"/>
                    <a:pt x="31" y="81"/>
                    <a:pt x="31" y="81"/>
                  </a:cubicBezTo>
                  <a:cubicBezTo>
                    <a:pt x="49" y="55"/>
                    <a:pt x="49" y="55"/>
                    <a:pt x="49" y="55"/>
                  </a:cubicBezTo>
                  <a:cubicBezTo>
                    <a:pt x="10" y="0"/>
                    <a:pt x="10" y="0"/>
                    <a:pt x="10" y="0"/>
                  </a:cubicBezTo>
                  <a:lnTo>
                    <a:pt x="1" y="19"/>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71"/>
            <p:cNvSpPr>
              <a:spLocks noEditPoints="1"/>
            </p:cNvSpPr>
            <p:nvPr/>
          </p:nvSpPr>
          <p:spPr bwMode="auto">
            <a:xfrm>
              <a:off x="3654425" y="1606550"/>
              <a:ext cx="354013" cy="447675"/>
            </a:xfrm>
            <a:custGeom>
              <a:avLst/>
              <a:gdLst>
                <a:gd name="T0" fmla="*/ 155 w 156"/>
                <a:gd name="T1" fmla="*/ 19 h 197"/>
                <a:gd name="T2" fmla="*/ 146 w 156"/>
                <a:gd name="T3" fmla="*/ 0 h 197"/>
                <a:gd name="T4" fmla="*/ 68 w 156"/>
                <a:gd name="T5" fmla="*/ 110 h 197"/>
                <a:gd name="T6" fmla="*/ 46 w 156"/>
                <a:gd name="T7" fmla="*/ 105 h 197"/>
                <a:gd name="T8" fmla="*/ 0 w 156"/>
                <a:gd name="T9" fmla="*/ 151 h 197"/>
                <a:gd name="T10" fmla="*/ 46 w 156"/>
                <a:gd name="T11" fmla="*/ 197 h 197"/>
                <a:gd name="T12" fmla="*/ 93 w 156"/>
                <a:gd name="T13" fmla="*/ 151 h 197"/>
                <a:gd name="T14" fmla="*/ 91 w 156"/>
                <a:gd name="T15" fmla="*/ 139 h 197"/>
                <a:gd name="T16" fmla="*/ 154 w 156"/>
                <a:gd name="T17" fmla="*/ 33 h 197"/>
                <a:gd name="T18" fmla="*/ 155 w 156"/>
                <a:gd name="T19" fmla="*/ 19 h 197"/>
                <a:gd name="T20" fmla="*/ 46 w 156"/>
                <a:gd name="T21" fmla="*/ 178 h 197"/>
                <a:gd name="T22" fmla="*/ 20 w 156"/>
                <a:gd name="T23" fmla="*/ 151 h 197"/>
                <a:gd name="T24" fmla="*/ 46 w 156"/>
                <a:gd name="T25" fmla="*/ 124 h 197"/>
                <a:gd name="T26" fmla="*/ 73 w 156"/>
                <a:gd name="T27" fmla="*/ 151 h 197"/>
                <a:gd name="T28" fmla="*/ 46 w 156"/>
                <a:gd name="T29" fmla="*/ 178 h 197"/>
                <a:gd name="T30" fmla="*/ 101 w 156"/>
                <a:gd name="T31" fmla="*/ 100 h 197"/>
                <a:gd name="T32" fmla="*/ 93 w 156"/>
                <a:gd name="T33" fmla="*/ 92 h 197"/>
                <a:gd name="T34" fmla="*/ 101 w 156"/>
                <a:gd name="T35" fmla="*/ 84 h 197"/>
                <a:gd name="T36" fmla="*/ 109 w 156"/>
                <a:gd name="T37" fmla="*/ 92 h 197"/>
                <a:gd name="T38" fmla="*/ 101 w 156"/>
                <a:gd name="T39" fmla="*/ 10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6" h="197">
                  <a:moveTo>
                    <a:pt x="155" y="19"/>
                  </a:moveTo>
                  <a:cubicBezTo>
                    <a:pt x="146" y="0"/>
                    <a:pt x="146" y="0"/>
                    <a:pt x="146" y="0"/>
                  </a:cubicBezTo>
                  <a:cubicBezTo>
                    <a:pt x="68" y="110"/>
                    <a:pt x="68" y="110"/>
                    <a:pt x="68" y="110"/>
                  </a:cubicBezTo>
                  <a:cubicBezTo>
                    <a:pt x="62" y="107"/>
                    <a:pt x="54" y="105"/>
                    <a:pt x="46" y="105"/>
                  </a:cubicBezTo>
                  <a:cubicBezTo>
                    <a:pt x="21" y="105"/>
                    <a:pt x="0" y="126"/>
                    <a:pt x="0" y="151"/>
                  </a:cubicBezTo>
                  <a:cubicBezTo>
                    <a:pt x="0" y="176"/>
                    <a:pt x="21" y="197"/>
                    <a:pt x="46" y="197"/>
                  </a:cubicBezTo>
                  <a:cubicBezTo>
                    <a:pt x="72" y="197"/>
                    <a:pt x="93" y="176"/>
                    <a:pt x="93" y="151"/>
                  </a:cubicBezTo>
                  <a:cubicBezTo>
                    <a:pt x="93" y="147"/>
                    <a:pt x="92" y="143"/>
                    <a:pt x="91" y="139"/>
                  </a:cubicBezTo>
                  <a:cubicBezTo>
                    <a:pt x="154" y="33"/>
                    <a:pt x="154" y="33"/>
                    <a:pt x="154" y="33"/>
                  </a:cubicBezTo>
                  <a:cubicBezTo>
                    <a:pt x="156" y="29"/>
                    <a:pt x="156" y="23"/>
                    <a:pt x="155" y="19"/>
                  </a:cubicBezTo>
                  <a:close/>
                  <a:moveTo>
                    <a:pt x="46" y="178"/>
                  </a:moveTo>
                  <a:cubicBezTo>
                    <a:pt x="32" y="178"/>
                    <a:pt x="20" y="166"/>
                    <a:pt x="20" y="151"/>
                  </a:cubicBezTo>
                  <a:cubicBezTo>
                    <a:pt x="20" y="136"/>
                    <a:pt x="32" y="124"/>
                    <a:pt x="46" y="124"/>
                  </a:cubicBezTo>
                  <a:cubicBezTo>
                    <a:pt x="61" y="124"/>
                    <a:pt x="73" y="136"/>
                    <a:pt x="73" y="151"/>
                  </a:cubicBezTo>
                  <a:cubicBezTo>
                    <a:pt x="73" y="166"/>
                    <a:pt x="61" y="178"/>
                    <a:pt x="46" y="178"/>
                  </a:cubicBezTo>
                  <a:close/>
                  <a:moveTo>
                    <a:pt x="101" y="100"/>
                  </a:moveTo>
                  <a:cubicBezTo>
                    <a:pt x="96" y="100"/>
                    <a:pt x="93" y="97"/>
                    <a:pt x="93" y="92"/>
                  </a:cubicBezTo>
                  <a:cubicBezTo>
                    <a:pt x="93" y="87"/>
                    <a:pt x="96" y="84"/>
                    <a:pt x="101" y="84"/>
                  </a:cubicBezTo>
                  <a:cubicBezTo>
                    <a:pt x="106" y="84"/>
                    <a:pt x="109" y="87"/>
                    <a:pt x="109" y="92"/>
                  </a:cubicBezTo>
                  <a:cubicBezTo>
                    <a:pt x="109" y="97"/>
                    <a:pt x="106" y="100"/>
                    <a:pt x="101" y="10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653" name="Freeform 47"/>
          <p:cNvSpPr>
            <a:spLocks noEditPoints="1"/>
          </p:cNvSpPr>
          <p:nvPr userDrawn="1"/>
        </p:nvSpPr>
        <p:spPr bwMode="auto">
          <a:xfrm>
            <a:off x="6559469" y="5360373"/>
            <a:ext cx="327435" cy="437351"/>
          </a:xfrm>
          <a:custGeom>
            <a:avLst/>
            <a:gdLst>
              <a:gd name="T0" fmla="*/ 22 w 352"/>
              <a:gd name="T1" fmla="*/ 0 h 470"/>
              <a:gd name="T2" fmla="*/ 330 w 352"/>
              <a:gd name="T3" fmla="*/ 0 h 470"/>
              <a:gd name="T4" fmla="*/ 352 w 352"/>
              <a:gd name="T5" fmla="*/ 22 h 470"/>
              <a:gd name="T6" fmla="*/ 330 w 352"/>
              <a:gd name="T7" fmla="*/ 44 h 470"/>
              <a:gd name="T8" fmla="*/ 322 w 352"/>
              <a:gd name="T9" fmla="*/ 44 h 470"/>
              <a:gd name="T10" fmla="*/ 29 w 352"/>
              <a:gd name="T11" fmla="*/ 44 h 470"/>
              <a:gd name="T12" fmla="*/ 22 w 352"/>
              <a:gd name="T13" fmla="*/ 44 h 470"/>
              <a:gd name="T14" fmla="*/ 0 w 352"/>
              <a:gd name="T15" fmla="*/ 22 h 470"/>
              <a:gd name="T16" fmla="*/ 22 w 352"/>
              <a:gd name="T17" fmla="*/ 0 h 470"/>
              <a:gd name="T18" fmla="*/ 322 w 352"/>
              <a:gd name="T19" fmla="*/ 74 h 470"/>
              <a:gd name="T20" fmla="*/ 322 w 352"/>
              <a:gd name="T21" fmla="*/ 118 h 470"/>
              <a:gd name="T22" fmla="*/ 318 w 352"/>
              <a:gd name="T23" fmla="*/ 128 h 470"/>
              <a:gd name="T24" fmla="*/ 211 w 352"/>
              <a:gd name="T25" fmla="*/ 235 h 470"/>
              <a:gd name="T26" fmla="*/ 318 w 352"/>
              <a:gd name="T27" fmla="*/ 342 h 470"/>
              <a:gd name="T28" fmla="*/ 322 w 352"/>
              <a:gd name="T29" fmla="*/ 352 h 470"/>
              <a:gd name="T30" fmla="*/ 322 w 352"/>
              <a:gd name="T31" fmla="*/ 396 h 470"/>
              <a:gd name="T32" fmla="*/ 29 w 352"/>
              <a:gd name="T33" fmla="*/ 396 h 470"/>
              <a:gd name="T34" fmla="*/ 29 w 352"/>
              <a:gd name="T35" fmla="*/ 352 h 470"/>
              <a:gd name="T36" fmla="*/ 33 w 352"/>
              <a:gd name="T37" fmla="*/ 342 h 470"/>
              <a:gd name="T38" fmla="*/ 140 w 352"/>
              <a:gd name="T39" fmla="*/ 235 h 470"/>
              <a:gd name="T40" fmla="*/ 33 w 352"/>
              <a:gd name="T41" fmla="*/ 128 h 470"/>
              <a:gd name="T42" fmla="*/ 29 w 352"/>
              <a:gd name="T43" fmla="*/ 118 h 470"/>
              <a:gd name="T44" fmla="*/ 29 w 352"/>
              <a:gd name="T45" fmla="*/ 74 h 470"/>
              <a:gd name="T46" fmla="*/ 322 w 352"/>
              <a:gd name="T47" fmla="*/ 74 h 470"/>
              <a:gd name="T48" fmla="*/ 322 w 352"/>
              <a:gd name="T49" fmla="*/ 426 h 470"/>
              <a:gd name="T50" fmla="*/ 330 w 352"/>
              <a:gd name="T51" fmla="*/ 426 h 470"/>
              <a:gd name="T52" fmla="*/ 352 w 352"/>
              <a:gd name="T53" fmla="*/ 448 h 470"/>
              <a:gd name="T54" fmla="*/ 330 w 352"/>
              <a:gd name="T55" fmla="*/ 470 h 470"/>
              <a:gd name="T56" fmla="*/ 22 w 352"/>
              <a:gd name="T57" fmla="*/ 470 h 470"/>
              <a:gd name="T58" fmla="*/ 0 w 352"/>
              <a:gd name="T59" fmla="*/ 448 h 470"/>
              <a:gd name="T60" fmla="*/ 22 w 352"/>
              <a:gd name="T61" fmla="*/ 426 h 470"/>
              <a:gd name="T62" fmla="*/ 29 w 352"/>
              <a:gd name="T63" fmla="*/ 426 h 470"/>
              <a:gd name="T64" fmla="*/ 322 w 352"/>
              <a:gd name="T65" fmla="*/ 426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2" h="470">
                <a:moveTo>
                  <a:pt x="22" y="0"/>
                </a:moveTo>
                <a:cubicBezTo>
                  <a:pt x="330" y="0"/>
                  <a:pt x="330" y="0"/>
                  <a:pt x="330" y="0"/>
                </a:cubicBezTo>
                <a:cubicBezTo>
                  <a:pt x="342" y="0"/>
                  <a:pt x="352" y="10"/>
                  <a:pt x="352" y="22"/>
                </a:cubicBezTo>
                <a:cubicBezTo>
                  <a:pt x="352" y="34"/>
                  <a:pt x="342" y="44"/>
                  <a:pt x="330" y="44"/>
                </a:cubicBezTo>
                <a:cubicBezTo>
                  <a:pt x="322" y="44"/>
                  <a:pt x="322" y="44"/>
                  <a:pt x="322" y="44"/>
                </a:cubicBezTo>
                <a:cubicBezTo>
                  <a:pt x="29" y="44"/>
                  <a:pt x="29" y="44"/>
                  <a:pt x="29" y="44"/>
                </a:cubicBezTo>
                <a:cubicBezTo>
                  <a:pt x="22" y="44"/>
                  <a:pt x="22" y="44"/>
                  <a:pt x="22" y="44"/>
                </a:cubicBezTo>
                <a:cubicBezTo>
                  <a:pt x="10" y="44"/>
                  <a:pt x="0" y="34"/>
                  <a:pt x="0" y="22"/>
                </a:cubicBezTo>
                <a:cubicBezTo>
                  <a:pt x="0" y="10"/>
                  <a:pt x="10" y="0"/>
                  <a:pt x="22" y="0"/>
                </a:cubicBezTo>
                <a:close/>
                <a:moveTo>
                  <a:pt x="322" y="74"/>
                </a:moveTo>
                <a:cubicBezTo>
                  <a:pt x="322" y="118"/>
                  <a:pt x="322" y="118"/>
                  <a:pt x="322" y="118"/>
                </a:cubicBezTo>
                <a:cubicBezTo>
                  <a:pt x="322" y="121"/>
                  <a:pt x="321" y="125"/>
                  <a:pt x="318" y="128"/>
                </a:cubicBezTo>
                <a:cubicBezTo>
                  <a:pt x="211" y="235"/>
                  <a:pt x="211" y="235"/>
                  <a:pt x="211" y="235"/>
                </a:cubicBezTo>
                <a:cubicBezTo>
                  <a:pt x="318" y="342"/>
                  <a:pt x="318" y="342"/>
                  <a:pt x="318" y="342"/>
                </a:cubicBezTo>
                <a:cubicBezTo>
                  <a:pt x="321" y="345"/>
                  <a:pt x="322" y="348"/>
                  <a:pt x="322" y="352"/>
                </a:cubicBezTo>
                <a:cubicBezTo>
                  <a:pt x="322" y="396"/>
                  <a:pt x="322" y="396"/>
                  <a:pt x="322" y="396"/>
                </a:cubicBezTo>
                <a:cubicBezTo>
                  <a:pt x="29" y="396"/>
                  <a:pt x="29" y="396"/>
                  <a:pt x="29" y="396"/>
                </a:cubicBezTo>
                <a:cubicBezTo>
                  <a:pt x="29" y="352"/>
                  <a:pt x="29" y="352"/>
                  <a:pt x="29" y="352"/>
                </a:cubicBezTo>
                <a:cubicBezTo>
                  <a:pt x="29" y="348"/>
                  <a:pt x="31" y="344"/>
                  <a:pt x="33" y="342"/>
                </a:cubicBezTo>
                <a:cubicBezTo>
                  <a:pt x="140" y="235"/>
                  <a:pt x="140" y="235"/>
                  <a:pt x="140" y="235"/>
                </a:cubicBezTo>
                <a:cubicBezTo>
                  <a:pt x="33" y="128"/>
                  <a:pt x="33" y="128"/>
                  <a:pt x="33" y="128"/>
                </a:cubicBezTo>
                <a:cubicBezTo>
                  <a:pt x="31" y="125"/>
                  <a:pt x="29" y="122"/>
                  <a:pt x="29" y="118"/>
                </a:cubicBezTo>
                <a:cubicBezTo>
                  <a:pt x="29" y="74"/>
                  <a:pt x="29" y="74"/>
                  <a:pt x="29" y="74"/>
                </a:cubicBezTo>
                <a:cubicBezTo>
                  <a:pt x="322" y="74"/>
                  <a:pt x="322" y="74"/>
                  <a:pt x="322" y="74"/>
                </a:cubicBezTo>
                <a:close/>
                <a:moveTo>
                  <a:pt x="322" y="426"/>
                </a:moveTo>
                <a:cubicBezTo>
                  <a:pt x="330" y="426"/>
                  <a:pt x="330" y="426"/>
                  <a:pt x="330" y="426"/>
                </a:cubicBezTo>
                <a:cubicBezTo>
                  <a:pt x="342" y="426"/>
                  <a:pt x="352" y="435"/>
                  <a:pt x="352" y="448"/>
                </a:cubicBezTo>
                <a:cubicBezTo>
                  <a:pt x="352" y="460"/>
                  <a:pt x="342" y="470"/>
                  <a:pt x="330" y="470"/>
                </a:cubicBezTo>
                <a:cubicBezTo>
                  <a:pt x="22" y="470"/>
                  <a:pt x="22" y="470"/>
                  <a:pt x="22" y="470"/>
                </a:cubicBezTo>
                <a:cubicBezTo>
                  <a:pt x="10" y="470"/>
                  <a:pt x="0" y="460"/>
                  <a:pt x="0" y="448"/>
                </a:cubicBezTo>
                <a:cubicBezTo>
                  <a:pt x="0" y="435"/>
                  <a:pt x="10" y="426"/>
                  <a:pt x="22" y="426"/>
                </a:cubicBezTo>
                <a:cubicBezTo>
                  <a:pt x="29" y="426"/>
                  <a:pt x="29" y="426"/>
                  <a:pt x="29" y="426"/>
                </a:cubicBezTo>
                <a:lnTo>
                  <a:pt x="322" y="426"/>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655" name="Freeform 27"/>
          <p:cNvSpPr>
            <a:spLocks noEditPoints="1"/>
          </p:cNvSpPr>
          <p:nvPr userDrawn="1"/>
        </p:nvSpPr>
        <p:spPr bwMode="auto">
          <a:xfrm>
            <a:off x="6514205" y="7243729"/>
            <a:ext cx="417962" cy="417369"/>
          </a:xfrm>
          <a:custGeom>
            <a:avLst/>
            <a:gdLst>
              <a:gd name="T0" fmla="*/ 372 w 427"/>
              <a:gd name="T1" fmla="*/ 55 h 426"/>
              <a:gd name="T2" fmla="*/ 427 w 427"/>
              <a:gd name="T3" fmla="*/ 186 h 426"/>
              <a:gd name="T4" fmla="*/ 413 w 427"/>
              <a:gd name="T5" fmla="*/ 200 h 426"/>
              <a:gd name="T6" fmla="*/ 240 w 427"/>
              <a:gd name="T7" fmla="*/ 200 h 426"/>
              <a:gd name="T8" fmla="*/ 227 w 427"/>
              <a:gd name="T9" fmla="*/ 187 h 426"/>
              <a:gd name="T10" fmla="*/ 227 w 427"/>
              <a:gd name="T11" fmla="*/ 14 h 426"/>
              <a:gd name="T12" fmla="*/ 240 w 427"/>
              <a:gd name="T13" fmla="*/ 0 h 426"/>
              <a:gd name="T14" fmla="*/ 372 w 427"/>
              <a:gd name="T15" fmla="*/ 55 h 426"/>
              <a:gd name="T16" fmla="*/ 55 w 427"/>
              <a:gd name="T17" fmla="*/ 108 h 426"/>
              <a:gd name="T18" fmla="*/ 0 w 427"/>
              <a:gd name="T19" fmla="*/ 239 h 426"/>
              <a:gd name="T20" fmla="*/ 55 w 427"/>
              <a:gd name="T21" fmla="*/ 371 h 426"/>
              <a:gd name="T22" fmla="*/ 187 w 427"/>
              <a:gd name="T23" fmla="*/ 426 h 426"/>
              <a:gd name="T24" fmla="*/ 319 w 427"/>
              <a:gd name="T25" fmla="*/ 371 h 426"/>
              <a:gd name="T26" fmla="*/ 373 w 427"/>
              <a:gd name="T27" fmla="*/ 239 h 426"/>
              <a:gd name="T28" fmla="*/ 360 w 427"/>
              <a:gd name="T29" fmla="*/ 226 h 426"/>
              <a:gd name="T30" fmla="*/ 200 w 427"/>
              <a:gd name="T31" fmla="*/ 226 h 426"/>
              <a:gd name="T32" fmla="*/ 200 w 427"/>
              <a:gd name="T33" fmla="*/ 66 h 426"/>
              <a:gd name="T34" fmla="*/ 187 w 427"/>
              <a:gd name="T35" fmla="*/ 53 h 426"/>
              <a:gd name="T36" fmla="*/ 55 w 427"/>
              <a:gd name="T37" fmla="*/ 108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7" h="426">
                <a:moveTo>
                  <a:pt x="372" y="55"/>
                </a:moveTo>
                <a:cubicBezTo>
                  <a:pt x="406" y="89"/>
                  <a:pt x="427" y="135"/>
                  <a:pt x="427" y="186"/>
                </a:cubicBezTo>
                <a:cubicBezTo>
                  <a:pt x="427" y="194"/>
                  <a:pt x="421" y="200"/>
                  <a:pt x="413" y="200"/>
                </a:cubicBezTo>
                <a:cubicBezTo>
                  <a:pt x="240" y="200"/>
                  <a:pt x="240" y="200"/>
                  <a:pt x="240" y="200"/>
                </a:cubicBezTo>
                <a:cubicBezTo>
                  <a:pt x="233" y="200"/>
                  <a:pt x="227" y="194"/>
                  <a:pt x="227" y="187"/>
                </a:cubicBezTo>
                <a:cubicBezTo>
                  <a:pt x="227" y="14"/>
                  <a:pt x="227" y="14"/>
                  <a:pt x="227" y="14"/>
                </a:cubicBezTo>
                <a:cubicBezTo>
                  <a:pt x="227" y="6"/>
                  <a:pt x="233" y="0"/>
                  <a:pt x="240" y="0"/>
                </a:cubicBezTo>
                <a:cubicBezTo>
                  <a:pt x="292" y="0"/>
                  <a:pt x="338" y="21"/>
                  <a:pt x="372" y="55"/>
                </a:cubicBezTo>
                <a:close/>
                <a:moveTo>
                  <a:pt x="55" y="108"/>
                </a:moveTo>
                <a:cubicBezTo>
                  <a:pt x="21" y="141"/>
                  <a:pt x="0" y="188"/>
                  <a:pt x="0" y="239"/>
                </a:cubicBezTo>
                <a:cubicBezTo>
                  <a:pt x="0" y="291"/>
                  <a:pt x="21" y="338"/>
                  <a:pt x="55" y="371"/>
                </a:cubicBezTo>
                <a:cubicBezTo>
                  <a:pt x="89" y="405"/>
                  <a:pt x="135" y="426"/>
                  <a:pt x="187" y="426"/>
                </a:cubicBezTo>
                <a:cubicBezTo>
                  <a:pt x="238" y="426"/>
                  <a:pt x="285" y="405"/>
                  <a:pt x="319" y="371"/>
                </a:cubicBezTo>
                <a:cubicBezTo>
                  <a:pt x="352" y="338"/>
                  <a:pt x="373" y="291"/>
                  <a:pt x="373" y="239"/>
                </a:cubicBezTo>
                <a:cubicBezTo>
                  <a:pt x="373" y="232"/>
                  <a:pt x="367" y="226"/>
                  <a:pt x="360" y="226"/>
                </a:cubicBezTo>
                <a:cubicBezTo>
                  <a:pt x="200" y="226"/>
                  <a:pt x="200" y="226"/>
                  <a:pt x="200" y="226"/>
                </a:cubicBezTo>
                <a:cubicBezTo>
                  <a:pt x="200" y="66"/>
                  <a:pt x="200" y="66"/>
                  <a:pt x="200" y="66"/>
                </a:cubicBezTo>
                <a:cubicBezTo>
                  <a:pt x="200" y="59"/>
                  <a:pt x="194" y="53"/>
                  <a:pt x="187" y="53"/>
                </a:cubicBezTo>
                <a:cubicBezTo>
                  <a:pt x="135" y="53"/>
                  <a:pt x="89" y="74"/>
                  <a:pt x="55" y="108"/>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666" name="Freeform 49"/>
          <p:cNvSpPr>
            <a:spLocks noEditPoints="1"/>
          </p:cNvSpPr>
          <p:nvPr userDrawn="1"/>
        </p:nvSpPr>
        <p:spPr bwMode="auto">
          <a:xfrm>
            <a:off x="6552202" y="5981598"/>
            <a:ext cx="341968" cy="421715"/>
          </a:xfrm>
          <a:custGeom>
            <a:avLst/>
            <a:gdLst>
              <a:gd name="T0" fmla="*/ 132 w 362"/>
              <a:gd name="T1" fmla="*/ 0 h 446"/>
              <a:gd name="T2" fmla="*/ 229 w 362"/>
              <a:gd name="T3" fmla="*/ 0 h 446"/>
              <a:gd name="T4" fmla="*/ 250 w 362"/>
              <a:gd name="T5" fmla="*/ 21 h 446"/>
              <a:gd name="T6" fmla="*/ 229 w 362"/>
              <a:gd name="T7" fmla="*/ 42 h 446"/>
              <a:gd name="T8" fmla="*/ 222 w 362"/>
              <a:gd name="T9" fmla="*/ 42 h 446"/>
              <a:gd name="T10" fmla="*/ 222 w 362"/>
              <a:gd name="T11" fmla="*/ 88 h 446"/>
              <a:gd name="T12" fmla="*/ 362 w 362"/>
              <a:gd name="T13" fmla="*/ 265 h 446"/>
              <a:gd name="T14" fmla="*/ 181 w 362"/>
              <a:gd name="T15" fmla="*/ 446 h 446"/>
              <a:gd name="T16" fmla="*/ 0 w 362"/>
              <a:gd name="T17" fmla="*/ 265 h 446"/>
              <a:gd name="T18" fmla="*/ 139 w 362"/>
              <a:gd name="T19" fmla="*/ 88 h 446"/>
              <a:gd name="T20" fmla="*/ 139 w 362"/>
              <a:gd name="T21" fmla="*/ 42 h 446"/>
              <a:gd name="T22" fmla="*/ 132 w 362"/>
              <a:gd name="T23" fmla="*/ 42 h 446"/>
              <a:gd name="T24" fmla="*/ 111 w 362"/>
              <a:gd name="T25" fmla="*/ 21 h 446"/>
              <a:gd name="T26" fmla="*/ 132 w 362"/>
              <a:gd name="T27" fmla="*/ 0 h 446"/>
              <a:gd name="T28" fmla="*/ 163 w 362"/>
              <a:gd name="T29" fmla="*/ 235 h 446"/>
              <a:gd name="T30" fmla="*/ 156 w 362"/>
              <a:gd name="T31" fmla="*/ 240 h 446"/>
              <a:gd name="T32" fmla="*/ 146 w 362"/>
              <a:gd name="T33" fmla="*/ 265 h 446"/>
              <a:gd name="T34" fmla="*/ 156 w 362"/>
              <a:gd name="T35" fmla="*/ 289 h 446"/>
              <a:gd name="T36" fmla="*/ 181 w 362"/>
              <a:gd name="T37" fmla="*/ 299 h 446"/>
              <a:gd name="T38" fmla="*/ 205 w 362"/>
              <a:gd name="T39" fmla="*/ 289 h 446"/>
              <a:gd name="T40" fmla="*/ 210 w 362"/>
              <a:gd name="T41" fmla="*/ 283 h 446"/>
              <a:gd name="T42" fmla="*/ 213 w 362"/>
              <a:gd name="T43" fmla="*/ 277 h 446"/>
              <a:gd name="T44" fmla="*/ 252 w 362"/>
              <a:gd name="T45" fmla="*/ 213 h 446"/>
              <a:gd name="T46" fmla="*/ 247 w 362"/>
              <a:gd name="T47" fmla="*/ 194 h 446"/>
              <a:gd name="T48" fmla="*/ 232 w 362"/>
              <a:gd name="T49" fmla="*/ 194 h 446"/>
              <a:gd name="T50" fmla="*/ 169 w 362"/>
              <a:gd name="T51" fmla="*/ 232 h 446"/>
              <a:gd name="T52" fmla="*/ 163 w 362"/>
              <a:gd name="T53" fmla="*/ 235 h 446"/>
              <a:gd name="T54" fmla="*/ 181 w 362"/>
              <a:gd name="T55" fmla="*/ 125 h 446"/>
              <a:gd name="T56" fmla="*/ 41 w 362"/>
              <a:gd name="T57" fmla="*/ 265 h 446"/>
              <a:gd name="T58" fmla="*/ 181 w 362"/>
              <a:gd name="T59" fmla="*/ 404 h 446"/>
              <a:gd name="T60" fmla="*/ 320 w 362"/>
              <a:gd name="T61" fmla="*/ 265 h 446"/>
              <a:gd name="T62" fmla="*/ 181 w 362"/>
              <a:gd name="T63" fmla="*/ 125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2" h="446">
                <a:moveTo>
                  <a:pt x="132" y="0"/>
                </a:moveTo>
                <a:cubicBezTo>
                  <a:pt x="229" y="0"/>
                  <a:pt x="229" y="0"/>
                  <a:pt x="229" y="0"/>
                </a:cubicBezTo>
                <a:cubicBezTo>
                  <a:pt x="241" y="0"/>
                  <a:pt x="250" y="9"/>
                  <a:pt x="250" y="21"/>
                </a:cubicBezTo>
                <a:cubicBezTo>
                  <a:pt x="250" y="32"/>
                  <a:pt x="241" y="42"/>
                  <a:pt x="229" y="42"/>
                </a:cubicBezTo>
                <a:cubicBezTo>
                  <a:pt x="222" y="42"/>
                  <a:pt x="222" y="42"/>
                  <a:pt x="222" y="42"/>
                </a:cubicBezTo>
                <a:cubicBezTo>
                  <a:pt x="222" y="88"/>
                  <a:pt x="222" y="88"/>
                  <a:pt x="222" y="88"/>
                </a:cubicBezTo>
                <a:cubicBezTo>
                  <a:pt x="302" y="107"/>
                  <a:pt x="362" y="179"/>
                  <a:pt x="362" y="265"/>
                </a:cubicBezTo>
                <a:cubicBezTo>
                  <a:pt x="362" y="365"/>
                  <a:pt x="281" y="446"/>
                  <a:pt x="181" y="446"/>
                </a:cubicBezTo>
                <a:cubicBezTo>
                  <a:pt x="81" y="446"/>
                  <a:pt x="0" y="365"/>
                  <a:pt x="0" y="265"/>
                </a:cubicBezTo>
                <a:cubicBezTo>
                  <a:pt x="0" y="179"/>
                  <a:pt x="59" y="107"/>
                  <a:pt x="139" y="88"/>
                </a:cubicBezTo>
                <a:cubicBezTo>
                  <a:pt x="139" y="42"/>
                  <a:pt x="139" y="42"/>
                  <a:pt x="139" y="42"/>
                </a:cubicBezTo>
                <a:cubicBezTo>
                  <a:pt x="132" y="42"/>
                  <a:pt x="132" y="42"/>
                  <a:pt x="132" y="42"/>
                </a:cubicBezTo>
                <a:cubicBezTo>
                  <a:pt x="120" y="42"/>
                  <a:pt x="111" y="32"/>
                  <a:pt x="111" y="21"/>
                </a:cubicBezTo>
                <a:cubicBezTo>
                  <a:pt x="111" y="9"/>
                  <a:pt x="120" y="0"/>
                  <a:pt x="132" y="0"/>
                </a:cubicBezTo>
                <a:close/>
                <a:moveTo>
                  <a:pt x="163" y="235"/>
                </a:moveTo>
                <a:cubicBezTo>
                  <a:pt x="160" y="236"/>
                  <a:pt x="158" y="238"/>
                  <a:pt x="156" y="240"/>
                </a:cubicBezTo>
                <a:cubicBezTo>
                  <a:pt x="149" y="247"/>
                  <a:pt x="146" y="256"/>
                  <a:pt x="146" y="265"/>
                </a:cubicBezTo>
                <a:cubicBezTo>
                  <a:pt x="146" y="274"/>
                  <a:pt x="149" y="282"/>
                  <a:pt x="156" y="289"/>
                </a:cubicBezTo>
                <a:cubicBezTo>
                  <a:pt x="163" y="296"/>
                  <a:pt x="172" y="299"/>
                  <a:pt x="181" y="299"/>
                </a:cubicBezTo>
                <a:cubicBezTo>
                  <a:pt x="190" y="299"/>
                  <a:pt x="198" y="296"/>
                  <a:pt x="205" y="289"/>
                </a:cubicBezTo>
                <a:cubicBezTo>
                  <a:pt x="207" y="287"/>
                  <a:pt x="209" y="285"/>
                  <a:pt x="210" y="283"/>
                </a:cubicBezTo>
                <a:cubicBezTo>
                  <a:pt x="212" y="281"/>
                  <a:pt x="213" y="279"/>
                  <a:pt x="213" y="277"/>
                </a:cubicBezTo>
                <a:cubicBezTo>
                  <a:pt x="252" y="213"/>
                  <a:pt x="252" y="213"/>
                  <a:pt x="252" y="213"/>
                </a:cubicBezTo>
                <a:cubicBezTo>
                  <a:pt x="256" y="206"/>
                  <a:pt x="253" y="198"/>
                  <a:pt x="247" y="194"/>
                </a:cubicBezTo>
                <a:cubicBezTo>
                  <a:pt x="242" y="191"/>
                  <a:pt x="237" y="191"/>
                  <a:pt x="232" y="194"/>
                </a:cubicBezTo>
                <a:cubicBezTo>
                  <a:pt x="169" y="232"/>
                  <a:pt x="169" y="232"/>
                  <a:pt x="169" y="232"/>
                </a:cubicBezTo>
                <a:cubicBezTo>
                  <a:pt x="167" y="233"/>
                  <a:pt x="165" y="234"/>
                  <a:pt x="163" y="235"/>
                </a:cubicBezTo>
                <a:close/>
                <a:moveTo>
                  <a:pt x="181" y="125"/>
                </a:moveTo>
                <a:cubicBezTo>
                  <a:pt x="104" y="125"/>
                  <a:pt x="41" y="188"/>
                  <a:pt x="41" y="265"/>
                </a:cubicBezTo>
                <a:cubicBezTo>
                  <a:pt x="41" y="342"/>
                  <a:pt x="104" y="404"/>
                  <a:pt x="181" y="404"/>
                </a:cubicBezTo>
                <a:cubicBezTo>
                  <a:pt x="258" y="404"/>
                  <a:pt x="320" y="342"/>
                  <a:pt x="320" y="265"/>
                </a:cubicBezTo>
                <a:cubicBezTo>
                  <a:pt x="320" y="188"/>
                  <a:pt x="258" y="125"/>
                  <a:pt x="181" y="125"/>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669" name="Freeform 43"/>
          <p:cNvSpPr>
            <a:spLocks noEditPoints="1"/>
          </p:cNvSpPr>
          <p:nvPr userDrawn="1"/>
        </p:nvSpPr>
        <p:spPr bwMode="auto">
          <a:xfrm>
            <a:off x="6516487" y="6577078"/>
            <a:ext cx="413398" cy="412839"/>
          </a:xfrm>
          <a:custGeom>
            <a:avLst/>
            <a:gdLst>
              <a:gd name="T0" fmla="*/ 223 w 447"/>
              <a:gd name="T1" fmla="*/ 0 h 447"/>
              <a:gd name="T2" fmla="*/ 0 w 447"/>
              <a:gd name="T3" fmla="*/ 223 h 447"/>
              <a:gd name="T4" fmla="*/ 223 w 447"/>
              <a:gd name="T5" fmla="*/ 447 h 447"/>
              <a:gd name="T6" fmla="*/ 447 w 447"/>
              <a:gd name="T7" fmla="*/ 223 h 447"/>
              <a:gd name="T8" fmla="*/ 223 w 447"/>
              <a:gd name="T9" fmla="*/ 0 h 447"/>
              <a:gd name="T10" fmla="*/ 223 w 447"/>
              <a:gd name="T11" fmla="*/ 84 h 447"/>
              <a:gd name="T12" fmla="*/ 251 w 447"/>
              <a:gd name="T13" fmla="*/ 112 h 447"/>
              <a:gd name="T14" fmla="*/ 251 w 447"/>
              <a:gd name="T15" fmla="*/ 195 h 447"/>
              <a:gd name="T16" fmla="*/ 335 w 447"/>
              <a:gd name="T17" fmla="*/ 195 h 447"/>
              <a:gd name="T18" fmla="*/ 363 w 447"/>
              <a:gd name="T19" fmla="*/ 223 h 447"/>
              <a:gd name="T20" fmla="*/ 335 w 447"/>
              <a:gd name="T21" fmla="*/ 251 h 447"/>
              <a:gd name="T22" fmla="*/ 251 w 447"/>
              <a:gd name="T23" fmla="*/ 251 h 447"/>
              <a:gd name="T24" fmla="*/ 251 w 447"/>
              <a:gd name="T25" fmla="*/ 335 h 447"/>
              <a:gd name="T26" fmla="*/ 223 w 447"/>
              <a:gd name="T27" fmla="*/ 363 h 447"/>
              <a:gd name="T28" fmla="*/ 196 w 447"/>
              <a:gd name="T29" fmla="*/ 335 h 447"/>
              <a:gd name="T30" fmla="*/ 196 w 447"/>
              <a:gd name="T31" fmla="*/ 251 h 447"/>
              <a:gd name="T32" fmla="*/ 112 w 447"/>
              <a:gd name="T33" fmla="*/ 251 h 447"/>
              <a:gd name="T34" fmla="*/ 84 w 447"/>
              <a:gd name="T35" fmla="*/ 223 h 447"/>
              <a:gd name="T36" fmla="*/ 112 w 447"/>
              <a:gd name="T37" fmla="*/ 195 h 447"/>
              <a:gd name="T38" fmla="*/ 196 w 447"/>
              <a:gd name="T39" fmla="*/ 195 h 447"/>
              <a:gd name="T40" fmla="*/ 196 w 447"/>
              <a:gd name="T41" fmla="*/ 112 h 447"/>
              <a:gd name="T42" fmla="*/ 223 w 447"/>
              <a:gd name="T43" fmla="*/ 84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7" h="447">
                <a:moveTo>
                  <a:pt x="223" y="0"/>
                </a:moveTo>
                <a:cubicBezTo>
                  <a:pt x="100" y="0"/>
                  <a:pt x="0" y="100"/>
                  <a:pt x="0" y="223"/>
                </a:cubicBezTo>
                <a:cubicBezTo>
                  <a:pt x="0" y="346"/>
                  <a:pt x="100" y="447"/>
                  <a:pt x="223" y="447"/>
                </a:cubicBezTo>
                <a:cubicBezTo>
                  <a:pt x="347" y="447"/>
                  <a:pt x="447" y="346"/>
                  <a:pt x="447" y="223"/>
                </a:cubicBezTo>
                <a:cubicBezTo>
                  <a:pt x="447" y="100"/>
                  <a:pt x="347" y="0"/>
                  <a:pt x="223" y="0"/>
                </a:cubicBezTo>
                <a:close/>
                <a:moveTo>
                  <a:pt x="223" y="84"/>
                </a:moveTo>
                <a:cubicBezTo>
                  <a:pt x="239" y="84"/>
                  <a:pt x="251" y="96"/>
                  <a:pt x="251" y="112"/>
                </a:cubicBezTo>
                <a:cubicBezTo>
                  <a:pt x="251" y="195"/>
                  <a:pt x="251" y="195"/>
                  <a:pt x="251" y="195"/>
                </a:cubicBezTo>
                <a:cubicBezTo>
                  <a:pt x="335" y="195"/>
                  <a:pt x="335" y="195"/>
                  <a:pt x="335" y="195"/>
                </a:cubicBezTo>
                <a:cubicBezTo>
                  <a:pt x="350" y="195"/>
                  <a:pt x="363" y="208"/>
                  <a:pt x="363" y="223"/>
                </a:cubicBezTo>
                <a:cubicBezTo>
                  <a:pt x="363" y="238"/>
                  <a:pt x="350" y="251"/>
                  <a:pt x="335" y="251"/>
                </a:cubicBezTo>
                <a:cubicBezTo>
                  <a:pt x="251" y="251"/>
                  <a:pt x="251" y="251"/>
                  <a:pt x="251" y="251"/>
                </a:cubicBezTo>
                <a:cubicBezTo>
                  <a:pt x="251" y="335"/>
                  <a:pt x="251" y="335"/>
                  <a:pt x="251" y="335"/>
                </a:cubicBezTo>
                <a:cubicBezTo>
                  <a:pt x="251" y="350"/>
                  <a:pt x="239" y="363"/>
                  <a:pt x="223" y="363"/>
                </a:cubicBezTo>
                <a:cubicBezTo>
                  <a:pt x="208" y="363"/>
                  <a:pt x="196" y="350"/>
                  <a:pt x="196" y="335"/>
                </a:cubicBezTo>
                <a:cubicBezTo>
                  <a:pt x="196" y="251"/>
                  <a:pt x="196" y="251"/>
                  <a:pt x="196" y="251"/>
                </a:cubicBezTo>
                <a:cubicBezTo>
                  <a:pt x="112" y="251"/>
                  <a:pt x="112" y="251"/>
                  <a:pt x="112" y="251"/>
                </a:cubicBezTo>
                <a:cubicBezTo>
                  <a:pt x="96" y="251"/>
                  <a:pt x="84" y="239"/>
                  <a:pt x="84" y="223"/>
                </a:cubicBezTo>
                <a:cubicBezTo>
                  <a:pt x="84" y="208"/>
                  <a:pt x="96" y="195"/>
                  <a:pt x="112" y="195"/>
                </a:cubicBezTo>
                <a:cubicBezTo>
                  <a:pt x="196" y="195"/>
                  <a:pt x="196" y="195"/>
                  <a:pt x="196" y="195"/>
                </a:cubicBezTo>
                <a:cubicBezTo>
                  <a:pt x="196" y="112"/>
                  <a:pt x="196" y="112"/>
                  <a:pt x="196" y="112"/>
                </a:cubicBezTo>
                <a:cubicBezTo>
                  <a:pt x="196" y="96"/>
                  <a:pt x="208" y="84"/>
                  <a:pt x="223" y="84"/>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15"/>
          <p:cNvSpPr>
            <a:spLocks noEditPoints="1"/>
          </p:cNvSpPr>
          <p:nvPr userDrawn="1"/>
        </p:nvSpPr>
        <p:spPr bwMode="auto">
          <a:xfrm>
            <a:off x="3617334" y="4066650"/>
            <a:ext cx="366334" cy="489555"/>
          </a:xfrm>
          <a:custGeom>
            <a:avLst/>
            <a:gdLst>
              <a:gd name="T0" fmla="*/ 226 w 339"/>
              <a:gd name="T1" fmla="*/ 0 h 453"/>
              <a:gd name="T2" fmla="*/ 339 w 339"/>
              <a:gd name="T3" fmla="*/ 113 h 453"/>
              <a:gd name="T4" fmla="*/ 269 w 339"/>
              <a:gd name="T5" fmla="*/ 113 h 453"/>
              <a:gd name="T6" fmla="*/ 226 w 339"/>
              <a:gd name="T7" fmla="*/ 70 h 453"/>
              <a:gd name="T8" fmla="*/ 226 w 339"/>
              <a:gd name="T9" fmla="*/ 0 h 453"/>
              <a:gd name="T10" fmla="*/ 42 w 339"/>
              <a:gd name="T11" fmla="*/ 0 h 453"/>
              <a:gd name="T12" fmla="*/ 0 w 339"/>
              <a:gd name="T13" fmla="*/ 42 h 453"/>
              <a:gd name="T14" fmla="*/ 0 w 339"/>
              <a:gd name="T15" fmla="*/ 410 h 453"/>
              <a:gd name="T16" fmla="*/ 42 w 339"/>
              <a:gd name="T17" fmla="*/ 453 h 453"/>
              <a:gd name="T18" fmla="*/ 297 w 339"/>
              <a:gd name="T19" fmla="*/ 453 h 453"/>
              <a:gd name="T20" fmla="*/ 339 w 339"/>
              <a:gd name="T21" fmla="*/ 410 h 453"/>
              <a:gd name="T22" fmla="*/ 339 w 339"/>
              <a:gd name="T23" fmla="*/ 141 h 453"/>
              <a:gd name="T24" fmla="*/ 269 w 339"/>
              <a:gd name="T25" fmla="*/ 141 h 453"/>
              <a:gd name="T26" fmla="*/ 198 w 339"/>
              <a:gd name="T27" fmla="*/ 70 h 453"/>
              <a:gd name="T28" fmla="*/ 198 w 339"/>
              <a:gd name="T29" fmla="*/ 0 h 453"/>
              <a:gd name="T30" fmla="*/ 42 w 339"/>
              <a:gd name="T31" fmla="*/ 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9" h="453">
                <a:moveTo>
                  <a:pt x="226" y="0"/>
                </a:moveTo>
                <a:cubicBezTo>
                  <a:pt x="339" y="113"/>
                  <a:pt x="339" y="113"/>
                  <a:pt x="339" y="113"/>
                </a:cubicBezTo>
                <a:cubicBezTo>
                  <a:pt x="269" y="113"/>
                  <a:pt x="269" y="113"/>
                  <a:pt x="269" y="113"/>
                </a:cubicBezTo>
                <a:cubicBezTo>
                  <a:pt x="245" y="113"/>
                  <a:pt x="226" y="94"/>
                  <a:pt x="226" y="70"/>
                </a:cubicBezTo>
                <a:cubicBezTo>
                  <a:pt x="226" y="0"/>
                  <a:pt x="226" y="0"/>
                  <a:pt x="226" y="0"/>
                </a:cubicBezTo>
                <a:close/>
                <a:moveTo>
                  <a:pt x="42" y="0"/>
                </a:moveTo>
                <a:cubicBezTo>
                  <a:pt x="19" y="0"/>
                  <a:pt x="0" y="19"/>
                  <a:pt x="0" y="42"/>
                </a:cubicBezTo>
                <a:cubicBezTo>
                  <a:pt x="0" y="410"/>
                  <a:pt x="0" y="410"/>
                  <a:pt x="0" y="410"/>
                </a:cubicBezTo>
                <a:cubicBezTo>
                  <a:pt x="0" y="433"/>
                  <a:pt x="19" y="453"/>
                  <a:pt x="42" y="453"/>
                </a:cubicBezTo>
                <a:cubicBezTo>
                  <a:pt x="297" y="453"/>
                  <a:pt x="297" y="453"/>
                  <a:pt x="297" y="453"/>
                </a:cubicBezTo>
                <a:cubicBezTo>
                  <a:pt x="320" y="453"/>
                  <a:pt x="339" y="433"/>
                  <a:pt x="339" y="410"/>
                </a:cubicBezTo>
                <a:cubicBezTo>
                  <a:pt x="339" y="141"/>
                  <a:pt x="339" y="141"/>
                  <a:pt x="339" y="141"/>
                </a:cubicBezTo>
                <a:cubicBezTo>
                  <a:pt x="269" y="141"/>
                  <a:pt x="269" y="141"/>
                  <a:pt x="269" y="141"/>
                </a:cubicBezTo>
                <a:cubicBezTo>
                  <a:pt x="230" y="141"/>
                  <a:pt x="198" y="109"/>
                  <a:pt x="198" y="70"/>
                </a:cubicBezTo>
                <a:cubicBezTo>
                  <a:pt x="198" y="0"/>
                  <a:pt x="198" y="0"/>
                  <a:pt x="198" y="0"/>
                </a:cubicBezTo>
                <a:lnTo>
                  <a:pt x="42"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98"/>
          <p:cNvSpPr>
            <a:spLocks noEditPoints="1"/>
          </p:cNvSpPr>
          <p:nvPr userDrawn="1"/>
        </p:nvSpPr>
        <p:spPr bwMode="auto">
          <a:xfrm>
            <a:off x="3562385" y="3468183"/>
            <a:ext cx="476233" cy="357008"/>
          </a:xfrm>
          <a:custGeom>
            <a:avLst/>
            <a:gdLst>
              <a:gd name="T0" fmla="*/ 432 w 432"/>
              <a:gd name="T1" fmla="*/ 101 h 324"/>
              <a:gd name="T2" fmla="*/ 432 w 432"/>
              <a:gd name="T3" fmla="*/ 297 h 324"/>
              <a:gd name="T4" fmla="*/ 405 w 432"/>
              <a:gd name="T5" fmla="*/ 324 h 324"/>
              <a:gd name="T6" fmla="*/ 27 w 432"/>
              <a:gd name="T7" fmla="*/ 324 h 324"/>
              <a:gd name="T8" fmla="*/ 0 w 432"/>
              <a:gd name="T9" fmla="*/ 297 h 324"/>
              <a:gd name="T10" fmla="*/ 0 w 432"/>
              <a:gd name="T11" fmla="*/ 101 h 324"/>
              <a:gd name="T12" fmla="*/ 2 w 432"/>
              <a:gd name="T13" fmla="*/ 102 h 324"/>
              <a:gd name="T14" fmla="*/ 189 w 432"/>
              <a:gd name="T15" fmla="*/ 209 h 324"/>
              <a:gd name="T16" fmla="*/ 216 w 432"/>
              <a:gd name="T17" fmla="*/ 216 h 324"/>
              <a:gd name="T18" fmla="*/ 243 w 432"/>
              <a:gd name="T19" fmla="*/ 209 h 324"/>
              <a:gd name="T20" fmla="*/ 430 w 432"/>
              <a:gd name="T21" fmla="*/ 102 h 324"/>
              <a:gd name="T22" fmla="*/ 432 w 432"/>
              <a:gd name="T23" fmla="*/ 101 h 324"/>
              <a:gd name="T24" fmla="*/ 216 w 432"/>
              <a:gd name="T25" fmla="*/ 189 h 324"/>
              <a:gd name="T26" fmla="*/ 229 w 432"/>
              <a:gd name="T27" fmla="*/ 186 h 324"/>
              <a:gd name="T28" fmla="*/ 417 w 432"/>
              <a:gd name="T29" fmla="*/ 78 h 324"/>
              <a:gd name="T30" fmla="*/ 432 w 432"/>
              <a:gd name="T31" fmla="*/ 54 h 324"/>
              <a:gd name="T32" fmla="*/ 432 w 432"/>
              <a:gd name="T33" fmla="*/ 27 h 324"/>
              <a:gd name="T34" fmla="*/ 405 w 432"/>
              <a:gd name="T35" fmla="*/ 0 h 324"/>
              <a:gd name="T36" fmla="*/ 216 w 432"/>
              <a:gd name="T37" fmla="*/ 0 h 324"/>
              <a:gd name="T38" fmla="*/ 27 w 432"/>
              <a:gd name="T39" fmla="*/ 0 h 324"/>
              <a:gd name="T40" fmla="*/ 0 w 432"/>
              <a:gd name="T41" fmla="*/ 27 h 324"/>
              <a:gd name="T42" fmla="*/ 0 w 432"/>
              <a:gd name="T43" fmla="*/ 54 h 324"/>
              <a:gd name="T44" fmla="*/ 15 w 432"/>
              <a:gd name="T45" fmla="*/ 78 h 324"/>
              <a:gd name="T46" fmla="*/ 203 w 432"/>
              <a:gd name="T47" fmla="*/ 186 h 324"/>
              <a:gd name="T48" fmla="*/ 216 w 432"/>
              <a:gd name="T49" fmla="*/ 189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2" h="324">
                <a:moveTo>
                  <a:pt x="432" y="101"/>
                </a:moveTo>
                <a:cubicBezTo>
                  <a:pt x="432" y="297"/>
                  <a:pt x="432" y="297"/>
                  <a:pt x="432" y="297"/>
                </a:cubicBezTo>
                <a:cubicBezTo>
                  <a:pt x="432" y="312"/>
                  <a:pt x="420" y="324"/>
                  <a:pt x="405" y="324"/>
                </a:cubicBezTo>
                <a:cubicBezTo>
                  <a:pt x="27" y="324"/>
                  <a:pt x="27" y="324"/>
                  <a:pt x="27" y="324"/>
                </a:cubicBezTo>
                <a:cubicBezTo>
                  <a:pt x="12" y="324"/>
                  <a:pt x="0" y="312"/>
                  <a:pt x="0" y="297"/>
                </a:cubicBezTo>
                <a:cubicBezTo>
                  <a:pt x="0" y="101"/>
                  <a:pt x="0" y="101"/>
                  <a:pt x="0" y="101"/>
                </a:cubicBezTo>
                <a:cubicBezTo>
                  <a:pt x="1" y="101"/>
                  <a:pt x="1" y="102"/>
                  <a:pt x="2" y="102"/>
                </a:cubicBezTo>
                <a:cubicBezTo>
                  <a:pt x="189" y="209"/>
                  <a:pt x="189" y="209"/>
                  <a:pt x="189" y="209"/>
                </a:cubicBezTo>
                <a:cubicBezTo>
                  <a:pt x="197" y="214"/>
                  <a:pt x="207" y="216"/>
                  <a:pt x="216" y="216"/>
                </a:cubicBezTo>
                <a:cubicBezTo>
                  <a:pt x="225" y="216"/>
                  <a:pt x="235" y="214"/>
                  <a:pt x="243" y="209"/>
                </a:cubicBezTo>
                <a:cubicBezTo>
                  <a:pt x="430" y="102"/>
                  <a:pt x="430" y="102"/>
                  <a:pt x="430" y="102"/>
                </a:cubicBezTo>
                <a:cubicBezTo>
                  <a:pt x="431" y="102"/>
                  <a:pt x="431" y="101"/>
                  <a:pt x="432" y="101"/>
                </a:cubicBezTo>
                <a:close/>
                <a:moveTo>
                  <a:pt x="216" y="189"/>
                </a:moveTo>
                <a:cubicBezTo>
                  <a:pt x="221" y="189"/>
                  <a:pt x="225" y="188"/>
                  <a:pt x="229" y="186"/>
                </a:cubicBezTo>
                <a:cubicBezTo>
                  <a:pt x="417" y="78"/>
                  <a:pt x="417" y="78"/>
                  <a:pt x="417" y="78"/>
                </a:cubicBezTo>
                <a:cubicBezTo>
                  <a:pt x="426" y="74"/>
                  <a:pt x="432" y="65"/>
                  <a:pt x="432" y="54"/>
                </a:cubicBezTo>
                <a:cubicBezTo>
                  <a:pt x="432" y="27"/>
                  <a:pt x="432" y="27"/>
                  <a:pt x="432" y="27"/>
                </a:cubicBezTo>
                <a:cubicBezTo>
                  <a:pt x="432" y="12"/>
                  <a:pt x="420" y="0"/>
                  <a:pt x="405" y="0"/>
                </a:cubicBezTo>
                <a:cubicBezTo>
                  <a:pt x="216" y="0"/>
                  <a:pt x="216" y="0"/>
                  <a:pt x="216" y="0"/>
                </a:cubicBezTo>
                <a:cubicBezTo>
                  <a:pt x="27" y="0"/>
                  <a:pt x="27" y="0"/>
                  <a:pt x="27" y="0"/>
                </a:cubicBezTo>
                <a:cubicBezTo>
                  <a:pt x="12" y="0"/>
                  <a:pt x="0" y="12"/>
                  <a:pt x="0" y="27"/>
                </a:cubicBezTo>
                <a:cubicBezTo>
                  <a:pt x="0" y="54"/>
                  <a:pt x="0" y="54"/>
                  <a:pt x="0" y="54"/>
                </a:cubicBezTo>
                <a:cubicBezTo>
                  <a:pt x="0" y="65"/>
                  <a:pt x="6" y="74"/>
                  <a:pt x="15" y="78"/>
                </a:cubicBezTo>
                <a:cubicBezTo>
                  <a:pt x="203" y="186"/>
                  <a:pt x="203" y="186"/>
                  <a:pt x="203" y="186"/>
                </a:cubicBezTo>
                <a:cubicBezTo>
                  <a:pt x="207" y="188"/>
                  <a:pt x="211" y="189"/>
                  <a:pt x="216" y="189"/>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39"/>
          <p:cNvSpPr>
            <a:spLocks noEditPoints="1"/>
          </p:cNvSpPr>
          <p:nvPr userDrawn="1"/>
        </p:nvSpPr>
        <p:spPr bwMode="auto">
          <a:xfrm>
            <a:off x="3553396" y="2125860"/>
            <a:ext cx="494210" cy="527300"/>
          </a:xfrm>
          <a:custGeom>
            <a:avLst/>
            <a:gdLst>
              <a:gd name="T0" fmla="*/ 42 w 424"/>
              <a:gd name="T1" fmla="*/ 0 h 452"/>
              <a:gd name="T2" fmla="*/ 382 w 424"/>
              <a:gd name="T3" fmla="*/ 0 h 452"/>
              <a:gd name="T4" fmla="*/ 424 w 424"/>
              <a:gd name="T5" fmla="*/ 42 h 452"/>
              <a:gd name="T6" fmla="*/ 424 w 424"/>
              <a:gd name="T7" fmla="*/ 325 h 452"/>
              <a:gd name="T8" fmla="*/ 382 w 424"/>
              <a:gd name="T9" fmla="*/ 368 h 452"/>
              <a:gd name="T10" fmla="*/ 269 w 424"/>
              <a:gd name="T11" fmla="*/ 368 h 452"/>
              <a:gd name="T12" fmla="*/ 269 w 424"/>
              <a:gd name="T13" fmla="*/ 389 h 452"/>
              <a:gd name="T14" fmla="*/ 290 w 424"/>
              <a:gd name="T15" fmla="*/ 410 h 452"/>
              <a:gd name="T16" fmla="*/ 318 w 424"/>
              <a:gd name="T17" fmla="*/ 410 h 452"/>
              <a:gd name="T18" fmla="*/ 339 w 424"/>
              <a:gd name="T19" fmla="*/ 431 h 452"/>
              <a:gd name="T20" fmla="*/ 318 w 424"/>
              <a:gd name="T21" fmla="*/ 452 h 452"/>
              <a:gd name="T22" fmla="*/ 106 w 424"/>
              <a:gd name="T23" fmla="*/ 452 h 452"/>
              <a:gd name="T24" fmla="*/ 85 w 424"/>
              <a:gd name="T25" fmla="*/ 431 h 452"/>
              <a:gd name="T26" fmla="*/ 106 w 424"/>
              <a:gd name="T27" fmla="*/ 410 h 452"/>
              <a:gd name="T28" fmla="*/ 134 w 424"/>
              <a:gd name="T29" fmla="*/ 410 h 452"/>
              <a:gd name="T30" fmla="*/ 156 w 424"/>
              <a:gd name="T31" fmla="*/ 389 h 452"/>
              <a:gd name="T32" fmla="*/ 156 w 424"/>
              <a:gd name="T33" fmla="*/ 368 h 452"/>
              <a:gd name="T34" fmla="*/ 42 w 424"/>
              <a:gd name="T35" fmla="*/ 368 h 452"/>
              <a:gd name="T36" fmla="*/ 0 w 424"/>
              <a:gd name="T37" fmla="*/ 325 h 452"/>
              <a:gd name="T38" fmla="*/ 0 w 424"/>
              <a:gd name="T39" fmla="*/ 42 h 452"/>
              <a:gd name="T40" fmla="*/ 42 w 424"/>
              <a:gd name="T41" fmla="*/ 0 h 452"/>
              <a:gd name="T42" fmla="*/ 57 w 424"/>
              <a:gd name="T43" fmla="*/ 42 h 452"/>
              <a:gd name="T44" fmla="*/ 42 w 424"/>
              <a:gd name="T45" fmla="*/ 56 h 452"/>
              <a:gd name="T46" fmla="*/ 42 w 424"/>
              <a:gd name="T47" fmla="*/ 240 h 452"/>
              <a:gd name="T48" fmla="*/ 57 w 424"/>
              <a:gd name="T49" fmla="*/ 254 h 452"/>
              <a:gd name="T50" fmla="*/ 368 w 424"/>
              <a:gd name="T51" fmla="*/ 254 h 452"/>
              <a:gd name="T52" fmla="*/ 382 w 424"/>
              <a:gd name="T53" fmla="*/ 240 h 452"/>
              <a:gd name="T54" fmla="*/ 382 w 424"/>
              <a:gd name="T55" fmla="*/ 56 h 452"/>
              <a:gd name="T56" fmla="*/ 368 w 424"/>
              <a:gd name="T57" fmla="*/ 42 h 452"/>
              <a:gd name="T58" fmla="*/ 57 w 424"/>
              <a:gd name="T59" fmla="*/ 42 h 452"/>
              <a:gd name="T60" fmla="*/ 212 w 424"/>
              <a:gd name="T61" fmla="*/ 290 h 452"/>
              <a:gd name="T62" fmla="*/ 191 w 424"/>
              <a:gd name="T63" fmla="*/ 311 h 452"/>
              <a:gd name="T64" fmla="*/ 212 w 424"/>
              <a:gd name="T65" fmla="*/ 332 h 452"/>
              <a:gd name="T66" fmla="*/ 233 w 424"/>
              <a:gd name="T67" fmla="*/ 311 h 452"/>
              <a:gd name="T68" fmla="*/ 212 w 424"/>
              <a:gd name="T69" fmla="*/ 290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24" h="452">
                <a:moveTo>
                  <a:pt x="42" y="0"/>
                </a:moveTo>
                <a:cubicBezTo>
                  <a:pt x="382" y="0"/>
                  <a:pt x="382" y="0"/>
                  <a:pt x="382" y="0"/>
                </a:cubicBezTo>
                <a:cubicBezTo>
                  <a:pt x="405" y="0"/>
                  <a:pt x="424" y="19"/>
                  <a:pt x="424" y="42"/>
                </a:cubicBezTo>
                <a:cubicBezTo>
                  <a:pt x="424" y="325"/>
                  <a:pt x="424" y="325"/>
                  <a:pt x="424" y="325"/>
                </a:cubicBezTo>
                <a:cubicBezTo>
                  <a:pt x="424" y="348"/>
                  <a:pt x="405" y="368"/>
                  <a:pt x="382" y="368"/>
                </a:cubicBezTo>
                <a:cubicBezTo>
                  <a:pt x="269" y="368"/>
                  <a:pt x="269" y="368"/>
                  <a:pt x="269" y="368"/>
                </a:cubicBezTo>
                <a:cubicBezTo>
                  <a:pt x="269" y="389"/>
                  <a:pt x="269" y="389"/>
                  <a:pt x="269" y="389"/>
                </a:cubicBezTo>
                <a:cubicBezTo>
                  <a:pt x="269" y="400"/>
                  <a:pt x="278" y="410"/>
                  <a:pt x="290" y="410"/>
                </a:cubicBezTo>
                <a:cubicBezTo>
                  <a:pt x="318" y="410"/>
                  <a:pt x="318" y="410"/>
                  <a:pt x="318" y="410"/>
                </a:cubicBezTo>
                <a:cubicBezTo>
                  <a:pt x="330" y="410"/>
                  <a:pt x="339" y="419"/>
                  <a:pt x="339" y="431"/>
                </a:cubicBezTo>
                <a:cubicBezTo>
                  <a:pt x="339" y="443"/>
                  <a:pt x="330" y="452"/>
                  <a:pt x="318" y="452"/>
                </a:cubicBezTo>
                <a:cubicBezTo>
                  <a:pt x="106" y="452"/>
                  <a:pt x="106" y="452"/>
                  <a:pt x="106" y="452"/>
                </a:cubicBezTo>
                <a:cubicBezTo>
                  <a:pt x="94" y="452"/>
                  <a:pt x="85" y="443"/>
                  <a:pt x="85" y="431"/>
                </a:cubicBezTo>
                <a:cubicBezTo>
                  <a:pt x="85" y="419"/>
                  <a:pt x="94" y="410"/>
                  <a:pt x="106" y="410"/>
                </a:cubicBezTo>
                <a:cubicBezTo>
                  <a:pt x="134" y="410"/>
                  <a:pt x="134" y="410"/>
                  <a:pt x="134" y="410"/>
                </a:cubicBezTo>
                <a:cubicBezTo>
                  <a:pt x="146" y="410"/>
                  <a:pt x="156" y="400"/>
                  <a:pt x="156" y="389"/>
                </a:cubicBezTo>
                <a:cubicBezTo>
                  <a:pt x="156" y="368"/>
                  <a:pt x="156" y="368"/>
                  <a:pt x="156" y="368"/>
                </a:cubicBezTo>
                <a:cubicBezTo>
                  <a:pt x="42" y="368"/>
                  <a:pt x="42" y="368"/>
                  <a:pt x="42" y="368"/>
                </a:cubicBezTo>
                <a:cubicBezTo>
                  <a:pt x="19" y="368"/>
                  <a:pt x="0" y="348"/>
                  <a:pt x="0" y="325"/>
                </a:cubicBezTo>
                <a:cubicBezTo>
                  <a:pt x="0" y="42"/>
                  <a:pt x="0" y="42"/>
                  <a:pt x="0" y="42"/>
                </a:cubicBezTo>
                <a:cubicBezTo>
                  <a:pt x="0" y="19"/>
                  <a:pt x="19" y="0"/>
                  <a:pt x="42" y="0"/>
                </a:cubicBezTo>
                <a:close/>
                <a:moveTo>
                  <a:pt x="57" y="42"/>
                </a:moveTo>
                <a:cubicBezTo>
                  <a:pt x="49" y="42"/>
                  <a:pt x="42" y="49"/>
                  <a:pt x="42" y="56"/>
                </a:cubicBezTo>
                <a:cubicBezTo>
                  <a:pt x="42" y="240"/>
                  <a:pt x="42" y="240"/>
                  <a:pt x="42" y="240"/>
                </a:cubicBezTo>
                <a:cubicBezTo>
                  <a:pt x="42" y="248"/>
                  <a:pt x="49" y="254"/>
                  <a:pt x="57" y="254"/>
                </a:cubicBezTo>
                <a:cubicBezTo>
                  <a:pt x="368" y="254"/>
                  <a:pt x="368" y="254"/>
                  <a:pt x="368" y="254"/>
                </a:cubicBezTo>
                <a:cubicBezTo>
                  <a:pt x="375" y="254"/>
                  <a:pt x="382" y="248"/>
                  <a:pt x="382" y="240"/>
                </a:cubicBezTo>
                <a:cubicBezTo>
                  <a:pt x="382" y="56"/>
                  <a:pt x="382" y="56"/>
                  <a:pt x="382" y="56"/>
                </a:cubicBezTo>
                <a:cubicBezTo>
                  <a:pt x="382" y="49"/>
                  <a:pt x="375" y="42"/>
                  <a:pt x="368" y="42"/>
                </a:cubicBezTo>
                <a:cubicBezTo>
                  <a:pt x="57" y="42"/>
                  <a:pt x="57" y="42"/>
                  <a:pt x="57" y="42"/>
                </a:cubicBezTo>
                <a:close/>
                <a:moveTo>
                  <a:pt x="212" y="290"/>
                </a:moveTo>
                <a:cubicBezTo>
                  <a:pt x="200" y="290"/>
                  <a:pt x="191" y="299"/>
                  <a:pt x="191" y="311"/>
                </a:cubicBezTo>
                <a:cubicBezTo>
                  <a:pt x="191" y="323"/>
                  <a:pt x="200" y="332"/>
                  <a:pt x="212" y="332"/>
                </a:cubicBezTo>
                <a:cubicBezTo>
                  <a:pt x="224" y="332"/>
                  <a:pt x="233" y="323"/>
                  <a:pt x="233" y="311"/>
                </a:cubicBezTo>
                <a:cubicBezTo>
                  <a:pt x="233" y="299"/>
                  <a:pt x="224" y="290"/>
                  <a:pt x="212" y="29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19"/>
          <p:cNvSpPr>
            <a:spLocks noEditPoints="1"/>
          </p:cNvSpPr>
          <p:nvPr userDrawn="1"/>
        </p:nvSpPr>
        <p:spPr bwMode="auto">
          <a:xfrm>
            <a:off x="3572685" y="2829924"/>
            <a:ext cx="455632" cy="398623"/>
          </a:xfrm>
          <a:custGeom>
            <a:avLst/>
            <a:gdLst>
              <a:gd name="T0" fmla="*/ 27 w 431"/>
              <a:gd name="T1" fmla="*/ 0 h 377"/>
              <a:gd name="T2" fmla="*/ 404 w 431"/>
              <a:gd name="T3" fmla="*/ 0 h 377"/>
              <a:gd name="T4" fmla="*/ 431 w 431"/>
              <a:gd name="T5" fmla="*/ 27 h 377"/>
              <a:gd name="T6" fmla="*/ 431 w 431"/>
              <a:gd name="T7" fmla="*/ 350 h 377"/>
              <a:gd name="T8" fmla="*/ 404 w 431"/>
              <a:gd name="T9" fmla="*/ 377 h 377"/>
              <a:gd name="T10" fmla="*/ 27 w 431"/>
              <a:gd name="T11" fmla="*/ 377 h 377"/>
              <a:gd name="T12" fmla="*/ 0 w 431"/>
              <a:gd name="T13" fmla="*/ 350 h 377"/>
              <a:gd name="T14" fmla="*/ 0 w 431"/>
              <a:gd name="T15" fmla="*/ 27 h 377"/>
              <a:gd name="T16" fmla="*/ 27 w 431"/>
              <a:gd name="T17" fmla="*/ 0 h 377"/>
              <a:gd name="T18" fmla="*/ 323 w 431"/>
              <a:gd name="T19" fmla="*/ 40 h 377"/>
              <a:gd name="T20" fmla="*/ 309 w 431"/>
              <a:gd name="T21" fmla="*/ 54 h 377"/>
              <a:gd name="T22" fmla="*/ 323 w 431"/>
              <a:gd name="T23" fmla="*/ 67 h 377"/>
              <a:gd name="T24" fmla="*/ 336 w 431"/>
              <a:gd name="T25" fmla="*/ 54 h 377"/>
              <a:gd name="T26" fmla="*/ 323 w 431"/>
              <a:gd name="T27" fmla="*/ 40 h 377"/>
              <a:gd name="T28" fmla="*/ 269 w 431"/>
              <a:gd name="T29" fmla="*/ 40 h 377"/>
              <a:gd name="T30" fmla="*/ 256 w 431"/>
              <a:gd name="T31" fmla="*/ 54 h 377"/>
              <a:gd name="T32" fmla="*/ 269 w 431"/>
              <a:gd name="T33" fmla="*/ 67 h 377"/>
              <a:gd name="T34" fmla="*/ 283 w 431"/>
              <a:gd name="T35" fmla="*/ 54 h 377"/>
              <a:gd name="T36" fmla="*/ 269 w 431"/>
              <a:gd name="T37" fmla="*/ 40 h 377"/>
              <a:gd name="T38" fmla="*/ 377 w 431"/>
              <a:gd name="T39" fmla="*/ 40 h 377"/>
              <a:gd name="T40" fmla="*/ 363 w 431"/>
              <a:gd name="T41" fmla="*/ 54 h 377"/>
              <a:gd name="T42" fmla="*/ 377 w 431"/>
              <a:gd name="T43" fmla="*/ 67 h 377"/>
              <a:gd name="T44" fmla="*/ 390 w 431"/>
              <a:gd name="T45" fmla="*/ 54 h 377"/>
              <a:gd name="T46" fmla="*/ 377 w 431"/>
              <a:gd name="T47" fmla="*/ 40 h 377"/>
              <a:gd name="T48" fmla="*/ 390 w 431"/>
              <a:gd name="T49" fmla="*/ 107 h 377"/>
              <a:gd name="T50" fmla="*/ 40 w 431"/>
              <a:gd name="T51" fmla="*/ 107 h 377"/>
              <a:gd name="T52" fmla="*/ 40 w 431"/>
              <a:gd name="T53" fmla="*/ 336 h 377"/>
              <a:gd name="T54" fmla="*/ 390 w 431"/>
              <a:gd name="T55" fmla="*/ 336 h 377"/>
              <a:gd name="T56" fmla="*/ 390 w 431"/>
              <a:gd name="T57" fmla="*/ 107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1" h="377">
                <a:moveTo>
                  <a:pt x="27" y="0"/>
                </a:moveTo>
                <a:cubicBezTo>
                  <a:pt x="404" y="0"/>
                  <a:pt x="404" y="0"/>
                  <a:pt x="404" y="0"/>
                </a:cubicBezTo>
                <a:cubicBezTo>
                  <a:pt x="418" y="0"/>
                  <a:pt x="431" y="12"/>
                  <a:pt x="431" y="27"/>
                </a:cubicBezTo>
                <a:cubicBezTo>
                  <a:pt x="431" y="350"/>
                  <a:pt x="431" y="350"/>
                  <a:pt x="431" y="350"/>
                </a:cubicBezTo>
                <a:cubicBezTo>
                  <a:pt x="431" y="365"/>
                  <a:pt x="418" y="377"/>
                  <a:pt x="404" y="377"/>
                </a:cubicBezTo>
                <a:cubicBezTo>
                  <a:pt x="27" y="377"/>
                  <a:pt x="27" y="377"/>
                  <a:pt x="27" y="377"/>
                </a:cubicBezTo>
                <a:cubicBezTo>
                  <a:pt x="12" y="377"/>
                  <a:pt x="0" y="365"/>
                  <a:pt x="0" y="350"/>
                </a:cubicBezTo>
                <a:cubicBezTo>
                  <a:pt x="0" y="27"/>
                  <a:pt x="0" y="27"/>
                  <a:pt x="0" y="27"/>
                </a:cubicBezTo>
                <a:cubicBezTo>
                  <a:pt x="0" y="12"/>
                  <a:pt x="12" y="0"/>
                  <a:pt x="27" y="0"/>
                </a:cubicBezTo>
                <a:close/>
                <a:moveTo>
                  <a:pt x="323" y="40"/>
                </a:moveTo>
                <a:cubicBezTo>
                  <a:pt x="315" y="40"/>
                  <a:pt x="309" y="46"/>
                  <a:pt x="309" y="54"/>
                </a:cubicBezTo>
                <a:cubicBezTo>
                  <a:pt x="309" y="61"/>
                  <a:pt x="315" y="67"/>
                  <a:pt x="323" y="67"/>
                </a:cubicBezTo>
                <a:cubicBezTo>
                  <a:pt x="330" y="67"/>
                  <a:pt x="336" y="61"/>
                  <a:pt x="336" y="54"/>
                </a:cubicBezTo>
                <a:cubicBezTo>
                  <a:pt x="336" y="46"/>
                  <a:pt x="330" y="40"/>
                  <a:pt x="323" y="40"/>
                </a:cubicBezTo>
                <a:close/>
                <a:moveTo>
                  <a:pt x="269" y="40"/>
                </a:moveTo>
                <a:cubicBezTo>
                  <a:pt x="262" y="40"/>
                  <a:pt x="256" y="46"/>
                  <a:pt x="256" y="54"/>
                </a:cubicBezTo>
                <a:cubicBezTo>
                  <a:pt x="256" y="61"/>
                  <a:pt x="262" y="67"/>
                  <a:pt x="269" y="67"/>
                </a:cubicBezTo>
                <a:cubicBezTo>
                  <a:pt x="277" y="67"/>
                  <a:pt x="283" y="61"/>
                  <a:pt x="283" y="54"/>
                </a:cubicBezTo>
                <a:cubicBezTo>
                  <a:pt x="283" y="46"/>
                  <a:pt x="277" y="40"/>
                  <a:pt x="269" y="40"/>
                </a:cubicBezTo>
                <a:close/>
                <a:moveTo>
                  <a:pt x="377" y="40"/>
                </a:moveTo>
                <a:cubicBezTo>
                  <a:pt x="369" y="40"/>
                  <a:pt x="363" y="46"/>
                  <a:pt x="363" y="54"/>
                </a:cubicBezTo>
                <a:cubicBezTo>
                  <a:pt x="363" y="61"/>
                  <a:pt x="369" y="67"/>
                  <a:pt x="377" y="67"/>
                </a:cubicBezTo>
                <a:cubicBezTo>
                  <a:pt x="384" y="67"/>
                  <a:pt x="390" y="61"/>
                  <a:pt x="390" y="54"/>
                </a:cubicBezTo>
                <a:cubicBezTo>
                  <a:pt x="390" y="46"/>
                  <a:pt x="384" y="40"/>
                  <a:pt x="377" y="40"/>
                </a:cubicBezTo>
                <a:close/>
                <a:moveTo>
                  <a:pt x="390" y="107"/>
                </a:moveTo>
                <a:cubicBezTo>
                  <a:pt x="40" y="107"/>
                  <a:pt x="40" y="107"/>
                  <a:pt x="40" y="107"/>
                </a:cubicBezTo>
                <a:cubicBezTo>
                  <a:pt x="40" y="336"/>
                  <a:pt x="40" y="336"/>
                  <a:pt x="40" y="336"/>
                </a:cubicBezTo>
                <a:cubicBezTo>
                  <a:pt x="390" y="336"/>
                  <a:pt x="390" y="336"/>
                  <a:pt x="390" y="336"/>
                </a:cubicBezTo>
                <a:lnTo>
                  <a:pt x="390" y="107"/>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654" name="Freeform 15"/>
          <p:cNvSpPr>
            <a:spLocks noEditPoints="1"/>
          </p:cNvSpPr>
          <p:nvPr userDrawn="1"/>
        </p:nvSpPr>
        <p:spPr bwMode="auto">
          <a:xfrm>
            <a:off x="3585590" y="6566167"/>
            <a:ext cx="429823" cy="429147"/>
          </a:xfrm>
          <a:custGeom>
            <a:avLst/>
            <a:gdLst>
              <a:gd name="T0" fmla="*/ 0 w 398"/>
              <a:gd name="T1" fmla="*/ 19 h 397"/>
              <a:gd name="T2" fmla="*/ 19 w 398"/>
              <a:gd name="T3" fmla="*/ 0 h 397"/>
              <a:gd name="T4" fmla="*/ 38 w 398"/>
              <a:gd name="T5" fmla="*/ 19 h 397"/>
              <a:gd name="T6" fmla="*/ 38 w 398"/>
              <a:gd name="T7" fmla="*/ 360 h 397"/>
              <a:gd name="T8" fmla="*/ 379 w 398"/>
              <a:gd name="T9" fmla="*/ 360 h 397"/>
              <a:gd name="T10" fmla="*/ 398 w 398"/>
              <a:gd name="T11" fmla="*/ 379 h 397"/>
              <a:gd name="T12" fmla="*/ 379 w 398"/>
              <a:gd name="T13" fmla="*/ 397 h 397"/>
              <a:gd name="T14" fmla="*/ 19 w 398"/>
              <a:gd name="T15" fmla="*/ 397 h 397"/>
              <a:gd name="T16" fmla="*/ 0 w 398"/>
              <a:gd name="T17" fmla="*/ 379 h 397"/>
              <a:gd name="T18" fmla="*/ 0 w 398"/>
              <a:gd name="T19" fmla="*/ 19 h 397"/>
              <a:gd name="T20" fmla="*/ 361 w 398"/>
              <a:gd name="T21" fmla="*/ 335 h 397"/>
              <a:gd name="T22" fmla="*/ 373 w 398"/>
              <a:gd name="T23" fmla="*/ 323 h 397"/>
              <a:gd name="T24" fmla="*/ 373 w 398"/>
              <a:gd name="T25" fmla="*/ 50 h 397"/>
              <a:gd name="T26" fmla="*/ 371 w 398"/>
              <a:gd name="T27" fmla="*/ 43 h 397"/>
              <a:gd name="T28" fmla="*/ 361 w 398"/>
              <a:gd name="T29" fmla="*/ 37 h 397"/>
              <a:gd name="T30" fmla="*/ 352 w 398"/>
              <a:gd name="T31" fmla="*/ 41 h 397"/>
              <a:gd name="T32" fmla="*/ 174 w 398"/>
              <a:gd name="T33" fmla="*/ 219 h 397"/>
              <a:gd name="T34" fmla="*/ 146 w 398"/>
              <a:gd name="T35" fmla="*/ 190 h 397"/>
              <a:gd name="T36" fmla="*/ 128 w 398"/>
              <a:gd name="T37" fmla="*/ 190 h 397"/>
              <a:gd name="T38" fmla="*/ 66 w 398"/>
              <a:gd name="T39" fmla="*/ 252 h 397"/>
              <a:gd name="T40" fmla="*/ 63 w 398"/>
              <a:gd name="T41" fmla="*/ 261 h 397"/>
              <a:gd name="T42" fmla="*/ 63 w 398"/>
              <a:gd name="T43" fmla="*/ 323 h 397"/>
              <a:gd name="T44" fmla="*/ 75 w 398"/>
              <a:gd name="T45" fmla="*/ 335 h 397"/>
              <a:gd name="T46" fmla="*/ 361 w 398"/>
              <a:gd name="T47" fmla="*/ 335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8" h="397">
                <a:moveTo>
                  <a:pt x="0" y="19"/>
                </a:moveTo>
                <a:cubicBezTo>
                  <a:pt x="0" y="8"/>
                  <a:pt x="9" y="0"/>
                  <a:pt x="19" y="0"/>
                </a:cubicBezTo>
                <a:cubicBezTo>
                  <a:pt x="29" y="0"/>
                  <a:pt x="38" y="8"/>
                  <a:pt x="38" y="19"/>
                </a:cubicBezTo>
                <a:cubicBezTo>
                  <a:pt x="38" y="360"/>
                  <a:pt x="38" y="360"/>
                  <a:pt x="38" y="360"/>
                </a:cubicBezTo>
                <a:cubicBezTo>
                  <a:pt x="379" y="360"/>
                  <a:pt x="379" y="360"/>
                  <a:pt x="379" y="360"/>
                </a:cubicBezTo>
                <a:cubicBezTo>
                  <a:pt x="389" y="360"/>
                  <a:pt x="398" y="369"/>
                  <a:pt x="398" y="379"/>
                </a:cubicBezTo>
                <a:cubicBezTo>
                  <a:pt x="398" y="389"/>
                  <a:pt x="389" y="397"/>
                  <a:pt x="379" y="397"/>
                </a:cubicBezTo>
                <a:cubicBezTo>
                  <a:pt x="19" y="397"/>
                  <a:pt x="19" y="397"/>
                  <a:pt x="19" y="397"/>
                </a:cubicBezTo>
                <a:cubicBezTo>
                  <a:pt x="9" y="397"/>
                  <a:pt x="0" y="389"/>
                  <a:pt x="0" y="379"/>
                </a:cubicBezTo>
                <a:cubicBezTo>
                  <a:pt x="0" y="19"/>
                  <a:pt x="0" y="19"/>
                  <a:pt x="0" y="19"/>
                </a:cubicBezTo>
                <a:close/>
                <a:moveTo>
                  <a:pt x="361" y="335"/>
                </a:moveTo>
                <a:cubicBezTo>
                  <a:pt x="367" y="335"/>
                  <a:pt x="373" y="330"/>
                  <a:pt x="373" y="323"/>
                </a:cubicBezTo>
                <a:cubicBezTo>
                  <a:pt x="373" y="50"/>
                  <a:pt x="373" y="50"/>
                  <a:pt x="373" y="50"/>
                </a:cubicBezTo>
                <a:cubicBezTo>
                  <a:pt x="373" y="47"/>
                  <a:pt x="372" y="45"/>
                  <a:pt x="371" y="43"/>
                </a:cubicBezTo>
                <a:cubicBezTo>
                  <a:pt x="369" y="40"/>
                  <a:pt x="364" y="37"/>
                  <a:pt x="361" y="37"/>
                </a:cubicBezTo>
                <a:cubicBezTo>
                  <a:pt x="357" y="37"/>
                  <a:pt x="354" y="39"/>
                  <a:pt x="352" y="41"/>
                </a:cubicBezTo>
                <a:cubicBezTo>
                  <a:pt x="174" y="219"/>
                  <a:pt x="174" y="219"/>
                  <a:pt x="174" y="219"/>
                </a:cubicBezTo>
                <a:cubicBezTo>
                  <a:pt x="146" y="190"/>
                  <a:pt x="146" y="190"/>
                  <a:pt x="146" y="190"/>
                </a:cubicBezTo>
                <a:cubicBezTo>
                  <a:pt x="141" y="185"/>
                  <a:pt x="133" y="185"/>
                  <a:pt x="128" y="190"/>
                </a:cubicBezTo>
                <a:cubicBezTo>
                  <a:pt x="66" y="252"/>
                  <a:pt x="66" y="252"/>
                  <a:pt x="66" y="252"/>
                </a:cubicBezTo>
                <a:cubicBezTo>
                  <a:pt x="64" y="254"/>
                  <a:pt x="63" y="257"/>
                  <a:pt x="63" y="261"/>
                </a:cubicBezTo>
                <a:cubicBezTo>
                  <a:pt x="63" y="323"/>
                  <a:pt x="63" y="323"/>
                  <a:pt x="63" y="323"/>
                </a:cubicBezTo>
                <a:cubicBezTo>
                  <a:pt x="63" y="330"/>
                  <a:pt x="68" y="335"/>
                  <a:pt x="75" y="335"/>
                </a:cubicBezTo>
                <a:lnTo>
                  <a:pt x="361" y="335"/>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665" name="Freeform 43"/>
          <p:cNvSpPr>
            <a:spLocks noEditPoints="1"/>
          </p:cNvSpPr>
          <p:nvPr userDrawn="1"/>
        </p:nvSpPr>
        <p:spPr bwMode="auto">
          <a:xfrm>
            <a:off x="3581825" y="7222463"/>
            <a:ext cx="437353" cy="437353"/>
          </a:xfrm>
          <a:custGeom>
            <a:avLst/>
            <a:gdLst>
              <a:gd name="T0" fmla="*/ 211 w 422"/>
              <a:gd name="T1" fmla="*/ 0 h 422"/>
              <a:gd name="T2" fmla="*/ 0 w 422"/>
              <a:gd name="T3" fmla="*/ 211 h 422"/>
              <a:gd name="T4" fmla="*/ 211 w 422"/>
              <a:gd name="T5" fmla="*/ 422 h 422"/>
              <a:gd name="T6" fmla="*/ 422 w 422"/>
              <a:gd name="T7" fmla="*/ 211 h 422"/>
              <a:gd name="T8" fmla="*/ 211 w 422"/>
              <a:gd name="T9" fmla="*/ 0 h 422"/>
              <a:gd name="T10" fmla="*/ 237 w 422"/>
              <a:gd name="T11" fmla="*/ 145 h 422"/>
              <a:gd name="T12" fmla="*/ 230 w 422"/>
              <a:gd name="T13" fmla="*/ 126 h 422"/>
              <a:gd name="T14" fmla="*/ 211 w 422"/>
              <a:gd name="T15" fmla="*/ 119 h 422"/>
              <a:gd name="T16" fmla="*/ 192 w 422"/>
              <a:gd name="T17" fmla="*/ 126 h 422"/>
              <a:gd name="T18" fmla="*/ 184 w 422"/>
              <a:gd name="T19" fmla="*/ 145 h 422"/>
              <a:gd name="T20" fmla="*/ 184 w 422"/>
              <a:gd name="T21" fmla="*/ 198 h 422"/>
              <a:gd name="T22" fmla="*/ 198 w 422"/>
              <a:gd name="T23" fmla="*/ 198 h 422"/>
              <a:gd name="T24" fmla="*/ 211 w 422"/>
              <a:gd name="T25" fmla="*/ 211 h 422"/>
              <a:gd name="T26" fmla="*/ 198 w 422"/>
              <a:gd name="T27" fmla="*/ 224 h 422"/>
              <a:gd name="T28" fmla="*/ 184 w 422"/>
              <a:gd name="T29" fmla="*/ 224 h 422"/>
              <a:gd name="T30" fmla="*/ 184 w 422"/>
              <a:gd name="T31" fmla="*/ 303 h 422"/>
              <a:gd name="T32" fmla="*/ 237 w 422"/>
              <a:gd name="T33" fmla="*/ 303 h 422"/>
              <a:gd name="T34" fmla="*/ 256 w 422"/>
              <a:gd name="T35" fmla="*/ 296 h 422"/>
              <a:gd name="T36" fmla="*/ 264 w 422"/>
              <a:gd name="T37" fmla="*/ 277 h 422"/>
              <a:gd name="T38" fmla="*/ 264 w 422"/>
              <a:gd name="T39" fmla="*/ 277 h 422"/>
              <a:gd name="T40" fmla="*/ 290 w 422"/>
              <a:gd name="T41" fmla="*/ 251 h 422"/>
              <a:gd name="T42" fmla="*/ 317 w 422"/>
              <a:gd name="T43" fmla="*/ 277 h 422"/>
              <a:gd name="T44" fmla="*/ 293 w 422"/>
              <a:gd name="T45" fmla="*/ 333 h 422"/>
              <a:gd name="T46" fmla="*/ 237 w 422"/>
              <a:gd name="T47" fmla="*/ 356 h 422"/>
              <a:gd name="T48" fmla="*/ 132 w 422"/>
              <a:gd name="T49" fmla="*/ 356 h 422"/>
              <a:gd name="T50" fmla="*/ 132 w 422"/>
              <a:gd name="T51" fmla="*/ 356 h 422"/>
              <a:gd name="T52" fmla="*/ 105 w 422"/>
              <a:gd name="T53" fmla="*/ 330 h 422"/>
              <a:gd name="T54" fmla="*/ 132 w 422"/>
              <a:gd name="T55" fmla="*/ 303 h 422"/>
              <a:gd name="T56" fmla="*/ 132 w 422"/>
              <a:gd name="T57" fmla="*/ 224 h 422"/>
              <a:gd name="T58" fmla="*/ 118 w 422"/>
              <a:gd name="T59" fmla="*/ 224 h 422"/>
              <a:gd name="T60" fmla="*/ 105 w 422"/>
              <a:gd name="T61" fmla="*/ 211 h 422"/>
              <a:gd name="T62" fmla="*/ 118 w 422"/>
              <a:gd name="T63" fmla="*/ 198 h 422"/>
              <a:gd name="T64" fmla="*/ 132 w 422"/>
              <a:gd name="T65" fmla="*/ 198 h 422"/>
              <a:gd name="T66" fmla="*/ 132 w 422"/>
              <a:gd name="T67" fmla="*/ 145 h 422"/>
              <a:gd name="T68" fmla="*/ 155 w 422"/>
              <a:gd name="T69" fmla="*/ 89 h 422"/>
              <a:gd name="T70" fmla="*/ 211 w 422"/>
              <a:gd name="T71" fmla="*/ 66 h 422"/>
              <a:gd name="T72" fmla="*/ 267 w 422"/>
              <a:gd name="T73" fmla="*/ 89 h 422"/>
              <a:gd name="T74" fmla="*/ 290 w 422"/>
              <a:gd name="T75" fmla="*/ 145 h 422"/>
              <a:gd name="T76" fmla="*/ 290 w 422"/>
              <a:gd name="T77" fmla="*/ 145 h 422"/>
              <a:gd name="T78" fmla="*/ 264 w 422"/>
              <a:gd name="T79" fmla="*/ 171 h 422"/>
              <a:gd name="T80" fmla="*/ 237 w 422"/>
              <a:gd name="T81" fmla="*/ 145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2" h="422">
                <a:moveTo>
                  <a:pt x="211" y="0"/>
                </a:moveTo>
                <a:cubicBezTo>
                  <a:pt x="94" y="0"/>
                  <a:pt x="0" y="94"/>
                  <a:pt x="0" y="211"/>
                </a:cubicBezTo>
                <a:cubicBezTo>
                  <a:pt x="0" y="328"/>
                  <a:pt x="94" y="422"/>
                  <a:pt x="211" y="422"/>
                </a:cubicBezTo>
                <a:cubicBezTo>
                  <a:pt x="328" y="422"/>
                  <a:pt x="422" y="328"/>
                  <a:pt x="422" y="211"/>
                </a:cubicBezTo>
                <a:cubicBezTo>
                  <a:pt x="422" y="94"/>
                  <a:pt x="328" y="0"/>
                  <a:pt x="211" y="0"/>
                </a:cubicBezTo>
                <a:close/>
                <a:moveTo>
                  <a:pt x="237" y="145"/>
                </a:moveTo>
                <a:cubicBezTo>
                  <a:pt x="237" y="138"/>
                  <a:pt x="234" y="131"/>
                  <a:pt x="230" y="126"/>
                </a:cubicBezTo>
                <a:cubicBezTo>
                  <a:pt x="225" y="122"/>
                  <a:pt x="218" y="119"/>
                  <a:pt x="211" y="119"/>
                </a:cubicBezTo>
                <a:cubicBezTo>
                  <a:pt x="204" y="119"/>
                  <a:pt x="197" y="122"/>
                  <a:pt x="192" y="126"/>
                </a:cubicBezTo>
                <a:cubicBezTo>
                  <a:pt x="187" y="131"/>
                  <a:pt x="184" y="138"/>
                  <a:pt x="184" y="145"/>
                </a:cubicBezTo>
                <a:cubicBezTo>
                  <a:pt x="184" y="198"/>
                  <a:pt x="184" y="198"/>
                  <a:pt x="184" y="198"/>
                </a:cubicBezTo>
                <a:cubicBezTo>
                  <a:pt x="198" y="198"/>
                  <a:pt x="198" y="198"/>
                  <a:pt x="198" y="198"/>
                </a:cubicBezTo>
                <a:cubicBezTo>
                  <a:pt x="205" y="198"/>
                  <a:pt x="211" y="204"/>
                  <a:pt x="211" y="211"/>
                </a:cubicBezTo>
                <a:cubicBezTo>
                  <a:pt x="211" y="218"/>
                  <a:pt x="205" y="224"/>
                  <a:pt x="198" y="224"/>
                </a:cubicBezTo>
                <a:cubicBezTo>
                  <a:pt x="184" y="224"/>
                  <a:pt x="184" y="224"/>
                  <a:pt x="184" y="224"/>
                </a:cubicBezTo>
                <a:cubicBezTo>
                  <a:pt x="184" y="303"/>
                  <a:pt x="184" y="303"/>
                  <a:pt x="184" y="303"/>
                </a:cubicBezTo>
                <a:cubicBezTo>
                  <a:pt x="237" y="303"/>
                  <a:pt x="237" y="303"/>
                  <a:pt x="237" y="303"/>
                </a:cubicBezTo>
                <a:cubicBezTo>
                  <a:pt x="245" y="303"/>
                  <a:pt x="251" y="300"/>
                  <a:pt x="256" y="296"/>
                </a:cubicBezTo>
                <a:cubicBezTo>
                  <a:pt x="261" y="291"/>
                  <a:pt x="264" y="284"/>
                  <a:pt x="264" y="277"/>
                </a:cubicBezTo>
                <a:cubicBezTo>
                  <a:pt x="264" y="277"/>
                  <a:pt x="264" y="277"/>
                  <a:pt x="264" y="277"/>
                </a:cubicBezTo>
                <a:cubicBezTo>
                  <a:pt x="264" y="262"/>
                  <a:pt x="276" y="251"/>
                  <a:pt x="290" y="251"/>
                </a:cubicBezTo>
                <a:cubicBezTo>
                  <a:pt x="305" y="251"/>
                  <a:pt x="317" y="262"/>
                  <a:pt x="317" y="277"/>
                </a:cubicBezTo>
                <a:cubicBezTo>
                  <a:pt x="317" y="299"/>
                  <a:pt x="308" y="319"/>
                  <a:pt x="293" y="333"/>
                </a:cubicBezTo>
                <a:cubicBezTo>
                  <a:pt x="279" y="347"/>
                  <a:pt x="259" y="356"/>
                  <a:pt x="237" y="356"/>
                </a:cubicBezTo>
                <a:cubicBezTo>
                  <a:pt x="132" y="356"/>
                  <a:pt x="132" y="356"/>
                  <a:pt x="132" y="356"/>
                </a:cubicBezTo>
                <a:cubicBezTo>
                  <a:pt x="132" y="356"/>
                  <a:pt x="132" y="356"/>
                  <a:pt x="132" y="356"/>
                </a:cubicBezTo>
                <a:cubicBezTo>
                  <a:pt x="117" y="356"/>
                  <a:pt x="105" y="344"/>
                  <a:pt x="105" y="330"/>
                </a:cubicBezTo>
                <a:cubicBezTo>
                  <a:pt x="105" y="315"/>
                  <a:pt x="117" y="303"/>
                  <a:pt x="132" y="303"/>
                </a:cubicBezTo>
                <a:cubicBezTo>
                  <a:pt x="132" y="224"/>
                  <a:pt x="132" y="224"/>
                  <a:pt x="132" y="224"/>
                </a:cubicBezTo>
                <a:cubicBezTo>
                  <a:pt x="118" y="224"/>
                  <a:pt x="118" y="224"/>
                  <a:pt x="118" y="224"/>
                </a:cubicBezTo>
                <a:cubicBezTo>
                  <a:pt x="111" y="224"/>
                  <a:pt x="105" y="218"/>
                  <a:pt x="105" y="211"/>
                </a:cubicBezTo>
                <a:cubicBezTo>
                  <a:pt x="105" y="204"/>
                  <a:pt x="111" y="198"/>
                  <a:pt x="118" y="198"/>
                </a:cubicBezTo>
                <a:cubicBezTo>
                  <a:pt x="132" y="198"/>
                  <a:pt x="132" y="198"/>
                  <a:pt x="132" y="198"/>
                </a:cubicBezTo>
                <a:cubicBezTo>
                  <a:pt x="132" y="145"/>
                  <a:pt x="132" y="145"/>
                  <a:pt x="132" y="145"/>
                </a:cubicBezTo>
                <a:cubicBezTo>
                  <a:pt x="132" y="123"/>
                  <a:pt x="141" y="103"/>
                  <a:pt x="155" y="89"/>
                </a:cubicBezTo>
                <a:cubicBezTo>
                  <a:pt x="169" y="75"/>
                  <a:pt x="189" y="66"/>
                  <a:pt x="211" y="66"/>
                </a:cubicBezTo>
                <a:cubicBezTo>
                  <a:pt x="233" y="66"/>
                  <a:pt x="253" y="75"/>
                  <a:pt x="267" y="89"/>
                </a:cubicBezTo>
                <a:cubicBezTo>
                  <a:pt x="281" y="103"/>
                  <a:pt x="290" y="123"/>
                  <a:pt x="290" y="145"/>
                </a:cubicBezTo>
                <a:cubicBezTo>
                  <a:pt x="290" y="145"/>
                  <a:pt x="290" y="145"/>
                  <a:pt x="290" y="145"/>
                </a:cubicBezTo>
                <a:cubicBezTo>
                  <a:pt x="290" y="160"/>
                  <a:pt x="278" y="171"/>
                  <a:pt x="264" y="171"/>
                </a:cubicBezTo>
                <a:cubicBezTo>
                  <a:pt x="249" y="171"/>
                  <a:pt x="237" y="160"/>
                  <a:pt x="237" y="145"/>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674" name="Freeform 8"/>
          <p:cNvSpPr>
            <a:spLocks noEditPoints="1"/>
          </p:cNvSpPr>
          <p:nvPr userDrawn="1"/>
        </p:nvSpPr>
        <p:spPr bwMode="auto">
          <a:xfrm>
            <a:off x="3575997" y="6022980"/>
            <a:ext cx="449008" cy="350758"/>
          </a:xfrm>
          <a:custGeom>
            <a:avLst/>
            <a:gdLst>
              <a:gd name="T0" fmla="*/ 267 w 280"/>
              <a:gd name="T1" fmla="*/ 131 h 219"/>
              <a:gd name="T2" fmla="*/ 213 w 280"/>
              <a:gd name="T3" fmla="*/ 160 h 219"/>
              <a:gd name="T4" fmla="*/ 209 w 280"/>
              <a:gd name="T5" fmla="*/ 161 h 219"/>
              <a:gd name="T6" fmla="*/ 204 w 280"/>
              <a:gd name="T7" fmla="*/ 160 h 219"/>
              <a:gd name="T8" fmla="*/ 146 w 280"/>
              <a:gd name="T9" fmla="*/ 130 h 219"/>
              <a:gd name="T10" fmla="*/ 119 w 280"/>
              <a:gd name="T11" fmla="*/ 146 h 219"/>
              <a:gd name="T12" fmla="*/ 109 w 280"/>
              <a:gd name="T13" fmla="*/ 146 h 219"/>
              <a:gd name="T14" fmla="*/ 60 w 280"/>
              <a:gd name="T15" fmla="*/ 110 h 219"/>
              <a:gd name="T16" fmla="*/ 10 w 280"/>
              <a:gd name="T17" fmla="*/ 153 h 219"/>
              <a:gd name="T18" fmla="*/ 10 w 280"/>
              <a:gd name="T19" fmla="*/ 185 h 219"/>
              <a:gd name="T20" fmla="*/ 267 w 280"/>
              <a:gd name="T21" fmla="*/ 185 h 219"/>
              <a:gd name="T22" fmla="*/ 267 w 280"/>
              <a:gd name="T23" fmla="*/ 131 h 219"/>
              <a:gd name="T24" fmla="*/ 115 w 280"/>
              <a:gd name="T25" fmla="*/ 128 h 219"/>
              <a:gd name="T26" fmla="*/ 142 w 280"/>
              <a:gd name="T27" fmla="*/ 112 h 219"/>
              <a:gd name="T28" fmla="*/ 150 w 280"/>
              <a:gd name="T29" fmla="*/ 112 h 219"/>
              <a:gd name="T30" fmla="*/ 208 w 280"/>
              <a:gd name="T31" fmla="*/ 142 h 219"/>
              <a:gd name="T32" fmla="*/ 267 w 280"/>
              <a:gd name="T33" fmla="*/ 110 h 219"/>
              <a:gd name="T34" fmla="*/ 267 w 280"/>
              <a:gd name="T35" fmla="*/ 81 h 219"/>
              <a:gd name="T36" fmla="*/ 216 w 280"/>
              <a:gd name="T37" fmla="*/ 99 h 219"/>
              <a:gd name="T38" fmla="*/ 200 w 280"/>
              <a:gd name="T39" fmla="*/ 98 h 219"/>
              <a:gd name="T40" fmla="*/ 180 w 280"/>
              <a:gd name="T41" fmla="*/ 89 h 219"/>
              <a:gd name="T42" fmla="*/ 166 w 280"/>
              <a:gd name="T43" fmla="*/ 79 h 219"/>
              <a:gd name="T44" fmla="*/ 130 w 280"/>
              <a:gd name="T45" fmla="*/ 36 h 219"/>
              <a:gd name="T46" fmla="*/ 118 w 280"/>
              <a:gd name="T47" fmla="*/ 35 h 219"/>
              <a:gd name="T48" fmla="*/ 95 w 280"/>
              <a:gd name="T49" fmla="*/ 55 h 219"/>
              <a:gd name="T50" fmla="*/ 81 w 280"/>
              <a:gd name="T51" fmla="*/ 55 h 219"/>
              <a:gd name="T52" fmla="*/ 10 w 280"/>
              <a:gd name="T53" fmla="*/ 0 h 219"/>
              <a:gd name="T54" fmla="*/ 10 w 280"/>
              <a:gd name="T55" fmla="*/ 130 h 219"/>
              <a:gd name="T56" fmla="*/ 54 w 280"/>
              <a:gd name="T57" fmla="*/ 92 h 219"/>
              <a:gd name="T58" fmla="*/ 65 w 280"/>
              <a:gd name="T59" fmla="*/ 92 h 219"/>
              <a:gd name="T60" fmla="*/ 115 w 280"/>
              <a:gd name="T61" fmla="*/ 128 h 219"/>
              <a:gd name="T62" fmla="*/ 271 w 280"/>
              <a:gd name="T63" fmla="*/ 201 h 219"/>
              <a:gd name="T64" fmla="*/ 8 w 280"/>
              <a:gd name="T65" fmla="*/ 201 h 219"/>
              <a:gd name="T66" fmla="*/ 0 w 280"/>
              <a:gd name="T67" fmla="*/ 210 h 219"/>
              <a:gd name="T68" fmla="*/ 8 w 280"/>
              <a:gd name="T69" fmla="*/ 219 h 219"/>
              <a:gd name="T70" fmla="*/ 271 w 280"/>
              <a:gd name="T71" fmla="*/ 219 h 219"/>
              <a:gd name="T72" fmla="*/ 280 w 280"/>
              <a:gd name="T73" fmla="*/ 210 h 219"/>
              <a:gd name="T74" fmla="*/ 271 w 280"/>
              <a:gd name="T75" fmla="*/ 201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0" h="219">
                <a:moveTo>
                  <a:pt x="267" y="131"/>
                </a:moveTo>
                <a:cubicBezTo>
                  <a:pt x="213" y="160"/>
                  <a:pt x="213" y="160"/>
                  <a:pt x="213" y="160"/>
                </a:cubicBezTo>
                <a:cubicBezTo>
                  <a:pt x="211" y="161"/>
                  <a:pt x="210" y="161"/>
                  <a:pt x="209" y="161"/>
                </a:cubicBezTo>
                <a:cubicBezTo>
                  <a:pt x="207" y="161"/>
                  <a:pt x="206" y="161"/>
                  <a:pt x="204" y="160"/>
                </a:cubicBezTo>
                <a:cubicBezTo>
                  <a:pt x="146" y="130"/>
                  <a:pt x="146" y="130"/>
                  <a:pt x="146" y="130"/>
                </a:cubicBezTo>
                <a:cubicBezTo>
                  <a:pt x="119" y="146"/>
                  <a:pt x="119" y="146"/>
                  <a:pt x="119" y="146"/>
                </a:cubicBezTo>
                <a:cubicBezTo>
                  <a:pt x="116" y="148"/>
                  <a:pt x="112" y="148"/>
                  <a:pt x="109" y="146"/>
                </a:cubicBezTo>
                <a:cubicBezTo>
                  <a:pt x="60" y="110"/>
                  <a:pt x="60" y="110"/>
                  <a:pt x="60" y="110"/>
                </a:cubicBezTo>
                <a:cubicBezTo>
                  <a:pt x="10" y="153"/>
                  <a:pt x="10" y="153"/>
                  <a:pt x="10" y="153"/>
                </a:cubicBezTo>
                <a:cubicBezTo>
                  <a:pt x="10" y="185"/>
                  <a:pt x="10" y="185"/>
                  <a:pt x="10" y="185"/>
                </a:cubicBezTo>
                <a:cubicBezTo>
                  <a:pt x="267" y="185"/>
                  <a:pt x="267" y="185"/>
                  <a:pt x="267" y="185"/>
                </a:cubicBezTo>
                <a:lnTo>
                  <a:pt x="267" y="131"/>
                </a:lnTo>
                <a:close/>
                <a:moveTo>
                  <a:pt x="115" y="128"/>
                </a:moveTo>
                <a:cubicBezTo>
                  <a:pt x="142" y="112"/>
                  <a:pt x="142" y="112"/>
                  <a:pt x="142" y="112"/>
                </a:cubicBezTo>
                <a:cubicBezTo>
                  <a:pt x="144" y="110"/>
                  <a:pt x="148" y="110"/>
                  <a:pt x="150" y="112"/>
                </a:cubicBezTo>
                <a:cubicBezTo>
                  <a:pt x="208" y="142"/>
                  <a:pt x="208" y="142"/>
                  <a:pt x="208" y="142"/>
                </a:cubicBezTo>
                <a:cubicBezTo>
                  <a:pt x="267" y="110"/>
                  <a:pt x="267" y="110"/>
                  <a:pt x="267" y="110"/>
                </a:cubicBezTo>
                <a:cubicBezTo>
                  <a:pt x="267" y="81"/>
                  <a:pt x="267" y="81"/>
                  <a:pt x="267" y="81"/>
                </a:cubicBezTo>
                <a:cubicBezTo>
                  <a:pt x="216" y="99"/>
                  <a:pt x="216" y="99"/>
                  <a:pt x="216" y="99"/>
                </a:cubicBezTo>
                <a:cubicBezTo>
                  <a:pt x="212" y="101"/>
                  <a:pt x="204" y="100"/>
                  <a:pt x="200" y="98"/>
                </a:cubicBezTo>
                <a:cubicBezTo>
                  <a:pt x="180" y="89"/>
                  <a:pt x="180" y="89"/>
                  <a:pt x="180" y="89"/>
                </a:cubicBezTo>
                <a:cubicBezTo>
                  <a:pt x="176" y="87"/>
                  <a:pt x="169" y="82"/>
                  <a:pt x="166" y="79"/>
                </a:cubicBezTo>
                <a:cubicBezTo>
                  <a:pt x="130" y="36"/>
                  <a:pt x="130" y="36"/>
                  <a:pt x="130" y="36"/>
                </a:cubicBezTo>
                <a:cubicBezTo>
                  <a:pt x="127" y="32"/>
                  <a:pt x="121" y="32"/>
                  <a:pt x="118" y="35"/>
                </a:cubicBezTo>
                <a:cubicBezTo>
                  <a:pt x="95" y="55"/>
                  <a:pt x="95" y="55"/>
                  <a:pt x="95" y="55"/>
                </a:cubicBezTo>
                <a:cubicBezTo>
                  <a:pt x="91" y="58"/>
                  <a:pt x="85" y="58"/>
                  <a:pt x="81" y="55"/>
                </a:cubicBezTo>
                <a:cubicBezTo>
                  <a:pt x="10" y="0"/>
                  <a:pt x="10" y="0"/>
                  <a:pt x="10" y="0"/>
                </a:cubicBezTo>
                <a:cubicBezTo>
                  <a:pt x="10" y="130"/>
                  <a:pt x="10" y="130"/>
                  <a:pt x="10" y="130"/>
                </a:cubicBezTo>
                <a:cubicBezTo>
                  <a:pt x="54" y="92"/>
                  <a:pt x="54" y="92"/>
                  <a:pt x="54" y="92"/>
                </a:cubicBezTo>
                <a:cubicBezTo>
                  <a:pt x="57" y="90"/>
                  <a:pt x="61" y="89"/>
                  <a:pt x="65" y="92"/>
                </a:cubicBezTo>
                <a:lnTo>
                  <a:pt x="115" y="128"/>
                </a:lnTo>
                <a:close/>
                <a:moveTo>
                  <a:pt x="271" y="201"/>
                </a:moveTo>
                <a:cubicBezTo>
                  <a:pt x="8" y="201"/>
                  <a:pt x="8" y="201"/>
                  <a:pt x="8" y="201"/>
                </a:cubicBezTo>
                <a:cubicBezTo>
                  <a:pt x="3" y="201"/>
                  <a:pt x="0" y="205"/>
                  <a:pt x="0" y="210"/>
                </a:cubicBezTo>
                <a:cubicBezTo>
                  <a:pt x="0" y="215"/>
                  <a:pt x="3" y="219"/>
                  <a:pt x="8" y="219"/>
                </a:cubicBezTo>
                <a:cubicBezTo>
                  <a:pt x="271" y="219"/>
                  <a:pt x="271" y="219"/>
                  <a:pt x="271" y="219"/>
                </a:cubicBezTo>
                <a:cubicBezTo>
                  <a:pt x="276" y="219"/>
                  <a:pt x="280" y="215"/>
                  <a:pt x="280" y="210"/>
                </a:cubicBezTo>
                <a:cubicBezTo>
                  <a:pt x="280" y="205"/>
                  <a:pt x="276" y="201"/>
                  <a:pt x="271" y="201"/>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678" name="Freeform 14"/>
          <p:cNvSpPr>
            <a:spLocks noEditPoints="1"/>
          </p:cNvSpPr>
          <p:nvPr userDrawn="1"/>
        </p:nvSpPr>
        <p:spPr bwMode="auto">
          <a:xfrm>
            <a:off x="3586556" y="5396332"/>
            <a:ext cx="427890" cy="332395"/>
          </a:xfrm>
          <a:custGeom>
            <a:avLst/>
            <a:gdLst>
              <a:gd name="T0" fmla="*/ 1 w 267"/>
              <a:gd name="T1" fmla="*/ 207 h 207"/>
              <a:gd name="T2" fmla="*/ 63 w 267"/>
              <a:gd name="T3" fmla="*/ 207 h 207"/>
              <a:gd name="T4" fmla="*/ 63 w 267"/>
              <a:gd name="T5" fmla="*/ 105 h 207"/>
              <a:gd name="T6" fmla="*/ 1 w 267"/>
              <a:gd name="T7" fmla="*/ 50 h 207"/>
              <a:gd name="T8" fmla="*/ 1 w 267"/>
              <a:gd name="T9" fmla="*/ 207 h 207"/>
              <a:gd name="T10" fmla="*/ 82 w 267"/>
              <a:gd name="T11" fmla="*/ 106 h 207"/>
              <a:gd name="T12" fmla="*/ 82 w 267"/>
              <a:gd name="T13" fmla="*/ 207 h 207"/>
              <a:gd name="T14" fmla="*/ 144 w 267"/>
              <a:gd name="T15" fmla="*/ 207 h 207"/>
              <a:gd name="T16" fmla="*/ 144 w 267"/>
              <a:gd name="T17" fmla="*/ 85 h 207"/>
              <a:gd name="T18" fmla="*/ 123 w 267"/>
              <a:gd name="T19" fmla="*/ 65 h 207"/>
              <a:gd name="T20" fmla="*/ 82 w 267"/>
              <a:gd name="T21" fmla="*/ 106 h 207"/>
              <a:gd name="T22" fmla="*/ 179 w 267"/>
              <a:gd name="T23" fmla="*/ 136 h 207"/>
              <a:gd name="T24" fmla="*/ 188 w 267"/>
              <a:gd name="T25" fmla="*/ 126 h 207"/>
              <a:gd name="T26" fmla="*/ 163 w 267"/>
              <a:gd name="T27" fmla="*/ 102 h 207"/>
              <a:gd name="T28" fmla="*/ 163 w 267"/>
              <a:gd name="T29" fmla="*/ 207 h 207"/>
              <a:gd name="T30" fmla="*/ 225 w 267"/>
              <a:gd name="T31" fmla="*/ 207 h 207"/>
              <a:gd name="T32" fmla="*/ 225 w 267"/>
              <a:gd name="T33" fmla="*/ 161 h 207"/>
              <a:gd name="T34" fmla="*/ 196 w 267"/>
              <a:gd name="T35" fmla="*/ 153 h 207"/>
              <a:gd name="T36" fmla="*/ 179 w 267"/>
              <a:gd name="T37" fmla="*/ 136 h 207"/>
              <a:gd name="T38" fmla="*/ 265 w 267"/>
              <a:gd name="T39" fmla="*/ 139 h 207"/>
              <a:gd name="T40" fmla="*/ 255 w 267"/>
              <a:gd name="T41" fmla="*/ 102 h 207"/>
              <a:gd name="T42" fmla="*/ 241 w 267"/>
              <a:gd name="T43" fmla="*/ 95 h 207"/>
              <a:gd name="T44" fmla="*/ 232 w 267"/>
              <a:gd name="T45" fmla="*/ 104 h 207"/>
              <a:gd name="T46" fmla="*/ 122 w 267"/>
              <a:gd name="T47" fmla="*/ 2 h 207"/>
              <a:gd name="T48" fmla="*/ 72 w 267"/>
              <a:gd name="T49" fmla="*/ 51 h 207"/>
              <a:gd name="T50" fmla="*/ 15 w 267"/>
              <a:gd name="T51" fmla="*/ 0 h 207"/>
              <a:gd name="T52" fmla="*/ 0 w 267"/>
              <a:gd name="T53" fmla="*/ 17 h 207"/>
              <a:gd name="T54" fmla="*/ 73 w 267"/>
              <a:gd name="T55" fmla="*/ 82 h 207"/>
              <a:gd name="T56" fmla="*/ 123 w 267"/>
              <a:gd name="T57" fmla="*/ 33 h 207"/>
              <a:gd name="T58" fmla="*/ 216 w 267"/>
              <a:gd name="T59" fmla="*/ 120 h 207"/>
              <a:gd name="T60" fmla="*/ 208 w 267"/>
              <a:gd name="T61" fmla="*/ 128 h 207"/>
              <a:gd name="T62" fmla="*/ 216 w 267"/>
              <a:gd name="T63" fmla="*/ 141 h 207"/>
              <a:gd name="T64" fmla="*/ 252 w 267"/>
              <a:gd name="T65" fmla="*/ 151 h 207"/>
              <a:gd name="T66" fmla="*/ 265 w 267"/>
              <a:gd name="T67" fmla="*/ 139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67" h="207">
                <a:moveTo>
                  <a:pt x="1" y="207"/>
                </a:moveTo>
                <a:cubicBezTo>
                  <a:pt x="63" y="207"/>
                  <a:pt x="63" y="207"/>
                  <a:pt x="63" y="207"/>
                </a:cubicBezTo>
                <a:cubicBezTo>
                  <a:pt x="63" y="105"/>
                  <a:pt x="63" y="105"/>
                  <a:pt x="63" y="105"/>
                </a:cubicBezTo>
                <a:cubicBezTo>
                  <a:pt x="1" y="50"/>
                  <a:pt x="1" y="50"/>
                  <a:pt x="1" y="50"/>
                </a:cubicBezTo>
                <a:lnTo>
                  <a:pt x="1" y="207"/>
                </a:lnTo>
                <a:close/>
                <a:moveTo>
                  <a:pt x="82" y="106"/>
                </a:moveTo>
                <a:cubicBezTo>
                  <a:pt x="82" y="207"/>
                  <a:pt x="82" y="207"/>
                  <a:pt x="82" y="207"/>
                </a:cubicBezTo>
                <a:cubicBezTo>
                  <a:pt x="144" y="207"/>
                  <a:pt x="144" y="207"/>
                  <a:pt x="144" y="207"/>
                </a:cubicBezTo>
                <a:cubicBezTo>
                  <a:pt x="144" y="85"/>
                  <a:pt x="144" y="85"/>
                  <a:pt x="144" y="85"/>
                </a:cubicBezTo>
                <a:cubicBezTo>
                  <a:pt x="123" y="65"/>
                  <a:pt x="123" y="65"/>
                  <a:pt x="123" y="65"/>
                </a:cubicBezTo>
                <a:lnTo>
                  <a:pt x="82" y="106"/>
                </a:lnTo>
                <a:close/>
                <a:moveTo>
                  <a:pt x="179" y="136"/>
                </a:moveTo>
                <a:cubicBezTo>
                  <a:pt x="188" y="126"/>
                  <a:pt x="188" y="126"/>
                  <a:pt x="188" y="126"/>
                </a:cubicBezTo>
                <a:cubicBezTo>
                  <a:pt x="163" y="102"/>
                  <a:pt x="163" y="102"/>
                  <a:pt x="163" y="102"/>
                </a:cubicBezTo>
                <a:cubicBezTo>
                  <a:pt x="163" y="207"/>
                  <a:pt x="163" y="207"/>
                  <a:pt x="163" y="207"/>
                </a:cubicBezTo>
                <a:cubicBezTo>
                  <a:pt x="225" y="207"/>
                  <a:pt x="225" y="207"/>
                  <a:pt x="225" y="207"/>
                </a:cubicBezTo>
                <a:cubicBezTo>
                  <a:pt x="225" y="161"/>
                  <a:pt x="225" y="161"/>
                  <a:pt x="225" y="161"/>
                </a:cubicBezTo>
                <a:cubicBezTo>
                  <a:pt x="196" y="153"/>
                  <a:pt x="196" y="153"/>
                  <a:pt x="196" y="153"/>
                </a:cubicBezTo>
                <a:cubicBezTo>
                  <a:pt x="182" y="149"/>
                  <a:pt x="174" y="141"/>
                  <a:pt x="179" y="136"/>
                </a:cubicBezTo>
                <a:close/>
                <a:moveTo>
                  <a:pt x="265" y="139"/>
                </a:moveTo>
                <a:cubicBezTo>
                  <a:pt x="255" y="102"/>
                  <a:pt x="255" y="102"/>
                  <a:pt x="255" y="102"/>
                </a:cubicBezTo>
                <a:cubicBezTo>
                  <a:pt x="253" y="93"/>
                  <a:pt x="247" y="89"/>
                  <a:pt x="241" y="95"/>
                </a:cubicBezTo>
                <a:cubicBezTo>
                  <a:pt x="232" y="104"/>
                  <a:pt x="232" y="104"/>
                  <a:pt x="232" y="104"/>
                </a:cubicBezTo>
                <a:cubicBezTo>
                  <a:pt x="122" y="2"/>
                  <a:pt x="122" y="2"/>
                  <a:pt x="122" y="2"/>
                </a:cubicBezTo>
                <a:cubicBezTo>
                  <a:pt x="72" y="51"/>
                  <a:pt x="72" y="51"/>
                  <a:pt x="72" y="51"/>
                </a:cubicBezTo>
                <a:cubicBezTo>
                  <a:pt x="15" y="0"/>
                  <a:pt x="15" y="0"/>
                  <a:pt x="15" y="0"/>
                </a:cubicBezTo>
                <a:cubicBezTo>
                  <a:pt x="0" y="17"/>
                  <a:pt x="0" y="17"/>
                  <a:pt x="0" y="17"/>
                </a:cubicBezTo>
                <a:cubicBezTo>
                  <a:pt x="73" y="82"/>
                  <a:pt x="73" y="82"/>
                  <a:pt x="73" y="82"/>
                </a:cubicBezTo>
                <a:cubicBezTo>
                  <a:pt x="123" y="33"/>
                  <a:pt x="123" y="33"/>
                  <a:pt x="123" y="33"/>
                </a:cubicBezTo>
                <a:cubicBezTo>
                  <a:pt x="216" y="120"/>
                  <a:pt x="216" y="120"/>
                  <a:pt x="216" y="120"/>
                </a:cubicBezTo>
                <a:cubicBezTo>
                  <a:pt x="216" y="120"/>
                  <a:pt x="212" y="123"/>
                  <a:pt x="208" y="128"/>
                </a:cubicBezTo>
                <a:cubicBezTo>
                  <a:pt x="203" y="133"/>
                  <a:pt x="207" y="139"/>
                  <a:pt x="216" y="141"/>
                </a:cubicBezTo>
                <a:cubicBezTo>
                  <a:pt x="252" y="151"/>
                  <a:pt x="252" y="151"/>
                  <a:pt x="252" y="151"/>
                </a:cubicBezTo>
                <a:cubicBezTo>
                  <a:pt x="262" y="154"/>
                  <a:pt x="267" y="148"/>
                  <a:pt x="265" y="139"/>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15"/>
          <p:cNvSpPr>
            <a:spLocks noEditPoints="1"/>
          </p:cNvSpPr>
          <p:nvPr userDrawn="1"/>
        </p:nvSpPr>
        <p:spPr bwMode="auto">
          <a:xfrm>
            <a:off x="2620387" y="3452531"/>
            <a:ext cx="388980" cy="388312"/>
          </a:xfrm>
          <a:custGeom>
            <a:avLst/>
            <a:gdLst>
              <a:gd name="T0" fmla="*/ 359 w 410"/>
              <a:gd name="T1" fmla="*/ 197 h 409"/>
              <a:gd name="T2" fmla="*/ 359 w 410"/>
              <a:gd name="T3" fmla="*/ 38 h 409"/>
              <a:gd name="T4" fmla="*/ 321 w 410"/>
              <a:gd name="T5" fmla="*/ 0 h 409"/>
              <a:gd name="T6" fmla="*/ 90 w 410"/>
              <a:gd name="T7" fmla="*/ 0 h 409"/>
              <a:gd name="T8" fmla="*/ 52 w 410"/>
              <a:gd name="T9" fmla="*/ 38 h 409"/>
              <a:gd name="T10" fmla="*/ 52 w 410"/>
              <a:gd name="T11" fmla="*/ 197 h 409"/>
              <a:gd name="T12" fmla="*/ 193 w 410"/>
              <a:gd name="T13" fmla="*/ 278 h 409"/>
              <a:gd name="T14" fmla="*/ 205 w 410"/>
              <a:gd name="T15" fmla="*/ 281 h 409"/>
              <a:gd name="T16" fmla="*/ 218 w 410"/>
              <a:gd name="T17" fmla="*/ 278 h 409"/>
              <a:gd name="T18" fmla="*/ 359 w 410"/>
              <a:gd name="T19" fmla="*/ 197 h 409"/>
              <a:gd name="T20" fmla="*/ 410 w 410"/>
              <a:gd name="T21" fmla="*/ 198 h 409"/>
              <a:gd name="T22" fmla="*/ 410 w 410"/>
              <a:gd name="T23" fmla="*/ 384 h 409"/>
              <a:gd name="T24" fmla="*/ 385 w 410"/>
              <a:gd name="T25" fmla="*/ 409 h 409"/>
              <a:gd name="T26" fmla="*/ 26 w 410"/>
              <a:gd name="T27" fmla="*/ 409 h 409"/>
              <a:gd name="T28" fmla="*/ 0 w 410"/>
              <a:gd name="T29" fmla="*/ 384 h 409"/>
              <a:gd name="T30" fmla="*/ 0 w 410"/>
              <a:gd name="T31" fmla="*/ 198 h 409"/>
              <a:gd name="T32" fmla="*/ 2 w 410"/>
              <a:gd name="T33" fmla="*/ 199 h 409"/>
              <a:gd name="T34" fmla="*/ 180 w 410"/>
              <a:gd name="T35" fmla="*/ 300 h 409"/>
              <a:gd name="T36" fmla="*/ 205 w 410"/>
              <a:gd name="T37" fmla="*/ 307 h 409"/>
              <a:gd name="T38" fmla="*/ 231 w 410"/>
              <a:gd name="T39" fmla="*/ 300 h 409"/>
              <a:gd name="T40" fmla="*/ 409 w 410"/>
              <a:gd name="T41" fmla="*/ 199 h 409"/>
              <a:gd name="T42" fmla="*/ 410 w 410"/>
              <a:gd name="T43" fmla="*/ 198 h 409"/>
              <a:gd name="T44" fmla="*/ 162 w 410"/>
              <a:gd name="T45" fmla="*/ 141 h 409"/>
              <a:gd name="T46" fmla="*/ 183 w 410"/>
              <a:gd name="T47" fmla="*/ 136 h 409"/>
              <a:gd name="T48" fmla="*/ 205 w 410"/>
              <a:gd name="T49" fmla="*/ 134 h 409"/>
              <a:gd name="T50" fmla="*/ 228 w 410"/>
              <a:gd name="T51" fmla="*/ 136 h 409"/>
              <a:gd name="T52" fmla="*/ 249 w 410"/>
              <a:gd name="T53" fmla="*/ 141 h 409"/>
              <a:gd name="T54" fmla="*/ 261 w 410"/>
              <a:gd name="T55" fmla="*/ 146 h 409"/>
              <a:gd name="T56" fmla="*/ 271 w 410"/>
              <a:gd name="T57" fmla="*/ 153 h 409"/>
              <a:gd name="T58" fmla="*/ 276 w 410"/>
              <a:gd name="T59" fmla="*/ 163 h 409"/>
              <a:gd name="T60" fmla="*/ 276 w 410"/>
              <a:gd name="T61" fmla="*/ 179 h 409"/>
              <a:gd name="T62" fmla="*/ 263 w 410"/>
              <a:gd name="T63" fmla="*/ 192 h 409"/>
              <a:gd name="T64" fmla="*/ 148 w 410"/>
              <a:gd name="T65" fmla="*/ 192 h 409"/>
              <a:gd name="T66" fmla="*/ 135 w 410"/>
              <a:gd name="T67" fmla="*/ 179 h 409"/>
              <a:gd name="T68" fmla="*/ 135 w 410"/>
              <a:gd name="T69" fmla="*/ 163 h 409"/>
              <a:gd name="T70" fmla="*/ 140 w 410"/>
              <a:gd name="T71" fmla="*/ 152 h 409"/>
              <a:gd name="T72" fmla="*/ 150 w 410"/>
              <a:gd name="T73" fmla="*/ 146 h 409"/>
              <a:gd name="T74" fmla="*/ 162 w 410"/>
              <a:gd name="T75" fmla="*/ 141 h 409"/>
              <a:gd name="T76" fmla="*/ 205 w 410"/>
              <a:gd name="T77" fmla="*/ 38 h 409"/>
              <a:gd name="T78" fmla="*/ 237 w 410"/>
              <a:gd name="T79" fmla="*/ 75 h 409"/>
              <a:gd name="T80" fmla="*/ 205 w 410"/>
              <a:gd name="T81" fmla="*/ 121 h 409"/>
              <a:gd name="T82" fmla="*/ 173 w 410"/>
              <a:gd name="T83" fmla="*/ 75 h 409"/>
              <a:gd name="T84" fmla="*/ 205 w 410"/>
              <a:gd name="T85" fmla="*/ 38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10" h="409">
                <a:moveTo>
                  <a:pt x="359" y="197"/>
                </a:moveTo>
                <a:cubicBezTo>
                  <a:pt x="359" y="38"/>
                  <a:pt x="359" y="38"/>
                  <a:pt x="359" y="38"/>
                </a:cubicBezTo>
                <a:cubicBezTo>
                  <a:pt x="359" y="17"/>
                  <a:pt x="342" y="0"/>
                  <a:pt x="321" y="0"/>
                </a:cubicBezTo>
                <a:cubicBezTo>
                  <a:pt x="90" y="0"/>
                  <a:pt x="90" y="0"/>
                  <a:pt x="90" y="0"/>
                </a:cubicBezTo>
                <a:cubicBezTo>
                  <a:pt x="69" y="0"/>
                  <a:pt x="52" y="17"/>
                  <a:pt x="52" y="38"/>
                </a:cubicBezTo>
                <a:cubicBezTo>
                  <a:pt x="52" y="197"/>
                  <a:pt x="52" y="197"/>
                  <a:pt x="52" y="197"/>
                </a:cubicBezTo>
                <a:cubicBezTo>
                  <a:pt x="193" y="278"/>
                  <a:pt x="193" y="278"/>
                  <a:pt x="193" y="278"/>
                </a:cubicBezTo>
                <a:cubicBezTo>
                  <a:pt x="197" y="280"/>
                  <a:pt x="201" y="281"/>
                  <a:pt x="205" y="281"/>
                </a:cubicBezTo>
                <a:cubicBezTo>
                  <a:pt x="210" y="281"/>
                  <a:pt x="214" y="280"/>
                  <a:pt x="218" y="278"/>
                </a:cubicBezTo>
                <a:cubicBezTo>
                  <a:pt x="359" y="197"/>
                  <a:pt x="359" y="197"/>
                  <a:pt x="359" y="197"/>
                </a:cubicBezTo>
                <a:close/>
                <a:moveTo>
                  <a:pt x="410" y="198"/>
                </a:moveTo>
                <a:cubicBezTo>
                  <a:pt x="410" y="384"/>
                  <a:pt x="410" y="384"/>
                  <a:pt x="410" y="384"/>
                </a:cubicBezTo>
                <a:cubicBezTo>
                  <a:pt x="410" y="398"/>
                  <a:pt x="399" y="409"/>
                  <a:pt x="385" y="409"/>
                </a:cubicBezTo>
                <a:cubicBezTo>
                  <a:pt x="26" y="409"/>
                  <a:pt x="26" y="409"/>
                  <a:pt x="26" y="409"/>
                </a:cubicBezTo>
                <a:cubicBezTo>
                  <a:pt x="12" y="409"/>
                  <a:pt x="0" y="398"/>
                  <a:pt x="0" y="384"/>
                </a:cubicBezTo>
                <a:cubicBezTo>
                  <a:pt x="0" y="198"/>
                  <a:pt x="0" y="198"/>
                  <a:pt x="0" y="198"/>
                </a:cubicBezTo>
                <a:cubicBezTo>
                  <a:pt x="1" y="198"/>
                  <a:pt x="1" y="198"/>
                  <a:pt x="2" y="199"/>
                </a:cubicBezTo>
                <a:cubicBezTo>
                  <a:pt x="180" y="300"/>
                  <a:pt x="180" y="300"/>
                  <a:pt x="180" y="300"/>
                </a:cubicBezTo>
                <a:cubicBezTo>
                  <a:pt x="188" y="305"/>
                  <a:pt x="196" y="307"/>
                  <a:pt x="205" y="307"/>
                </a:cubicBezTo>
                <a:cubicBezTo>
                  <a:pt x="214" y="307"/>
                  <a:pt x="223" y="305"/>
                  <a:pt x="231" y="300"/>
                </a:cubicBezTo>
                <a:cubicBezTo>
                  <a:pt x="409" y="199"/>
                  <a:pt x="409" y="199"/>
                  <a:pt x="409" y="199"/>
                </a:cubicBezTo>
                <a:cubicBezTo>
                  <a:pt x="409" y="198"/>
                  <a:pt x="410" y="198"/>
                  <a:pt x="410" y="198"/>
                </a:cubicBezTo>
                <a:close/>
                <a:moveTo>
                  <a:pt x="162" y="141"/>
                </a:moveTo>
                <a:cubicBezTo>
                  <a:pt x="168" y="139"/>
                  <a:pt x="175" y="137"/>
                  <a:pt x="183" y="136"/>
                </a:cubicBezTo>
                <a:cubicBezTo>
                  <a:pt x="191" y="135"/>
                  <a:pt x="198" y="134"/>
                  <a:pt x="205" y="134"/>
                </a:cubicBezTo>
                <a:cubicBezTo>
                  <a:pt x="212" y="134"/>
                  <a:pt x="220" y="135"/>
                  <a:pt x="228" y="136"/>
                </a:cubicBezTo>
                <a:cubicBezTo>
                  <a:pt x="235" y="137"/>
                  <a:pt x="242" y="139"/>
                  <a:pt x="249" y="141"/>
                </a:cubicBezTo>
                <a:cubicBezTo>
                  <a:pt x="253" y="142"/>
                  <a:pt x="257" y="144"/>
                  <a:pt x="261" y="146"/>
                </a:cubicBezTo>
                <a:cubicBezTo>
                  <a:pt x="264" y="148"/>
                  <a:pt x="268" y="150"/>
                  <a:pt x="271" y="153"/>
                </a:cubicBezTo>
                <a:cubicBezTo>
                  <a:pt x="274" y="156"/>
                  <a:pt x="276" y="159"/>
                  <a:pt x="276" y="163"/>
                </a:cubicBezTo>
                <a:cubicBezTo>
                  <a:pt x="276" y="179"/>
                  <a:pt x="276" y="179"/>
                  <a:pt x="276" y="179"/>
                </a:cubicBezTo>
                <a:cubicBezTo>
                  <a:pt x="276" y="186"/>
                  <a:pt x="270" y="192"/>
                  <a:pt x="263" y="192"/>
                </a:cubicBezTo>
                <a:cubicBezTo>
                  <a:pt x="148" y="192"/>
                  <a:pt x="148" y="192"/>
                  <a:pt x="148" y="192"/>
                </a:cubicBezTo>
                <a:cubicBezTo>
                  <a:pt x="141" y="192"/>
                  <a:pt x="135" y="186"/>
                  <a:pt x="135" y="179"/>
                </a:cubicBezTo>
                <a:cubicBezTo>
                  <a:pt x="135" y="163"/>
                  <a:pt x="135" y="163"/>
                  <a:pt x="135" y="163"/>
                </a:cubicBezTo>
                <a:cubicBezTo>
                  <a:pt x="135" y="159"/>
                  <a:pt x="137" y="155"/>
                  <a:pt x="140" y="152"/>
                </a:cubicBezTo>
                <a:cubicBezTo>
                  <a:pt x="143" y="150"/>
                  <a:pt x="147" y="148"/>
                  <a:pt x="150" y="146"/>
                </a:cubicBezTo>
                <a:cubicBezTo>
                  <a:pt x="154" y="144"/>
                  <a:pt x="158" y="142"/>
                  <a:pt x="162" y="141"/>
                </a:cubicBezTo>
                <a:close/>
                <a:moveTo>
                  <a:pt x="205" y="38"/>
                </a:moveTo>
                <a:cubicBezTo>
                  <a:pt x="223" y="38"/>
                  <a:pt x="237" y="50"/>
                  <a:pt x="237" y="75"/>
                </a:cubicBezTo>
                <a:cubicBezTo>
                  <a:pt x="237" y="100"/>
                  <a:pt x="223" y="121"/>
                  <a:pt x="205" y="121"/>
                </a:cubicBezTo>
                <a:cubicBezTo>
                  <a:pt x="188" y="121"/>
                  <a:pt x="173" y="100"/>
                  <a:pt x="173" y="75"/>
                </a:cubicBezTo>
                <a:cubicBezTo>
                  <a:pt x="173" y="50"/>
                  <a:pt x="188" y="38"/>
                  <a:pt x="205" y="38"/>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27"/>
          <p:cNvSpPr>
            <a:spLocks noEditPoints="1"/>
          </p:cNvSpPr>
          <p:nvPr userDrawn="1"/>
        </p:nvSpPr>
        <p:spPr bwMode="auto">
          <a:xfrm>
            <a:off x="2585450" y="4096581"/>
            <a:ext cx="458854" cy="429693"/>
          </a:xfrm>
          <a:custGeom>
            <a:avLst/>
            <a:gdLst>
              <a:gd name="T0" fmla="*/ 53 w 424"/>
              <a:gd name="T1" fmla="*/ 40 h 397"/>
              <a:gd name="T2" fmla="*/ 80 w 424"/>
              <a:gd name="T3" fmla="*/ 20 h 397"/>
              <a:gd name="T4" fmla="*/ 119 w 424"/>
              <a:gd name="T5" fmla="*/ 20 h 397"/>
              <a:gd name="T6" fmla="*/ 146 w 424"/>
              <a:gd name="T7" fmla="*/ 40 h 397"/>
              <a:gd name="T8" fmla="*/ 278 w 424"/>
              <a:gd name="T9" fmla="*/ 40 h 397"/>
              <a:gd name="T10" fmla="*/ 305 w 424"/>
              <a:gd name="T11" fmla="*/ 20 h 397"/>
              <a:gd name="T12" fmla="*/ 345 w 424"/>
              <a:gd name="T13" fmla="*/ 20 h 397"/>
              <a:gd name="T14" fmla="*/ 371 w 424"/>
              <a:gd name="T15" fmla="*/ 40 h 397"/>
              <a:gd name="T16" fmla="*/ 424 w 424"/>
              <a:gd name="T17" fmla="*/ 79 h 397"/>
              <a:gd name="T18" fmla="*/ 384 w 424"/>
              <a:gd name="T19" fmla="*/ 397 h 397"/>
              <a:gd name="T20" fmla="*/ 40 w 424"/>
              <a:gd name="T21" fmla="*/ 397 h 397"/>
              <a:gd name="T22" fmla="*/ 0 w 424"/>
              <a:gd name="T23" fmla="*/ 79 h 397"/>
              <a:gd name="T24" fmla="*/ 305 w 424"/>
              <a:gd name="T25" fmla="*/ 291 h 397"/>
              <a:gd name="T26" fmla="*/ 358 w 424"/>
              <a:gd name="T27" fmla="*/ 331 h 397"/>
              <a:gd name="T28" fmla="*/ 305 w 424"/>
              <a:gd name="T29" fmla="*/ 291 h 397"/>
              <a:gd name="T30" fmla="*/ 225 w 424"/>
              <a:gd name="T31" fmla="*/ 331 h 397"/>
              <a:gd name="T32" fmla="*/ 278 w 424"/>
              <a:gd name="T33" fmla="*/ 291 h 397"/>
              <a:gd name="T34" fmla="*/ 146 w 424"/>
              <a:gd name="T35" fmla="*/ 291 h 397"/>
              <a:gd name="T36" fmla="*/ 199 w 424"/>
              <a:gd name="T37" fmla="*/ 331 h 397"/>
              <a:gd name="T38" fmla="*/ 146 w 424"/>
              <a:gd name="T39" fmla="*/ 291 h 397"/>
              <a:gd name="T40" fmla="*/ 66 w 424"/>
              <a:gd name="T41" fmla="*/ 331 h 397"/>
              <a:gd name="T42" fmla="*/ 119 w 424"/>
              <a:gd name="T43" fmla="*/ 291 h 397"/>
              <a:gd name="T44" fmla="*/ 305 w 424"/>
              <a:gd name="T45" fmla="*/ 225 h 397"/>
              <a:gd name="T46" fmla="*/ 358 w 424"/>
              <a:gd name="T47" fmla="*/ 265 h 397"/>
              <a:gd name="T48" fmla="*/ 305 w 424"/>
              <a:gd name="T49" fmla="*/ 225 h 397"/>
              <a:gd name="T50" fmla="*/ 225 w 424"/>
              <a:gd name="T51" fmla="*/ 265 h 397"/>
              <a:gd name="T52" fmla="*/ 278 w 424"/>
              <a:gd name="T53" fmla="*/ 225 h 397"/>
              <a:gd name="T54" fmla="*/ 146 w 424"/>
              <a:gd name="T55" fmla="*/ 225 h 397"/>
              <a:gd name="T56" fmla="*/ 199 w 424"/>
              <a:gd name="T57" fmla="*/ 265 h 397"/>
              <a:gd name="T58" fmla="*/ 146 w 424"/>
              <a:gd name="T59" fmla="*/ 225 h 397"/>
              <a:gd name="T60" fmla="*/ 66 w 424"/>
              <a:gd name="T61" fmla="*/ 265 h 397"/>
              <a:gd name="T62" fmla="*/ 119 w 424"/>
              <a:gd name="T63" fmla="*/ 225 h 397"/>
              <a:gd name="T64" fmla="*/ 305 w 424"/>
              <a:gd name="T65" fmla="*/ 159 h 397"/>
              <a:gd name="T66" fmla="*/ 358 w 424"/>
              <a:gd name="T67" fmla="*/ 198 h 397"/>
              <a:gd name="T68" fmla="*/ 305 w 424"/>
              <a:gd name="T69" fmla="*/ 159 h 397"/>
              <a:gd name="T70" fmla="*/ 225 w 424"/>
              <a:gd name="T71" fmla="*/ 198 h 397"/>
              <a:gd name="T72" fmla="*/ 278 w 424"/>
              <a:gd name="T73" fmla="*/ 159 h 397"/>
              <a:gd name="T74" fmla="*/ 146 w 424"/>
              <a:gd name="T75" fmla="*/ 159 h 397"/>
              <a:gd name="T76" fmla="*/ 199 w 424"/>
              <a:gd name="T77" fmla="*/ 198 h 397"/>
              <a:gd name="T78" fmla="*/ 146 w 424"/>
              <a:gd name="T79" fmla="*/ 159 h 397"/>
              <a:gd name="T80" fmla="*/ 66 w 424"/>
              <a:gd name="T81" fmla="*/ 198 h 397"/>
              <a:gd name="T82" fmla="*/ 119 w 424"/>
              <a:gd name="T83" fmla="*/ 159 h 397"/>
              <a:gd name="T84" fmla="*/ 212 w 424"/>
              <a:gd name="T85" fmla="*/ 132 h 397"/>
              <a:gd name="T86" fmla="*/ 40 w 424"/>
              <a:gd name="T87" fmla="*/ 357 h 397"/>
              <a:gd name="T88" fmla="*/ 384 w 424"/>
              <a:gd name="T89" fmla="*/ 357 h 397"/>
              <a:gd name="T90" fmla="*/ 212 w 424"/>
              <a:gd name="T91" fmla="*/ 132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24" h="397">
                <a:moveTo>
                  <a:pt x="40" y="40"/>
                </a:moveTo>
                <a:cubicBezTo>
                  <a:pt x="53" y="40"/>
                  <a:pt x="53" y="40"/>
                  <a:pt x="53" y="40"/>
                </a:cubicBezTo>
                <a:cubicBezTo>
                  <a:pt x="80" y="40"/>
                  <a:pt x="80" y="40"/>
                  <a:pt x="80" y="40"/>
                </a:cubicBezTo>
                <a:cubicBezTo>
                  <a:pt x="80" y="20"/>
                  <a:pt x="80" y="20"/>
                  <a:pt x="80" y="20"/>
                </a:cubicBezTo>
                <a:cubicBezTo>
                  <a:pt x="80" y="9"/>
                  <a:pt x="89" y="0"/>
                  <a:pt x="100" y="0"/>
                </a:cubicBezTo>
                <a:cubicBezTo>
                  <a:pt x="110" y="0"/>
                  <a:pt x="119" y="9"/>
                  <a:pt x="119" y="20"/>
                </a:cubicBezTo>
                <a:cubicBezTo>
                  <a:pt x="119" y="40"/>
                  <a:pt x="119" y="40"/>
                  <a:pt x="119" y="40"/>
                </a:cubicBezTo>
                <a:cubicBezTo>
                  <a:pt x="146" y="40"/>
                  <a:pt x="146" y="40"/>
                  <a:pt x="146" y="40"/>
                </a:cubicBezTo>
                <a:cubicBezTo>
                  <a:pt x="212" y="40"/>
                  <a:pt x="212" y="40"/>
                  <a:pt x="212" y="40"/>
                </a:cubicBezTo>
                <a:cubicBezTo>
                  <a:pt x="278" y="40"/>
                  <a:pt x="278" y="40"/>
                  <a:pt x="278" y="40"/>
                </a:cubicBezTo>
                <a:cubicBezTo>
                  <a:pt x="305" y="40"/>
                  <a:pt x="305" y="40"/>
                  <a:pt x="305" y="40"/>
                </a:cubicBezTo>
                <a:cubicBezTo>
                  <a:pt x="305" y="20"/>
                  <a:pt x="305" y="20"/>
                  <a:pt x="305" y="20"/>
                </a:cubicBezTo>
                <a:cubicBezTo>
                  <a:pt x="305" y="9"/>
                  <a:pt x="314" y="0"/>
                  <a:pt x="325" y="0"/>
                </a:cubicBezTo>
                <a:cubicBezTo>
                  <a:pt x="336" y="0"/>
                  <a:pt x="345" y="9"/>
                  <a:pt x="345" y="20"/>
                </a:cubicBezTo>
                <a:cubicBezTo>
                  <a:pt x="345" y="40"/>
                  <a:pt x="345" y="40"/>
                  <a:pt x="345" y="40"/>
                </a:cubicBezTo>
                <a:cubicBezTo>
                  <a:pt x="371" y="40"/>
                  <a:pt x="371" y="40"/>
                  <a:pt x="371" y="40"/>
                </a:cubicBezTo>
                <a:cubicBezTo>
                  <a:pt x="384" y="40"/>
                  <a:pt x="384" y="40"/>
                  <a:pt x="384" y="40"/>
                </a:cubicBezTo>
                <a:cubicBezTo>
                  <a:pt x="406" y="40"/>
                  <a:pt x="424" y="57"/>
                  <a:pt x="424" y="79"/>
                </a:cubicBezTo>
                <a:cubicBezTo>
                  <a:pt x="424" y="357"/>
                  <a:pt x="424" y="357"/>
                  <a:pt x="424" y="357"/>
                </a:cubicBezTo>
                <a:cubicBezTo>
                  <a:pt x="424" y="379"/>
                  <a:pt x="406" y="397"/>
                  <a:pt x="384" y="397"/>
                </a:cubicBezTo>
                <a:cubicBezTo>
                  <a:pt x="212" y="397"/>
                  <a:pt x="212" y="397"/>
                  <a:pt x="212" y="397"/>
                </a:cubicBezTo>
                <a:cubicBezTo>
                  <a:pt x="40" y="397"/>
                  <a:pt x="40" y="397"/>
                  <a:pt x="40" y="397"/>
                </a:cubicBezTo>
                <a:cubicBezTo>
                  <a:pt x="18" y="397"/>
                  <a:pt x="0" y="379"/>
                  <a:pt x="0" y="357"/>
                </a:cubicBezTo>
                <a:cubicBezTo>
                  <a:pt x="0" y="79"/>
                  <a:pt x="0" y="79"/>
                  <a:pt x="0" y="79"/>
                </a:cubicBezTo>
                <a:cubicBezTo>
                  <a:pt x="0" y="57"/>
                  <a:pt x="18" y="40"/>
                  <a:pt x="40" y="40"/>
                </a:cubicBezTo>
                <a:close/>
                <a:moveTo>
                  <a:pt x="305" y="291"/>
                </a:moveTo>
                <a:cubicBezTo>
                  <a:pt x="305" y="331"/>
                  <a:pt x="305" y="331"/>
                  <a:pt x="305" y="331"/>
                </a:cubicBezTo>
                <a:cubicBezTo>
                  <a:pt x="358" y="331"/>
                  <a:pt x="358" y="331"/>
                  <a:pt x="358" y="331"/>
                </a:cubicBezTo>
                <a:cubicBezTo>
                  <a:pt x="358" y="291"/>
                  <a:pt x="358" y="291"/>
                  <a:pt x="358" y="291"/>
                </a:cubicBezTo>
                <a:cubicBezTo>
                  <a:pt x="305" y="291"/>
                  <a:pt x="305" y="291"/>
                  <a:pt x="305" y="291"/>
                </a:cubicBezTo>
                <a:close/>
                <a:moveTo>
                  <a:pt x="225" y="291"/>
                </a:moveTo>
                <a:cubicBezTo>
                  <a:pt x="225" y="331"/>
                  <a:pt x="225" y="331"/>
                  <a:pt x="225" y="331"/>
                </a:cubicBezTo>
                <a:cubicBezTo>
                  <a:pt x="278" y="331"/>
                  <a:pt x="278" y="331"/>
                  <a:pt x="278" y="331"/>
                </a:cubicBezTo>
                <a:cubicBezTo>
                  <a:pt x="278" y="291"/>
                  <a:pt x="278" y="291"/>
                  <a:pt x="278" y="291"/>
                </a:cubicBezTo>
                <a:cubicBezTo>
                  <a:pt x="225" y="291"/>
                  <a:pt x="225" y="291"/>
                  <a:pt x="225" y="291"/>
                </a:cubicBezTo>
                <a:close/>
                <a:moveTo>
                  <a:pt x="146" y="291"/>
                </a:moveTo>
                <a:cubicBezTo>
                  <a:pt x="146" y="331"/>
                  <a:pt x="146" y="331"/>
                  <a:pt x="146" y="331"/>
                </a:cubicBezTo>
                <a:cubicBezTo>
                  <a:pt x="199" y="331"/>
                  <a:pt x="199" y="331"/>
                  <a:pt x="199" y="331"/>
                </a:cubicBezTo>
                <a:cubicBezTo>
                  <a:pt x="199" y="291"/>
                  <a:pt x="199" y="291"/>
                  <a:pt x="199" y="291"/>
                </a:cubicBezTo>
                <a:cubicBezTo>
                  <a:pt x="146" y="291"/>
                  <a:pt x="146" y="291"/>
                  <a:pt x="146" y="291"/>
                </a:cubicBezTo>
                <a:close/>
                <a:moveTo>
                  <a:pt x="66" y="291"/>
                </a:moveTo>
                <a:cubicBezTo>
                  <a:pt x="66" y="331"/>
                  <a:pt x="66" y="331"/>
                  <a:pt x="66" y="331"/>
                </a:cubicBezTo>
                <a:cubicBezTo>
                  <a:pt x="119" y="331"/>
                  <a:pt x="119" y="331"/>
                  <a:pt x="119" y="331"/>
                </a:cubicBezTo>
                <a:cubicBezTo>
                  <a:pt x="119" y="291"/>
                  <a:pt x="119" y="291"/>
                  <a:pt x="119" y="291"/>
                </a:cubicBezTo>
                <a:cubicBezTo>
                  <a:pt x="66" y="291"/>
                  <a:pt x="66" y="291"/>
                  <a:pt x="66" y="291"/>
                </a:cubicBezTo>
                <a:close/>
                <a:moveTo>
                  <a:pt x="305" y="225"/>
                </a:moveTo>
                <a:cubicBezTo>
                  <a:pt x="305" y="265"/>
                  <a:pt x="305" y="265"/>
                  <a:pt x="305" y="265"/>
                </a:cubicBezTo>
                <a:cubicBezTo>
                  <a:pt x="358" y="265"/>
                  <a:pt x="358" y="265"/>
                  <a:pt x="358" y="265"/>
                </a:cubicBezTo>
                <a:cubicBezTo>
                  <a:pt x="358" y="225"/>
                  <a:pt x="358" y="225"/>
                  <a:pt x="358" y="225"/>
                </a:cubicBezTo>
                <a:cubicBezTo>
                  <a:pt x="305" y="225"/>
                  <a:pt x="305" y="225"/>
                  <a:pt x="305" y="225"/>
                </a:cubicBezTo>
                <a:close/>
                <a:moveTo>
                  <a:pt x="225" y="225"/>
                </a:moveTo>
                <a:cubicBezTo>
                  <a:pt x="225" y="265"/>
                  <a:pt x="225" y="265"/>
                  <a:pt x="225" y="265"/>
                </a:cubicBezTo>
                <a:cubicBezTo>
                  <a:pt x="278" y="265"/>
                  <a:pt x="278" y="265"/>
                  <a:pt x="278" y="265"/>
                </a:cubicBezTo>
                <a:cubicBezTo>
                  <a:pt x="278" y="225"/>
                  <a:pt x="278" y="225"/>
                  <a:pt x="278" y="225"/>
                </a:cubicBezTo>
                <a:cubicBezTo>
                  <a:pt x="225" y="225"/>
                  <a:pt x="225" y="225"/>
                  <a:pt x="225" y="225"/>
                </a:cubicBezTo>
                <a:close/>
                <a:moveTo>
                  <a:pt x="146" y="225"/>
                </a:moveTo>
                <a:cubicBezTo>
                  <a:pt x="146" y="265"/>
                  <a:pt x="146" y="265"/>
                  <a:pt x="146" y="265"/>
                </a:cubicBezTo>
                <a:cubicBezTo>
                  <a:pt x="199" y="265"/>
                  <a:pt x="199" y="265"/>
                  <a:pt x="199" y="265"/>
                </a:cubicBezTo>
                <a:cubicBezTo>
                  <a:pt x="199" y="225"/>
                  <a:pt x="199" y="225"/>
                  <a:pt x="199" y="225"/>
                </a:cubicBezTo>
                <a:cubicBezTo>
                  <a:pt x="146" y="225"/>
                  <a:pt x="146" y="225"/>
                  <a:pt x="146" y="225"/>
                </a:cubicBezTo>
                <a:close/>
                <a:moveTo>
                  <a:pt x="66" y="225"/>
                </a:moveTo>
                <a:cubicBezTo>
                  <a:pt x="66" y="265"/>
                  <a:pt x="66" y="265"/>
                  <a:pt x="66" y="265"/>
                </a:cubicBezTo>
                <a:cubicBezTo>
                  <a:pt x="119" y="265"/>
                  <a:pt x="119" y="265"/>
                  <a:pt x="119" y="265"/>
                </a:cubicBezTo>
                <a:cubicBezTo>
                  <a:pt x="119" y="225"/>
                  <a:pt x="119" y="225"/>
                  <a:pt x="119" y="225"/>
                </a:cubicBezTo>
                <a:cubicBezTo>
                  <a:pt x="66" y="225"/>
                  <a:pt x="66" y="225"/>
                  <a:pt x="66" y="225"/>
                </a:cubicBezTo>
                <a:close/>
                <a:moveTo>
                  <a:pt x="305" y="159"/>
                </a:moveTo>
                <a:cubicBezTo>
                  <a:pt x="305" y="198"/>
                  <a:pt x="305" y="198"/>
                  <a:pt x="305" y="198"/>
                </a:cubicBezTo>
                <a:cubicBezTo>
                  <a:pt x="358" y="198"/>
                  <a:pt x="358" y="198"/>
                  <a:pt x="358" y="198"/>
                </a:cubicBezTo>
                <a:cubicBezTo>
                  <a:pt x="358" y="159"/>
                  <a:pt x="358" y="159"/>
                  <a:pt x="358" y="159"/>
                </a:cubicBezTo>
                <a:cubicBezTo>
                  <a:pt x="305" y="159"/>
                  <a:pt x="305" y="159"/>
                  <a:pt x="305" y="159"/>
                </a:cubicBezTo>
                <a:close/>
                <a:moveTo>
                  <a:pt x="225" y="159"/>
                </a:moveTo>
                <a:cubicBezTo>
                  <a:pt x="225" y="198"/>
                  <a:pt x="225" y="198"/>
                  <a:pt x="225" y="198"/>
                </a:cubicBezTo>
                <a:cubicBezTo>
                  <a:pt x="278" y="198"/>
                  <a:pt x="278" y="198"/>
                  <a:pt x="278" y="198"/>
                </a:cubicBezTo>
                <a:cubicBezTo>
                  <a:pt x="278" y="159"/>
                  <a:pt x="278" y="159"/>
                  <a:pt x="278" y="159"/>
                </a:cubicBezTo>
                <a:cubicBezTo>
                  <a:pt x="225" y="159"/>
                  <a:pt x="225" y="159"/>
                  <a:pt x="225" y="159"/>
                </a:cubicBezTo>
                <a:close/>
                <a:moveTo>
                  <a:pt x="146" y="159"/>
                </a:moveTo>
                <a:cubicBezTo>
                  <a:pt x="146" y="198"/>
                  <a:pt x="146" y="198"/>
                  <a:pt x="146" y="198"/>
                </a:cubicBezTo>
                <a:cubicBezTo>
                  <a:pt x="199" y="198"/>
                  <a:pt x="199" y="198"/>
                  <a:pt x="199" y="198"/>
                </a:cubicBezTo>
                <a:cubicBezTo>
                  <a:pt x="199" y="159"/>
                  <a:pt x="199" y="159"/>
                  <a:pt x="199" y="159"/>
                </a:cubicBezTo>
                <a:cubicBezTo>
                  <a:pt x="146" y="159"/>
                  <a:pt x="146" y="159"/>
                  <a:pt x="146" y="159"/>
                </a:cubicBezTo>
                <a:close/>
                <a:moveTo>
                  <a:pt x="66" y="159"/>
                </a:moveTo>
                <a:cubicBezTo>
                  <a:pt x="66" y="198"/>
                  <a:pt x="66" y="198"/>
                  <a:pt x="66" y="198"/>
                </a:cubicBezTo>
                <a:cubicBezTo>
                  <a:pt x="119" y="198"/>
                  <a:pt x="119" y="198"/>
                  <a:pt x="119" y="198"/>
                </a:cubicBezTo>
                <a:cubicBezTo>
                  <a:pt x="119" y="159"/>
                  <a:pt x="119" y="159"/>
                  <a:pt x="119" y="159"/>
                </a:cubicBezTo>
                <a:cubicBezTo>
                  <a:pt x="66" y="159"/>
                  <a:pt x="66" y="159"/>
                  <a:pt x="66" y="159"/>
                </a:cubicBezTo>
                <a:close/>
                <a:moveTo>
                  <a:pt x="212" y="132"/>
                </a:moveTo>
                <a:cubicBezTo>
                  <a:pt x="40" y="132"/>
                  <a:pt x="40" y="132"/>
                  <a:pt x="40" y="132"/>
                </a:cubicBezTo>
                <a:cubicBezTo>
                  <a:pt x="40" y="357"/>
                  <a:pt x="40" y="357"/>
                  <a:pt x="40" y="357"/>
                </a:cubicBezTo>
                <a:cubicBezTo>
                  <a:pt x="212" y="357"/>
                  <a:pt x="212" y="357"/>
                  <a:pt x="212" y="357"/>
                </a:cubicBezTo>
                <a:cubicBezTo>
                  <a:pt x="384" y="357"/>
                  <a:pt x="384" y="357"/>
                  <a:pt x="384" y="357"/>
                </a:cubicBezTo>
                <a:cubicBezTo>
                  <a:pt x="384" y="132"/>
                  <a:pt x="384" y="132"/>
                  <a:pt x="384" y="132"/>
                </a:cubicBezTo>
                <a:lnTo>
                  <a:pt x="212" y="132"/>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20"/>
          <p:cNvSpPr>
            <a:spLocks noEditPoints="1"/>
          </p:cNvSpPr>
          <p:nvPr userDrawn="1"/>
        </p:nvSpPr>
        <p:spPr bwMode="auto">
          <a:xfrm>
            <a:off x="2570964" y="2202068"/>
            <a:ext cx="487827" cy="374884"/>
          </a:xfrm>
          <a:custGeom>
            <a:avLst/>
            <a:gdLst>
              <a:gd name="T0" fmla="*/ 218 w 436"/>
              <a:gd name="T1" fmla="*/ 251 h 335"/>
              <a:gd name="T2" fmla="*/ 176 w 436"/>
              <a:gd name="T3" fmla="*/ 293 h 335"/>
              <a:gd name="T4" fmla="*/ 218 w 436"/>
              <a:gd name="T5" fmla="*/ 335 h 335"/>
              <a:gd name="T6" fmla="*/ 260 w 436"/>
              <a:gd name="T7" fmla="*/ 293 h 335"/>
              <a:gd name="T8" fmla="*/ 218 w 436"/>
              <a:gd name="T9" fmla="*/ 251 h 335"/>
              <a:gd name="T10" fmla="*/ 307 w 436"/>
              <a:gd name="T11" fmla="*/ 204 h 335"/>
              <a:gd name="T12" fmla="*/ 307 w 436"/>
              <a:gd name="T13" fmla="*/ 244 h 335"/>
              <a:gd name="T14" fmla="*/ 267 w 436"/>
              <a:gd name="T15" fmla="*/ 244 h 335"/>
              <a:gd name="T16" fmla="*/ 245 w 436"/>
              <a:gd name="T17" fmla="*/ 229 h 335"/>
              <a:gd name="T18" fmla="*/ 218 w 436"/>
              <a:gd name="T19" fmla="*/ 223 h 335"/>
              <a:gd name="T20" fmla="*/ 191 w 436"/>
              <a:gd name="T21" fmla="*/ 229 h 335"/>
              <a:gd name="T22" fmla="*/ 169 w 436"/>
              <a:gd name="T23" fmla="*/ 244 h 335"/>
              <a:gd name="T24" fmla="*/ 129 w 436"/>
              <a:gd name="T25" fmla="*/ 244 h 335"/>
              <a:gd name="T26" fmla="*/ 129 w 436"/>
              <a:gd name="T27" fmla="*/ 204 h 335"/>
              <a:gd name="T28" fmla="*/ 170 w 436"/>
              <a:gd name="T29" fmla="*/ 177 h 335"/>
              <a:gd name="T30" fmla="*/ 218 w 436"/>
              <a:gd name="T31" fmla="*/ 167 h 335"/>
              <a:gd name="T32" fmla="*/ 266 w 436"/>
              <a:gd name="T33" fmla="*/ 177 h 335"/>
              <a:gd name="T34" fmla="*/ 307 w 436"/>
              <a:gd name="T35" fmla="*/ 204 h 335"/>
              <a:gd name="T36" fmla="*/ 366 w 436"/>
              <a:gd name="T37" fmla="*/ 145 h 335"/>
              <a:gd name="T38" fmla="*/ 298 w 436"/>
              <a:gd name="T39" fmla="*/ 100 h 335"/>
              <a:gd name="T40" fmla="*/ 218 w 436"/>
              <a:gd name="T41" fmla="*/ 84 h 335"/>
              <a:gd name="T42" fmla="*/ 138 w 436"/>
              <a:gd name="T43" fmla="*/ 100 h 335"/>
              <a:gd name="T44" fmla="*/ 70 w 436"/>
              <a:gd name="T45" fmla="*/ 145 h 335"/>
              <a:gd name="T46" fmla="*/ 70 w 436"/>
              <a:gd name="T47" fmla="*/ 185 h 335"/>
              <a:gd name="T48" fmla="*/ 109 w 436"/>
              <a:gd name="T49" fmla="*/ 185 h 335"/>
              <a:gd name="T50" fmla="*/ 159 w 436"/>
              <a:gd name="T51" fmla="*/ 151 h 335"/>
              <a:gd name="T52" fmla="*/ 218 w 436"/>
              <a:gd name="T53" fmla="*/ 140 h 335"/>
              <a:gd name="T54" fmla="*/ 277 w 436"/>
              <a:gd name="T55" fmla="*/ 151 h 335"/>
              <a:gd name="T56" fmla="*/ 327 w 436"/>
              <a:gd name="T57" fmla="*/ 185 h 335"/>
              <a:gd name="T58" fmla="*/ 366 w 436"/>
              <a:gd name="T59" fmla="*/ 185 h 335"/>
              <a:gd name="T60" fmla="*/ 366 w 436"/>
              <a:gd name="T61" fmla="*/ 145 h 335"/>
              <a:gd name="T62" fmla="*/ 425 w 436"/>
              <a:gd name="T63" fmla="*/ 86 h 335"/>
              <a:gd name="T64" fmla="*/ 425 w 436"/>
              <a:gd name="T65" fmla="*/ 125 h 335"/>
              <a:gd name="T66" fmla="*/ 386 w 436"/>
              <a:gd name="T67" fmla="*/ 125 h 335"/>
              <a:gd name="T68" fmla="*/ 309 w 436"/>
              <a:gd name="T69" fmla="*/ 74 h 335"/>
              <a:gd name="T70" fmla="*/ 218 w 436"/>
              <a:gd name="T71" fmla="*/ 56 h 335"/>
              <a:gd name="T72" fmla="*/ 127 w 436"/>
              <a:gd name="T73" fmla="*/ 74 h 335"/>
              <a:gd name="T74" fmla="*/ 50 w 436"/>
              <a:gd name="T75" fmla="*/ 125 h 335"/>
              <a:gd name="T76" fmla="*/ 11 w 436"/>
              <a:gd name="T77" fmla="*/ 125 h 335"/>
              <a:gd name="T78" fmla="*/ 11 w 436"/>
              <a:gd name="T79" fmla="*/ 86 h 335"/>
              <a:gd name="T80" fmla="*/ 106 w 436"/>
              <a:gd name="T81" fmla="*/ 22 h 335"/>
              <a:gd name="T82" fmla="*/ 218 w 436"/>
              <a:gd name="T83" fmla="*/ 0 h 335"/>
              <a:gd name="T84" fmla="*/ 330 w 436"/>
              <a:gd name="T85" fmla="*/ 22 h 335"/>
              <a:gd name="T86" fmla="*/ 425 w 436"/>
              <a:gd name="T87" fmla="*/ 8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36" h="335">
                <a:moveTo>
                  <a:pt x="218" y="251"/>
                </a:moveTo>
                <a:cubicBezTo>
                  <a:pt x="195" y="251"/>
                  <a:pt x="176" y="270"/>
                  <a:pt x="176" y="293"/>
                </a:cubicBezTo>
                <a:cubicBezTo>
                  <a:pt x="176" y="316"/>
                  <a:pt x="195" y="335"/>
                  <a:pt x="218" y="335"/>
                </a:cubicBezTo>
                <a:cubicBezTo>
                  <a:pt x="241" y="335"/>
                  <a:pt x="260" y="316"/>
                  <a:pt x="260" y="293"/>
                </a:cubicBezTo>
                <a:cubicBezTo>
                  <a:pt x="260" y="270"/>
                  <a:pt x="241" y="251"/>
                  <a:pt x="218" y="251"/>
                </a:cubicBezTo>
                <a:close/>
                <a:moveTo>
                  <a:pt x="307" y="204"/>
                </a:moveTo>
                <a:cubicBezTo>
                  <a:pt x="318" y="215"/>
                  <a:pt x="318" y="233"/>
                  <a:pt x="307" y="244"/>
                </a:cubicBezTo>
                <a:cubicBezTo>
                  <a:pt x="296" y="255"/>
                  <a:pt x="278" y="255"/>
                  <a:pt x="267" y="244"/>
                </a:cubicBezTo>
                <a:cubicBezTo>
                  <a:pt x="261" y="237"/>
                  <a:pt x="253" y="232"/>
                  <a:pt x="245" y="229"/>
                </a:cubicBezTo>
                <a:cubicBezTo>
                  <a:pt x="237" y="225"/>
                  <a:pt x="228" y="223"/>
                  <a:pt x="218" y="223"/>
                </a:cubicBezTo>
                <a:cubicBezTo>
                  <a:pt x="208" y="223"/>
                  <a:pt x="199" y="225"/>
                  <a:pt x="191" y="229"/>
                </a:cubicBezTo>
                <a:cubicBezTo>
                  <a:pt x="183" y="232"/>
                  <a:pt x="175" y="237"/>
                  <a:pt x="169" y="244"/>
                </a:cubicBezTo>
                <a:cubicBezTo>
                  <a:pt x="158" y="255"/>
                  <a:pt x="140" y="255"/>
                  <a:pt x="129" y="244"/>
                </a:cubicBezTo>
                <a:cubicBezTo>
                  <a:pt x="118" y="233"/>
                  <a:pt x="118" y="215"/>
                  <a:pt x="129" y="204"/>
                </a:cubicBezTo>
                <a:cubicBezTo>
                  <a:pt x="141" y="193"/>
                  <a:pt x="155" y="184"/>
                  <a:pt x="170" y="177"/>
                </a:cubicBezTo>
                <a:cubicBezTo>
                  <a:pt x="185" y="171"/>
                  <a:pt x="201" y="167"/>
                  <a:pt x="218" y="167"/>
                </a:cubicBezTo>
                <a:cubicBezTo>
                  <a:pt x="235" y="167"/>
                  <a:pt x="251" y="171"/>
                  <a:pt x="266" y="177"/>
                </a:cubicBezTo>
                <a:cubicBezTo>
                  <a:pt x="282" y="184"/>
                  <a:pt x="295" y="193"/>
                  <a:pt x="307" y="204"/>
                </a:cubicBezTo>
                <a:close/>
                <a:moveTo>
                  <a:pt x="366" y="145"/>
                </a:moveTo>
                <a:cubicBezTo>
                  <a:pt x="347" y="126"/>
                  <a:pt x="324" y="110"/>
                  <a:pt x="298" y="100"/>
                </a:cubicBezTo>
                <a:cubicBezTo>
                  <a:pt x="273" y="89"/>
                  <a:pt x="246" y="84"/>
                  <a:pt x="218" y="84"/>
                </a:cubicBezTo>
                <a:cubicBezTo>
                  <a:pt x="190" y="84"/>
                  <a:pt x="163" y="89"/>
                  <a:pt x="138" y="100"/>
                </a:cubicBezTo>
                <a:cubicBezTo>
                  <a:pt x="112" y="110"/>
                  <a:pt x="89" y="126"/>
                  <a:pt x="70" y="145"/>
                </a:cubicBezTo>
                <a:cubicBezTo>
                  <a:pt x="59" y="156"/>
                  <a:pt x="59" y="174"/>
                  <a:pt x="70" y="185"/>
                </a:cubicBezTo>
                <a:cubicBezTo>
                  <a:pt x="81" y="195"/>
                  <a:pt x="99" y="195"/>
                  <a:pt x="109" y="185"/>
                </a:cubicBezTo>
                <a:cubicBezTo>
                  <a:pt x="124" y="170"/>
                  <a:pt x="141" y="159"/>
                  <a:pt x="159" y="151"/>
                </a:cubicBezTo>
                <a:cubicBezTo>
                  <a:pt x="177" y="144"/>
                  <a:pt x="197" y="140"/>
                  <a:pt x="218" y="140"/>
                </a:cubicBezTo>
                <a:cubicBezTo>
                  <a:pt x="239" y="140"/>
                  <a:pt x="259" y="144"/>
                  <a:pt x="277" y="151"/>
                </a:cubicBezTo>
                <a:cubicBezTo>
                  <a:pt x="295" y="159"/>
                  <a:pt x="312" y="170"/>
                  <a:pt x="327" y="185"/>
                </a:cubicBezTo>
                <a:cubicBezTo>
                  <a:pt x="337" y="195"/>
                  <a:pt x="355" y="195"/>
                  <a:pt x="366" y="185"/>
                </a:cubicBezTo>
                <a:cubicBezTo>
                  <a:pt x="377" y="174"/>
                  <a:pt x="377" y="156"/>
                  <a:pt x="366" y="145"/>
                </a:cubicBezTo>
                <a:close/>
                <a:moveTo>
                  <a:pt x="425" y="86"/>
                </a:moveTo>
                <a:cubicBezTo>
                  <a:pt x="436" y="97"/>
                  <a:pt x="436" y="114"/>
                  <a:pt x="425" y="125"/>
                </a:cubicBezTo>
                <a:cubicBezTo>
                  <a:pt x="414" y="136"/>
                  <a:pt x="397" y="136"/>
                  <a:pt x="386" y="125"/>
                </a:cubicBezTo>
                <a:cubicBezTo>
                  <a:pt x="364" y="103"/>
                  <a:pt x="338" y="86"/>
                  <a:pt x="309" y="74"/>
                </a:cubicBezTo>
                <a:cubicBezTo>
                  <a:pt x="281" y="62"/>
                  <a:pt x="250" y="56"/>
                  <a:pt x="218" y="56"/>
                </a:cubicBezTo>
                <a:cubicBezTo>
                  <a:pt x="186" y="56"/>
                  <a:pt x="155" y="62"/>
                  <a:pt x="127" y="74"/>
                </a:cubicBezTo>
                <a:cubicBezTo>
                  <a:pt x="98" y="86"/>
                  <a:pt x="72" y="103"/>
                  <a:pt x="50" y="125"/>
                </a:cubicBezTo>
                <a:cubicBezTo>
                  <a:pt x="39" y="136"/>
                  <a:pt x="22" y="136"/>
                  <a:pt x="11" y="125"/>
                </a:cubicBezTo>
                <a:cubicBezTo>
                  <a:pt x="0" y="114"/>
                  <a:pt x="0" y="97"/>
                  <a:pt x="11" y="86"/>
                </a:cubicBezTo>
                <a:cubicBezTo>
                  <a:pt x="38" y="59"/>
                  <a:pt x="70" y="37"/>
                  <a:pt x="106" y="22"/>
                </a:cubicBezTo>
                <a:cubicBezTo>
                  <a:pt x="141" y="8"/>
                  <a:pt x="178" y="0"/>
                  <a:pt x="218" y="0"/>
                </a:cubicBezTo>
                <a:cubicBezTo>
                  <a:pt x="258" y="0"/>
                  <a:pt x="295" y="8"/>
                  <a:pt x="330" y="22"/>
                </a:cubicBezTo>
                <a:cubicBezTo>
                  <a:pt x="366" y="37"/>
                  <a:pt x="398" y="59"/>
                  <a:pt x="425" y="86"/>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19"/>
          <p:cNvSpPr>
            <a:spLocks noEditPoints="1"/>
          </p:cNvSpPr>
          <p:nvPr userDrawn="1"/>
        </p:nvSpPr>
        <p:spPr bwMode="auto">
          <a:xfrm>
            <a:off x="2565974" y="2780332"/>
            <a:ext cx="497807" cy="497807"/>
          </a:xfrm>
          <a:custGeom>
            <a:avLst/>
            <a:gdLst>
              <a:gd name="T0" fmla="*/ 250 w 433"/>
              <a:gd name="T1" fmla="*/ 267 h 433"/>
              <a:gd name="T2" fmla="*/ 262 w 433"/>
              <a:gd name="T3" fmla="*/ 305 h 433"/>
              <a:gd name="T4" fmla="*/ 242 w 433"/>
              <a:gd name="T5" fmla="*/ 352 h 433"/>
              <a:gd name="T6" fmla="*/ 242 w 433"/>
              <a:gd name="T7" fmla="*/ 352 h 433"/>
              <a:gd name="T8" fmla="*/ 181 w 433"/>
              <a:gd name="T9" fmla="*/ 413 h 433"/>
              <a:gd name="T10" fmla="*/ 134 w 433"/>
              <a:gd name="T11" fmla="*/ 433 h 433"/>
              <a:gd name="T12" fmla="*/ 87 w 433"/>
              <a:gd name="T13" fmla="*/ 413 h 433"/>
              <a:gd name="T14" fmla="*/ 19 w 433"/>
              <a:gd name="T15" fmla="*/ 345 h 433"/>
              <a:gd name="T16" fmla="*/ 0 w 433"/>
              <a:gd name="T17" fmla="*/ 298 h 433"/>
              <a:gd name="T18" fmla="*/ 19 w 433"/>
              <a:gd name="T19" fmla="*/ 252 h 433"/>
              <a:gd name="T20" fmla="*/ 80 w 433"/>
              <a:gd name="T21" fmla="*/ 190 h 433"/>
              <a:gd name="T22" fmla="*/ 80 w 433"/>
              <a:gd name="T23" fmla="*/ 190 h 433"/>
              <a:gd name="T24" fmla="*/ 127 w 433"/>
              <a:gd name="T25" fmla="*/ 171 h 433"/>
              <a:gd name="T26" fmla="*/ 165 w 433"/>
              <a:gd name="T27" fmla="*/ 183 h 433"/>
              <a:gd name="T28" fmla="*/ 119 w 433"/>
              <a:gd name="T29" fmla="*/ 229 h 433"/>
              <a:gd name="T30" fmla="*/ 119 w 433"/>
              <a:gd name="T31" fmla="*/ 229 h 433"/>
              <a:gd name="T32" fmla="*/ 58 w 433"/>
              <a:gd name="T33" fmla="*/ 290 h 433"/>
              <a:gd name="T34" fmla="*/ 54 w 433"/>
              <a:gd name="T35" fmla="*/ 298 h 433"/>
              <a:gd name="T36" fmla="*/ 58 w 433"/>
              <a:gd name="T37" fmla="*/ 306 h 433"/>
              <a:gd name="T38" fmla="*/ 126 w 433"/>
              <a:gd name="T39" fmla="*/ 375 h 433"/>
              <a:gd name="T40" fmla="*/ 134 w 433"/>
              <a:gd name="T41" fmla="*/ 378 h 433"/>
              <a:gd name="T42" fmla="*/ 142 w 433"/>
              <a:gd name="T43" fmla="*/ 375 h 433"/>
              <a:gd name="T44" fmla="*/ 204 w 433"/>
              <a:gd name="T45" fmla="*/ 313 h 433"/>
              <a:gd name="T46" fmla="*/ 204 w 433"/>
              <a:gd name="T47" fmla="*/ 313 h 433"/>
              <a:gd name="T48" fmla="*/ 250 w 433"/>
              <a:gd name="T49" fmla="*/ 267 h 433"/>
              <a:gd name="T50" fmla="*/ 251 w 433"/>
              <a:gd name="T51" fmla="*/ 142 h 433"/>
              <a:gd name="T52" fmla="*/ 142 w 433"/>
              <a:gd name="T53" fmla="*/ 252 h 433"/>
              <a:gd name="T54" fmla="*/ 142 w 433"/>
              <a:gd name="T55" fmla="*/ 290 h 433"/>
              <a:gd name="T56" fmla="*/ 181 w 433"/>
              <a:gd name="T57" fmla="*/ 290 h 433"/>
              <a:gd name="T58" fmla="*/ 290 w 433"/>
              <a:gd name="T59" fmla="*/ 181 h 433"/>
              <a:gd name="T60" fmla="*/ 290 w 433"/>
              <a:gd name="T61" fmla="*/ 142 h 433"/>
              <a:gd name="T62" fmla="*/ 251 w 433"/>
              <a:gd name="T63" fmla="*/ 142 h 433"/>
              <a:gd name="T64" fmla="*/ 345 w 433"/>
              <a:gd name="T65" fmla="*/ 19 h 433"/>
              <a:gd name="T66" fmla="*/ 298 w 433"/>
              <a:gd name="T67" fmla="*/ 0 h 433"/>
              <a:gd name="T68" fmla="*/ 251 w 433"/>
              <a:gd name="T69" fmla="*/ 19 h 433"/>
              <a:gd name="T70" fmla="*/ 190 w 433"/>
              <a:gd name="T71" fmla="*/ 81 h 433"/>
              <a:gd name="T72" fmla="*/ 190 w 433"/>
              <a:gd name="T73" fmla="*/ 81 h 433"/>
              <a:gd name="T74" fmla="*/ 171 w 433"/>
              <a:gd name="T75" fmla="*/ 127 h 433"/>
              <a:gd name="T76" fmla="*/ 183 w 433"/>
              <a:gd name="T77" fmla="*/ 165 h 433"/>
              <a:gd name="T78" fmla="*/ 290 w 433"/>
              <a:gd name="T79" fmla="*/ 58 h 433"/>
              <a:gd name="T80" fmla="*/ 298 w 433"/>
              <a:gd name="T81" fmla="*/ 54 h 433"/>
              <a:gd name="T82" fmla="*/ 306 w 433"/>
              <a:gd name="T83" fmla="*/ 58 h 433"/>
              <a:gd name="T84" fmla="*/ 375 w 433"/>
              <a:gd name="T85" fmla="*/ 126 h 433"/>
              <a:gd name="T86" fmla="*/ 378 w 433"/>
              <a:gd name="T87" fmla="*/ 134 h 433"/>
              <a:gd name="T88" fmla="*/ 375 w 433"/>
              <a:gd name="T89" fmla="*/ 142 h 433"/>
              <a:gd name="T90" fmla="*/ 313 w 433"/>
              <a:gd name="T91" fmla="*/ 204 h 433"/>
              <a:gd name="T92" fmla="*/ 313 w 433"/>
              <a:gd name="T93" fmla="*/ 204 h 433"/>
              <a:gd name="T94" fmla="*/ 267 w 433"/>
              <a:gd name="T95" fmla="*/ 250 h 433"/>
              <a:gd name="T96" fmla="*/ 305 w 433"/>
              <a:gd name="T97" fmla="*/ 262 h 433"/>
              <a:gd name="T98" fmla="*/ 352 w 433"/>
              <a:gd name="T99" fmla="*/ 242 h 433"/>
              <a:gd name="T100" fmla="*/ 352 w 433"/>
              <a:gd name="T101" fmla="*/ 242 h 433"/>
              <a:gd name="T102" fmla="*/ 413 w 433"/>
              <a:gd name="T103" fmla="*/ 181 h 433"/>
              <a:gd name="T104" fmla="*/ 433 w 433"/>
              <a:gd name="T105" fmla="*/ 134 h 433"/>
              <a:gd name="T106" fmla="*/ 413 w 433"/>
              <a:gd name="T107" fmla="*/ 87 h 433"/>
              <a:gd name="T108" fmla="*/ 345 w 433"/>
              <a:gd name="T109" fmla="*/ 19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33" h="433">
                <a:moveTo>
                  <a:pt x="250" y="267"/>
                </a:moveTo>
                <a:cubicBezTo>
                  <a:pt x="258" y="278"/>
                  <a:pt x="262" y="292"/>
                  <a:pt x="262" y="305"/>
                </a:cubicBezTo>
                <a:cubicBezTo>
                  <a:pt x="262" y="322"/>
                  <a:pt x="255" y="339"/>
                  <a:pt x="242" y="352"/>
                </a:cubicBezTo>
                <a:cubicBezTo>
                  <a:pt x="242" y="352"/>
                  <a:pt x="242" y="352"/>
                  <a:pt x="242" y="352"/>
                </a:cubicBezTo>
                <a:cubicBezTo>
                  <a:pt x="181" y="413"/>
                  <a:pt x="181" y="413"/>
                  <a:pt x="181" y="413"/>
                </a:cubicBezTo>
                <a:cubicBezTo>
                  <a:pt x="168" y="426"/>
                  <a:pt x="151" y="433"/>
                  <a:pt x="134" y="433"/>
                </a:cubicBezTo>
                <a:cubicBezTo>
                  <a:pt x="117" y="433"/>
                  <a:pt x="100" y="426"/>
                  <a:pt x="87" y="413"/>
                </a:cubicBezTo>
                <a:cubicBezTo>
                  <a:pt x="19" y="345"/>
                  <a:pt x="19" y="345"/>
                  <a:pt x="19" y="345"/>
                </a:cubicBezTo>
                <a:cubicBezTo>
                  <a:pt x="6" y="332"/>
                  <a:pt x="0" y="315"/>
                  <a:pt x="0" y="298"/>
                </a:cubicBezTo>
                <a:cubicBezTo>
                  <a:pt x="0" y="281"/>
                  <a:pt x="6" y="264"/>
                  <a:pt x="19" y="252"/>
                </a:cubicBezTo>
                <a:cubicBezTo>
                  <a:pt x="80" y="190"/>
                  <a:pt x="80" y="190"/>
                  <a:pt x="80" y="190"/>
                </a:cubicBezTo>
                <a:cubicBezTo>
                  <a:pt x="80" y="190"/>
                  <a:pt x="80" y="190"/>
                  <a:pt x="80" y="190"/>
                </a:cubicBezTo>
                <a:cubicBezTo>
                  <a:pt x="93" y="177"/>
                  <a:pt x="110" y="171"/>
                  <a:pt x="127" y="171"/>
                </a:cubicBezTo>
                <a:cubicBezTo>
                  <a:pt x="140" y="171"/>
                  <a:pt x="154" y="175"/>
                  <a:pt x="165" y="183"/>
                </a:cubicBezTo>
                <a:cubicBezTo>
                  <a:pt x="119" y="229"/>
                  <a:pt x="119" y="229"/>
                  <a:pt x="119" y="229"/>
                </a:cubicBezTo>
                <a:cubicBezTo>
                  <a:pt x="119" y="229"/>
                  <a:pt x="119" y="229"/>
                  <a:pt x="119" y="229"/>
                </a:cubicBezTo>
                <a:cubicBezTo>
                  <a:pt x="58" y="290"/>
                  <a:pt x="58" y="290"/>
                  <a:pt x="58" y="290"/>
                </a:cubicBezTo>
                <a:cubicBezTo>
                  <a:pt x="55" y="292"/>
                  <a:pt x="54" y="295"/>
                  <a:pt x="54" y="298"/>
                </a:cubicBezTo>
                <a:cubicBezTo>
                  <a:pt x="54" y="301"/>
                  <a:pt x="55" y="304"/>
                  <a:pt x="58" y="306"/>
                </a:cubicBezTo>
                <a:cubicBezTo>
                  <a:pt x="126" y="375"/>
                  <a:pt x="126" y="375"/>
                  <a:pt x="126" y="375"/>
                </a:cubicBezTo>
                <a:cubicBezTo>
                  <a:pt x="128" y="377"/>
                  <a:pt x="131" y="378"/>
                  <a:pt x="134" y="378"/>
                </a:cubicBezTo>
                <a:cubicBezTo>
                  <a:pt x="137" y="378"/>
                  <a:pt x="140" y="377"/>
                  <a:pt x="142" y="375"/>
                </a:cubicBezTo>
                <a:cubicBezTo>
                  <a:pt x="204" y="313"/>
                  <a:pt x="204" y="313"/>
                  <a:pt x="204" y="313"/>
                </a:cubicBezTo>
                <a:cubicBezTo>
                  <a:pt x="204" y="313"/>
                  <a:pt x="204" y="313"/>
                  <a:pt x="204" y="313"/>
                </a:cubicBezTo>
                <a:cubicBezTo>
                  <a:pt x="250" y="267"/>
                  <a:pt x="250" y="267"/>
                  <a:pt x="250" y="267"/>
                </a:cubicBezTo>
                <a:close/>
                <a:moveTo>
                  <a:pt x="251" y="142"/>
                </a:moveTo>
                <a:cubicBezTo>
                  <a:pt x="142" y="252"/>
                  <a:pt x="142" y="252"/>
                  <a:pt x="142" y="252"/>
                </a:cubicBezTo>
                <a:cubicBezTo>
                  <a:pt x="131" y="262"/>
                  <a:pt x="131" y="280"/>
                  <a:pt x="142" y="290"/>
                </a:cubicBezTo>
                <a:cubicBezTo>
                  <a:pt x="153" y="301"/>
                  <a:pt x="170" y="301"/>
                  <a:pt x="181" y="290"/>
                </a:cubicBezTo>
                <a:cubicBezTo>
                  <a:pt x="290" y="181"/>
                  <a:pt x="290" y="181"/>
                  <a:pt x="290" y="181"/>
                </a:cubicBezTo>
                <a:cubicBezTo>
                  <a:pt x="301" y="170"/>
                  <a:pt x="301" y="153"/>
                  <a:pt x="290" y="142"/>
                </a:cubicBezTo>
                <a:cubicBezTo>
                  <a:pt x="279" y="131"/>
                  <a:pt x="262" y="131"/>
                  <a:pt x="251" y="142"/>
                </a:cubicBezTo>
                <a:close/>
                <a:moveTo>
                  <a:pt x="345" y="19"/>
                </a:moveTo>
                <a:cubicBezTo>
                  <a:pt x="332" y="6"/>
                  <a:pt x="315" y="0"/>
                  <a:pt x="298" y="0"/>
                </a:cubicBezTo>
                <a:cubicBezTo>
                  <a:pt x="281" y="0"/>
                  <a:pt x="264" y="6"/>
                  <a:pt x="251" y="19"/>
                </a:cubicBezTo>
                <a:cubicBezTo>
                  <a:pt x="190" y="81"/>
                  <a:pt x="190" y="81"/>
                  <a:pt x="190" y="81"/>
                </a:cubicBezTo>
                <a:cubicBezTo>
                  <a:pt x="190" y="81"/>
                  <a:pt x="190" y="81"/>
                  <a:pt x="190" y="81"/>
                </a:cubicBezTo>
                <a:cubicBezTo>
                  <a:pt x="177" y="93"/>
                  <a:pt x="171" y="110"/>
                  <a:pt x="171" y="127"/>
                </a:cubicBezTo>
                <a:cubicBezTo>
                  <a:pt x="171" y="141"/>
                  <a:pt x="175" y="154"/>
                  <a:pt x="183" y="165"/>
                </a:cubicBezTo>
                <a:cubicBezTo>
                  <a:pt x="290" y="58"/>
                  <a:pt x="290" y="58"/>
                  <a:pt x="290" y="58"/>
                </a:cubicBezTo>
                <a:cubicBezTo>
                  <a:pt x="292" y="55"/>
                  <a:pt x="295" y="54"/>
                  <a:pt x="298" y="54"/>
                </a:cubicBezTo>
                <a:cubicBezTo>
                  <a:pt x="301" y="54"/>
                  <a:pt x="304" y="55"/>
                  <a:pt x="306" y="58"/>
                </a:cubicBezTo>
                <a:cubicBezTo>
                  <a:pt x="375" y="126"/>
                  <a:pt x="375" y="126"/>
                  <a:pt x="375" y="126"/>
                </a:cubicBezTo>
                <a:cubicBezTo>
                  <a:pt x="377" y="128"/>
                  <a:pt x="378" y="131"/>
                  <a:pt x="378" y="134"/>
                </a:cubicBezTo>
                <a:cubicBezTo>
                  <a:pt x="378" y="137"/>
                  <a:pt x="377" y="140"/>
                  <a:pt x="375" y="142"/>
                </a:cubicBezTo>
                <a:cubicBezTo>
                  <a:pt x="313" y="204"/>
                  <a:pt x="313" y="204"/>
                  <a:pt x="313" y="204"/>
                </a:cubicBezTo>
                <a:cubicBezTo>
                  <a:pt x="313" y="204"/>
                  <a:pt x="313" y="204"/>
                  <a:pt x="313" y="204"/>
                </a:cubicBezTo>
                <a:cubicBezTo>
                  <a:pt x="267" y="250"/>
                  <a:pt x="267" y="250"/>
                  <a:pt x="267" y="250"/>
                </a:cubicBezTo>
                <a:cubicBezTo>
                  <a:pt x="278" y="258"/>
                  <a:pt x="292" y="262"/>
                  <a:pt x="305" y="262"/>
                </a:cubicBezTo>
                <a:cubicBezTo>
                  <a:pt x="322" y="262"/>
                  <a:pt x="339" y="255"/>
                  <a:pt x="352" y="242"/>
                </a:cubicBezTo>
                <a:cubicBezTo>
                  <a:pt x="352" y="242"/>
                  <a:pt x="352" y="242"/>
                  <a:pt x="352" y="242"/>
                </a:cubicBezTo>
                <a:cubicBezTo>
                  <a:pt x="413" y="181"/>
                  <a:pt x="413" y="181"/>
                  <a:pt x="413" y="181"/>
                </a:cubicBezTo>
                <a:cubicBezTo>
                  <a:pt x="426" y="168"/>
                  <a:pt x="433" y="151"/>
                  <a:pt x="433" y="134"/>
                </a:cubicBezTo>
                <a:cubicBezTo>
                  <a:pt x="433" y="117"/>
                  <a:pt x="426" y="100"/>
                  <a:pt x="413" y="87"/>
                </a:cubicBezTo>
                <a:lnTo>
                  <a:pt x="345" y="19"/>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664" name="Freeform 35"/>
          <p:cNvSpPr>
            <a:spLocks noEditPoints="1"/>
          </p:cNvSpPr>
          <p:nvPr userDrawn="1"/>
        </p:nvSpPr>
        <p:spPr bwMode="auto">
          <a:xfrm>
            <a:off x="2596535" y="7222465"/>
            <a:ext cx="436685" cy="437352"/>
          </a:xfrm>
          <a:custGeom>
            <a:avLst/>
            <a:gdLst>
              <a:gd name="T0" fmla="*/ 201 w 401"/>
              <a:gd name="T1" fmla="*/ 0 h 402"/>
              <a:gd name="T2" fmla="*/ 0 w 401"/>
              <a:gd name="T3" fmla="*/ 201 h 402"/>
              <a:gd name="T4" fmla="*/ 201 w 401"/>
              <a:gd name="T5" fmla="*/ 402 h 402"/>
              <a:gd name="T6" fmla="*/ 401 w 401"/>
              <a:gd name="T7" fmla="*/ 201 h 402"/>
              <a:gd name="T8" fmla="*/ 201 w 401"/>
              <a:gd name="T9" fmla="*/ 0 h 402"/>
              <a:gd name="T10" fmla="*/ 226 w 401"/>
              <a:gd name="T11" fmla="*/ 113 h 402"/>
              <a:gd name="T12" fmla="*/ 175 w 401"/>
              <a:gd name="T13" fmla="*/ 113 h 402"/>
              <a:gd name="T14" fmla="*/ 158 w 401"/>
              <a:gd name="T15" fmla="*/ 121 h 402"/>
              <a:gd name="T16" fmla="*/ 150 w 401"/>
              <a:gd name="T17" fmla="*/ 138 h 402"/>
              <a:gd name="T18" fmla="*/ 150 w 401"/>
              <a:gd name="T19" fmla="*/ 163 h 402"/>
              <a:gd name="T20" fmla="*/ 188 w 401"/>
              <a:gd name="T21" fmla="*/ 163 h 402"/>
              <a:gd name="T22" fmla="*/ 201 w 401"/>
              <a:gd name="T23" fmla="*/ 176 h 402"/>
              <a:gd name="T24" fmla="*/ 188 w 401"/>
              <a:gd name="T25" fmla="*/ 188 h 402"/>
              <a:gd name="T26" fmla="*/ 150 w 401"/>
              <a:gd name="T27" fmla="*/ 188 h 402"/>
              <a:gd name="T28" fmla="*/ 150 w 401"/>
              <a:gd name="T29" fmla="*/ 201 h 402"/>
              <a:gd name="T30" fmla="*/ 150 w 401"/>
              <a:gd name="T31" fmla="*/ 214 h 402"/>
              <a:gd name="T32" fmla="*/ 188 w 401"/>
              <a:gd name="T33" fmla="*/ 214 h 402"/>
              <a:gd name="T34" fmla="*/ 201 w 401"/>
              <a:gd name="T35" fmla="*/ 226 h 402"/>
              <a:gd name="T36" fmla="*/ 188 w 401"/>
              <a:gd name="T37" fmla="*/ 239 h 402"/>
              <a:gd name="T38" fmla="*/ 150 w 401"/>
              <a:gd name="T39" fmla="*/ 239 h 402"/>
              <a:gd name="T40" fmla="*/ 150 w 401"/>
              <a:gd name="T41" fmla="*/ 264 h 402"/>
              <a:gd name="T42" fmla="*/ 158 w 401"/>
              <a:gd name="T43" fmla="*/ 281 h 402"/>
              <a:gd name="T44" fmla="*/ 175 w 401"/>
              <a:gd name="T45" fmla="*/ 289 h 402"/>
              <a:gd name="T46" fmla="*/ 226 w 401"/>
              <a:gd name="T47" fmla="*/ 289 h 402"/>
              <a:gd name="T48" fmla="*/ 251 w 401"/>
              <a:gd name="T49" fmla="*/ 264 h 402"/>
              <a:gd name="T50" fmla="*/ 276 w 401"/>
              <a:gd name="T51" fmla="*/ 239 h 402"/>
              <a:gd name="T52" fmla="*/ 301 w 401"/>
              <a:gd name="T53" fmla="*/ 264 h 402"/>
              <a:gd name="T54" fmla="*/ 226 w 401"/>
              <a:gd name="T55" fmla="*/ 339 h 402"/>
              <a:gd name="T56" fmla="*/ 175 w 401"/>
              <a:gd name="T57" fmla="*/ 339 h 402"/>
              <a:gd name="T58" fmla="*/ 122 w 401"/>
              <a:gd name="T59" fmla="*/ 317 h 402"/>
              <a:gd name="T60" fmla="*/ 100 w 401"/>
              <a:gd name="T61" fmla="*/ 264 h 402"/>
              <a:gd name="T62" fmla="*/ 100 w 401"/>
              <a:gd name="T63" fmla="*/ 239 h 402"/>
              <a:gd name="T64" fmla="*/ 88 w 401"/>
              <a:gd name="T65" fmla="*/ 239 h 402"/>
              <a:gd name="T66" fmla="*/ 75 w 401"/>
              <a:gd name="T67" fmla="*/ 226 h 402"/>
              <a:gd name="T68" fmla="*/ 88 w 401"/>
              <a:gd name="T69" fmla="*/ 214 h 402"/>
              <a:gd name="T70" fmla="*/ 100 w 401"/>
              <a:gd name="T71" fmla="*/ 214 h 402"/>
              <a:gd name="T72" fmla="*/ 100 w 401"/>
              <a:gd name="T73" fmla="*/ 201 h 402"/>
              <a:gd name="T74" fmla="*/ 100 w 401"/>
              <a:gd name="T75" fmla="*/ 188 h 402"/>
              <a:gd name="T76" fmla="*/ 88 w 401"/>
              <a:gd name="T77" fmla="*/ 188 h 402"/>
              <a:gd name="T78" fmla="*/ 75 w 401"/>
              <a:gd name="T79" fmla="*/ 176 h 402"/>
              <a:gd name="T80" fmla="*/ 88 w 401"/>
              <a:gd name="T81" fmla="*/ 163 h 402"/>
              <a:gd name="T82" fmla="*/ 100 w 401"/>
              <a:gd name="T83" fmla="*/ 163 h 402"/>
              <a:gd name="T84" fmla="*/ 100 w 401"/>
              <a:gd name="T85" fmla="*/ 138 h 402"/>
              <a:gd name="T86" fmla="*/ 122 w 401"/>
              <a:gd name="T87" fmla="*/ 85 h 402"/>
              <a:gd name="T88" fmla="*/ 175 w 401"/>
              <a:gd name="T89" fmla="*/ 63 h 402"/>
              <a:gd name="T90" fmla="*/ 226 w 401"/>
              <a:gd name="T91" fmla="*/ 63 h 402"/>
              <a:gd name="T92" fmla="*/ 301 w 401"/>
              <a:gd name="T93" fmla="*/ 138 h 402"/>
              <a:gd name="T94" fmla="*/ 276 w 401"/>
              <a:gd name="T95" fmla="*/ 163 h 402"/>
              <a:gd name="T96" fmla="*/ 251 w 401"/>
              <a:gd name="T97" fmla="*/ 138 h 402"/>
              <a:gd name="T98" fmla="*/ 226 w 401"/>
              <a:gd name="T99" fmla="*/ 113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01" h="402">
                <a:moveTo>
                  <a:pt x="201" y="0"/>
                </a:moveTo>
                <a:cubicBezTo>
                  <a:pt x="90" y="0"/>
                  <a:pt x="0" y="90"/>
                  <a:pt x="0" y="201"/>
                </a:cubicBezTo>
                <a:cubicBezTo>
                  <a:pt x="0" y="312"/>
                  <a:pt x="90" y="402"/>
                  <a:pt x="201" y="402"/>
                </a:cubicBezTo>
                <a:cubicBezTo>
                  <a:pt x="311" y="402"/>
                  <a:pt x="401" y="312"/>
                  <a:pt x="401" y="201"/>
                </a:cubicBezTo>
                <a:cubicBezTo>
                  <a:pt x="401" y="90"/>
                  <a:pt x="311" y="0"/>
                  <a:pt x="201" y="0"/>
                </a:cubicBezTo>
                <a:close/>
                <a:moveTo>
                  <a:pt x="226" y="113"/>
                </a:moveTo>
                <a:cubicBezTo>
                  <a:pt x="175" y="113"/>
                  <a:pt x="175" y="113"/>
                  <a:pt x="175" y="113"/>
                </a:cubicBezTo>
                <a:cubicBezTo>
                  <a:pt x="169" y="113"/>
                  <a:pt x="162" y="116"/>
                  <a:pt x="158" y="121"/>
                </a:cubicBezTo>
                <a:cubicBezTo>
                  <a:pt x="153" y="125"/>
                  <a:pt x="150" y="131"/>
                  <a:pt x="150" y="138"/>
                </a:cubicBezTo>
                <a:cubicBezTo>
                  <a:pt x="150" y="163"/>
                  <a:pt x="150" y="163"/>
                  <a:pt x="150" y="163"/>
                </a:cubicBezTo>
                <a:cubicBezTo>
                  <a:pt x="188" y="163"/>
                  <a:pt x="188" y="163"/>
                  <a:pt x="188" y="163"/>
                </a:cubicBezTo>
                <a:cubicBezTo>
                  <a:pt x="195" y="163"/>
                  <a:pt x="201" y="169"/>
                  <a:pt x="201" y="176"/>
                </a:cubicBezTo>
                <a:cubicBezTo>
                  <a:pt x="201" y="183"/>
                  <a:pt x="195" y="188"/>
                  <a:pt x="188" y="188"/>
                </a:cubicBezTo>
                <a:cubicBezTo>
                  <a:pt x="150" y="188"/>
                  <a:pt x="150" y="188"/>
                  <a:pt x="150" y="188"/>
                </a:cubicBezTo>
                <a:cubicBezTo>
                  <a:pt x="150" y="201"/>
                  <a:pt x="150" y="201"/>
                  <a:pt x="150" y="201"/>
                </a:cubicBezTo>
                <a:cubicBezTo>
                  <a:pt x="150" y="214"/>
                  <a:pt x="150" y="214"/>
                  <a:pt x="150" y="214"/>
                </a:cubicBezTo>
                <a:cubicBezTo>
                  <a:pt x="188" y="214"/>
                  <a:pt x="188" y="214"/>
                  <a:pt x="188" y="214"/>
                </a:cubicBezTo>
                <a:cubicBezTo>
                  <a:pt x="195" y="214"/>
                  <a:pt x="201" y="219"/>
                  <a:pt x="201" y="226"/>
                </a:cubicBezTo>
                <a:cubicBezTo>
                  <a:pt x="201" y="233"/>
                  <a:pt x="195" y="239"/>
                  <a:pt x="188" y="239"/>
                </a:cubicBezTo>
                <a:cubicBezTo>
                  <a:pt x="150" y="239"/>
                  <a:pt x="150" y="239"/>
                  <a:pt x="150" y="239"/>
                </a:cubicBezTo>
                <a:cubicBezTo>
                  <a:pt x="150" y="264"/>
                  <a:pt x="150" y="264"/>
                  <a:pt x="150" y="264"/>
                </a:cubicBezTo>
                <a:cubicBezTo>
                  <a:pt x="150" y="271"/>
                  <a:pt x="153" y="277"/>
                  <a:pt x="158" y="281"/>
                </a:cubicBezTo>
                <a:cubicBezTo>
                  <a:pt x="162" y="286"/>
                  <a:pt x="169" y="289"/>
                  <a:pt x="175" y="289"/>
                </a:cubicBezTo>
                <a:cubicBezTo>
                  <a:pt x="226" y="289"/>
                  <a:pt x="226" y="289"/>
                  <a:pt x="226" y="289"/>
                </a:cubicBezTo>
                <a:cubicBezTo>
                  <a:pt x="239" y="289"/>
                  <a:pt x="251" y="278"/>
                  <a:pt x="251" y="264"/>
                </a:cubicBezTo>
                <a:cubicBezTo>
                  <a:pt x="251" y="250"/>
                  <a:pt x="262" y="239"/>
                  <a:pt x="276" y="239"/>
                </a:cubicBezTo>
                <a:cubicBezTo>
                  <a:pt x="290" y="239"/>
                  <a:pt x="301" y="250"/>
                  <a:pt x="301" y="264"/>
                </a:cubicBezTo>
                <a:cubicBezTo>
                  <a:pt x="301" y="305"/>
                  <a:pt x="267" y="339"/>
                  <a:pt x="226" y="339"/>
                </a:cubicBezTo>
                <a:cubicBezTo>
                  <a:pt x="175" y="339"/>
                  <a:pt x="175" y="339"/>
                  <a:pt x="175" y="339"/>
                </a:cubicBezTo>
                <a:cubicBezTo>
                  <a:pt x="155" y="339"/>
                  <a:pt x="136" y="331"/>
                  <a:pt x="122" y="317"/>
                </a:cubicBezTo>
                <a:cubicBezTo>
                  <a:pt x="109" y="303"/>
                  <a:pt x="100" y="284"/>
                  <a:pt x="100" y="264"/>
                </a:cubicBezTo>
                <a:cubicBezTo>
                  <a:pt x="100" y="239"/>
                  <a:pt x="100" y="239"/>
                  <a:pt x="100" y="239"/>
                </a:cubicBezTo>
                <a:cubicBezTo>
                  <a:pt x="88" y="239"/>
                  <a:pt x="88" y="239"/>
                  <a:pt x="88" y="239"/>
                </a:cubicBezTo>
                <a:cubicBezTo>
                  <a:pt x="81" y="239"/>
                  <a:pt x="75" y="233"/>
                  <a:pt x="75" y="226"/>
                </a:cubicBezTo>
                <a:cubicBezTo>
                  <a:pt x="75" y="219"/>
                  <a:pt x="81" y="214"/>
                  <a:pt x="88" y="214"/>
                </a:cubicBezTo>
                <a:cubicBezTo>
                  <a:pt x="100" y="214"/>
                  <a:pt x="100" y="214"/>
                  <a:pt x="100" y="214"/>
                </a:cubicBezTo>
                <a:cubicBezTo>
                  <a:pt x="100" y="201"/>
                  <a:pt x="100" y="201"/>
                  <a:pt x="100" y="201"/>
                </a:cubicBezTo>
                <a:cubicBezTo>
                  <a:pt x="100" y="188"/>
                  <a:pt x="100" y="188"/>
                  <a:pt x="100" y="188"/>
                </a:cubicBezTo>
                <a:cubicBezTo>
                  <a:pt x="88" y="188"/>
                  <a:pt x="88" y="188"/>
                  <a:pt x="88" y="188"/>
                </a:cubicBezTo>
                <a:cubicBezTo>
                  <a:pt x="81" y="188"/>
                  <a:pt x="75" y="183"/>
                  <a:pt x="75" y="176"/>
                </a:cubicBezTo>
                <a:cubicBezTo>
                  <a:pt x="75" y="169"/>
                  <a:pt x="81" y="163"/>
                  <a:pt x="88" y="163"/>
                </a:cubicBezTo>
                <a:cubicBezTo>
                  <a:pt x="100" y="163"/>
                  <a:pt x="100" y="163"/>
                  <a:pt x="100" y="163"/>
                </a:cubicBezTo>
                <a:cubicBezTo>
                  <a:pt x="100" y="138"/>
                  <a:pt x="100" y="138"/>
                  <a:pt x="100" y="138"/>
                </a:cubicBezTo>
                <a:cubicBezTo>
                  <a:pt x="100" y="117"/>
                  <a:pt x="109" y="99"/>
                  <a:pt x="122" y="85"/>
                </a:cubicBezTo>
                <a:cubicBezTo>
                  <a:pt x="136" y="71"/>
                  <a:pt x="155" y="63"/>
                  <a:pt x="175" y="63"/>
                </a:cubicBezTo>
                <a:cubicBezTo>
                  <a:pt x="226" y="63"/>
                  <a:pt x="226" y="63"/>
                  <a:pt x="226" y="63"/>
                </a:cubicBezTo>
                <a:cubicBezTo>
                  <a:pt x="267" y="63"/>
                  <a:pt x="301" y="97"/>
                  <a:pt x="301" y="138"/>
                </a:cubicBezTo>
                <a:cubicBezTo>
                  <a:pt x="301" y="152"/>
                  <a:pt x="290" y="163"/>
                  <a:pt x="276" y="163"/>
                </a:cubicBezTo>
                <a:cubicBezTo>
                  <a:pt x="262" y="163"/>
                  <a:pt x="251" y="152"/>
                  <a:pt x="251" y="138"/>
                </a:cubicBezTo>
                <a:cubicBezTo>
                  <a:pt x="251" y="124"/>
                  <a:pt x="239" y="113"/>
                  <a:pt x="226" y="113"/>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675" name="Freeform 9"/>
          <p:cNvSpPr>
            <a:spLocks noEditPoints="1"/>
          </p:cNvSpPr>
          <p:nvPr userDrawn="1"/>
        </p:nvSpPr>
        <p:spPr bwMode="auto">
          <a:xfrm>
            <a:off x="2611493" y="6003136"/>
            <a:ext cx="406769" cy="405851"/>
          </a:xfrm>
          <a:custGeom>
            <a:avLst/>
            <a:gdLst>
              <a:gd name="T0" fmla="*/ 146 w 254"/>
              <a:gd name="T1" fmla="*/ 65 h 253"/>
              <a:gd name="T2" fmla="*/ 148 w 254"/>
              <a:gd name="T3" fmla="*/ 65 h 253"/>
              <a:gd name="T4" fmla="*/ 162 w 254"/>
              <a:gd name="T5" fmla="*/ 62 h 253"/>
              <a:gd name="T6" fmla="*/ 190 w 254"/>
              <a:gd name="T7" fmla="*/ 27 h 253"/>
              <a:gd name="T8" fmla="*/ 188 w 254"/>
              <a:gd name="T9" fmla="*/ 16 h 253"/>
              <a:gd name="T10" fmla="*/ 146 w 254"/>
              <a:gd name="T11" fmla="*/ 1 h 253"/>
              <a:gd name="T12" fmla="*/ 138 w 254"/>
              <a:gd name="T13" fmla="*/ 9 h 253"/>
              <a:gd name="T14" fmla="*/ 138 w 254"/>
              <a:gd name="T15" fmla="*/ 54 h 253"/>
              <a:gd name="T16" fmla="*/ 146 w 254"/>
              <a:gd name="T17" fmla="*/ 65 h 253"/>
              <a:gd name="T18" fmla="*/ 26 w 254"/>
              <a:gd name="T19" fmla="*/ 65 h 253"/>
              <a:gd name="T20" fmla="*/ 67 w 254"/>
              <a:gd name="T21" fmla="*/ 84 h 253"/>
              <a:gd name="T22" fmla="*/ 81 w 254"/>
              <a:gd name="T23" fmla="*/ 81 h 253"/>
              <a:gd name="T24" fmla="*/ 107 w 254"/>
              <a:gd name="T25" fmla="*/ 65 h 253"/>
              <a:gd name="T26" fmla="*/ 115 w 254"/>
              <a:gd name="T27" fmla="*/ 54 h 253"/>
              <a:gd name="T28" fmla="*/ 115 w 254"/>
              <a:gd name="T29" fmla="*/ 9 h 253"/>
              <a:gd name="T30" fmla="*/ 106 w 254"/>
              <a:gd name="T31" fmla="*/ 1 h 253"/>
              <a:gd name="T32" fmla="*/ 23 w 254"/>
              <a:gd name="T33" fmla="*/ 54 h 253"/>
              <a:gd name="T34" fmla="*/ 26 w 254"/>
              <a:gd name="T35" fmla="*/ 65 h 253"/>
              <a:gd name="T36" fmla="*/ 173 w 254"/>
              <a:gd name="T37" fmla="*/ 184 h 253"/>
              <a:gd name="T38" fmla="*/ 159 w 254"/>
              <a:gd name="T39" fmla="*/ 182 h 253"/>
              <a:gd name="T40" fmla="*/ 127 w 254"/>
              <a:gd name="T41" fmla="*/ 191 h 253"/>
              <a:gd name="T42" fmla="*/ 62 w 254"/>
              <a:gd name="T43" fmla="*/ 126 h 253"/>
              <a:gd name="T44" fmla="*/ 63 w 254"/>
              <a:gd name="T45" fmla="*/ 116 h 253"/>
              <a:gd name="T46" fmla="*/ 57 w 254"/>
              <a:gd name="T47" fmla="*/ 104 h 253"/>
              <a:gd name="T48" fmla="*/ 16 w 254"/>
              <a:gd name="T49" fmla="*/ 85 h 253"/>
              <a:gd name="T50" fmla="*/ 5 w 254"/>
              <a:gd name="T51" fmla="*/ 90 h 253"/>
              <a:gd name="T52" fmla="*/ 0 w 254"/>
              <a:gd name="T53" fmla="*/ 126 h 253"/>
              <a:gd name="T54" fmla="*/ 127 w 254"/>
              <a:gd name="T55" fmla="*/ 253 h 253"/>
              <a:gd name="T56" fmla="*/ 205 w 254"/>
              <a:gd name="T57" fmla="*/ 226 h 253"/>
              <a:gd name="T58" fmla="*/ 205 w 254"/>
              <a:gd name="T59" fmla="*/ 215 h 253"/>
              <a:gd name="T60" fmla="*/ 173 w 254"/>
              <a:gd name="T61" fmla="*/ 184 h 253"/>
              <a:gd name="T62" fmla="*/ 220 w 254"/>
              <a:gd name="T63" fmla="*/ 40 h 253"/>
              <a:gd name="T64" fmla="*/ 208 w 254"/>
              <a:gd name="T65" fmla="*/ 41 h 253"/>
              <a:gd name="T66" fmla="*/ 180 w 254"/>
              <a:gd name="T67" fmla="*/ 76 h 253"/>
              <a:gd name="T68" fmla="*/ 180 w 254"/>
              <a:gd name="T69" fmla="*/ 89 h 253"/>
              <a:gd name="T70" fmla="*/ 192 w 254"/>
              <a:gd name="T71" fmla="*/ 126 h 253"/>
              <a:gd name="T72" fmla="*/ 186 w 254"/>
              <a:gd name="T73" fmla="*/ 153 h 253"/>
              <a:gd name="T74" fmla="*/ 188 w 254"/>
              <a:gd name="T75" fmla="*/ 167 h 253"/>
              <a:gd name="T76" fmla="*/ 220 w 254"/>
              <a:gd name="T77" fmla="*/ 198 h 253"/>
              <a:gd name="T78" fmla="*/ 232 w 254"/>
              <a:gd name="T79" fmla="*/ 197 h 253"/>
              <a:gd name="T80" fmla="*/ 254 w 254"/>
              <a:gd name="T81" fmla="*/ 126 h 253"/>
              <a:gd name="T82" fmla="*/ 220 w 254"/>
              <a:gd name="T83" fmla="*/ 4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4" h="253">
                <a:moveTo>
                  <a:pt x="146" y="65"/>
                </a:moveTo>
                <a:cubicBezTo>
                  <a:pt x="147" y="65"/>
                  <a:pt x="148" y="65"/>
                  <a:pt x="148" y="65"/>
                </a:cubicBezTo>
                <a:cubicBezTo>
                  <a:pt x="153" y="67"/>
                  <a:pt x="159" y="66"/>
                  <a:pt x="162" y="62"/>
                </a:cubicBezTo>
                <a:cubicBezTo>
                  <a:pt x="190" y="27"/>
                  <a:pt x="190" y="27"/>
                  <a:pt x="190" y="27"/>
                </a:cubicBezTo>
                <a:cubicBezTo>
                  <a:pt x="194" y="23"/>
                  <a:pt x="193" y="18"/>
                  <a:pt x="188" y="16"/>
                </a:cubicBezTo>
                <a:cubicBezTo>
                  <a:pt x="176" y="8"/>
                  <a:pt x="161" y="3"/>
                  <a:pt x="146" y="1"/>
                </a:cubicBezTo>
                <a:cubicBezTo>
                  <a:pt x="142" y="0"/>
                  <a:pt x="138" y="4"/>
                  <a:pt x="138" y="9"/>
                </a:cubicBezTo>
                <a:cubicBezTo>
                  <a:pt x="138" y="54"/>
                  <a:pt x="138" y="54"/>
                  <a:pt x="138" y="54"/>
                </a:cubicBezTo>
                <a:cubicBezTo>
                  <a:pt x="138" y="59"/>
                  <a:pt x="142" y="63"/>
                  <a:pt x="146" y="65"/>
                </a:cubicBezTo>
                <a:close/>
                <a:moveTo>
                  <a:pt x="26" y="65"/>
                </a:moveTo>
                <a:cubicBezTo>
                  <a:pt x="67" y="84"/>
                  <a:pt x="67" y="84"/>
                  <a:pt x="67" y="84"/>
                </a:cubicBezTo>
                <a:cubicBezTo>
                  <a:pt x="72" y="86"/>
                  <a:pt x="77" y="85"/>
                  <a:pt x="81" y="81"/>
                </a:cubicBezTo>
                <a:cubicBezTo>
                  <a:pt x="88" y="74"/>
                  <a:pt x="97" y="68"/>
                  <a:pt x="107" y="65"/>
                </a:cubicBezTo>
                <a:cubicBezTo>
                  <a:pt x="111" y="64"/>
                  <a:pt x="115" y="59"/>
                  <a:pt x="115" y="54"/>
                </a:cubicBezTo>
                <a:cubicBezTo>
                  <a:pt x="115" y="9"/>
                  <a:pt x="115" y="9"/>
                  <a:pt x="115" y="9"/>
                </a:cubicBezTo>
                <a:cubicBezTo>
                  <a:pt x="115" y="4"/>
                  <a:pt x="111" y="0"/>
                  <a:pt x="106" y="1"/>
                </a:cubicBezTo>
                <a:cubicBezTo>
                  <a:pt x="72" y="7"/>
                  <a:pt x="42" y="27"/>
                  <a:pt x="23" y="54"/>
                </a:cubicBezTo>
                <a:cubicBezTo>
                  <a:pt x="20" y="58"/>
                  <a:pt x="21" y="63"/>
                  <a:pt x="26" y="65"/>
                </a:cubicBezTo>
                <a:close/>
                <a:moveTo>
                  <a:pt x="173" y="184"/>
                </a:moveTo>
                <a:cubicBezTo>
                  <a:pt x="169" y="180"/>
                  <a:pt x="163" y="180"/>
                  <a:pt x="159" y="182"/>
                </a:cubicBezTo>
                <a:cubicBezTo>
                  <a:pt x="150" y="188"/>
                  <a:pt x="139" y="191"/>
                  <a:pt x="127" y="191"/>
                </a:cubicBezTo>
                <a:cubicBezTo>
                  <a:pt x="91" y="191"/>
                  <a:pt x="62" y="162"/>
                  <a:pt x="62" y="126"/>
                </a:cubicBezTo>
                <a:cubicBezTo>
                  <a:pt x="62" y="123"/>
                  <a:pt x="63" y="120"/>
                  <a:pt x="63" y="116"/>
                </a:cubicBezTo>
                <a:cubicBezTo>
                  <a:pt x="64" y="112"/>
                  <a:pt x="61" y="106"/>
                  <a:pt x="57" y="104"/>
                </a:cubicBezTo>
                <a:cubicBezTo>
                  <a:pt x="16" y="85"/>
                  <a:pt x="16" y="85"/>
                  <a:pt x="16" y="85"/>
                </a:cubicBezTo>
                <a:cubicBezTo>
                  <a:pt x="12" y="83"/>
                  <a:pt x="7" y="86"/>
                  <a:pt x="5" y="90"/>
                </a:cubicBezTo>
                <a:cubicBezTo>
                  <a:pt x="2" y="102"/>
                  <a:pt x="0" y="114"/>
                  <a:pt x="0" y="126"/>
                </a:cubicBezTo>
                <a:cubicBezTo>
                  <a:pt x="0" y="196"/>
                  <a:pt x="57" y="253"/>
                  <a:pt x="127" y="253"/>
                </a:cubicBezTo>
                <a:cubicBezTo>
                  <a:pt x="156" y="253"/>
                  <a:pt x="183" y="243"/>
                  <a:pt x="205" y="226"/>
                </a:cubicBezTo>
                <a:cubicBezTo>
                  <a:pt x="209" y="223"/>
                  <a:pt x="209" y="218"/>
                  <a:pt x="205" y="215"/>
                </a:cubicBezTo>
                <a:lnTo>
                  <a:pt x="173" y="184"/>
                </a:lnTo>
                <a:close/>
                <a:moveTo>
                  <a:pt x="220" y="40"/>
                </a:moveTo>
                <a:cubicBezTo>
                  <a:pt x="216" y="37"/>
                  <a:pt x="211" y="37"/>
                  <a:pt x="208" y="41"/>
                </a:cubicBezTo>
                <a:cubicBezTo>
                  <a:pt x="180" y="76"/>
                  <a:pt x="180" y="76"/>
                  <a:pt x="180" y="76"/>
                </a:cubicBezTo>
                <a:cubicBezTo>
                  <a:pt x="177" y="79"/>
                  <a:pt x="177" y="85"/>
                  <a:pt x="180" y="89"/>
                </a:cubicBezTo>
                <a:cubicBezTo>
                  <a:pt x="187" y="100"/>
                  <a:pt x="192" y="113"/>
                  <a:pt x="192" y="126"/>
                </a:cubicBezTo>
                <a:cubicBezTo>
                  <a:pt x="192" y="136"/>
                  <a:pt x="189" y="145"/>
                  <a:pt x="186" y="153"/>
                </a:cubicBezTo>
                <a:cubicBezTo>
                  <a:pt x="184" y="158"/>
                  <a:pt x="184" y="164"/>
                  <a:pt x="188" y="167"/>
                </a:cubicBezTo>
                <a:cubicBezTo>
                  <a:pt x="220" y="198"/>
                  <a:pt x="220" y="198"/>
                  <a:pt x="220" y="198"/>
                </a:cubicBezTo>
                <a:cubicBezTo>
                  <a:pt x="224" y="202"/>
                  <a:pt x="229" y="201"/>
                  <a:pt x="232" y="197"/>
                </a:cubicBezTo>
                <a:cubicBezTo>
                  <a:pt x="246" y="177"/>
                  <a:pt x="254" y="153"/>
                  <a:pt x="254" y="126"/>
                </a:cubicBezTo>
                <a:cubicBezTo>
                  <a:pt x="254" y="93"/>
                  <a:pt x="241" y="63"/>
                  <a:pt x="220" y="4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677" name="Freeform 13"/>
          <p:cNvSpPr>
            <a:spLocks noEditPoints="1"/>
          </p:cNvSpPr>
          <p:nvPr userDrawn="1"/>
        </p:nvSpPr>
        <p:spPr bwMode="auto">
          <a:xfrm>
            <a:off x="2601851" y="5353034"/>
            <a:ext cx="426053" cy="382896"/>
          </a:xfrm>
          <a:custGeom>
            <a:avLst/>
            <a:gdLst>
              <a:gd name="T0" fmla="*/ 15 w 266"/>
              <a:gd name="T1" fmla="*/ 185 h 239"/>
              <a:gd name="T2" fmla="*/ 15 w 266"/>
              <a:gd name="T3" fmla="*/ 239 h 239"/>
              <a:gd name="T4" fmla="*/ 77 w 266"/>
              <a:gd name="T5" fmla="*/ 239 h 239"/>
              <a:gd name="T6" fmla="*/ 77 w 266"/>
              <a:gd name="T7" fmla="*/ 138 h 239"/>
              <a:gd name="T8" fmla="*/ 72 w 266"/>
              <a:gd name="T9" fmla="*/ 133 h 239"/>
              <a:gd name="T10" fmla="*/ 15 w 266"/>
              <a:gd name="T11" fmla="*/ 185 h 239"/>
              <a:gd name="T12" fmla="*/ 95 w 266"/>
              <a:gd name="T13" fmla="*/ 156 h 239"/>
              <a:gd name="T14" fmla="*/ 95 w 266"/>
              <a:gd name="T15" fmla="*/ 239 h 239"/>
              <a:gd name="T16" fmla="*/ 157 w 266"/>
              <a:gd name="T17" fmla="*/ 239 h 239"/>
              <a:gd name="T18" fmla="*/ 157 w 266"/>
              <a:gd name="T19" fmla="*/ 150 h 239"/>
              <a:gd name="T20" fmla="*/ 122 w 266"/>
              <a:gd name="T21" fmla="*/ 183 h 239"/>
              <a:gd name="T22" fmla="*/ 95 w 266"/>
              <a:gd name="T23" fmla="*/ 156 h 239"/>
              <a:gd name="T24" fmla="*/ 251 w 266"/>
              <a:gd name="T25" fmla="*/ 3 h 239"/>
              <a:gd name="T26" fmla="*/ 215 w 266"/>
              <a:gd name="T27" fmla="*/ 12 h 239"/>
              <a:gd name="T28" fmla="*/ 206 w 266"/>
              <a:gd name="T29" fmla="*/ 26 h 239"/>
              <a:gd name="T30" fmla="*/ 215 w 266"/>
              <a:gd name="T31" fmla="*/ 34 h 239"/>
              <a:gd name="T32" fmla="*/ 122 w 266"/>
              <a:gd name="T33" fmla="*/ 121 h 239"/>
              <a:gd name="T34" fmla="*/ 72 w 266"/>
              <a:gd name="T35" fmla="*/ 72 h 239"/>
              <a:gd name="T36" fmla="*/ 0 w 266"/>
              <a:gd name="T37" fmla="*/ 137 h 239"/>
              <a:gd name="T38" fmla="*/ 15 w 266"/>
              <a:gd name="T39" fmla="*/ 153 h 239"/>
              <a:gd name="T40" fmla="*/ 72 w 266"/>
              <a:gd name="T41" fmla="*/ 102 h 239"/>
              <a:gd name="T42" fmla="*/ 121 w 266"/>
              <a:gd name="T43" fmla="*/ 152 h 239"/>
              <a:gd name="T44" fmla="*/ 231 w 266"/>
              <a:gd name="T45" fmla="*/ 50 h 239"/>
              <a:gd name="T46" fmla="*/ 240 w 266"/>
              <a:gd name="T47" fmla="*/ 59 h 239"/>
              <a:gd name="T48" fmla="*/ 254 w 266"/>
              <a:gd name="T49" fmla="*/ 51 h 239"/>
              <a:gd name="T50" fmla="*/ 264 w 266"/>
              <a:gd name="T51" fmla="*/ 15 h 239"/>
              <a:gd name="T52" fmla="*/ 251 w 266"/>
              <a:gd name="T53" fmla="*/ 3 h 239"/>
              <a:gd name="T54" fmla="*/ 176 w 266"/>
              <a:gd name="T55" fmla="*/ 132 h 239"/>
              <a:gd name="T56" fmla="*/ 176 w 266"/>
              <a:gd name="T57" fmla="*/ 239 h 239"/>
              <a:gd name="T58" fmla="*/ 238 w 266"/>
              <a:gd name="T59" fmla="*/ 239 h 239"/>
              <a:gd name="T60" fmla="*/ 238 w 266"/>
              <a:gd name="T61" fmla="*/ 82 h 239"/>
              <a:gd name="T62" fmla="*/ 234 w 266"/>
              <a:gd name="T63" fmla="*/ 78 h 239"/>
              <a:gd name="T64" fmla="*/ 176 w 266"/>
              <a:gd name="T65" fmla="*/ 132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6" h="239">
                <a:moveTo>
                  <a:pt x="15" y="185"/>
                </a:moveTo>
                <a:cubicBezTo>
                  <a:pt x="15" y="239"/>
                  <a:pt x="15" y="239"/>
                  <a:pt x="15" y="239"/>
                </a:cubicBezTo>
                <a:cubicBezTo>
                  <a:pt x="77" y="239"/>
                  <a:pt x="77" y="239"/>
                  <a:pt x="77" y="239"/>
                </a:cubicBezTo>
                <a:cubicBezTo>
                  <a:pt x="77" y="138"/>
                  <a:pt x="77" y="138"/>
                  <a:pt x="77" y="138"/>
                </a:cubicBezTo>
                <a:cubicBezTo>
                  <a:pt x="72" y="133"/>
                  <a:pt x="72" y="133"/>
                  <a:pt x="72" y="133"/>
                </a:cubicBezTo>
                <a:lnTo>
                  <a:pt x="15" y="185"/>
                </a:lnTo>
                <a:close/>
                <a:moveTo>
                  <a:pt x="95" y="156"/>
                </a:moveTo>
                <a:cubicBezTo>
                  <a:pt x="95" y="239"/>
                  <a:pt x="95" y="239"/>
                  <a:pt x="95" y="239"/>
                </a:cubicBezTo>
                <a:cubicBezTo>
                  <a:pt x="157" y="239"/>
                  <a:pt x="157" y="239"/>
                  <a:pt x="157" y="239"/>
                </a:cubicBezTo>
                <a:cubicBezTo>
                  <a:pt x="157" y="150"/>
                  <a:pt x="157" y="150"/>
                  <a:pt x="157" y="150"/>
                </a:cubicBezTo>
                <a:cubicBezTo>
                  <a:pt x="122" y="183"/>
                  <a:pt x="122" y="183"/>
                  <a:pt x="122" y="183"/>
                </a:cubicBezTo>
                <a:lnTo>
                  <a:pt x="95" y="156"/>
                </a:lnTo>
                <a:close/>
                <a:moveTo>
                  <a:pt x="251" y="3"/>
                </a:moveTo>
                <a:cubicBezTo>
                  <a:pt x="215" y="12"/>
                  <a:pt x="215" y="12"/>
                  <a:pt x="215" y="12"/>
                </a:cubicBezTo>
                <a:cubicBezTo>
                  <a:pt x="205" y="15"/>
                  <a:pt x="202" y="21"/>
                  <a:pt x="206" y="26"/>
                </a:cubicBezTo>
                <a:cubicBezTo>
                  <a:pt x="215" y="34"/>
                  <a:pt x="215" y="34"/>
                  <a:pt x="215" y="34"/>
                </a:cubicBezTo>
                <a:cubicBezTo>
                  <a:pt x="122" y="121"/>
                  <a:pt x="122" y="121"/>
                  <a:pt x="122" y="121"/>
                </a:cubicBezTo>
                <a:cubicBezTo>
                  <a:pt x="72" y="72"/>
                  <a:pt x="72" y="72"/>
                  <a:pt x="72" y="72"/>
                </a:cubicBezTo>
                <a:cubicBezTo>
                  <a:pt x="0" y="137"/>
                  <a:pt x="0" y="137"/>
                  <a:pt x="0" y="137"/>
                </a:cubicBezTo>
                <a:cubicBezTo>
                  <a:pt x="15" y="153"/>
                  <a:pt x="15" y="153"/>
                  <a:pt x="15" y="153"/>
                </a:cubicBezTo>
                <a:cubicBezTo>
                  <a:pt x="72" y="102"/>
                  <a:pt x="72" y="102"/>
                  <a:pt x="72" y="102"/>
                </a:cubicBezTo>
                <a:cubicBezTo>
                  <a:pt x="121" y="152"/>
                  <a:pt x="121" y="152"/>
                  <a:pt x="121" y="152"/>
                </a:cubicBezTo>
                <a:cubicBezTo>
                  <a:pt x="231" y="50"/>
                  <a:pt x="231" y="50"/>
                  <a:pt x="231" y="50"/>
                </a:cubicBezTo>
                <a:cubicBezTo>
                  <a:pt x="231" y="50"/>
                  <a:pt x="235" y="54"/>
                  <a:pt x="240" y="59"/>
                </a:cubicBezTo>
                <a:cubicBezTo>
                  <a:pt x="245" y="64"/>
                  <a:pt x="252" y="61"/>
                  <a:pt x="254" y="51"/>
                </a:cubicBezTo>
                <a:cubicBezTo>
                  <a:pt x="264" y="15"/>
                  <a:pt x="264" y="15"/>
                  <a:pt x="264" y="15"/>
                </a:cubicBezTo>
                <a:cubicBezTo>
                  <a:pt x="266" y="6"/>
                  <a:pt x="260" y="0"/>
                  <a:pt x="251" y="3"/>
                </a:cubicBezTo>
                <a:close/>
                <a:moveTo>
                  <a:pt x="176" y="132"/>
                </a:moveTo>
                <a:cubicBezTo>
                  <a:pt x="176" y="239"/>
                  <a:pt x="176" y="239"/>
                  <a:pt x="176" y="239"/>
                </a:cubicBezTo>
                <a:cubicBezTo>
                  <a:pt x="238" y="239"/>
                  <a:pt x="238" y="239"/>
                  <a:pt x="238" y="239"/>
                </a:cubicBezTo>
                <a:cubicBezTo>
                  <a:pt x="238" y="82"/>
                  <a:pt x="238" y="82"/>
                  <a:pt x="238" y="82"/>
                </a:cubicBezTo>
                <a:cubicBezTo>
                  <a:pt x="234" y="78"/>
                  <a:pt x="234" y="78"/>
                  <a:pt x="234" y="78"/>
                </a:cubicBezTo>
                <a:lnTo>
                  <a:pt x="176" y="132"/>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680" name="Freeform 18"/>
          <p:cNvSpPr>
            <a:spLocks noEditPoints="1"/>
          </p:cNvSpPr>
          <p:nvPr userDrawn="1"/>
        </p:nvSpPr>
        <p:spPr bwMode="auto">
          <a:xfrm>
            <a:off x="2632152" y="6636168"/>
            <a:ext cx="365450" cy="370959"/>
          </a:xfrm>
          <a:custGeom>
            <a:avLst/>
            <a:gdLst>
              <a:gd name="T0" fmla="*/ 136 w 228"/>
              <a:gd name="T1" fmla="*/ 103 h 231"/>
              <a:gd name="T2" fmla="*/ 212 w 228"/>
              <a:gd name="T3" fmla="*/ 81 h 231"/>
              <a:gd name="T4" fmla="*/ 219 w 228"/>
              <a:gd name="T5" fmla="*/ 64 h 231"/>
              <a:gd name="T6" fmla="*/ 161 w 228"/>
              <a:gd name="T7" fmla="*/ 9 h 231"/>
              <a:gd name="T8" fmla="*/ 145 w 228"/>
              <a:gd name="T9" fmla="*/ 18 h 231"/>
              <a:gd name="T10" fmla="*/ 126 w 228"/>
              <a:gd name="T11" fmla="*/ 94 h 231"/>
              <a:gd name="T12" fmla="*/ 136 w 228"/>
              <a:gd name="T13" fmla="*/ 103 h 231"/>
              <a:gd name="T14" fmla="*/ 97 w 228"/>
              <a:gd name="T15" fmla="*/ 87 h 231"/>
              <a:gd name="T16" fmla="*/ 103 w 228"/>
              <a:gd name="T17" fmla="*/ 91 h 231"/>
              <a:gd name="T18" fmla="*/ 110 w 228"/>
              <a:gd name="T19" fmla="*/ 72 h 231"/>
              <a:gd name="T20" fmla="*/ 122 w 228"/>
              <a:gd name="T21" fmla="*/ 15 h 231"/>
              <a:gd name="T22" fmla="*/ 117 w 228"/>
              <a:gd name="T23" fmla="*/ 1 h 231"/>
              <a:gd name="T24" fmla="*/ 111 w 228"/>
              <a:gd name="T25" fmla="*/ 1 h 231"/>
              <a:gd name="T26" fmla="*/ 60 w 228"/>
              <a:gd name="T27" fmla="*/ 11 h 231"/>
              <a:gd name="T28" fmla="*/ 56 w 228"/>
              <a:gd name="T29" fmla="*/ 28 h 231"/>
              <a:gd name="T30" fmla="*/ 97 w 228"/>
              <a:gd name="T31" fmla="*/ 87 h 231"/>
              <a:gd name="T32" fmla="*/ 199 w 228"/>
              <a:gd name="T33" fmla="*/ 159 h 231"/>
              <a:gd name="T34" fmla="*/ 109 w 228"/>
              <a:gd name="T35" fmla="*/ 135 h 231"/>
              <a:gd name="T36" fmla="*/ 100 w 228"/>
              <a:gd name="T37" fmla="*/ 130 h 231"/>
              <a:gd name="T38" fmla="*/ 44 w 228"/>
              <a:gd name="T39" fmla="*/ 50 h 231"/>
              <a:gd name="T40" fmla="*/ 27 w 228"/>
              <a:gd name="T41" fmla="*/ 49 h 231"/>
              <a:gd name="T42" fmla="*/ 0 w 228"/>
              <a:gd name="T43" fmla="*/ 121 h 231"/>
              <a:gd name="T44" fmla="*/ 110 w 228"/>
              <a:gd name="T45" fmla="*/ 231 h 231"/>
              <a:gd name="T46" fmla="*/ 206 w 228"/>
              <a:gd name="T47" fmla="*/ 174 h 231"/>
              <a:gd name="T48" fmla="*/ 199 w 228"/>
              <a:gd name="T49" fmla="*/ 159 h 231"/>
              <a:gd name="T50" fmla="*/ 215 w 228"/>
              <a:gd name="T51" fmla="*/ 108 h 231"/>
              <a:gd name="T52" fmla="*/ 160 w 228"/>
              <a:gd name="T53" fmla="*/ 118 h 231"/>
              <a:gd name="T54" fmla="*/ 141 w 228"/>
              <a:gd name="T55" fmla="*/ 124 h 231"/>
              <a:gd name="T56" fmla="*/ 160 w 228"/>
              <a:gd name="T57" fmla="*/ 129 h 231"/>
              <a:gd name="T58" fmla="*/ 214 w 228"/>
              <a:gd name="T59" fmla="*/ 138 h 231"/>
              <a:gd name="T60" fmla="*/ 228 w 228"/>
              <a:gd name="T61" fmla="*/ 127 h 231"/>
              <a:gd name="T62" fmla="*/ 228 w 228"/>
              <a:gd name="T63" fmla="*/ 119 h 231"/>
              <a:gd name="T64" fmla="*/ 215 w 228"/>
              <a:gd name="T65" fmla="*/ 108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8" h="231">
                <a:moveTo>
                  <a:pt x="136" y="103"/>
                </a:moveTo>
                <a:cubicBezTo>
                  <a:pt x="155" y="98"/>
                  <a:pt x="192" y="86"/>
                  <a:pt x="212" y="81"/>
                </a:cubicBezTo>
                <a:cubicBezTo>
                  <a:pt x="219" y="78"/>
                  <a:pt x="223" y="71"/>
                  <a:pt x="219" y="64"/>
                </a:cubicBezTo>
                <a:cubicBezTo>
                  <a:pt x="207" y="39"/>
                  <a:pt x="186" y="19"/>
                  <a:pt x="161" y="9"/>
                </a:cubicBezTo>
                <a:cubicBezTo>
                  <a:pt x="154" y="6"/>
                  <a:pt x="146" y="11"/>
                  <a:pt x="145" y="18"/>
                </a:cubicBezTo>
                <a:cubicBezTo>
                  <a:pt x="126" y="94"/>
                  <a:pt x="126" y="94"/>
                  <a:pt x="126" y="94"/>
                </a:cubicBezTo>
                <a:cubicBezTo>
                  <a:pt x="125" y="101"/>
                  <a:pt x="129" y="105"/>
                  <a:pt x="136" y="103"/>
                </a:cubicBezTo>
                <a:close/>
                <a:moveTo>
                  <a:pt x="97" y="87"/>
                </a:moveTo>
                <a:cubicBezTo>
                  <a:pt x="99" y="90"/>
                  <a:pt x="101" y="91"/>
                  <a:pt x="103" y="91"/>
                </a:cubicBezTo>
                <a:cubicBezTo>
                  <a:pt x="107" y="90"/>
                  <a:pt x="108" y="79"/>
                  <a:pt x="110" y="72"/>
                </a:cubicBezTo>
                <a:cubicBezTo>
                  <a:pt x="122" y="15"/>
                  <a:pt x="122" y="15"/>
                  <a:pt x="122" y="15"/>
                </a:cubicBezTo>
                <a:cubicBezTo>
                  <a:pt x="123" y="8"/>
                  <a:pt x="122" y="2"/>
                  <a:pt x="117" y="1"/>
                </a:cubicBezTo>
                <a:cubicBezTo>
                  <a:pt x="114" y="1"/>
                  <a:pt x="113" y="1"/>
                  <a:pt x="111" y="1"/>
                </a:cubicBezTo>
                <a:cubicBezTo>
                  <a:pt x="93" y="0"/>
                  <a:pt x="75" y="4"/>
                  <a:pt x="60" y="11"/>
                </a:cubicBezTo>
                <a:cubicBezTo>
                  <a:pt x="53" y="14"/>
                  <a:pt x="52" y="22"/>
                  <a:pt x="56" y="28"/>
                </a:cubicBezTo>
                <a:lnTo>
                  <a:pt x="97" y="87"/>
                </a:lnTo>
                <a:close/>
                <a:moveTo>
                  <a:pt x="199" y="159"/>
                </a:moveTo>
                <a:cubicBezTo>
                  <a:pt x="173" y="152"/>
                  <a:pt x="126" y="140"/>
                  <a:pt x="109" y="135"/>
                </a:cubicBezTo>
                <a:cubicBezTo>
                  <a:pt x="104" y="134"/>
                  <a:pt x="101" y="131"/>
                  <a:pt x="100" y="130"/>
                </a:cubicBezTo>
                <a:cubicBezTo>
                  <a:pt x="93" y="119"/>
                  <a:pt x="65" y="80"/>
                  <a:pt x="44" y="50"/>
                </a:cubicBezTo>
                <a:cubicBezTo>
                  <a:pt x="40" y="44"/>
                  <a:pt x="32" y="43"/>
                  <a:pt x="27" y="49"/>
                </a:cubicBezTo>
                <a:cubicBezTo>
                  <a:pt x="10" y="68"/>
                  <a:pt x="0" y="93"/>
                  <a:pt x="0" y="121"/>
                </a:cubicBezTo>
                <a:cubicBezTo>
                  <a:pt x="0" y="182"/>
                  <a:pt x="49" y="231"/>
                  <a:pt x="110" y="231"/>
                </a:cubicBezTo>
                <a:cubicBezTo>
                  <a:pt x="152" y="231"/>
                  <a:pt x="188" y="208"/>
                  <a:pt x="206" y="174"/>
                </a:cubicBezTo>
                <a:cubicBezTo>
                  <a:pt x="210" y="168"/>
                  <a:pt x="206" y="161"/>
                  <a:pt x="199" y="159"/>
                </a:cubicBezTo>
                <a:close/>
                <a:moveTo>
                  <a:pt x="215" y="108"/>
                </a:moveTo>
                <a:cubicBezTo>
                  <a:pt x="160" y="118"/>
                  <a:pt x="160" y="118"/>
                  <a:pt x="160" y="118"/>
                </a:cubicBezTo>
                <a:cubicBezTo>
                  <a:pt x="152" y="120"/>
                  <a:pt x="141" y="120"/>
                  <a:pt x="141" y="124"/>
                </a:cubicBezTo>
                <a:cubicBezTo>
                  <a:pt x="141" y="127"/>
                  <a:pt x="153" y="128"/>
                  <a:pt x="160" y="129"/>
                </a:cubicBezTo>
                <a:cubicBezTo>
                  <a:pt x="214" y="138"/>
                  <a:pt x="214" y="138"/>
                  <a:pt x="214" y="138"/>
                </a:cubicBezTo>
                <a:cubicBezTo>
                  <a:pt x="221" y="140"/>
                  <a:pt x="228" y="135"/>
                  <a:pt x="228" y="127"/>
                </a:cubicBezTo>
                <a:cubicBezTo>
                  <a:pt x="228" y="124"/>
                  <a:pt x="228" y="122"/>
                  <a:pt x="228" y="119"/>
                </a:cubicBezTo>
                <a:cubicBezTo>
                  <a:pt x="228" y="112"/>
                  <a:pt x="222" y="107"/>
                  <a:pt x="215" y="108"/>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07" name="Group 24"/>
          <p:cNvGrpSpPr/>
          <p:nvPr userDrawn="1"/>
        </p:nvGrpSpPr>
        <p:grpSpPr>
          <a:xfrm>
            <a:off x="657455" y="2160749"/>
            <a:ext cx="386302" cy="457523"/>
            <a:chOff x="1981200" y="1947863"/>
            <a:chExt cx="852488" cy="1009650"/>
          </a:xfrm>
          <a:solidFill>
            <a:schemeClr val="tx2"/>
          </a:solidFill>
        </p:grpSpPr>
        <p:sp>
          <p:nvSpPr>
            <p:cNvPr id="108" name="Freeform 15"/>
            <p:cNvSpPr>
              <a:spLocks noEditPoints="1"/>
            </p:cNvSpPr>
            <p:nvPr/>
          </p:nvSpPr>
          <p:spPr bwMode="auto">
            <a:xfrm>
              <a:off x="1981200" y="1947863"/>
              <a:ext cx="852488" cy="1009650"/>
            </a:xfrm>
            <a:custGeom>
              <a:avLst/>
              <a:gdLst>
                <a:gd name="T0" fmla="*/ 271 w 384"/>
                <a:gd name="T1" fmla="*/ 382 h 455"/>
                <a:gd name="T2" fmla="*/ 247 w 384"/>
                <a:gd name="T3" fmla="*/ 376 h 455"/>
                <a:gd name="T4" fmla="*/ 384 w 384"/>
                <a:gd name="T5" fmla="*/ 192 h 455"/>
                <a:gd name="T6" fmla="*/ 192 w 384"/>
                <a:gd name="T7" fmla="*/ 0 h 455"/>
                <a:gd name="T8" fmla="*/ 0 w 384"/>
                <a:gd name="T9" fmla="*/ 192 h 455"/>
                <a:gd name="T10" fmla="*/ 137 w 384"/>
                <a:gd name="T11" fmla="*/ 376 h 455"/>
                <a:gd name="T12" fmla="*/ 113 w 384"/>
                <a:gd name="T13" fmla="*/ 382 h 455"/>
                <a:gd name="T14" fmla="*/ 42 w 384"/>
                <a:gd name="T15" fmla="*/ 415 h 455"/>
                <a:gd name="T16" fmla="*/ 35 w 384"/>
                <a:gd name="T17" fmla="*/ 427 h 455"/>
                <a:gd name="T18" fmla="*/ 35 w 384"/>
                <a:gd name="T19" fmla="*/ 441 h 455"/>
                <a:gd name="T20" fmla="*/ 50 w 384"/>
                <a:gd name="T21" fmla="*/ 455 h 455"/>
                <a:gd name="T22" fmla="*/ 192 w 384"/>
                <a:gd name="T23" fmla="*/ 455 h 455"/>
                <a:gd name="T24" fmla="*/ 334 w 384"/>
                <a:gd name="T25" fmla="*/ 455 h 455"/>
                <a:gd name="T26" fmla="*/ 349 w 384"/>
                <a:gd name="T27" fmla="*/ 441 h 455"/>
                <a:gd name="T28" fmla="*/ 349 w 384"/>
                <a:gd name="T29" fmla="*/ 427 h 455"/>
                <a:gd name="T30" fmla="*/ 342 w 384"/>
                <a:gd name="T31" fmla="*/ 415 h 455"/>
                <a:gd name="T32" fmla="*/ 271 w 384"/>
                <a:gd name="T33" fmla="*/ 382 h 455"/>
                <a:gd name="T34" fmla="*/ 42 w 384"/>
                <a:gd name="T35" fmla="*/ 192 h 455"/>
                <a:gd name="T36" fmla="*/ 192 w 384"/>
                <a:gd name="T37" fmla="*/ 42 h 455"/>
                <a:gd name="T38" fmla="*/ 342 w 384"/>
                <a:gd name="T39" fmla="*/ 192 h 455"/>
                <a:gd name="T40" fmla="*/ 192 w 384"/>
                <a:gd name="T41" fmla="*/ 341 h 455"/>
                <a:gd name="T42" fmla="*/ 42 w 384"/>
                <a:gd name="T43" fmla="*/ 192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4" h="455">
                  <a:moveTo>
                    <a:pt x="271" y="382"/>
                  </a:moveTo>
                  <a:cubicBezTo>
                    <a:pt x="263" y="380"/>
                    <a:pt x="255" y="378"/>
                    <a:pt x="247" y="376"/>
                  </a:cubicBezTo>
                  <a:cubicBezTo>
                    <a:pt x="326" y="353"/>
                    <a:pt x="384" y="279"/>
                    <a:pt x="384" y="192"/>
                  </a:cubicBezTo>
                  <a:cubicBezTo>
                    <a:pt x="384" y="86"/>
                    <a:pt x="298" y="0"/>
                    <a:pt x="192" y="0"/>
                  </a:cubicBezTo>
                  <a:cubicBezTo>
                    <a:pt x="86" y="0"/>
                    <a:pt x="0" y="86"/>
                    <a:pt x="0" y="192"/>
                  </a:cubicBezTo>
                  <a:cubicBezTo>
                    <a:pt x="0" y="279"/>
                    <a:pt x="58" y="353"/>
                    <a:pt x="137" y="376"/>
                  </a:cubicBezTo>
                  <a:cubicBezTo>
                    <a:pt x="129" y="378"/>
                    <a:pt x="121" y="380"/>
                    <a:pt x="113" y="382"/>
                  </a:cubicBezTo>
                  <a:cubicBezTo>
                    <a:pt x="88" y="390"/>
                    <a:pt x="63" y="401"/>
                    <a:pt x="42" y="415"/>
                  </a:cubicBezTo>
                  <a:cubicBezTo>
                    <a:pt x="38" y="417"/>
                    <a:pt x="35" y="422"/>
                    <a:pt x="35" y="427"/>
                  </a:cubicBezTo>
                  <a:cubicBezTo>
                    <a:pt x="35" y="441"/>
                    <a:pt x="35" y="441"/>
                    <a:pt x="35" y="441"/>
                  </a:cubicBezTo>
                  <a:cubicBezTo>
                    <a:pt x="35" y="449"/>
                    <a:pt x="42" y="455"/>
                    <a:pt x="50" y="455"/>
                  </a:cubicBezTo>
                  <a:cubicBezTo>
                    <a:pt x="192" y="455"/>
                    <a:pt x="192" y="455"/>
                    <a:pt x="192" y="455"/>
                  </a:cubicBezTo>
                  <a:cubicBezTo>
                    <a:pt x="334" y="455"/>
                    <a:pt x="334" y="455"/>
                    <a:pt x="334" y="455"/>
                  </a:cubicBezTo>
                  <a:cubicBezTo>
                    <a:pt x="342" y="455"/>
                    <a:pt x="349" y="449"/>
                    <a:pt x="349" y="441"/>
                  </a:cubicBezTo>
                  <a:cubicBezTo>
                    <a:pt x="349" y="427"/>
                    <a:pt x="349" y="427"/>
                    <a:pt x="349" y="427"/>
                  </a:cubicBezTo>
                  <a:cubicBezTo>
                    <a:pt x="349" y="422"/>
                    <a:pt x="346" y="417"/>
                    <a:pt x="342" y="415"/>
                  </a:cubicBezTo>
                  <a:cubicBezTo>
                    <a:pt x="321" y="401"/>
                    <a:pt x="296" y="390"/>
                    <a:pt x="271" y="382"/>
                  </a:cubicBezTo>
                  <a:close/>
                  <a:moveTo>
                    <a:pt x="42" y="192"/>
                  </a:moveTo>
                  <a:cubicBezTo>
                    <a:pt x="42" y="109"/>
                    <a:pt x="109" y="42"/>
                    <a:pt x="192" y="42"/>
                  </a:cubicBezTo>
                  <a:cubicBezTo>
                    <a:pt x="275" y="42"/>
                    <a:pt x="342" y="109"/>
                    <a:pt x="342" y="192"/>
                  </a:cubicBezTo>
                  <a:cubicBezTo>
                    <a:pt x="342" y="274"/>
                    <a:pt x="275" y="341"/>
                    <a:pt x="192" y="341"/>
                  </a:cubicBezTo>
                  <a:cubicBezTo>
                    <a:pt x="109" y="341"/>
                    <a:pt x="42" y="274"/>
                    <a:pt x="42" y="1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16"/>
            <p:cNvSpPr>
              <a:spLocks noEditPoints="1"/>
            </p:cNvSpPr>
            <p:nvPr/>
          </p:nvSpPr>
          <p:spPr bwMode="auto">
            <a:xfrm>
              <a:off x="2138364" y="2105026"/>
              <a:ext cx="538162" cy="538164"/>
            </a:xfrm>
            <a:custGeom>
              <a:avLst/>
              <a:gdLst>
                <a:gd name="T0" fmla="*/ 121 w 242"/>
                <a:gd name="T1" fmla="*/ 0 h 242"/>
                <a:gd name="T2" fmla="*/ 0 w 242"/>
                <a:gd name="T3" fmla="*/ 121 h 242"/>
                <a:gd name="T4" fmla="*/ 121 w 242"/>
                <a:gd name="T5" fmla="*/ 242 h 242"/>
                <a:gd name="T6" fmla="*/ 242 w 242"/>
                <a:gd name="T7" fmla="*/ 121 h 242"/>
                <a:gd name="T8" fmla="*/ 121 w 242"/>
                <a:gd name="T9" fmla="*/ 0 h 242"/>
                <a:gd name="T10" fmla="*/ 121 w 242"/>
                <a:gd name="T11" fmla="*/ 149 h 242"/>
                <a:gd name="T12" fmla="*/ 92 w 242"/>
                <a:gd name="T13" fmla="*/ 121 h 242"/>
                <a:gd name="T14" fmla="*/ 121 w 242"/>
                <a:gd name="T15" fmla="*/ 92 h 242"/>
                <a:gd name="T16" fmla="*/ 149 w 242"/>
                <a:gd name="T17" fmla="*/ 121 h 242"/>
                <a:gd name="T18" fmla="*/ 121 w 242"/>
                <a:gd name="T19" fmla="*/ 149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2" h="242">
                  <a:moveTo>
                    <a:pt x="121" y="0"/>
                  </a:moveTo>
                  <a:cubicBezTo>
                    <a:pt x="54" y="0"/>
                    <a:pt x="0" y="54"/>
                    <a:pt x="0" y="121"/>
                  </a:cubicBezTo>
                  <a:cubicBezTo>
                    <a:pt x="0" y="188"/>
                    <a:pt x="54" y="242"/>
                    <a:pt x="121" y="242"/>
                  </a:cubicBezTo>
                  <a:cubicBezTo>
                    <a:pt x="188" y="242"/>
                    <a:pt x="242" y="188"/>
                    <a:pt x="242" y="121"/>
                  </a:cubicBezTo>
                  <a:cubicBezTo>
                    <a:pt x="242" y="54"/>
                    <a:pt x="188" y="0"/>
                    <a:pt x="121" y="0"/>
                  </a:cubicBezTo>
                  <a:close/>
                  <a:moveTo>
                    <a:pt x="121" y="149"/>
                  </a:moveTo>
                  <a:cubicBezTo>
                    <a:pt x="105" y="149"/>
                    <a:pt x="92" y="137"/>
                    <a:pt x="92" y="121"/>
                  </a:cubicBezTo>
                  <a:cubicBezTo>
                    <a:pt x="92" y="105"/>
                    <a:pt x="105" y="92"/>
                    <a:pt x="121" y="92"/>
                  </a:cubicBezTo>
                  <a:cubicBezTo>
                    <a:pt x="137" y="92"/>
                    <a:pt x="149" y="105"/>
                    <a:pt x="149" y="121"/>
                  </a:cubicBezTo>
                  <a:cubicBezTo>
                    <a:pt x="149" y="137"/>
                    <a:pt x="137" y="149"/>
                    <a:pt x="121" y="1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17" name="Freeform 23"/>
          <p:cNvSpPr>
            <a:spLocks noEditPoints="1"/>
          </p:cNvSpPr>
          <p:nvPr userDrawn="1"/>
        </p:nvSpPr>
        <p:spPr bwMode="auto">
          <a:xfrm>
            <a:off x="622691" y="2801320"/>
            <a:ext cx="455831" cy="455831"/>
          </a:xfrm>
          <a:custGeom>
            <a:avLst/>
            <a:gdLst>
              <a:gd name="T0" fmla="*/ 0 w 432"/>
              <a:gd name="T1" fmla="*/ 216 h 432"/>
              <a:gd name="T2" fmla="*/ 432 w 432"/>
              <a:gd name="T3" fmla="*/ 216 h 432"/>
              <a:gd name="T4" fmla="*/ 371 w 432"/>
              <a:gd name="T5" fmla="*/ 297 h 432"/>
              <a:gd name="T6" fmla="*/ 310 w 432"/>
              <a:gd name="T7" fmla="*/ 364 h 432"/>
              <a:gd name="T8" fmla="*/ 371 w 432"/>
              <a:gd name="T9" fmla="*/ 297 h 432"/>
              <a:gd name="T10" fmla="*/ 274 w 432"/>
              <a:gd name="T11" fmla="*/ 345 h 432"/>
              <a:gd name="T12" fmla="*/ 236 w 432"/>
              <a:gd name="T13" fmla="*/ 297 h 432"/>
              <a:gd name="T14" fmla="*/ 196 w 432"/>
              <a:gd name="T15" fmla="*/ 297 h 432"/>
              <a:gd name="T16" fmla="*/ 157 w 432"/>
              <a:gd name="T17" fmla="*/ 345 h 432"/>
              <a:gd name="T18" fmla="*/ 196 w 432"/>
              <a:gd name="T19" fmla="*/ 297 h 432"/>
              <a:gd name="T20" fmla="*/ 122 w 432"/>
              <a:gd name="T21" fmla="*/ 364 h 432"/>
              <a:gd name="T22" fmla="*/ 60 w 432"/>
              <a:gd name="T23" fmla="*/ 297 h 432"/>
              <a:gd name="T24" fmla="*/ 45 w 432"/>
              <a:gd name="T25" fmla="*/ 257 h 432"/>
              <a:gd name="T26" fmla="*/ 45 w 432"/>
              <a:gd name="T27" fmla="*/ 176 h 432"/>
              <a:gd name="T28" fmla="*/ 88 w 432"/>
              <a:gd name="T29" fmla="*/ 216 h 432"/>
              <a:gd name="T30" fmla="*/ 45 w 432"/>
              <a:gd name="T31" fmla="*/ 257 h 432"/>
              <a:gd name="T32" fmla="*/ 128 w 432"/>
              <a:gd name="T33" fmla="*/ 216 h 432"/>
              <a:gd name="T34" fmla="*/ 196 w 432"/>
              <a:gd name="T35" fmla="*/ 176 h 432"/>
              <a:gd name="T36" fmla="*/ 131 w 432"/>
              <a:gd name="T37" fmla="*/ 257 h 432"/>
              <a:gd name="T38" fmla="*/ 236 w 432"/>
              <a:gd name="T39" fmla="*/ 176 h 432"/>
              <a:gd name="T40" fmla="*/ 303 w 432"/>
              <a:gd name="T41" fmla="*/ 216 h 432"/>
              <a:gd name="T42" fmla="*/ 236 w 432"/>
              <a:gd name="T43" fmla="*/ 257 h 432"/>
              <a:gd name="T44" fmla="*/ 344 w 432"/>
              <a:gd name="T45" fmla="*/ 216 h 432"/>
              <a:gd name="T46" fmla="*/ 386 w 432"/>
              <a:gd name="T47" fmla="*/ 176 h 432"/>
              <a:gd name="T48" fmla="*/ 386 w 432"/>
              <a:gd name="T49" fmla="*/ 257 h 432"/>
              <a:gd name="T50" fmla="*/ 60 w 432"/>
              <a:gd name="T51" fmla="*/ 135 h 432"/>
              <a:gd name="T52" fmla="*/ 122 w 432"/>
              <a:gd name="T53" fmla="*/ 68 h 432"/>
              <a:gd name="T54" fmla="*/ 60 w 432"/>
              <a:gd name="T55" fmla="*/ 135 h 432"/>
              <a:gd name="T56" fmla="*/ 157 w 432"/>
              <a:gd name="T57" fmla="*/ 88 h 432"/>
              <a:gd name="T58" fmla="*/ 196 w 432"/>
              <a:gd name="T59" fmla="*/ 135 h 432"/>
              <a:gd name="T60" fmla="*/ 236 w 432"/>
              <a:gd name="T61" fmla="*/ 135 h 432"/>
              <a:gd name="T62" fmla="*/ 274 w 432"/>
              <a:gd name="T63" fmla="*/ 88 h 432"/>
              <a:gd name="T64" fmla="*/ 236 w 432"/>
              <a:gd name="T65" fmla="*/ 135 h 432"/>
              <a:gd name="T66" fmla="*/ 310 w 432"/>
              <a:gd name="T67" fmla="*/ 68 h 432"/>
              <a:gd name="T68" fmla="*/ 371 w 432"/>
              <a:gd name="T69" fmla="*/ 135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32" h="432">
                <a:moveTo>
                  <a:pt x="216" y="0"/>
                </a:moveTo>
                <a:cubicBezTo>
                  <a:pt x="97" y="0"/>
                  <a:pt x="0" y="97"/>
                  <a:pt x="0" y="216"/>
                </a:cubicBezTo>
                <a:cubicBezTo>
                  <a:pt x="0" y="335"/>
                  <a:pt x="97" y="432"/>
                  <a:pt x="216" y="432"/>
                </a:cubicBezTo>
                <a:cubicBezTo>
                  <a:pt x="335" y="432"/>
                  <a:pt x="432" y="335"/>
                  <a:pt x="432" y="216"/>
                </a:cubicBezTo>
                <a:cubicBezTo>
                  <a:pt x="432" y="97"/>
                  <a:pt x="335" y="0"/>
                  <a:pt x="216" y="0"/>
                </a:cubicBezTo>
                <a:close/>
                <a:moveTo>
                  <a:pt x="371" y="297"/>
                </a:moveTo>
                <a:cubicBezTo>
                  <a:pt x="357" y="324"/>
                  <a:pt x="336" y="348"/>
                  <a:pt x="310" y="364"/>
                </a:cubicBezTo>
                <a:cubicBezTo>
                  <a:pt x="310" y="364"/>
                  <a:pt x="310" y="364"/>
                  <a:pt x="310" y="364"/>
                </a:cubicBezTo>
                <a:cubicBezTo>
                  <a:pt x="320" y="345"/>
                  <a:pt x="329" y="322"/>
                  <a:pt x="335" y="297"/>
                </a:cubicBezTo>
                <a:cubicBezTo>
                  <a:pt x="371" y="297"/>
                  <a:pt x="371" y="297"/>
                  <a:pt x="371" y="297"/>
                </a:cubicBezTo>
                <a:close/>
                <a:moveTo>
                  <a:pt x="293" y="297"/>
                </a:moveTo>
                <a:cubicBezTo>
                  <a:pt x="288" y="315"/>
                  <a:pt x="282" y="331"/>
                  <a:pt x="274" y="345"/>
                </a:cubicBezTo>
                <a:cubicBezTo>
                  <a:pt x="263" y="364"/>
                  <a:pt x="250" y="379"/>
                  <a:pt x="236" y="386"/>
                </a:cubicBezTo>
                <a:cubicBezTo>
                  <a:pt x="236" y="297"/>
                  <a:pt x="236" y="297"/>
                  <a:pt x="236" y="297"/>
                </a:cubicBezTo>
                <a:cubicBezTo>
                  <a:pt x="293" y="297"/>
                  <a:pt x="293" y="297"/>
                  <a:pt x="293" y="297"/>
                </a:cubicBezTo>
                <a:close/>
                <a:moveTo>
                  <a:pt x="196" y="297"/>
                </a:moveTo>
                <a:cubicBezTo>
                  <a:pt x="196" y="386"/>
                  <a:pt x="196" y="386"/>
                  <a:pt x="196" y="386"/>
                </a:cubicBezTo>
                <a:cubicBezTo>
                  <a:pt x="181" y="379"/>
                  <a:pt x="168" y="364"/>
                  <a:pt x="157" y="345"/>
                </a:cubicBezTo>
                <a:cubicBezTo>
                  <a:pt x="150" y="331"/>
                  <a:pt x="143" y="315"/>
                  <a:pt x="138" y="297"/>
                </a:cubicBezTo>
                <a:cubicBezTo>
                  <a:pt x="196" y="297"/>
                  <a:pt x="196" y="297"/>
                  <a:pt x="196" y="297"/>
                </a:cubicBezTo>
                <a:close/>
                <a:moveTo>
                  <a:pt x="97" y="297"/>
                </a:moveTo>
                <a:cubicBezTo>
                  <a:pt x="103" y="322"/>
                  <a:pt x="111" y="345"/>
                  <a:pt x="122" y="364"/>
                </a:cubicBezTo>
                <a:cubicBezTo>
                  <a:pt x="122" y="364"/>
                  <a:pt x="122" y="364"/>
                  <a:pt x="122" y="364"/>
                </a:cubicBezTo>
                <a:cubicBezTo>
                  <a:pt x="96" y="348"/>
                  <a:pt x="75" y="324"/>
                  <a:pt x="60" y="297"/>
                </a:cubicBezTo>
                <a:cubicBezTo>
                  <a:pt x="97" y="297"/>
                  <a:pt x="97" y="297"/>
                  <a:pt x="97" y="297"/>
                </a:cubicBezTo>
                <a:close/>
                <a:moveTo>
                  <a:pt x="45" y="257"/>
                </a:moveTo>
                <a:cubicBezTo>
                  <a:pt x="42" y="244"/>
                  <a:pt x="41" y="230"/>
                  <a:pt x="41" y="216"/>
                </a:cubicBezTo>
                <a:cubicBezTo>
                  <a:pt x="41" y="202"/>
                  <a:pt x="42" y="189"/>
                  <a:pt x="45" y="176"/>
                </a:cubicBezTo>
                <a:cubicBezTo>
                  <a:pt x="90" y="176"/>
                  <a:pt x="90" y="176"/>
                  <a:pt x="90" y="176"/>
                </a:cubicBezTo>
                <a:cubicBezTo>
                  <a:pt x="88" y="189"/>
                  <a:pt x="88" y="202"/>
                  <a:pt x="88" y="216"/>
                </a:cubicBezTo>
                <a:cubicBezTo>
                  <a:pt x="88" y="230"/>
                  <a:pt x="88" y="243"/>
                  <a:pt x="90" y="257"/>
                </a:cubicBezTo>
                <a:cubicBezTo>
                  <a:pt x="45" y="257"/>
                  <a:pt x="45" y="257"/>
                  <a:pt x="45" y="257"/>
                </a:cubicBezTo>
                <a:close/>
                <a:moveTo>
                  <a:pt x="131" y="257"/>
                </a:moveTo>
                <a:cubicBezTo>
                  <a:pt x="129" y="244"/>
                  <a:pt x="128" y="230"/>
                  <a:pt x="128" y="216"/>
                </a:cubicBezTo>
                <a:cubicBezTo>
                  <a:pt x="128" y="202"/>
                  <a:pt x="129" y="189"/>
                  <a:pt x="131" y="176"/>
                </a:cubicBezTo>
                <a:cubicBezTo>
                  <a:pt x="196" y="176"/>
                  <a:pt x="196" y="176"/>
                  <a:pt x="196" y="176"/>
                </a:cubicBezTo>
                <a:cubicBezTo>
                  <a:pt x="196" y="257"/>
                  <a:pt x="196" y="257"/>
                  <a:pt x="196" y="257"/>
                </a:cubicBezTo>
                <a:cubicBezTo>
                  <a:pt x="131" y="257"/>
                  <a:pt x="131" y="257"/>
                  <a:pt x="131" y="257"/>
                </a:cubicBezTo>
                <a:close/>
                <a:moveTo>
                  <a:pt x="236" y="257"/>
                </a:moveTo>
                <a:cubicBezTo>
                  <a:pt x="236" y="176"/>
                  <a:pt x="236" y="176"/>
                  <a:pt x="236" y="176"/>
                </a:cubicBezTo>
                <a:cubicBezTo>
                  <a:pt x="301" y="176"/>
                  <a:pt x="301" y="176"/>
                  <a:pt x="301" y="176"/>
                </a:cubicBezTo>
                <a:cubicBezTo>
                  <a:pt x="303" y="189"/>
                  <a:pt x="303" y="202"/>
                  <a:pt x="303" y="216"/>
                </a:cubicBezTo>
                <a:cubicBezTo>
                  <a:pt x="303" y="230"/>
                  <a:pt x="303" y="244"/>
                  <a:pt x="301" y="257"/>
                </a:cubicBezTo>
                <a:cubicBezTo>
                  <a:pt x="236" y="257"/>
                  <a:pt x="236" y="257"/>
                  <a:pt x="236" y="257"/>
                </a:cubicBezTo>
                <a:close/>
                <a:moveTo>
                  <a:pt x="342" y="257"/>
                </a:moveTo>
                <a:cubicBezTo>
                  <a:pt x="343" y="243"/>
                  <a:pt x="344" y="230"/>
                  <a:pt x="344" y="216"/>
                </a:cubicBezTo>
                <a:cubicBezTo>
                  <a:pt x="344" y="202"/>
                  <a:pt x="343" y="189"/>
                  <a:pt x="342" y="176"/>
                </a:cubicBezTo>
                <a:cubicBezTo>
                  <a:pt x="386" y="176"/>
                  <a:pt x="386" y="176"/>
                  <a:pt x="386" y="176"/>
                </a:cubicBezTo>
                <a:cubicBezTo>
                  <a:pt x="390" y="189"/>
                  <a:pt x="391" y="202"/>
                  <a:pt x="391" y="216"/>
                </a:cubicBezTo>
                <a:cubicBezTo>
                  <a:pt x="391" y="230"/>
                  <a:pt x="390" y="244"/>
                  <a:pt x="386" y="257"/>
                </a:cubicBezTo>
                <a:cubicBezTo>
                  <a:pt x="342" y="257"/>
                  <a:pt x="342" y="257"/>
                  <a:pt x="342" y="257"/>
                </a:cubicBezTo>
                <a:close/>
                <a:moveTo>
                  <a:pt x="60" y="135"/>
                </a:moveTo>
                <a:cubicBezTo>
                  <a:pt x="75" y="108"/>
                  <a:pt x="96" y="85"/>
                  <a:pt x="122" y="68"/>
                </a:cubicBezTo>
                <a:cubicBezTo>
                  <a:pt x="122" y="68"/>
                  <a:pt x="122" y="68"/>
                  <a:pt x="122" y="68"/>
                </a:cubicBezTo>
                <a:cubicBezTo>
                  <a:pt x="111" y="87"/>
                  <a:pt x="103" y="110"/>
                  <a:pt x="97" y="135"/>
                </a:cubicBezTo>
                <a:cubicBezTo>
                  <a:pt x="60" y="135"/>
                  <a:pt x="60" y="135"/>
                  <a:pt x="60" y="135"/>
                </a:cubicBezTo>
                <a:close/>
                <a:moveTo>
                  <a:pt x="138" y="135"/>
                </a:moveTo>
                <a:cubicBezTo>
                  <a:pt x="143" y="117"/>
                  <a:pt x="150" y="101"/>
                  <a:pt x="157" y="88"/>
                </a:cubicBezTo>
                <a:cubicBezTo>
                  <a:pt x="168" y="68"/>
                  <a:pt x="181" y="53"/>
                  <a:pt x="196" y="46"/>
                </a:cubicBezTo>
                <a:cubicBezTo>
                  <a:pt x="196" y="135"/>
                  <a:pt x="196" y="135"/>
                  <a:pt x="196" y="135"/>
                </a:cubicBezTo>
                <a:cubicBezTo>
                  <a:pt x="138" y="135"/>
                  <a:pt x="138" y="135"/>
                  <a:pt x="138" y="135"/>
                </a:cubicBezTo>
                <a:close/>
                <a:moveTo>
                  <a:pt x="236" y="135"/>
                </a:moveTo>
                <a:cubicBezTo>
                  <a:pt x="236" y="46"/>
                  <a:pt x="236" y="46"/>
                  <a:pt x="236" y="46"/>
                </a:cubicBezTo>
                <a:cubicBezTo>
                  <a:pt x="250" y="53"/>
                  <a:pt x="263" y="68"/>
                  <a:pt x="274" y="88"/>
                </a:cubicBezTo>
                <a:cubicBezTo>
                  <a:pt x="282" y="101"/>
                  <a:pt x="288" y="117"/>
                  <a:pt x="293" y="135"/>
                </a:cubicBezTo>
                <a:cubicBezTo>
                  <a:pt x="236" y="135"/>
                  <a:pt x="236" y="135"/>
                  <a:pt x="236" y="135"/>
                </a:cubicBezTo>
                <a:close/>
                <a:moveTo>
                  <a:pt x="335" y="135"/>
                </a:moveTo>
                <a:cubicBezTo>
                  <a:pt x="329" y="110"/>
                  <a:pt x="320" y="87"/>
                  <a:pt x="310" y="68"/>
                </a:cubicBezTo>
                <a:cubicBezTo>
                  <a:pt x="310" y="68"/>
                  <a:pt x="310" y="68"/>
                  <a:pt x="310" y="68"/>
                </a:cubicBezTo>
                <a:cubicBezTo>
                  <a:pt x="336" y="85"/>
                  <a:pt x="357" y="108"/>
                  <a:pt x="371" y="135"/>
                </a:cubicBezTo>
                <a:lnTo>
                  <a:pt x="335" y="135"/>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27"/>
          <p:cNvSpPr>
            <a:spLocks noEditPoints="1"/>
          </p:cNvSpPr>
          <p:nvPr userDrawn="1"/>
        </p:nvSpPr>
        <p:spPr bwMode="auto">
          <a:xfrm>
            <a:off x="630117" y="4091658"/>
            <a:ext cx="440978" cy="439539"/>
          </a:xfrm>
          <a:custGeom>
            <a:avLst/>
            <a:gdLst>
              <a:gd name="T0" fmla="*/ 121 w 430"/>
              <a:gd name="T1" fmla="*/ 0 h 429"/>
              <a:gd name="T2" fmla="*/ 295 w 430"/>
              <a:gd name="T3" fmla="*/ 0 h 429"/>
              <a:gd name="T4" fmla="*/ 322 w 430"/>
              <a:gd name="T5" fmla="*/ 27 h 429"/>
              <a:gd name="T6" fmla="*/ 322 w 430"/>
              <a:gd name="T7" fmla="*/ 41 h 429"/>
              <a:gd name="T8" fmla="*/ 322 w 430"/>
              <a:gd name="T9" fmla="*/ 215 h 429"/>
              <a:gd name="T10" fmla="*/ 295 w 430"/>
              <a:gd name="T11" fmla="*/ 242 h 429"/>
              <a:gd name="T12" fmla="*/ 121 w 430"/>
              <a:gd name="T13" fmla="*/ 242 h 429"/>
              <a:gd name="T14" fmla="*/ 94 w 430"/>
              <a:gd name="T15" fmla="*/ 215 h 429"/>
              <a:gd name="T16" fmla="*/ 94 w 430"/>
              <a:gd name="T17" fmla="*/ 27 h 429"/>
              <a:gd name="T18" fmla="*/ 121 w 430"/>
              <a:gd name="T19" fmla="*/ 0 h 429"/>
              <a:gd name="T20" fmla="*/ 121 w 430"/>
              <a:gd name="T21" fmla="*/ 362 h 429"/>
              <a:gd name="T22" fmla="*/ 295 w 430"/>
              <a:gd name="T23" fmla="*/ 362 h 429"/>
              <a:gd name="T24" fmla="*/ 322 w 430"/>
              <a:gd name="T25" fmla="*/ 389 h 429"/>
              <a:gd name="T26" fmla="*/ 322 w 430"/>
              <a:gd name="T27" fmla="*/ 403 h 429"/>
              <a:gd name="T28" fmla="*/ 295 w 430"/>
              <a:gd name="T29" fmla="*/ 429 h 429"/>
              <a:gd name="T30" fmla="*/ 121 w 430"/>
              <a:gd name="T31" fmla="*/ 429 h 429"/>
              <a:gd name="T32" fmla="*/ 94 w 430"/>
              <a:gd name="T33" fmla="*/ 403 h 429"/>
              <a:gd name="T34" fmla="*/ 94 w 430"/>
              <a:gd name="T35" fmla="*/ 389 h 429"/>
              <a:gd name="T36" fmla="*/ 121 w 430"/>
              <a:gd name="T37" fmla="*/ 362 h 429"/>
              <a:gd name="T38" fmla="*/ 349 w 430"/>
              <a:gd name="T39" fmla="*/ 148 h 429"/>
              <a:gd name="T40" fmla="*/ 349 w 430"/>
              <a:gd name="T41" fmla="*/ 215 h 429"/>
              <a:gd name="T42" fmla="*/ 295 w 430"/>
              <a:gd name="T43" fmla="*/ 268 h 429"/>
              <a:gd name="T44" fmla="*/ 121 w 430"/>
              <a:gd name="T45" fmla="*/ 268 h 429"/>
              <a:gd name="T46" fmla="*/ 67 w 430"/>
              <a:gd name="T47" fmla="*/ 215 h 429"/>
              <a:gd name="T48" fmla="*/ 67 w 430"/>
              <a:gd name="T49" fmla="*/ 148 h 429"/>
              <a:gd name="T50" fmla="*/ 41 w 430"/>
              <a:gd name="T51" fmla="*/ 148 h 429"/>
              <a:gd name="T52" fmla="*/ 0 w 430"/>
              <a:gd name="T53" fmla="*/ 188 h 429"/>
              <a:gd name="T54" fmla="*/ 0 w 430"/>
              <a:gd name="T55" fmla="*/ 362 h 429"/>
              <a:gd name="T56" fmla="*/ 41 w 430"/>
              <a:gd name="T57" fmla="*/ 403 h 429"/>
              <a:gd name="T58" fmla="*/ 67 w 430"/>
              <a:gd name="T59" fmla="*/ 403 h 429"/>
              <a:gd name="T60" fmla="*/ 67 w 430"/>
              <a:gd name="T61" fmla="*/ 389 h 429"/>
              <a:gd name="T62" fmla="*/ 121 w 430"/>
              <a:gd name="T63" fmla="*/ 336 h 429"/>
              <a:gd name="T64" fmla="*/ 295 w 430"/>
              <a:gd name="T65" fmla="*/ 336 h 429"/>
              <a:gd name="T66" fmla="*/ 349 w 430"/>
              <a:gd name="T67" fmla="*/ 389 h 429"/>
              <a:gd name="T68" fmla="*/ 349 w 430"/>
              <a:gd name="T69" fmla="*/ 403 h 429"/>
              <a:gd name="T70" fmla="*/ 389 w 430"/>
              <a:gd name="T71" fmla="*/ 403 h 429"/>
              <a:gd name="T72" fmla="*/ 430 w 430"/>
              <a:gd name="T73" fmla="*/ 362 h 429"/>
              <a:gd name="T74" fmla="*/ 430 w 430"/>
              <a:gd name="T75" fmla="*/ 188 h 429"/>
              <a:gd name="T76" fmla="*/ 389 w 430"/>
              <a:gd name="T77" fmla="*/ 148 h 429"/>
              <a:gd name="T78" fmla="*/ 349 w 430"/>
              <a:gd name="T79" fmla="*/ 148 h 429"/>
              <a:gd name="T80" fmla="*/ 148 w 430"/>
              <a:gd name="T81" fmla="*/ 41 h 429"/>
              <a:gd name="T82" fmla="*/ 135 w 430"/>
              <a:gd name="T83" fmla="*/ 54 h 429"/>
              <a:gd name="T84" fmla="*/ 148 w 430"/>
              <a:gd name="T85" fmla="*/ 67 h 429"/>
              <a:gd name="T86" fmla="*/ 269 w 430"/>
              <a:gd name="T87" fmla="*/ 67 h 429"/>
              <a:gd name="T88" fmla="*/ 282 w 430"/>
              <a:gd name="T89" fmla="*/ 54 h 429"/>
              <a:gd name="T90" fmla="*/ 269 w 430"/>
              <a:gd name="T91" fmla="*/ 41 h 429"/>
              <a:gd name="T92" fmla="*/ 148 w 430"/>
              <a:gd name="T93" fmla="*/ 41 h 429"/>
              <a:gd name="T94" fmla="*/ 148 w 430"/>
              <a:gd name="T95" fmla="*/ 108 h 429"/>
              <a:gd name="T96" fmla="*/ 135 w 430"/>
              <a:gd name="T97" fmla="*/ 121 h 429"/>
              <a:gd name="T98" fmla="*/ 148 w 430"/>
              <a:gd name="T99" fmla="*/ 134 h 429"/>
              <a:gd name="T100" fmla="*/ 269 w 430"/>
              <a:gd name="T101" fmla="*/ 134 h 429"/>
              <a:gd name="T102" fmla="*/ 282 w 430"/>
              <a:gd name="T103" fmla="*/ 121 h 429"/>
              <a:gd name="T104" fmla="*/ 269 w 430"/>
              <a:gd name="T105" fmla="*/ 108 h 429"/>
              <a:gd name="T106" fmla="*/ 148 w 430"/>
              <a:gd name="T107" fmla="*/ 108 h 429"/>
              <a:gd name="T108" fmla="*/ 148 w 430"/>
              <a:gd name="T109" fmla="*/ 175 h 429"/>
              <a:gd name="T110" fmla="*/ 135 w 430"/>
              <a:gd name="T111" fmla="*/ 188 h 429"/>
              <a:gd name="T112" fmla="*/ 148 w 430"/>
              <a:gd name="T113" fmla="*/ 201 h 429"/>
              <a:gd name="T114" fmla="*/ 269 w 430"/>
              <a:gd name="T115" fmla="*/ 201 h 429"/>
              <a:gd name="T116" fmla="*/ 282 w 430"/>
              <a:gd name="T117" fmla="*/ 188 h 429"/>
              <a:gd name="T118" fmla="*/ 269 w 430"/>
              <a:gd name="T119" fmla="*/ 175 h 429"/>
              <a:gd name="T120" fmla="*/ 148 w 430"/>
              <a:gd name="T121" fmla="*/ 175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30" h="429">
                <a:moveTo>
                  <a:pt x="121" y="0"/>
                </a:moveTo>
                <a:cubicBezTo>
                  <a:pt x="295" y="0"/>
                  <a:pt x="295" y="0"/>
                  <a:pt x="295" y="0"/>
                </a:cubicBezTo>
                <a:cubicBezTo>
                  <a:pt x="310" y="0"/>
                  <a:pt x="322" y="12"/>
                  <a:pt x="322" y="27"/>
                </a:cubicBezTo>
                <a:cubicBezTo>
                  <a:pt x="322" y="41"/>
                  <a:pt x="322" y="41"/>
                  <a:pt x="322" y="41"/>
                </a:cubicBezTo>
                <a:cubicBezTo>
                  <a:pt x="322" y="215"/>
                  <a:pt x="322" y="215"/>
                  <a:pt x="322" y="215"/>
                </a:cubicBezTo>
                <a:cubicBezTo>
                  <a:pt x="322" y="230"/>
                  <a:pt x="310" y="242"/>
                  <a:pt x="295" y="242"/>
                </a:cubicBezTo>
                <a:cubicBezTo>
                  <a:pt x="121" y="242"/>
                  <a:pt x="121" y="242"/>
                  <a:pt x="121" y="242"/>
                </a:cubicBezTo>
                <a:cubicBezTo>
                  <a:pt x="106" y="242"/>
                  <a:pt x="94" y="230"/>
                  <a:pt x="94" y="215"/>
                </a:cubicBezTo>
                <a:cubicBezTo>
                  <a:pt x="94" y="27"/>
                  <a:pt x="94" y="27"/>
                  <a:pt x="94" y="27"/>
                </a:cubicBezTo>
                <a:cubicBezTo>
                  <a:pt x="94" y="12"/>
                  <a:pt x="106" y="0"/>
                  <a:pt x="121" y="0"/>
                </a:cubicBezTo>
                <a:close/>
                <a:moveTo>
                  <a:pt x="121" y="362"/>
                </a:moveTo>
                <a:cubicBezTo>
                  <a:pt x="295" y="362"/>
                  <a:pt x="295" y="362"/>
                  <a:pt x="295" y="362"/>
                </a:cubicBezTo>
                <a:cubicBezTo>
                  <a:pt x="310" y="362"/>
                  <a:pt x="322" y="374"/>
                  <a:pt x="322" y="389"/>
                </a:cubicBezTo>
                <a:cubicBezTo>
                  <a:pt x="322" y="403"/>
                  <a:pt x="322" y="403"/>
                  <a:pt x="322" y="403"/>
                </a:cubicBezTo>
                <a:cubicBezTo>
                  <a:pt x="322" y="417"/>
                  <a:pt x="310" y="429"/>
                  <a:pt x="295" y="429"/>
                </a:cubicBezTo>
                <a:cubicBezTo>
                  <a:pt x="121" y="429"/>
                  <a:pt x="121" y="429"/>
                  <a:pt x="121" y="429"/>
                </a:cubicBezTo>
                <a:cubicBezTo>
                  <a:pt x="106" y="429"/>
                  <a:pt x="94" y="417"/>
                  <a:pt x="94" y="403"/>
                </a:cubicBezTo>
                <a:cubicBezTo>
                  <a:pt x="94" y="389"/>
                  <a:pt x="94" y="389"/>
                  <a:pt x="94" y="389"/>
                </a:cubicBezTo>
                <a:cubicBezTo>
                  <a:pt x="94" y="374"/>
                  <a:pt x="106" y="362"/>
                  <a:pt x="121" y="362"/>
                </a:cubicBezTo>
                <a:close/>
                <a:moveTo>
                  <a:pt x="349" y="148"/>
                </a:moveTo>
                <a:cubicBezTo>
                  <a:pt x="349" y="215"/>
                  <a:pt x="349" y="215"/>
                  <a:pt x="349" y="215"/>
                </a:cubicBezTo>
                <a:cubicBezTo>
                  <a:pt x="349" y="244"/>
                  <a:pt x="325" y="268"/>
                  <a:pt x="295" y="268"/>
                </a:cubicBezTo>
                <a:cubicBezTo>
                  <a:pt x="121" y="268"/>
                  <a:pt x="121" y="268"/>
                  <a:pt x="121" y="268"/>
                </a:cubicBezTo>
                <a:cubicBezTo>
                  <a:pt x="92" y="268"/>
                  <a:pt x="67" y="244"/>
                  <a:pt x="67" y="215"/>
                </a:cubicBezTo>
                <a:cubicBezTo>
                  <a:pt x="67" y="148"/>
                  <a:pt x="67" y="148"/>
                  <a:pt x="67" y="148"/>
                </a:cubicBezTo>
                <a:cubicBezTo>
                  <a:pt x="41" y="148"/>
                  <a:pt x="41" y="148"/>
                  <a:pt x="41" y="148"/>
                </a:cubicBezTo>
                <a:cubicBezTo>
                  <a:pt x="19" y="148"/>
                  <a:pt x="0" y="166"/>
                  <a:pt x="0" y="188"/>
                </a:cubicBezTo>
                <a:cubicBezTo>
                  <a:pt x="0" y="362"/>
                  <a:pt x="0" y="362"/>
                  <a:pt x="0" y="362"/>
                </a:cubicBezTo>
                <a:cubicBezTo>
                  <a:pt x="0" y="385"/>
                  <a:pt x="19" y="403"/>
                  <a:pt x="41" y="403"/>
                </a:cubicBezTo>
                <a:cubicBezTo>
                  <a:pt x="67" y="403"/>
                  <a:pt x="67" y="403"/>
                  <a:pt x="67" y="403"/>
                </a:cubicBezTo>
                <a:cubicBezTo>
                  <a:pt x="67" y="389"/>
                  <a:pt x="67" y="389"/>
                  <a:pt x="67" y="389"/>
                </a:cubicBezTo>
                <a:cubicBezTo>
                  <a:pt x="67" y="360"/>
                  <a:pt x="92" y="336"/>
                  <a:pt x="121" y="336"/>
                </a:cubicBezTo>
                <a:cubicBezTo>
                  <a:pt x="295" y="336"/>
                  <a:pt x="295" y="336"/>
                  <a:pt x="295" y="336"/>
                </a:cubicBezTo>
                <a:cubicBezTo>
                  <a:pt x="325" y="336"/>
                  <a:pt x="349" y="360"/>
                  <a:pt x="349" y="389"/>
                </a:cubicBezTo>
                <a:cubicBezTo>
                  <a:pt x="349" y="403"/>
                  <a:pt x="349" y="403"/>
                  <a:pt x="349" y="403"/>
                </a:cubicBezTo>
                <a:cubicBezTo>
                  <a:pt x="389" y="403"/>
                  <a:pt x="389" y="403"/>
                  <a:pt x="389" y="403"/>
                </a:cubicBezTo>
                <a:cubicBezTo>
                  <a:pt x="411" y="403"/>
                  <a:pt x="430" y="385"/>
                  <a:pt x="430" y="362"/>
                </a:cubicBezTo>
                <a:cubicBezTo>
                  <a:pt x="430" y="188"/>
                  <a:pt x="430" y="188"/>
                  <a:pt x="430" y="188"/>
                </a:cubicBezTo>
                <a:cubicBezTo>
                  <a:pt x="430" y="166"/>
                  <a:pt x="411" y="148"/>
                  <a:pt x="389" y="148"/>
                </a:cubicBezTo>
                <a:cubicBezTo>
                  <a:pt x="349" y="148"/>
                  <a:pt x="349" y="148"/>
                  <a:pt x="349" y="148"/>
                </a:cubicBezTo>
                <a:close/>
                <a:moveTo>
                  <a:pt x="148" y="41"/>
                </a:moveTo>
                <a:cubicBezTo>
                  <a:pt x="141" y="41"/>
                  <a:pt x="135" y="47"/>
                  <a:pt x="135" y="54"/>
                </a:cubicBezTo>
                <a:cubicBezTo>
                  <a:pt x="135" y="61"/>
                  <a:pt x="141" y="67"/>
                  <a:pt x="148" y="67"/>
                </a:cubicBezTo>
                <a:cubicBezTo>
                  <a:pt x="269" y="67"/>
                  <a:pt x="269" y="67"/>
                  <a:pt x="269" y="67"/>
                </a:cubicBezTo>
                <a:cubicBezTo>
                  <a:pt x="276" y="67"/>
                  <a:pt x="282" y="61"/>
                  <a:pt x="282" y="54"/>
                </a:cubicBezTo>
                <a:cubicBezTo>
                  <a:pt x="282" y="47"/>
                  <a:pt x="276" y="41"/>
                  <a:pt x="269" y="41"/>
                </a:cubicBezTo>
                <a:cubicBezTo>
                  <a:pt x="148" y="41"/>
                  <a:pt x="148" y="41"/>
                  <a:pt x="148" y="41"/>
                </a:cubicBezTo>
                <a:close/>
                <a:moveTo>
                  <a:pt x="148" y="108"/>
                </a:moveTo>
                <a:cubicBezTo>
                  <a:pt x="141" y="108"/>
                  <a:pt x="135" y="114"/>
                  <a:pt x="135" y="121"/>
                </a:cubicBezTo>
                <a:cubicBezTo>
                  <a:pt x="135" y="128"/>
                  <a:pt x="141" y="134"/>
                  <a:pt x="148" y="134"/>
                </a:cubicBezTo>
                <a:cubicBezTo>
                  <a:pt x="269" y="134"/>
                  <a:pt x="269" y="134"/>
                  <a:pt x="269" y="134"/>
                </a:cubicBezTo>
                <a:cubicBezTo>
                  <a:pt x="276" y="134"/>
                  <a:pt x="282" y="128"/>
                  <a:pt x="282" y="121"/>
                </a:cubicBezTo>
                <a:cubicBezTo>
                  <a:pt x="282" y="114"/>
                  <a:pt x="276" y="108"/>
                  <a:pt x="269" y="108"/>
                </a:cubicBezTo>
                <a:cubicBezTo>
                  <a:pt x="148" y="108"/>
                  <a:pt x="148" y="108"/>
                  <a:pt x="148" y="108"/>
                </a:cubicBezTo>
                <a:close/>
                <a:moveTo>
                  <a:pt x="148" y="175"/>
                </a:moveTo>
                <a:cubicBezTo>
                  <a:pt x="141" y="175"/>
                  <a:pt x="135" y="181"/>
                  <a:pt x="135" y="188"/>
                </a:cubicBezTo>
                <a:cubicBezTo>
                  <a:pt x="135" y="195"/>
                  <a:pt x="141" y="201"/>
                  <a:pt x="148" y="201"/>
                </a:cubicBezTo>
                <a:cubicBezTo>
                  <a:pt x="269" y="201"/>
                  <a:pt x="269" y="201"/>
                  <a:pt x="269" y="201"/>
                </a:cubicBezTo>
                <a:cubicBezTo>
                  <a:pt x="276" y="201"/>
                  <a:pt x="282" y="195"/>
                  <a:pt x="282" y="188"/>
                </a:cubicBezTo>
                <a:cubicBezTo>
                  <a:pt x="282" y="181"/>
                  <a:pt x="276" y="175"/>
                  <a:pt x="269" y="175"/>
                </a:cubicBezTo>
                <a:lnTo>
                  <a:pt x="148" y="175"/>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47"/>
          <p:cNvSpPr>
            <a:spLocks noEditPoints="1"/>
          </p:cNvSpPr>
          <p:nvPr userDrawn="1"/>
        </p:nvSpPr>
        <p:spPr bwMode="auto">
          <a:xfrm>
            <a:off x="635760" y="3431842"/>
            <a:ext cx="429693" cy="429691"/>
          </a:xfrm>
          <a:custGeom>
            <a:avLst/>
            <a:gdLst>
              <a:gd name="T0" fmla="*/ 70 w 430"/>
              <a:gd name="T1" fmla="*/ 417 h 430"/>
              <a:gd name="T2" fmla="*/ 41 w 430"/>
              <a:gd name="T3" fmla="*/ 430 h 430"/>
              <a:gd name="T4" fmla="*/ 0 w 430"/>
              <a:gd name="T5" fmla="*/ 389 h 430"/>
              <a:gd name="T6" fmla="*/ 15 w 430"/>
              <a:gd name="T7" fmla="*/ 358 h 430"/>
              <a:gd name="T8" fmla="*/ 122 w 430"/>
              <a:gd name="T9" fmla="*/ 260 h 430"/>
              <a:gd name="T10" fmla="*/ 94 w 430"/>
              <a:gd name="T11" fmla="*/ 168 h 430"/>
              <a:gd name="T12" fmla="*/ 262 w 430"/>
              <a:gd name="T13" fmla="*/ 0 h 430"/>
              <a:gd name="T14" fmla="*/ 430 w 430"/>
              <a:gd name="T15" fmla="*/ 168 h 430"/>
              <a:gd name="T16" fmla="*/ 262 w 430"/>
              <a:gd name="T17" fmla="*/ 336 h 430"/>
              <a:gd name="T18" fmla="*/ 181 w 430"/>
              <a:gd name="T19" fmla="*/ 315 h 430"/>
              <a:gd name="T20" fmla="*/ 70 w 430"/>
              <a:gd name="T21" fmla="*/ 417 h 430"/>
              <a:gd name="T22" fmla="*/ 262 w 430"/>
              <a:gd name="T23" fmla="*/ 54 h 430"/>
              <a:gd name="T24" fmla="*/ 148 w 430"/>
              <a:gd name="T25" fmla="*/ 168 h 430"/>
              <a:gd name="T26" fmla="*/ 262 w 430"/>
              <a:gd name="T27" fmla="*/ 282 h 430"/>
              <a:gd name="T28" fmla="*/ 376 w 430"/>
              <a:gd name="T29" fmla="*/ 168 h 430"/>
              <a:gd name="T30" fmla="*/ 262 w 430"/>
              <a:gd name="T31" fmla="*/ 54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0" h="430">
                <a:moveTo>
                  <a:pt x="70" y="417"/>
                </a:moveTo>
                <a:cubicBezTo>
                  <a:pt x="62" y="425"/>
                  <a:pt x="52" y="430"/>
                  <a:pt x="41" y="430"/>
                </a:cubicBezTo>
                <a:cubicBezTo>
                  <a:pt x="18" y="430"/>
                  <a:pt x="0" y="412"/>
                  <a:pt x="0" y="389"/>
                </a:cubicBezTo>
                <a:cubicBezTo>
                  <a:pt x="0" y="377"/>
                  <a:pt x="6" y="366"/>
                  <a:pt x="15" y="358"/>
                </a:cubicBezTo>
                <a:cubicBezTo>
                  <a:pt x="122" y="260"/>
                  <a:pt x="122" y="260"/>
                  <a:pt x="122" y="260"/>
                </a:cubicBezTo>
                <a:cubicBezTo>
                  <a:pt x="104" y="233"/>
                  <a:pt x="94" y="202"/>
                  <a:pt x="94" y="168"/>
                </a:cubicBezTo>
                <a:cubicBezTo>
                  <a:pt x="94" y="75"/>
                  <a:pt x="169" y="0"/>
                  <a:pt x="262" y="0"/>
                </a:cubicBezTo>
                <a:cubicBezTo>
                  <a:pt x="355" y="0"/>
                  <a:pt x="430" y="75"/>
                  <a:pt x="430" y="168"/>
                </a:cubicBezTo>
                <a:cubicBezTo>
                  <a:pt x="430" y="261"/>
                  <a:pt x="355" y="336"/>
                  <a:pt x="262" y="336"/>
                </a:cubicBezTo>
                <a:cubicBezTo>
                  <a:pt x="233" y="336"/>
                  <a:pt x="205" y="328"/>
                  <a:pt x="181" y="315"/>
                </a:cubicBezTo>
                <a:cubicBezTo>
                  <a:pt x="70" y="417"/>
                  <a:pt x="70" y="417"/>
                  <a:pt x="70" y="417"/>
                </a:cubicBezTo>
                <a:close/>
                <a:moveTo>
                  <a:pt x="262" y="54"/>
                </a:moveTo>
                <a:cubicBezTo>
                  <a:pt x="199" y="54"/>
                  <a:pt x="148" y="105"/>
                  <a:pt x="148" y="168"/>
                </a:cubicBezTo>
                <a:cubicBezTo>
                  <a:pt x="148" y="231"/>
                  <a:pt x="199" y="282"/>
                  <a:pt x="262" y="282"/>
                </a:cubicBezTo>
                <a:cubicBezTo>
                  <a:pt x="325" y="282"/>
                  <a:pt x="376" y="231"/>
                  <a:pt x="376" y="168"/>
                </a:cubicBezTo>
                <a:cubicBezTo>
                  <a:pt x="376" y="105"/>
                  <a:pt x="325" y="54"/>
                  <a:pt x="262" y="54"/>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652" name="Freeform 43"/>
          <p:cNvSpPr>
            <a:spLocks noEditPoints="1"/>
          </p:cNvSpPr>
          <p:nvPr userDrawn="1"/>
        </p:nvSpPr>
        <p:spPr bwMode="auto">
          <a:xfrm>
            <a:off x="694040" y="7205260"/>
            <a:ext cx="313133" cy="476378"/>
          </a:xfrm>
          <a:custGeom>
            <a:avLst/>
            <a:gdLst>
              <a:gd name="T0" fmla="*/ 44 w 306"/>
              <a:gd name="T1" fmla="*/ 466 h 466"/>
              <a:gd name="T2" fmla="*/ 262 w 306"/>
              <a:gd name="T3" fmla="*/ 466 h 466"/>
              <a:gd name="T4" fmla="*/ 306 w 306"/>
              <a:gd name="T5" fmla="*/ 422 h 466"/>
              <a:gd name="T6" fmla="*/ 306 w 306"/>
              <a:gd name="T7" fmla="*/ 44 h 466"/>
              <a:gd name="T8" fmla="*/ 262 w 306"/>
              <a:gd name="T9" fmla="*/ 0 h 466"/>
              <a:gd name="T10" fmla="*/ 44 w 306"/>
              <a:gd name="T11" fmla="*/ 0 h 466"/>
              <a:gd name="T12" fmla="*/ 0 w 306"/>
              <a:gd name="T13" fmla="*/ 44 h 466"/>
              <a:gd name="T14" fmla="*/ 0 w 306"/>
              <a:gd name="T15" fmla="*/ 422 h 466"/>
              <a:gd name="T16" fmla="*/ 44 w 306"/>
              <a:gd name="T17" fmla="*/ 466 h 466"/>
              <a:gd name="T18" fmla="*/ 66 w 306"/>
              <a:gd name="T19" fmla="*/ 204 h 466"/>
              <a:gd name="T20" fmla="*/ 88 w 306"/>
              <a:gd name="T21" fmla="*/ 226 h 466"/>
              <a:gd name="T22" fmla="*/ 66 w 306"/>
              <a:gd name="T23" fmla="*/ 247 h 466"/>
              <a:gd name="T24" fmla="*/ 44 w 306"/>
              <a:gd name="T25" fmla="*/ 226 h 466"/>
              <a:gd name="T26" fmla="*/ 66 w 306"/>
              <a:gd name="T27" fmla="*/ 204 h 466"/>
              <a:gd name="T28" fmla="*/ 153 w 306"/>
              <a:gd name="T29" fmla="*/ 204 h 466"/>
              <a:gd name="T30" fmla="*/ 175 w 306"/>
              <a:gd name="T31" fmla="*/ 226 h 466"/>
              <a:gd name="T32" fmla="*/ 153 w 306"/>
              <a:gd name="T33" fmla="*/ 247 h 466"/>
              <a:gd name="T34" fmla="*/ 131 w 306"/>
              <a:gd name="T35" fmla="*/ 226 h 466"/>
              <a:gd name="T36" fmla="*/ 153 w 306"/>
              <a:gd name="T37" fmla="*/ 204 h 466"/>
              <a:gd name="T38" fmla="*/ 59 w 306"/>
              <a:gd name="T39" fmla="*/ 44 h 466"/>
              <a:gd name="T40" fmla="*/ 248 w 306"/>
              <a:gd name="T41" fmla="*/ 44 h 466"/>
              <a:gd name="T42" fmla="*/ 262 w 306"/>
              <a:gd name="T43" fmla="*/ 58 h 466"/>
              <a:gd name="T44" fmla="*/ 262 w 306"/>
              <a:gd name="T45" fmla="*/ 145 h 466"/>
              <a:gd name="T46" fmla="*/ 248 w 306"/>
              <a:gd name="T47" fmla="*/ 160 h 466"/>
              <a:gd name="T48" fmla="*/ 59 w 306"/>
              <a:gd name="T49" fmla="*/ 160 h 466"/>
              <a:gd name="T50" fmla="*/ 44 w 306"/>
              <a:gd name="T51" fmla="*/ 145 h 466"/>
              <a:gd name="T52" fmla="*/ 44 w 306"/>
              <a:gd name="T53" fmla="*/ 58 h 466"/>
              <a:gd name="T54" fmla="*/ 59 w 306"/>
              <a:gd name="T55" fmla="*/ 44 h 466"/>
              <a:gd name="T56" fmla="*/ 240 w 306"/>
              <a:gd name="T57" fmla="*/ 378 h 466"/>
              <a:gd name="T58" fmla="*/ 262 w 306"/>
              <a:gd name="T59" fmla="*/ 400 h 466"/>
              <a:gd name="T60" fmla="*/ 240 w 306"/>
              <a:gd name="T61" fmla="*/ 422 h 466"/>
              <a:gd name="T62" fmla="*/ 219 w 306"/>
              <a:gd name="T63" fmla="*/ 400 h 466"/>
              <a:gd name="T64" fmla="*/ 240 w 306"/>
              <a:gd name="T65" fmla="*/ 378 h 466"/>
              <a:gd name="T66" fmla="*/ 66 w 306"/>
              <a:gd name="T67" fmla="*/ 378 h 466"/>
              <a:gd name="T68" fmla="*/ 88 w 306"/>
              <a:gd name="T69" fmla="*/ 400 h 466"/>
              <a:gd name="T70" fmla="*/ 66 w 306"/>
              <a:gd name="T71" fmla="*/ 422 h 466"/>
              <a:gd name="T72" fmla="*/ 44 w 306"/>
              <a:gd name="T73" fmla="*/ 400 h 466"/>
              <a:gd name="T74" fmla="*/ 66 w 306"/>
              <a:gd name="T75" fmla="*/ 378 h 466"/>
              <a:gd name="T76" fmla="*/ 153 w 306"/>
              <a:gd name="T77" fmla="*/ 378 h 466"/>
              <a:gd name="T78" fmla="*/ 175 w 306"/>
              <a:gd name="T79" fmla="*/ 400 h 466"/>
              <a:gd name="T80" fmla="*/ 153 w 306"/>
              <a:gd name="T81" fmla="*/ 422 h 466"/>
              <a:gd name="T82" fmla="*/ 131 w 306"/>
              <a:gd name="T83" fmla="*/ 400 h 466"/>
              <a:gd name="T84" fmla="*/ 153 w 306"/>
              <a:gd name="T85" fmla="*/ 378 h 466"/>
              <a:gd name="T86" fmla="*/ 240 w 306"/>
              <a:gd name="T87" fmla="*/ 291 h 466"/>
              <a:gd name="T88" fmla="*/ 262 w 306"/>
              <a:gd name="T89" fmla="*/ 313 h 466"/>
              <a:gd name="T90" fmla="*/ 240 w 306"/>
              <a:gd name="T91" fmla="*/ 335 h 466"/>
              <a:gd name="T92" fmla="*/ 219 w 306"/>
              <a:gd name="T93" fmla="*/ 313 h 466"/>
              <a:gd name="T94" fmla="*/ 240 w 306"/>
              <a:gd name="T95" fmla="*/ 291 h 466"/>
              <a:gd name="T96" fmla="*/ 66 w 306"/>
              <a:gd name="T97" fmla="*/ 291 h 466"/>
              <a:gd name="T98" fmla="*/ 88 w 306"/>
              <a:gd name="T99" fmla="*/ 313 h 466"/>
              <a:gd name="T100" fmla="*/ 66 w 306"/>
              <a:gd name="T101" fmla="*/ 335 h 466"/>
              <a:gd name="T102" fmla="*/ 44 w 306"/>
              <a:gd name="T103" fmla="*/ 313 h 466"/>
              <a:gd name="T104" fmla="*/ 66 w 306"/>
              <a:gd name="T105" fmla="*/ 291 h 466"/>
              <a:gd name="T106" fmla="*/ 153 w 306"/>
              <a:gd name="T107" fmla="*/ 291 h 466"/>
              <a:gd name="T108" fmla="*/ 175 w 306"/>
              <a:gd name="T109" fmla="*/ 313 h 466"/>
              <a:gd name="T110" fmla="*/ 153 w 306"/>
              <a:gd name="T111" fmla="*/ 335 h 466"/>
              <a:gd name="T112" fmla="*/ 131 w 306"/>
              <a:gd name="T113" fmla="*/ 313 h 466"/>
              <a:gd name="T114" fmla="*/ 153 w 306"/>
              <a:gd name="T115" fmla="*/ 291 h 466"/>
              <a:gd name="T116" fmla="*/ 240 w 306"/>
              <a:gd name="T117" fmla="*/ 204 h 466"/>
              <a:gd name="T118" fmla="*/ 262 w 306"/>
              <a:gd name="T119" fmla="*/ 226 h 466"/>
              <a:gd name="T120" fmla="*/ 240 w 306"/>
              <a:gd name="T121" fmla="*/ 247 h 466"/>
              <a:gd name="T122" fmla="*/ 219 w 306"/>
              <a:gd name="T123" fmla="*/ 226 h 466"/>
              <a:gd name="T124" fmla="*/ 240 w 306"/>
              <a:gd name="T125" fmla="*/ 204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06" h="466">
                <a:moveTo>
                  <a:pt x="44" y="466"/>
                </a:moveTo>
                <a:cubicBezTo>
                  <a:pt x="262" y="466"/>
                  <a:pt x="262" y="466"/>
                  <a:pt x="262" y="466"/>
                </a:cubicBezTo>
                <a:cubicBezTo>
                  <a:pt x="286" y="466"/>
                  <a:pt x="306" y="446"/>
                  <a:pt x="306" y="422"/>
                </a:cubicBezTo>
                <a:cubicBezTo>
                  <a:pt x="306" y="44"/>
                  <a:pt x="306" y="44"/>
                  <a:pt x="306" y="44"/>
                </a:cubicBezTo>
                <a:cubicBezTo>
                  <a:pt x="306" y="20"/>
                  <a:pt x="286" y="0"/>
                  <a:pt x="262" y="0"/>
                </a:cubicBezTo>
                <a:cubicBezTo>
                  <a:pt x="44" y="0"/>
                  <a:pt x="44" y="0"/>
                  <a:pt x="44" y="0"/>
                </a:cubicBezTo>
                <a:cubicBezTo>
                  <a:pt x="20" y="0"/>
                  <a:pt x="0" y="20"/>
                  <a:pt x="0" y="44"/>
                </a:cubicBezTo>
                <a:cubicBezTo>
                  <a:pt x="0" y="422"/>
                  <a:pt x="0" y="422"/>
                  <a:pt x="0" y="422"/>
                </a:cubicBezTo>
                <a:cubicBezTo>
                  <a:pt x="0" y="446"/>
                  <a:pt x="20" y="466"/>
                  <a:pt x="44" y="466"/>
                </a:cubicBezTo>
                <a:close/>
                <a:moveTo>
                  <a:pt x="66" y="204"/>
                </a:moveTo>
                <a:cubicBezTo>
                  <a:pt x="78" y="204"/>
                  <a:pt x="88" y="213"/>
                  <a:pt x="88" y="226"/>
                </a:cubicBezTo>
                <a:cubicBezTo>
                  <a:pt x="88" y="238"/>
                  <a:pt x="78" y="247"/>
                  <a:pt x="66" y="247"/>
                </a:cubicBezTo>
                <a:cubicBezTo>
                  <a:pt x="54" y="247"/>
                  <a:pt x="44" y="238"/>
                  <a:pt x="44" y="226"/>
                </a:cubicBezTo>
                <a:cubicBezTo>
                  <a:pt x="44" y="213"/>
                  <a:pt x="54" y="204"/>
                  <a:pt x="66" y="204"/>
                </a:cubicBezTo>
                <a:close/>
                <a:moveTo>
                  <a:pt x="153" y="204"/>
                </a:moveTo>
                <a:cubicBezTo>
                  <a:pt x="165" y="204"/>
                  <a:pt x="175" y="213"/>
                  <a:pt x="175" y="226"/>
                </a:cubicBezTo>
                <a:cubicBezTo>
                  <a:pt x="175" y="238"/>
                  <a:pt x="165" y="247"/>
                  <a:pt x="153" y="247"/>
                </a:cubicBezTo>
                <a:cubicBezTo>
                  <a:pt x="141" y="247"/>
                  <a:pt x="131" y="238"/>
                  <a:pt x="131" y="226"/>
                </a:cubicBezTo>
                <a:cubicBezTo>
                  <a:pt x="131" y="213"/>
                  <a:pt x="141" y="204"/>
                  <a:pt x="153" y="204"/>
                </a:cubicBezTo>
                <a:close/>
                <a:moveTo>
                  <a:pt x="59" y="44"/>
                </a:moveTo>
                <a:cubicBezTo>
                  <a:pt x="248" y="44"/>
                  <a:pt x="248" y="44"/>
                  <a:pt x="248" y="44"/>
                </a:cubicBezTo>
                <a:cubicBezTo>
                  <a:pt x="256" y="44"/>
                  <a:pt x="262" y="50"/>
                  <a:pt x="262" y="58"/>
                </a:cubicBezTo>
                <a:cubicBezTo>
                  <a:pt x="262" y="145"/>
                  <a:pt x="262" y="145"/>
                  <a:pt x="262" y="145"/>
                </a:cubicBezTo>
                <a:cubicBezTo>
                  <a:pt x="262" y="153"/>
                  <a:pt x="256" y="160"/>
                  <a:pt x="248" y="160"/>
                </a:cubicBezTo>
                <a:cubicBezTo>
                  <a:pt x="59" y="160"/>
                  <a:pt x="59" y="160"/>
                  <a:pt x="59" y="160"/>
                </a:cubicBezTo>
                <a:cubicBezTo>
                  <a:pt x="51" y="160"/>
                  <a:pt x="44" y="153"/>
                  <a:pt x="44" y="145"/>
                </a:cubicBezTo>
                <a:cubicBezTo>
                  <a:pt x="44" y="58"/>
                  <a:pt x="44" y="58"/>
                  <a:pt x="44" y="58"/>
                </a:cubicBezTo>
                <a:cubicBezTo>
                  <a:pt x="44" y="50"/>
                  <a:pt x="51" y="44"/>
                  <a:pt x="59" y="44"/>
                </a:cubicBezTo>
                <a:close/>
                <a:moveTo>
                  <a:pt x="240" y="378"/>
                </a:moveTo>
                <a:cubicBezTo>
                  <a:pt x="253" y="378"/>
                  <a:pt x="262" y="388"/>
                  <a:pt x="262" y="400"/>
                </a:cubicBezTo>
                <a:cubicBezTo>
                  <a:pt x="262" y="412"/>
                  <a:pt x="253" y="422"/>
                  <a:pt x="240" y="422"/>
                </a:cubicBezTo>
                <a:cubicBezTo>
                  <a:pt x="228" y="422"/>
                  <a:pt x="219" y="412"/>
                  <a:pt x="219" y="400"/>
                </a:cubicBezTo>
                <a:cubicBezTo>
                  <a:pt x="219" y="388"/>
                  <a:pt x="228" y="378"/>
                  <a:pt x="240" y="378"/>
                </a:cubicBezTo>
                <a:close/>
                <a:moveTo>
                  <a:pt x="66" y="378"/>
                </a:moveTo>
                <a:cubicBezTo>
                  <a:pt x="78" y="378"/>
                  <a:pt x="88" y="388"/>
                  <a:pt x="88" y="400"/>
                </a:cubicBezTo>
                <a:cubicBezTo>
                  <a:pt x="88" y="412"/>
                  <a:pt x="78" y="422"/>
                  <a:pt x="66" y="422"/>
                </a:cubicBezTo>
                <a:cubicBezTo>
                  <a:pt x="54" y="422"/>
                  <a:pt x="44" y="412"/>
                  <a:pt x="44" y="400"/>
                </a:cubicBezTo>
                <a:cubicBezTo>
                  <a:pt x="44" y="388"/>
                  <a:pt x="54" y="378"/>
                  <a:pt x="66" y="378"/>
                </a:cubicBezTo>
                <a:close/>
                <a:moveTo>
                  <a:pt x="153" y="378"/>
                </a:moveTo>
                <a:cubicBezTo>
                  <a:pt x="165" y="378"/>
                  <a:pt x="175" y="388"/>
                  <a:pt x="175" y="400"/>
                </a:cubicBezTo>
                <a:cubicBezTo>
                  <a:pt x="175" y="412"/>
                  <a:pt x="165" y="422"/>
                  <a:pt x="153" y="422"/>
                </a:cubicBezTo>
                <a:cubicBezTo>
                  <a:pt x="141" y="422"/>
                  <a:pt x="131" y="412"/>
                  <a:pt x="131" y="400"/>
                </a:cubicBezTo>
                <a:cubicBezTo>
                  <a:pt x="131" y="388"/>
                  <a:pt x="141" y="378"/>
                  <a:pt x="153" y="378"/>
                </a:cubicBezTo>
                <a:close/>
                <a:moveTo>
                  <a:pt x="240" y="291"/>
                </a:moveTo>
                <a:cubicBezTo>
                  <a:pt x="253" y="291"/>
                  <a:pt x="262" y="301"/>
                  <a:pt x="262" y="313"/>
                </a:cubicBezTo>
                <a:cubicBezTo>
                  <a:pt x="262" y="325"/>
                  <a:pt x="253" y="335"/>
                  <a:pt x="240" y="335"/>
                </a:cubicBezTo>
                <a:cubicBezTo>
                  <a:pt x="228" y="335"/>
                  <a:pt x="219" y="325"/>
                  <a:pt x="219" y="313"/>
                </a:cubicBezTo>
                <a:cubicBezTo>
                  <a:pt x="219" y="301"/>
                  <a:pt x="228" y="291"/>
                  <a:pt x="240" y="291"/>
                </a:cubicBezTo>
                <a:close/>
                <a:moveTo>
                  <a:pt x="66" y="291"/>
                </a:moveTo>
                <a:cubicBezTo>
                  <a:pt x="78" y="291"/>
                  <a:pt x="88" y="301"/>
                  <a:pt x="88" y="313"/>
                </a:cubicBezTo>
                <a:cubicBezTo>
                  <a:pt x="88" y="325"/>
                  <a:pt x="78" y="335"/>
                  <a:pt x="66" y="335"/>
                </a:cubicBezTo>
                <a:cubicBezTo>
                  <a:pt x="54" y="335"/>
                  <a:pt x="44" y="325"/>
                  <a:pt x="44" y="313"/>
                </a:cubicBezTo>
                <a:cubicBezTo>
                  <a:pt x="44" y="301"/>
                  <a:pt x="54" y="291"/>
                  <a:pt x="66" y="291"/>
                </a:cubicBezTo>
                <a:close/>
                <a:moveTo>
                  <a:pt x="153" y="291"/>
                </a:moveTo>
                <a:cubicBezTo>
                  <a:pt x="165" y="291"/>
                  <a:pt x="175" y="301"/>
                  <a:pt x="175" y="313"/>
                </a:cubicBezTo>
                <a:cubicBezTo>
                  <a:pt x="175" y="325"/>
                  <a:pt x="165" y="335"/>
                  <a:pt x="153" y="335"/>
                </a:cubicBezTo>
                <a:cubicBezTo>
                  <a:pt x="141" y="335"/>
                  <a:pt x="131" y="325"/>
                  <a:pt x="131" y="313"/>
                </a:cubicBezTo>
                <a:cubicBezTo>
                  <a:pt x="131" y="301"/>
                  <a:pt x="141" y="291"/>
                  <a:pt x="153" y="291"/>
                </a:cubicBezTo>
                <a:close/>
                <a:moveTo>
                  <a:pt x="240" y="204"/>
                </a:moveTo>
                <a:cubicBezTo>
                  <a:pt x="253" y="204"/>
                  <a:pt x="262" y="213"/>
                  <a:pt x="262" y="226"/>
                </a:cubicBezTo>
                <a:cubicBezTo>
                  <a:pt x="262" y="238"/>
                  <a:pt x="253" y="247"/>
                  <a:pt x="240" y="247"/>
                </a:cubicBezTo>
                <a:cubicBezTo>
                  <a:pt x="228" y="247"/>
                  <a:pt x="219" y="238"/>
                  <a:pt x="219" y="226"/>
                </a:cubicBezTo>
                <a:cubicBezTo>
                  <a:pt x="219" y="213"/>
                  <a:pt x="228" y="204"/>
                  <a:pt x="240" y="204"/>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656" name="Freeform 23"/>
          <p:cNvSpPr>
            <a:spLocks noEditPoints="1"/>
          </p:cNvSpPr>
          <p:nvPr userDrawn="1"/>
        </p:nvSpPr>
        <p:spPr bwMode="auto">
          <a:xfrm>
            <a:off x="620907" y="5322505"/>
            <a:ext cx="459398" cy="458787"/>
          </a:xfrm>
          <a:custGeom>
            <a:avLst/>
            <a:gdLst>
              <a:gd name="T0" fmla="*/ 232 w 464"/>
              <a:gd name="T1" fmla="*/ 210 h 463"/>
              <a:gd name="T2" fmla="*/ 254 w 464"/>
              <a:gd name="T3" fmla="*/ 232 h 463"/>
              <a:gd name="T4" fmla="*/ 232 w 464"/>
              <a:gd name="T5" fmla="*/ 253 h 463"/>
              <a:gd name="T6" fmla="*/ 210 w 464"/>
              <a:gd name="T7" fmla="*/ 232 h 463"/>
              <a:gd name="T8" fmla="*/ 232 w 464"/>
              <a:gd name="T9" fmla="*/ 210 h 463"/>
              <a:gd name="T10" fmla="*/ 232 w 464"/>
              <a:gd name="T11" fmla="*/ 72 h 463"/>
              <a:gd name="T12" fmla="*/ 73 w 464"/>
              <a:gd name="T13" fmla="*/ 232 h 463"/>
              <a:gd name="T14" fmla="*/ 232 w 464"/>
              <a:gd name="T15" fmla="*/ 391 h 463"/>
              <a:gd name="T16" fmla="*/ 391 w 464"/>
              <a:gd name="T17" fmla="*/ 232 h 463"/>
              <a:gd name="T18" fmla="*/ 232 w 464"/>
              <a:gd name="T19" fmla="*/ 72 h 463"/>
              <a:gd name="T20" fmla="*/ 317 w 464"/>
              <a:gd name="T21" fmla="*/ 165 h 463"/>
              <a:gd name="T22" fmla="*/ 276 w 464"/>
              <a:gd name="T23" fmla="*/ 268 h 463"/>
              <a:gd name="T24" fmla="*/ 268 w 464"/>
              <a:gd name="T25" fmla="*/ 276 h 463"/>
              <a:gd name="T26" fmla="*/ 166 w 464"/>
              <a:gd name="T27" fmla="*/ 317 h 463"/>
              <a:gd name="T28" fmla="*/ 147 w 464"/>
              <a:gd name="T29" fmla="*/ 309 h 463"/>
              <a:gd name="T30" fmla="*/ 147 w 464"/>
              <a:gd name="T31" fmla="*/ 298 h 463"/>
              <a:gd name="T32" fmla="*/ 188 w 464"/>
              <a:gd name="T33" fmla="*/ 196 h 463"/>
              <a:gd name="T34" fmla="*/ 196 w 464"/>
              <a:gd name="T35" fmla="*/ 188 h 463"/>
              <a:gd name="T36" fmla="*/ 298 w 464"/>
              <a:gd name="T37" fmla="*/ 147 h 463"/>
              <a:gd name="T38" fmla="*/ 317 w 464"/>
              <a:gd name="T39" fmla="*/ 155 h 463"/>
              <a:gd name="T40" fmla="*/ 317 w 464"/>
              <a:gd name="T41" fmla="*/ 165 h 463"/>
              <a:gd name="T42" fmla="*/ 232 w 464"/>
              <a:gd name="T43" fmla="*/ 0 h 463"/>
              <a:gd name="T44" fmla="*/ 0 w 464"/>
              <a:gd name="T45" fmla="*/ 232 h 463"/>
              <a:gd name="T46" fmla="*/ 232 w 464"/>
              <a:gd name="T47" fmla="*/ 463 h 463"/>
              <a:gd name="T48" fmla="*/ 464 w 464"/>
              <a:gd name="T49" fmla="*/ 232 h 463"/>
              <a:gd name="T50" fmla="*/ 232 w 464"/>
              <a:gd name="T51" fmla="*/ 0 h 463"/>
              <a:gd name="T52" fmla="*/ 232 w 464"/>
              <a:gd name="T53" fmla="*/ 420 h 463"/>
              <a:gd name="T54" fmla="*/ 44 w 464"/>
              <a:gd name="T55" fmla="*/ 232 h 463"/>
              <a:gd name="T56" fmla="*/ 232 w 464"/>
              <a:gd name="T57" fmla="*/ 43 h 463"/>
              <a:gd name="T58" fmla="*/ 420 w 464"/>
              <a:gd name="T59" fmla="*/ 232 h 463"/>
              <a:gd name="T60" fmla="*/ 232 w 464"/>
              <a:gd name="T61" fmla="*/ 420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64" h="463">
                <a:moveTo>
                  <a:pt x="232" y="210"/>
                </a:moveTo>
                <a:cubicBezTo>
                  <a:pt x="244" y="210"/>
                  <a:pt x="254" y="220"/>
                  <a:pt x="254" y="232"/>
                </a:cubicBezTo>
                <a:cubicBezTo>
                  <a:pt x="254" y="244"/>
                  <a:pt x="244" y="253"/>
                  <a:pt x="232" y="253"/>
                </a:cubicBezTo>
                <a:cubicBezTo>
                  <a:pt x="220" y="253"/>
                  <a:pt x="210" y="244"/>
                  <a:pt x="210" y="232"/>
                </a:cubicBezTo>
                <a:cubicBezTo>
                  <a:pt x="210" y="220"/>
                  <a:pt x="220" y="210"/>
                  <a:pt x="232" y="210"/>
                </a:cubicBezTo>
                <a:close/>
                <a:moveTo>
                  <a:pt x="232" y="72"/>
                </a:moveTo>
                <a:cubicBezTo>
                  <a:pt x="144" y="72"/>
                  <a:pt x="73" y="144"/>
                  <a:pt x="73" y="232"/>
                </a:cubicBezTo>
                <a:cubicBezTo>
                  <a:pt x="73" y="320"/>
                  <a:pt x="144" y="391"/>
                  <a:pt x="232" y="391"/>
                </a:cubicBezTo>
                <a:cubicBezTo>
                  <a:pt x="320" y="391"/>
                  <a:pt x="391" y="320"/>
                  <a:pt x="391" y="232"/>
                </a:cubicBezTo>
                <a:cubicBezTo>
                  <a:pt x="391" y="144"/>
                  <a:pt x="320" y="72"/>
                  <a:pt x="232" y="72"/>
                </a:cubicBezTo>
                <a:close/>
                <a:moveTo>
                  <a:pt x="317" y="165"/>
                </a:moveTo>
                <a:cubicBezTo>
                  <a:pt x="276" y="268"/>
                  <a:pt x="276" y="268"/>
                  <a:pt x="276" y="268"/>
                </a:cubicBezTo>
                <a:cubicBezTo>
                  <a:pt x="275" y="271"/>
                  <a:pt x="272" y="274"/>
                  <a:pt x="268" y="276"/>
                </a:cubicBezTo>
                <a:cubicBezTo>
                  <a:pt x="166" y="317"/>
                  <a:pt x="166" y="317"/>
                  <a:pt x="166" y="317"/>
                </a:cubicBezTo>
                <a:cubicBezTo>
                  <a:pt x="158" y="320"/>
                  <a:pt x="150" y="316"/>
                  <a:pt x="147" y="309"/>
                </a:cubicBezTo>
                <a:cubicBezTo>
                  <a:pt x="145" y="305"/>
                  <a:pt x="146" y="301"/>
                  <a:pt x="147" y="298"/>
                </a:cubicBezTo>
                <a:cubicBezTo>
                  <a:pt x="188" y="196"/>
                  <a:pt x="188" y="196"/>
                  <a:pt x="188" y="196"/>
                </a:cubicBezTo>
                <a:cubicBezTo>
                  <a:pt x="189" y="192"/>
                  <a:pt x="192" y="189"/>
                  <a:pt x="196" y="188"/>
                </a:cubicBezTo>
                <a:cubicBezTo>
                  <a:pt x="298" y="147"/>
                  <a:pt x="298" y="147"/>
                  <a:pt x="298" y="147"/>
                </a:cubicBezTo>
                <a:cubicBezTo>
                  <a:pt x="306" y="144"/>
                  <a:pt x="314" y="147"/>
                  <a:pt x="317" y="155"/>
                </a:cubicBezTo>
                <a:cubicBezTo>
                  <a:pt x="319" y="158"/>
                  <a:pt x="318" y="162"/>
                  <a:pt x="317" y="165"/>
                </a:cubicBezTo>
                <a:close/>
                <a:moveTo>
                  <a:pt x="232" y="0"/>
                </a:moveTo>
                <a:cubicBezTo>
                  <a:pt x="104" y="0"/>
                  <a:pt x="0" y="104"/>
                  <a:pt x="0" y="232"/>
                </a:cubicBezTo>
                <a:cubicBezTo>
                  <a:pt x="0" y="360"/>
                  <a:pt x="104" y="463"/>
                  <a:pt x="232" y="463"/>
                </a:cubicBezTo>
                <a:cubicBezTo>
                  <a:pt x="360" y="463"/>
                  <a:pt x="464" y="360"/>
                  <a:pt x="464" y="232"/>
                </a:cubicBezTo>
                <a:cubicBezTo>
                  <a:pt x="464" y="104"/>
                  <a:pt x="360" y="0"/>
                  <a:pt x="232" y="0"/>
                </a:cubicBezTo>
                <a:close/>
                <a:moveTo>
                  <a:pt x="232" y="420"/>
                </a:moveTo>
                <a:cubicBezTo>
                  <a:pt x="128" y="420"/>
                  <a:pt x="44" y="336"/>
                  <a:pt x="44" y="232"/>
                </a:cubicBezTo>
                <a:cubicBezTo>
                  <a:pt x="44" y="128"/>
                  <a:pt x="128" y="43"/>
                  <a:pt x="232" y="43"/>
                </a:cubicBezTo>
                <a:cubicBezTo>
                  <a:pt x="336" y="43"/>
                  <a:pt x="420" y="128"/>
                  <a:pt x="420" y="232"/>
                </a:cubicBezTo>
                <a:cubicBezTo>
                  <a:pt x="420" y="336"/>
                  <a:pt x="336" y="420"/>
                  <a:pt x="232" y="42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667" name="Freeform 15"/>
          <p:cNvSpPr>
            <a:spLocks noEditPoints="1"/>
          </p:cNvSpPr>
          <p:nvPr userDrawn="1"/>
        </p:nvSpPr>
        <p:spPr bwMode="auto">
          <a:xfrm>
            <a:off x="642567" y="6595331"/>
            <a:ext cx="416078" cy="417368"/>
          </a:xfrm>
          <a:custGeom>
            <a:avLst/>
            <a:gdLst>
              <a:gd name="T0" fmla="*/ 19 w 407"/>
              <a:gd name="T1" fmla="*/ 370 h 408"/>
              <a:gd name="T2" fmla="*/ 388 w 407"/>
              <a:gd name="T3" fmla="*/ 370 h 408"/>
              <a:gd name="T4" fmla="*/ 407 w 407"/>
              <a:gd name="T5" fmla="*/ 389 h 408"/>
              <a:gd name="T6" fmla="*/ 388 w 407"/>
              <a:gd name="T7" fmla="*/ 408 h 408"/>
              <a:gd name="T8" fmla="*/ 19 w 407"/>
              <a:gd name="T9" fmla="*/ 408 h 408"/>
              <a:gd name="T10" fmla="*/ 0 w 407"/>
              <a:gd name="T11" fmla="*/ 389 h 408"/>
              <a:gd name="T12" fmla="*/ 19 w 407"/>
              <a:gd name="T13" fmla="*/ 370 h 408"/>
              <a:gd name="T14" fmla="*/ 356 w 407"/>
              <a:gd name="T15" fmla="*/ 0 h 408"/>
              <a:gd name="T16" fmla="*/ 305 w 407"/>
              <a:gd name="T17" fmla="*/ 0 h 408"/>
              <a:gd name="T18" fmla="*/ 280 w 407"/>
              <a:gd name="T19" fmla="*/ 25 h 408"/>
              <a:gd name="T20" fmla="*/ 280 w 407"/>
              <a:gd name="T21" fmla="*/ 319 h 408"/>
              <a:gd name="T22" fmla="*/ 305 w 407"/>
              <a:gd name="T23" fmla="*/ 344 h 408"/>
              <a:gd name="T24" fmla="*/ 356 w 407"/>
              <a:gd name="T25" fmla="*/ 344 h 408"/>
              <a:gd name="T26" fmla="*/ 382 w 407"/>
              <a:gd name="T27" fmla="*/ 319 h 408"/>
              <a:gd name="T28" fmla="*/ 382 w 407"/>
              <a:gd name="T29" fmla="*/ 25 h 408"/>
              <a:gd name="T30" fmla="*/ 356 w 407"/>
              <a:gd name="T31" fmla="*/ 0 h 408"/>
              <a:gd name="T32" fmla="*/ 102 w 407"/>
              <a:gd name="T33" fmla="*/ 204 h 408"/>
              <a:gd name="T34" fmla="*/ 51 w 407"/>
              <a:gd name="T35" fmla="*/ 204 h 408"/>
              <a:gd name="T36" fmla="*/ 25 w 407"/>
              <a:gd name="T37" fmla="*/ 229 h 408"/>
              <a:gd name="T38" fmla="*/ 25 w 407"/>
              <a:gd name="T39" fmla="*/ 319 h 408"/>
              <a:gd name="T40" fmla="*/ 51 w 407"/>
              <a:gd name="T41" fmla="*/ 344 h 408"/>
              <a:gd name="T42" fmla="*/ 102 w 407"/>
              <a:gd name="T43" fmla="*/ 344 h 408"/>
              <a:gd name="T44" fmla="*/ 127 w 407"/>
              <a:gd name="T45" fmla="*/ 319 h 408"/>
              <a:gd name="T46" fmla="*/ 127 w 407"/>
              <a:gd name="T47" fmla="*/ 229 h 408"/>
              <a:gd name="T48" fmla="*/ 102 w 407"/>
              <a:gd name="T49" fmla="*/ 204 h 408"/>
              <a:gd name="T50" fmla="*/ 229 w 407"/>
              <a:gd name="T51" fmla="*/ 102 h 408"/>
              <a:gd name="T52" fmla="*/ 178 w 407"/>
              <a:gd name="T53" fmla="*/ 102 h 408"/>
              <a:gd name="T54" fmla="*/ 152 w 407"/>
              <a:gd name="T55" fmla="*/ 127 h 408"/>
              <a:gd name="T56" fmla="*/ 152 w 407"/>
              <a:gd name="T57" fmla="*/ 319 h 408"/>
              <a:gd name="T58" fmla="*/ 172 w 407"/>
              <a:gd name="T59" fmla="*/ 344 h 408"/>
              <a:gd name="T60" fmla="*/ 229 w 407"/>
              <a:gd name="T61" fmla="*/ 344 h 408"/>
              <a:gd name="T62" fmla="*/ 254 w 407"/>
              <a:gd name="T63" fmla="*/ 319 h 408"/>
              <a:gd name="T64" fmla="*/ 254 w 407"/>
              <a:gd name="T65" fmla="*/ 127 h 408"/>
              <a:gd name="T66" fmla="*/ 229 w 407"/>
              <a:gd name="T67" fmla="*/ 102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7" h="408">
                <a:moveTo>
                  <a:pt x="19" y="370"/>
                </a:moveTo>
                <a:cubicBezTo>
                  <a:pt x="388" y="370"/>
                  <a:pt x="388" y="370"/>
                  <a:pt x="388" y="370"/>
                </a:cubicBezTo>
                <a:cubicBezTo>
                  <a:pt x="399" y="370"/>
                  <a:pt x="407" y="378"/>
                  <a:pt x="407" y="389"/>
                </a:cubicBezTo>
                <a:cubicBezTo>
                  <a:pt x="407" y="399"/>
                  <a:pt x="399" y="408"/>
                  <a:pt x="388" y="408"/>
                </a:cubicBezTo>
                <a:cubicBezTo>
                  <a:pt x="19" y="408"/>
                  <a:pt x="19" y="408"/>
                  <a:pt x="19" y="408"/>
                </a:cubicBezTo>
                <a:cubicBezTo>
                  <a:pt x="8" y="408"/>
                  <a:pt x="0" y="399"/>
                  <a:pt x="0" y="389"/>
                </a:cubicBezTo>
                <a:cubicBezTo>
                  <a:pt x="0" y="378"/>
                  <a:pt x="8" y="370"/>
                  <a:pt x="19" y="370"/>
                </a:cubicBezTo>
                <a:close/>
                <a:moveTo>
                  <a:pt x="356" y="0"/>
                </a:moveTo>
                <a:cubicBezTo>
                  <a:pt x="305" y="0"/>
                  <a:pt x="305" y="0"/>
                  <a:pt x="305" y="0"/>
                </a:cubicBezTo>
                <a:cubicBezTo>
                  <a:pt x="291" y="0"/>
                  <a:pt x="280" y="11"/>
                  <a:pt x="280" y="25"/>
                </a:cubicBezTo>
                <a:cubicBezTo>
                  <a:pt x="280" y="319"/>
                  <a:pt x="280" y="319"/>
                  <a:pt x="280" y="319"/>
                </a:cubicBezTo>
                <a:cubicBezTo>
                  <a:pt x="280" y="333"/>
                  <a:pt x="291" y="344"/>
                  <a:pt x="305" y="344"/>
                </a:cubicBezTo>
                <a:cubicBezTo>
                  <a:pt x="356" y="344"/>
                  <a:pt x="356" y="344"/>
                  <a:pt x="356" y="344"/>
                </a:cubicBezTo>
                <a:cubicBezTo>
                  <a:pt x="370" y="344"/>
                  <a:pt x="382" y="333"/>
                  <a:pt x="382" y="319"/>
                </a:cubicBezTo>
                <a:cubicBezTo>
                  <a:pt x="382" y="25"/>
                  <a:pt x="382" y="25"/>
                  <a:pt x="382" y="25"/>
                </a:cubicBezTo>
                <a:cubicBezTo>
                  <a:pt x="382" y="11"/>
                  <a:pt x="370" y="0"/>
                  <a:pt x="356" y="0"/>
                </a:cubicBezTo>
                <a:close/>
                <a:moveTo>
                  <a:pt x="102" y="204"/>
                </a:moveTo>
                <a:cubicBezTo>
                  <a:pt x="51" y="204"/>
                  <a:pt x="51" y="204"/>
                  <a:pt x="51" y="204"/>
                </a:cubicBezTo>
                <a:cubicBezTo>
                  <a:pt x="37" y="204"/>
                  <a:pt x="25" y="215"/>
                  <a:pt x="25" y="229"/>
                </a:cubicBezTo>
                <a:cubicBezTo>
                  <a:pt x="25" y="319"/>
                  <a:pt x="25" y="319"/>
                  <a:pt x="25" y="319"/>
                </a:cubicBezTo>
                <a:cubicBezTo>
                  <a:pt x="25" y="333"/>
                  <a:pt x="37" y="344"/>
                  <a:pt x="51" y="344"/>
                </a:cubicBezTo>
                <a:cubicBezTo>
                  <a:pt x="102" y="344"/>
                  <a:pt x="102" y="344"/>
                  <a:pt x="102" y="344"/>
                </a:cubicBezTo>
                <a:cubicBezTo>
                  <a:pt x="116" y="344"/>
                  <a:pt x="127" y="333"/>
                  <a:pt x="127" y="319"/>
                </a:cubicBezTo>
                <a:cubicBezTo>
                  <a:pt x="127" y="229"/>
                  <a:pt x="127" y="229"/>
                  <a:pt x="127" y="229"/>
                </a:cubicBezTo>
                <a:cubicBezTo>
                  <a:pt x="127" y="215"/>
                  <a:pt x="116" y="204"/>
                  <a:pt x="102" y="204"/>
                </a:cubicBezTo>
                <a:close/>
                <a:moveTo>
                  <a:pt x="229" y="102"/>
                </a:moveTo>
                <a:cubicBezTo>
                  <a:pt x="178" y="102"/>
                  <a:pt x="178" y="102"/>
                  <a:pt x="178" y="102"/>
                </a:cubicBezTo>
                <a:cubicBezTo>
                  <a:pt x="164" y="102"/>
                  <a:pt x="152" y="113"/>
                  <a:pt x="152" y="127"/>
                </a:cubicBezTo>
                <a:cubicBezTo>
                  <a:pt x="152" y="319"/>
                  <a:pt x="152" y="319"/>
                  <a:pt x="152" y="319"/>
                </a:cubicBezTo>
                <a:cubicBezTo>
                  <a:pt x="152" y="333"/>
                  <a:pt x="158" y="344"/>
                  <a:pt x="172" y="344"/>
                </a:cubicBezTo>
                <a:cubicBezTo>
                  <a:pt x="229" y="344"/>
                  <a:pt x="229" y="344"/>
                  <a:pt x="229" y="344"/>
                </a:cubicBezTo>
                <a:cubicBezTo>
                  <a:pt x="243" y="344"/>
                  <a:pt x="254" y="333"/>
                  <a:pt x="254" y="319"/>
                </a:cubicBezTo>
                <a:cubicBezTo>
                  <a:pt x="254" y="127"/>
                  <a:pt x="254" y="127"/>
                  <a:pt x="254" y="127"/>
                </a:cubicBezTo>
                <a:cubicBezTo>
                  <a:pt x="254" y="113"/>
                  <a:pt x="243" y="102"/>
                  <a:pt x="229" y="102"/>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681" name="Freeform 19"/>
          <p:cNvSpPr>
            <a:spLocks noEditPoints="1"/>
          </p:cNvSpPr>
          <p:nvPr userDrawn="1"/>
        </p:nvSpPr>
        <p:spPr bwMode="auto">
          <a:xfrm>
            <a:off x="626102" y="5999111"/>
            <a:ext cx="449008" cy="370042"/>
          </a:xfrm>
          <a:custGeom>
            <a:avLst/>
            <a:gdLst>
              <a:gd name="T0" fmla="*/ 172 w 280"/>
              <a:gd name="T1" fmla="*/ 197 h 231"/>
              <a:gd name="T2" fmla="*/ 172 w 280"/>
              <a:gd name="T3" fmla="*/ 107 h 231"/>
              <a:gd name="T4" fmla="*/ 198 w 280"/>
              <a:gd name="T5" fmla="*/ 107 h 231"/>
              <a:gd name="T6" fmla="*/ 198 w 280"/>
              <a:gd name="T7" fmla="*/ 197 h 231"/>
              <a:gd name="T8" fmla="*/ 263 w 280"/>
              <a:gd name="T9" fmla="*/ 197 h 231"/>
              <a:gd name="T10" fmla="*/ 263 w 280"/>
              <a:gd name="T11" fmla="*/ 9 h 231"/>
              <a:gd name="T12" fmla="*/ 254 w 280"/>
              <a:gd name="T13" fmla="*/ 0 h 231"/>
              <a:gd name="T14" fmla="*/ 207 w 280"/>
              <a:gd name="T15" fmla="*/ 0 h 231"/>
              <a:gd name="T16" fmla="*/ 198 w 280"/>
              <a:gd name="T17" fmla="*/ 9 h 231"/>
              <a:gd name="T18" fmla="*/ 198 w 280"/>
              <a:gd name="T19" fmla="*/ 89 h 231"/>
              <a:gd name="T20" fmla="*/ 163 w 280"/>
              <a:gd name="T21" fmla="*/ 89 h 231"/>
              <a:gd name="T22" fmla="*/ 154 w 280"/>
              <a:gd name="T23" fmla="*/ 98 h 231"/>
              <a:gd name="T24" fmla="*/ 154 w 280"/>
              <a:gd name="T25" fmla="*/ 197 h 231"/>
              <a:gd name="T26" fmla="*/ 172 w 280"/>
              <a:gd name="T27" fmla="*/ 197 h 231"/>
              <a:gd name="T28" fmla="*/ 271 w 280"/>
              <a:gd name="T29" fmla="*/ 213 h 231"/>
              <a:gd name="T30" fmla="*/ 9 w 280"/>
              <a:gd name="T31" fmla="*/ 213 h 231"/>
              <a:gd name="T32" fmla="*/ 0 w 280"/>
              <a:gd name="T33" fmla="*/ 222 h 231"/>
              <a:gd name="T34" fmla="*/ 9 w 280"/>
              <a:gd name="T35" fmla="*/ 231 h 231"/>
              <a:gd name="T36" fmla="*/ 271 w 280"/>
              <a:gd name="T37" fmla="*/ 231 h 231"/>
              <a:gd name="T38" fmla="*/ 280 w 280"/>
              <a:gd name="T39" fmla="*/ 222 h 231"/>
              <a:gd name="T40" fmla="*/ 271 w 280"/>
              <a:gd name="T41" fmla="*/ 213 h 231"/>
              <a:gd name="T42" fmla="*/ 31 w 280"/>
              <a:gd name="T43" fmla="*/ 197 h 231"/>
              <a:gd name="T44" fmla="*/ 31 w 280"/>
              <a:gd name="T45" fmla="*/ 163 h 231"/>
              <a:gd name="T46" fmla="*/ 57 w 280"/>
              <a:gd name="T47" fmla="*/ 163 h 231"/>
              <a:gd name="T48" fmla="*/ 57 w 280"/>
              <a:gd name="T49" fmla="*/ 197 h 231"/>
              <a:gd name="T50" fmla="*/ 123 w 280"/>
              <a:gd name="T51" fmla="*/ 197 h 231"/>
              <a:gd name="T52" fmla="*/ 123 w 280"/>
              <a:gd name="T53" fmla="*/ 77 h 231"/>
              <a:gd name="T54" fmla="*/ 114 w 280"/>
              <a:gd name="T55" fmla="*/ 68 h 231"/>
              <a:gd name="T56" fmla="*/ 66 w 280"/>
              <a:gd name="T57" fmla="*/ 68 h 231"/>
              <a:gd name="T58" fmla="*/ 57 w 280"/>
              <a:gd name="T59" fmla="*/ 77 h 231"/>
              <a:gd name="T60" fmla="*/ 57 w 280"/>
              <a:gd name="T61" fmla="*/ 145 h 231"/>
              <a:gd name="T62" fmla="*/ 22 w 280"/>
              <a:gd name="T63" fmla="*/ 145 h 231"/>
              <a:gd name="T64" fmla="*/ 14 w 280"/>
              <a:gd name="T65" fmla="*/ 154 h 231"/>
              <a:gd name="T66" fmla="*/ 14 w 280"/>
              <a:gd name="T67" fmla="*/ 197 h 231"/>
              <a:gd name="T68" fmla="*/ 31 w 280"/>
              <a:gd name="T69" fmla="*/ 197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0" h="231">
                <a:moveTo>
                  <a:pt x="172" y="197"/>
                </a:moveTo>
                <a:cubicBezTo>
                  <a:pt x="172" y="107"/>
                  <a:pt x="172" y="107"/>
                  <a:pt x="172" y="107"/>
                </a:cubicBezTo>
                <a:cubicBezTo>
                  <a:pt x="198" y="107"/>
                  <a:pt x="198" y="107"/>
                  <a:pt x="198" y="107"/>
                </a:cubicBezTo>
                <a:cubicBezTo>
                  <a:pt x="198" y="197"/>
                  <a:pt x="198" y="197"/>
                  <a:pt x="198" y="197"/>
                </a:cubicBezTo>
                <a:cubicBezTo>
                  <a:pt x="263" y="197"/>
                  <a:pt x="263" y="197"/>
                  <a:pt x="263" y="197"/>
                </a:cubicBezTo>
                <a:cubicBezTo>
                  <a:pt x="263" y="9"/>
                  <a:pt x="263" y="9"/>
                  <a:pt x="263" y="9"/>
                </a:cubicBezTo>
                <a:cubicBezTo>
                  <a:pt x="263" y="4"/>
                  <a:pt x="259" y="0"/>
                  <a:pt x="254" y="0"/>
                </a:cubicBezTo>
                <a:cubicBezTo>
                  <a:pt x="207" y="0"/>
                  <a:pt x="207" y="0"/>
                  <a:pt x="207" y="0"/>
                </a:cubicBezTo>
                <a:cubicBezTo>
                  <a:pt x="202" y="0"/>
                  <a:pt x="198" y="4"/>
                  <a:pt x="198" y="9"/>
                </a:cubicBezTo>
                <a:cubicBezTo>
                  <a:pt x="198" y="89"/>
                  <a:pt x="198" y="89"/>
                  <a:pt x="198" y="89"/>
                </a:cubicBezTo>
                <a:cubicBezTo>
                  <a:pt x="163" y="89"/>
                  <a:pt x="163" y="89"/>
                  <a:pt x="163" y="89"/>
                </a:cubicBezTo>
                <a:cubicBezTo>
                  <a:pt x="158" y="89"/>
                  <a:pt x="154" y="93"/>
                  <a:pt x="154" y="98"/>
                </a:cubicBezTo>
                <a:cubicBezTo>
                  <a:pt x="154" y="197"/>
                  <a:pt x="154" y="197"/>
                  <a:pt x="154" y="197"/>
                </a:cubicBezTo>
                <a:lnTo>
                  <a:pt x="172" y="197"/>
                </a:lnTo>
                <a:close/>
                <a:moveTo>
                  <a:pt x="271" y="213"/>
                </a:moveTo>
                <a:cubicBezTo>
                  <a:pt x="9" y="213"/>
                  <a:pt x="9" y="213"/>
                  <a:pt x="9" y="213"/>
                </a:cubicBezTo>
                <a:cubicBezTo>
                  <a:pt x="4" y="213"/>
                  <a:pt x="0" y="217"/>
                  <a:pt x="0" y="222"/>
                </a:cubicBezTo>
                <a:cubicBezTo>
                  <a:pt x="0" y="227"/>
                  <a:pt x="4" y="231"/>
                  <a:pt x="9" y="231"/>
                </a:cubicBezTo>
                <a:cubicBezTo>
                  <a:pt x="271" y="231"/>
                  <a:pt x="271" y="231"/>
                  <a:pt x="271" y="231"/>
                </a:cubicBezTo>
                <a:cubicBezTo>
                  <a:pt x="276" y="231"/>
                  <a:pt x="280" y="227"/>
                  <a:pt x="280" y="222"/>
                </a:cubicBezTo>
                <a:cubicBezTo>
                  <a:pt x="280" y="217"/>
                  <a:pt x="276" y="213"/>
                  <a:pt x="271" y="213"/>
                </a:cubicBezTo>
                <a:close/>
                <a:moveTo>
                  <a:pt x="31" y="197"/>
                </a:moveTo>
                <a:cubicBezTo>
                  <a:pt x="31" y="163"/>
                  <a:pt x="31" y="163"/>
                  <a:pt x="31" y="163"/>
                </a:cubicBezTo>
                <a:cubicBezTo>
                  <a:pt x="57" y="163"/>
                  <a:pt x="57" y="163"/>
                  <a:pt x="57" y="163"/>
                </a:cubicBezTo>
                <a:cubicBezTo>
                  <a:pt x="57" y="197"/>
                  <a:pt x="57" y="197"/>
                  <a:pt x="57" y="197"/>
                </a:cubicBezTo>
                <a:cubicBezTo>
                  <a:pt x="123" y="197"/>
                  <a:pt x="123" y="197"/>
                  <a:pt x="123" y="197"/>
                </a:cubicBezTo>
                <a:cubicBezTo>
                  <a:pt x="123" y="77"/>
                  <a:pt x="123" y="77"/>
                  <a:pt x="123" y="77"/>
                </a:cubicBezTo>
                <a:cubicBezTo>
                  <a:pt x="123" y="72"/>
                  <a:pt x="119" y="68"/>
                  <a:pt x="114" y="68"/>
                </a:cubicBezTo>
                <a:cubicBezTo>
                  <a:pt x="66" y="68"/>
                  <a:pt x="66" y="68"/>
                  <a:pt x="66" y="68"/>
                </a:cubicBezTo>
                <a:cubicBezTo>
                  <a:pt x="61" y="68"/>
                  <a:pt x="57" y="72"/>
                  <a:pt x="57" y="77"/>
                </a:cubicBezTo>
                <a:cubicBezTo>
                  <a:pt x="57" y="145"/>
                  <a:pt x="57" y="145"/>
                  <a:pt x="57" y="145"/>
                </a:cubicBezTo>
                <a:cubicBezTo>
                  <a:pt x="22" y="145"/>
                  <a:pt x="22" y="145"/>
                  <a:pt x="22" y="145"/>
                </a:cubicBezTo>
                <a:cubicBezTo>
                  <a:pt x="18" y="145"/>
                  <a:pt x="14" y="149"/>
                  <a:pt x="14" y="154"/>
                </a:cubicBezTo>
                <a:cubicBezTo>
                  <a:pt x="14" y="197"/>
                  <a:pt x="14" y="197"/>
                  <a:pt x="14" y="197"/>
                </a:cubicBezTo>
                <a:lnTo>
                  <a:pt x="31" y="197"/>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23"/>
          <p:cNvSpPr>
            <a:spLocks noEditPoints="1"/>
          </p:cNvSpPr>
          <p:nvPr userDrawn="1"/>
        </p:nvSpPr>
        <p:spPr bwMode="auto">
          <a:xfrm>
            <a:off x="1576363" y="3430883"/>
            <a:ext cx="493552" cy="431609"/>
          </a:xfrm>
          <a:custGeom>
            <a:avLst/>
            <a:gdLst>
              <a:gd name="T0" fmla="*/ 126 w 448"/>
              <a:gd name="T1" fmla="*/ 378 h 392"/>
              <a:gd name="T2" fmla="*/ 126 w 448"/>
              <a:gd name="T3" fmla="*/ 308 h 392"/>
              <a:gd name="T4" fmla="*/ 112 w 448"/>
              <a:gd name="T5" fmla="*/ 308 h 392"/>
              <a:gd name="T6" fmla="*/ 0 w 448"/>
              <a:gd name="T7" fmla="*/ 196 h 392"/>
              <a:gd name="T8" fmla="*/ 0 w 448"/>
              <a:gd name="T9" fmla="*/ 112 h 392"/>
              <a:gd name="T10" fmla="*/ 112 w 448"/>
              <a:gd name="T11" fmla="*/ 0 h 392"/>
              <a:gd name="T12" fmla="*/ 336 w 448"/>
              <a:gd name="T13" fmla="*/ 0 h 392"/>
              <a:gd name="T14" fmla="*/ 448 w 448"/>
              <a:gd name="T15" fmla="*/ 112 h 392"/>
              <a:gd name="T16" fmla="*/ 448 w 448"/>
              <a:gd name="T17" fmla="*/ 196 h 392"/>
              <a:gd name="T18" fmla="*/ 336 w 448"/>
              <a:gd name="T19" fmla="*/ 308 h 392"/>
              <a:gd name="T20" fmla="*/ 230 w 448"/>
              <a:gd name="T21" fmla="*/ 308 h 392"/>
              <a:gd name="T22" fmla="*/ 150 w 448"/>
              <a:gd name="T23" fmla="*/ 388 h 392"/>
              <a:gd name="T24" fmla="*/ 140 w 448"/>
              <a:gd name="T25" fmla="*/ 392 h 392"/>
              <a:gd name="T26" fmla="*/ 126 w 448"/>
              <a:gd name="T27" fmla="*/ 378 h 392"/>
              <a:gd name="T28" fmla="*/ 224 w 448"/>
              <a:gd name="T29" fmla="*/ 133 h 392"/>
              <a:gd name="T30" fmla="*/ 203 w 448"/>
              <a:gd name="T31" fmla="*/ 154 h 392"/>
              <a:gd name="T32" fmla="*/ 224 w 448"/>
              <a:gd name="T33" fmla="*/ 175 h 392"/>
              <a:gd name="T34" fmla="*/ 245 w 448"/>
              <a:gd name="T35" fmla="*/ 154 h 392"/>
              <a:gd name="T36" fmla="*/ 224 w 448"/>
              <a:gd name="T37" fmla="*/ 133 h 392"/>
              <a:gd name="T38" fmla="*/ 140 w 448"/>
              <a:gd name="T39" fmla="*/ 133 h 392"/>
              <a:gd name="T40" fmla="*/ 119 w 448"/>
              <a:gd name="T41" fmla="*/ 154 h 392"/>
              <a:gd name="T42" fmla="*/ 140 w 448"/>
              <a:gd name="T43" fmla="*/ 175 h 392"/>
              <a:gd name="T44" fmla="*/ 161 w 448"/>
              <a:gd name="T45" fmla="*/ 154 h 392"/>
              <a:gd name="T46" fmla="*/ 140 w 448"/>
              <a:gd name="T47" fmla="*/ 133 h 392"/>
              <a:gd name="T48" fmla="*/ 308 w 448"/>
              <a:gd name="T49" fmla="*/ 133 h 392"/>
              <a:gd name="T50" fmla="*/ 287 w 448"/>
              <a:gd name="T51" fmla="*/ 154 h 392"/>
              <a:gd name="T52" fmla="*/ 308 w 448"/>
              <a:gd name="T53" fmla="*/ 175 h 392"/>
              <a:gd name="T54" fmla="*/ 329 w 448"/>
              <a:gd name="T55" fmla="*/ 154 h 392"/>
              <a:gd name="T56" fmla="*/ 308 w 448"/>
              <a:gd name="T57" fmla="*/ 133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8" h="392">
                <a:moveTo>
                  <a:pt x="126" y="378"/>
                </a:moveTo>
                <a:cubicBezTo>
                  <a:pt x="126" y="308"/>
                  <a:pt x="126" y="308"/>
                  <a:pt x="126" y="308"/>
                </a:cubicBezTo>
                <a:cubicBezTo>
                  <a:pt x="112" y="308"/>
                  <a:pt x="112" y="308"/>
                  <a:pt x="112" y="308"/>
                </a:cubicBezTo>
                <a:cubicBezTo>
                  <a:pt x="51" y="308"/>
                  <a:pt x="0" y="258"/>
                  <a:pt x="0" y="196"/>
                </a:cubicBezTo>
                <a:cubicBezTo>
                  <a:pt x="0" y="112"/>
                  <a:pt x="0" y="112"/>
                  <a:pt x="0" y="112"/>
                </a:cubicBezTo>
                <a:cubicBezTo>
                  <a:pt x="0" y="51"/>
                  <a:pt x="51" y="0"/>
                  <a:pt x="112" y="0"/>
                </a:cubicBezTo>
                <a:cubicBezTo>
                  <a:pt x="336" y="0"/>
                  <a:pt x="336" y="0"/>
                  <a:pt x="336" y="0"/>
                </a:cubicBezTo>
                <a:cubicBezTo>
                  <a:pt x="397" y="0"/>
                  <a:pt x="448" y="51"/>
                  <a:pt x="448" y="112"/>
                </a:cubicBezTo>
                <a:cubicBezTo>
                  <a:pt x="448" y="196"/>
                  <a:pt x="448" y="196"/>
                  <a:pt x="448" y="196"/>
                </a:cubicBezTo>
                <a:cubicBezTo>
                  <a:pt x="448" y="258"/>
                  <a:pt x="397" y="308"/>
                  <a:pt x="336" y="308"/>
                </a:cubicBezTo>
                <a:cubicBezTo>
                  <a:pt x="230" y="308"/>
                  <a:pt x="230" y="308"/>
                  <a:pt x="230" y="308"/>
                </a:cubicBezTo>
                <a:cubicBezTo>
                  <a:pt x="150" y="388"/>
                  <a:pt x="150" y="388"/>
                  <a:pt x="150" y="388"/>
                </a:cubicBezTo>
                <a:cubicBezTo>
                  <a:pt x="148" y="390"/>
                  <a:pt x="144" y="392"/>
                  <a:pt x="140" y="392"/>
                </a:cubicBezTo>
                <a:cubicBezTo>
                  <a:pt x="132" y="392"/>
                  <a:pt x="126" y="386"/>
                  <a:pt x="126" y="378"/>
                </a:cubicBezTo>
                <a:close/>
                <a:moveTo>
                  <a:pt x="224" y="133"/>
                </a:moveTo>
                <a:cubicBezTo>
                  <a:pt x="212" y="133"/>
                  <a:pt x="203" y="143"/>
                  <a:pt x="203" y="154"/>
                </a:cubicBezTo>
                <a:cubicBezTo>
                  <a:pt x="203" y="166"/>
                  <a:pt x="212" y="175"/>
                  <a:pt x="224" y="175"/>
                </a:cubicBezTo>
                <a:cubicBezTo>
                  <a:pt x="236" y="175"/>
                  <a:pt x="245" y="166"/>
                  <a:pt x="245" y="154"/>
                </a:cubicBezTo>
                <a:cubicBezTo>
                  <a:pt x="245" y="143"/>
                  <a:pt x="236" y="133"/>
                  <a:pt x="224" y="133"/>
                </a:cubicBezTo>
                <a:close/>
                <a:moveTo>
                  <a:pt x="140" y="133"/>
                </a:moveTo>
                <a:cubicBezTo>
                  <a:pt x="129" y="133"/>
                  <a:pt x="119" y="143"/>
                  <a:pt x="119" y="154"/>
                </a:cubicBezTo>
                <a:cubicBezTo>
                  <a:pt x="119" y="166"/>
                  <a:pt x="129" y="175"/>
                  <a:pt x="140" y="175"/>
                </a:cubicBezTo>
                <a:cubicBezTo>
                  <a:pt x="152" y="175"/>
                  <a:pt x="161" y="166"/>
                  <a:pt x="161" y="154"/>
                </a:cubicBezTo>
                <a:cubicBezTo>
                  <a:pt x="161" y="143"/>
                  <a:pt x="152" y="133"/>
                  <a:pt x="140" y="133"/>
                </a:cubicBezTo>
                <a:close/>
                <a:moveTo>
                  <a:pt x="308" y="133"/>
                </a:moveTo>
                <a:cubicBezTo>
                  <a:pt x="296" y="133"/>
                  <a:pt x="287" y="143"/>
                  <a:pt x="287" y="154"/>
                </a:cubicBezTo>
                <a:cubicBezTo>
                  <a:pt x="287" y="166"/>
                  <a:pt x="296" y="175"/>
                  <a:pt x="308" y="175"/>
                </a:cubicBezTo>
                <a:cubicBezTo>
                  <a:pt x="319" y="175"/>
                  <a:pt x="329" y="166"/>
                  <a:pt x="329" y="154"/>
                </a:cubicBezTo>
                <a:cubicBezTo>
                  <a:pt x="329" y="143"/>
                  <a:pt x="319" y="133"/>
                  <a:pt x="308" y="133"/>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15"/>
          <p:cNvSpPr>
            <a:spLocks/>
          </p:cNvSpPr>
          <p:nvPr userDrawn="1"/>
        </p:nvSpPr>
        <p:spPr bwMode="auto">
          <a:xfrm>
            <a:off x="1569920" y="2136290"/>
            <a:ext cx="506439" cy="506441"/>
          </a:xfrm>
          <a:custGeom>
            <a:avLst/>
            <a:gdLst>
              <a:gd name="T0" fmla="*/ 333 w 426"/>
              <a:gd name="T1" fmla="*/ 333 h 426"/>
              <a:gd name="T2" fmla="*/ 346 w 426"/>
              <a:gd name="T3" fmla="*/ 333 h 426"/>
              <a:gd name="T4" fmla="*/ 346 w 426"/>
              <a:gd name="T5" fmla="*/ 266 h 426"/>
              <a:gd name="T6" fmla="*/ 340 w 426"/>
              <a:gd name="T7" fmla="*/ 252 h 426"/>
              <a:gd name="T8" fmla="*/ 326 w 426"/>
              <a:gd name="T9" fmla="*/ 246 h 426"/>
              <a:gd name="T10" fmla="*/ 233 w 426"/>
              <a:gd name="T11" fmla="*/ 246 h 426"/>
              <a:gd name="T12" fmla="*/ 233 w 426"/>
              <a:gd name="T13" fmla="*/ 333 h 426"/>
              <a:gd name="T14" fmla="*/ 246 w 426"/>
              <a:gd name="T15" fmla="*/ 333 h 426"/>
              <a:gd name="T16" fmla="*/ 273 w 426"/>
              <a:gd name="T17" fmla="*/ 360 h 426"/>
              <a:gd name="T18" fmla="*/ 273 w 426"/>
              <a:gd name="T19" fmla="*/ 400 h 426"/>
              <a:gd name="T20" fmla="*/ 246 w 426"/>
              <a:gd name="T21" fmla="*/ 426 h 426"/>
              <a:gd name="T22" fmla="*/ 180 w 426"/>
              <a:gd name="T23" fmla="*/ 426 h 426"/>
              <a:gd name="T24" fmla="*/ 153 w 426"/>
              <a:gd name="T25" fmla="*/ 400 h 426"/>
              <a:gd name="T26" fmla="*/ 153 w 426"/>
              <a:gd name="T27" fmla="*/ 360 h 426"/>
              <a:gd name="T28" fmla="*/ 180 w 426"/>
              <a:gd name="T29" fmla="*/ 333 h 426"/>
              <a:gd name="T30" fmla="*/ 193 w 426"/>
              <a:gd name="T31" fmla="*/ 333 h 426"/>
              <a:gd name="T32" fmla="*/ 193 w 426"/>
              <a:gd name="T33" fmla="*/ 246 h 426"/>
              <a:gd name="T34" fmla="*/ 100 w 426"/>
              <a:gd name="T35" fmla="*/ 246 h 426"/>
              <a:gd name="T36" fmla="*/ 86 w 426"/>
              <a:gd name="T37" fmla="*/ 252 h 426"/>
              <a:gd name="T38" fmla="*/ 80 w 426"/>
              <a:gd name="T39" fmla="*/ 266 h 426"/>
              <a:gd name="T40" fmla="*/ 80 w 426"/>
              <a:gd name="T41" fmla="*/ 333 h 426"/>
              <a:gd name="T42" fmla="*/ 93 w 426"/>
              <a:gd name="T43" fmla="*/ 333 h 426"/>
              <a:gd name="T44" fmla="*/ 120 w 426"/>
              <a:gd name="T45" fmla="*/ 360 h 426"/>
              <a:gd name="T46" fmla="*/ 120 w 426"/>
              <a:gd name="T47" fmla="*/ 400 h 426"/>
              <a:gd name="T48" fmla="*/ 93 w 426"/>
              <a:gd name="T49" fmla="*/ 426 h 426"/>
              <a:gd name="T50" fmla="*/ 27 w 426"/>
              <a:gd name="T51" fmla="*/ 426 h 426"/>
              <a:gd name="T52" fmla="*/ 0 w 426"/>
              <a:gd name="T53" fmla="*/ 400 h 426"/>
              <a:gd name="T54" fmla="*/ 0 w 426"/>
              <a:gd name="T55" fmla="*/ 360 h 426"/>
              <a:gd name="T56" fmla="*/ 27 w 426"/>
              <a:gd name="T57" fmla="*/ 333 h 426"/>
              <a:gd name="T58" fmla="*/ 40 w 426"/>
              <a:gd name="T59" fmla="*/ 333 h 426"/>
              <a:gd name="T60" fmla="*/ 40 w 426"/>
              <a:gd name="T61" fmla="*/ 266 h 426"/>
              <a:gd name="T62" fmla="*/ 58 w 426"/>
              <a:gd name="T63" fmla="*/ 224 h 426"/>
              <a:gd name="T64" fmla="*/ 100 w 426"/>
              <a:gd name="T65" fmla="*/ 207 h 426"/>
              <a:gd name="T66" fmla="*/ 193 w 426"/>
              <a:gd name="T67" fmla="*/ 207 h 426"/>
              <a:gd name="T68" fmla="*/ 193 w 426"/>
              <a:gd name="T69" fmla="*/ 120 h 426"/>
              <a:gd name="T70" fmla="*/ 146 w 426"/>
              <a:gd name="T71" fmla="*/ 120 h 426"/>
              <a:gd name="T72" fmla="*/ 120 w 426"/>
              <a:gd name="T73" fmla="*/ 93 h 426"/>
              <a:gd name="T74" fmla="*/ 120 w 426"/>
              <a:gd name="T75" fmla="*/ 27 h 426"/>
              <a:gd name="T76" fmla="*/ 146 w 426"/>
              <a:gd name="T77" fmla="*/ 0 h 426"/>
              <a:gd name="T78" fmla="*/ 280 w 426"/>
              <a:gd name="T79" fmla="*/ 0 h 426"/>
              <a:gd name="T80" fmla="*/ 306 w 426"/>
              <a:gd name="T81" fmla="*/ 27 h 426"/>
              <a:gd name="T82" fmla="*/ 306 w 426"/>
              <a:gd name="T83" fmla="*/ 93 h 426"/>
              <a:gd name="T84" fmla="*/ 280 w 426"/>
              <a:gd name="T85" fmla="*/ 120 h 426"/>
              <a:gd name="T86" fmla="*/ 233 w 426"/>
              <a:gd name="T87" fmla="*/ 120 h 426"/>
              <a:gd name="T88" fmla="*/ 233 w 426"/>
              <a:gd name="T89" fmla="*/ 207 h 426"/>
              <a:gd name="T90" fmla="*/ 326 w 426"/>
              <a:gd name="T91" fmla="*/ 207 h 426"/>
              <a:gd name="T92" fmla="*/ 369 w 426"/>
              <a:gd name="T93" fmla="*/ 224 h 426"/>
              <a:gd name="T94" fmla="*/ 386 w 426"/>
              <a:gd name="T95" fmla="*/ 266 h 426"/>
              <a:gd name="T96" fmla="*/ 386 w 426"/>
              <a:gd name="T97" fmla="*/ 333 h 426"/>
              <a:gd name="T98" fmla="*/ 400 w 426"/>
              <a:gd name="T99" fmla="*/ 333 h 426"/>
              <a:gd name="T100" fmla="*/ 426 w 426"/>
              <a:gd name="T101" fmla="*/ 360 h 426"/>
              <a:gd name="T102" fmla="*/ 426 w 426"/>
              <a:gd name="T103" fmla="*/ 400 h 426"/>
              <a:gd name="T104" fmla="*/ 400 w 426"/>
              <a:gd name="T105" fmla="*/ 426 h 426"/>
              <a:gd name="T106" fmla="*/ 333 w 426"/>
              <a:gd name="T107" fmla="*/ 426 h 426"/>
              <a:gd name="T108" fmla="*/ 306 w 426"/>
              <a:gd name="T109" fmla="*/ 400 h 426"/>
              <a:gd name="T110" fmla="*/ 306 w 426"/>
              <a:gd name="T111" fmla="*/ 360 h 426"/>
              <a:gd name="T112" fmla="*/ 333 w 426"/>
              <a:gd name="T113" fmla="*/ 333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6" h="426">
                <a:moveTo>
                  <a:pt x="333" y="333"/>
                </a:moveTo>
                <a:cubicBezTo>
                  <a:pt x="346" y="333"/>
                  <a:pt x="346" y="333"/>
                  <a:pt x="346" y="333"/>
                </a:cubicBezTo>
                <a:cubicBezTo>
                  <a:pt x="346" y="266"/>
                  <a:pt x="346" y="266"/>
                  <a:pt x="346" y="266"/>
                </a:cubicBezTo>
                <a:cubicBezTo>
                  <a:pt x="346" y="261"/>
                  <a:pt x="344" y="256"/>
                  <a:pt x="340" y="252"/>
                </a:cubicBezTo>
                <a:cubicBezTo>
                  <a:pt x="337" y="249"/>
                  <a:pt x="332" y="246"/>
                  <a:pt x="326" y="246"/>
                </a:cubicBezTo>
                <a:cubicBezTo>
                  <a:pt x="233" y="246"/>
                  <a:pt x="233" y="246"/>
                  <a:pt x="233" y="246"/>
                </a:cubicBezTo>
                <a:cubicBezTo>
                  <a:pt x="233" y="333"/>
                  <a:pt x="233" y="333"/>
                  <a:pt x="233" y="333"/>
                </a:cubicBezTo>
                <a:cubicBezTo>
                  <a:pt x="246" y="333"/>
                  <a:pt x="246" y="333"/>
                  <a:pt x="246" y="333"/>
                </a:cubicBezTo>
                <a:cubicBezTo>
                  <a:pt x="261" y="333"/>
                  <a:pt x="273" y="345"/>
                  <a:pt x="273" y="360"/>
                </a:cubicBezTo>
                <a:cubicBezTo>
                  <a:pt x="273" y="400"/>
                  <a:pt x="273" y="400"/>
                  <a:pt x="273" y="400"/>
                </a:cubicBezTo>
                <a:cubicBezTo>
                  <a:pt x="273" y="414"/>
                  <a:pt x="261" y="426"/>
                  <a:pt x="246" y="426"/>
                </a:cubicBezTo>
                <a:cubicBezTo>
                  <a:pt x="180" y="426"/>
                  <a:pt x="180" y="426"/>
                  <a:pt x="180" y="426"/>
                </a:cubicBezTo>
                <a:cubicBezTo>
                  <a:pt x="165" y="426"/>
                  <a:pt x="153" y="414"/>
                  <a:pt x="153" y="400"/>
                </a:cubicBezTo>
                <a:cubicBezTo>
                  <a:pt x="153" y="360"/>
                  <a:pt x="153" y="360"/>
                  <a:pt x="153" y="360"/>
                </a:cubicBezTo>
                <a:cubicBezTo>
                  <a:pt x="153" y="345"/>
                  <a:pt x="165" y="333"/>
                  <a:pt x="180" y="333"/>
                </a:cubicBezTo>
                <a:cubicBezTo>
                  <a:pt x="193" y="333"/>
                  <a:pt x="193" y="333"/>
                  <a:pt x="193" y="333"/>
                </a:cubicBezTo>
                <a:cubicBezTo>
                  <a:pt x="193" y="246"/>
                  <a:pt x="193" y="246"/>
                  <a:pt x="193" y="246"/>
                </a:cubicBezTo>
                <a:cubicBezTo>
                  <a:pt x="100" y="246"/>
                  <a:pt x="100" y="246"/>
                  <a:pt x="100" y="246"/>
                </a:cubicBezTo>
                <a:cubicBezTo>
                  <a:pt x="94" y="246"/>
                  <a:pt x="89" y="249"/>
                  <a:pt x="86" y="252"/>
                </a:cubicBezTo>
                <a:cubicBezTo>
                  <a:pt x="82" y="256"/>
                  <a:pt x="80" y="261"/>
                  <a:pt x="80" y="266"/>
                </a:cubicBezTo>
                <a:cubicBezTo>
                  <a:pt x="80" y="333"/>
                  <a:pt x="80" y="333"/>
                  <a:pt x="80" y="333"/>
                </a:cubicBezTo>
                <a:cubicBezTo>
                  <a:pt x="93" y="333"/>
                  <a:pt x="93" y="333"/>
                  <a:pt x="93" y="333"/>
                </a:cubicBezTo>
                <a:cubicBezTo>
                  <a:pt x="108" y="333"/>
                  <a:pt x="120" y="345"/>
                  <a:pt x="120" y="360"/>
                </a:cubicBezTo>
                <a:cubicBezTo>
                  <a:pt x="120" y="400"/>
                  <a:pt x="120" y="400"/>
                  <a:pt x="120" y="400"/>
                </a:cubicBezTo>
                <a:cubicBezTo>
                  <a:pt x="120" y="414"/>
                  <a:pt x="108" y="426"/>
                  <a:pt x="93" y="426"/>
                </a:cubicBezTo>
                <a:cubicBezTo>
                  <a:pt x="27" y="426"/>
                  <a:pt x="27" y="426"/>
                  <a:pt x="27" y="426"/>
                </a:cubicBezTo>
                <a:cubicBezTo>
                  <a:pt x="12" y="426"/>
                  <a:pt x="0" y="414"/>
                  <a:pt x="0" y="400"/>
                </a:cubicBezTo>
                <a:cubicBezTo>
                  <a:pt x="0" y="360"/>
                  <a:pt x="0" y="360"/>
                  <a:pt x="0" y="360"/>
                </a:cubicBezTo>
                <a:cubicBezTo>
                  <a:pt x="0" y="345"/>
                  <a:pt x="12" y="333"/>
                  <a:pt x="27" y="333"/>
                </a:cubicBezTo>
                <a:cubicBezTo>
                  <a:pt x="40" y="333"/>
                  <a:pt x="40" y="333"/>
                  <a:pt x="40" y="333"/>
                </a:cubicBezTo>
                <a:cubicBezTo>
                  <a:pt x="40" y="266"/>
                  <a:pt x="40" y="266"/>
                  <a:pt x="40" y="266"/>
                </a:cubicBezTo>
                <a:cubicBezTo>
                  <a:pt x="40" y="250"/>
                  <a:pt x="47" y="235"/>
                  <a:pt x="58" y="224"/>
                </a:cubicBezTo>
                <a:cubicBezTo>
                  <a:pt x="68" y="213"/>
                  <a:pt x="83" y="207"/>
                  <a:pt x="100" y="207"/>
                </a:cubicBezTo>
                <a:cubicBezTo>
                  <a:pt x="193" y="207"/>
                  <a:pt x="193" y="207"/>
                  <a:pt x="193" y="207"/>
                </a:cubicBezTo>
                <a:cubicBezTo>
                  <a:pt x="193" y="120"/>
                  <a:pt x="193" y="120"/>
                  <a:pt x="193" y="120"/>
                </a:cubicBezTo>
                <a:cubicBezTo>
                  <a:pt x="146" y="120"/>
                  <a:pt x="146" y="120"/>
                  <a:pt x="146" y="120"/>
                </a:cubicBezTo>
                <a:cubicBezTo>
                  <a:pt x="132" y="120"/>
                  <a:pt x="120" y="108"/>
                  <a:pt x="120" y="93"/>
                </a:cubicBezTo>
                <a:cubicBezTo>
                  <a:pt x="120" y="27"/>
                  <a:pt x="120" y="27"/>
                  <a:pt x="120" y="27"/>
                </a:cubicBezTo>
                <a:cubicBezTo>
                  <a:pt x="120" y="12"/>
                  <a:pt x="132" y="0"/>
                  <a:pt x="146" y="0"/>
                </a:cubicBezTo>
                <a:cubicBezTo>
                  <a:pt x="280" y="0"/>
                  <a:pt x="280" y="0"/>
                  <a:pt x="280" y="0"/>
                </a:cubicBezTo>
                <a:cubicBezTo>
                  <a:pt x="294" y="0"/>
                  <a:pt x="306" y="12"/>
                  <a:pt x="306" y="27"/>
                </a:cubicBezTo>
                <a:cubicBezTo>
                  <a:pt x="306" y="93"/>
                  <a:pt x="306" y="93"/>
                  <a:pt x="306" y="93"/>
                </a:cubicBezTo>
                <a:cubicBezTo>
                  <a:pt x="306" y="108"/>
                  <a:pt x="294" y="120"/>
                  <a:pt x="280" y="120"/>
                </a:cubicBezTo>
                <a:cubicBezTo>
                  <a:pt x="233" y="120"/>
                  <a:pt x="233" y="120"/>
                  <a:pt x="233" y="120"/>
                </a:cubicBezTo>
                <a:cubicBezTo>
                  <a:pt x="233" y="207"/>
                  <a:pt x="233" y="207"/>
                  <a:pt x="233" y="207"/>
                </a:cubicBezTo>
                <a:cubicBezTo>
                  <a:pt x="326" y="207"/>
                  <a:pt x="326" y="207"/>
                  <a:pt x="326" y="207"/>
                </a:cubicBezTo>
                <a:cubicBezTo>
                  <a:pt x="343" y="207"/>
                  <a:pt x="358" y="213"/>
                  <a:pt x="369" y="224"/>
                </a:cubicBezTo>
                <a:cubicBezTo>
                  <a:pt x="380" y="235"/>
                  <a:pt x="386" y="250"/>
                  <a:pt x="386" y="266"/>
                </a:cubicBezTo>
                <a:cubicBezTo>
                  <a:pt x="386" y="333"/>
                  <a:pt x="386" y="333"/>
                  <a:pt x="386" y="333"/>
                </a:cubicBezTo>
                <a:cubicBezTo>
                  <a:pt x="400" y="333"/>
                  <a:pt x="400" y="333"/>
                  <a:pt x="400" y="333"/>
                </a:cubicBezTo>
                <a:cubicBezTo>
                  <a:pt x="414" y="333"/>
                  <a:pt x="426" y="345"/>
                  <a:pt x="426" y="360"/>
                </a:cubicBezTo>
                <a:cubicBezTo>
                  <a:pt x="426" y="400"/>
                  <a:pt x="426" y="400"/>
                  <a:pt x="426" y="400"/>
                </a:cubicBezTo>
                <a:cubicBezTo>
                  <a:pt x="426" y="414"/>
                  <a:pt x="414" y="426"/>
                  <a:pt x="400" y="426"/>
                </a:cubicBezTo>
                <a:cubicBezTo>
                  <a:pt x="333" y="426"/>
                  <a:pt x="333" y="426"/>
                  <a:pt x="333" y="426"/>
                </a:cubicBezTo>
                <a:cubicBezTo>
                  <a:pt x="318" y="426"/>
                  <a:pt x="306" y="414"/>
                  <a:pt x="306" y="400"/>
                </a:cubicBezTo>
                <a:cubicBezTo>
                  <a:pt x="306" y="360"/>
                  <a:pt x="306" y="360"/>
                  <a:pt x="306" y="360"/>
                </a:cubicBezTo>
                <a:cubicBezTo>
                  <a:pt x="306" y="345"/>
                  <a:pt x="318" y="333"/>
                  <a:pt x="333" y="333"/>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35"/>
          <p:cNvSpPr>
            <a:spLocks noEditPoints="1"/>
          </p:cNvSpPr>
          <p:nvPr userDrawn="1"/>
        </p:nvSpPr>
        <p:spPr bwMode="auto">
          <a:xfrm>
            <a:off x="1597115" y="4141854"/>
            <a:ext cx="452049" cy="339147"/>
          </a:xfrm>
          <a:custGeom>
            <a:avLst/>
            <a:gdLst>
              <a:gd name="T0" fmla="*/ 27 w 432"/>
              <a:gd name="T1" fmla="*/ 54 h 324"/>
              <a:gd name="T2" fmla="*/ 54 w 432"/>
              <a:gd name="T3" fmla="*/ 54 h 324"/>
              <a:gd name="T4" fmla="*/ 54 w 432"/>
              <a:gd name="T5" fmla="*/ 41 h 324"/>
              <a:gd name="T6" fmla="*/ 68 w 432"/>
              <a:gd name="T7" fmla="*/ 27 h 324"/>
              <a:gd name="T8" fmla="*/ 108 w 432"/>
              <a:gd name="T9" fmla="*/ 27 h 324"/>
              <a:gd name="T10" fmla="*/ 122 w 432"/>
              <a:gd name="T11" fmla="*/ 41 h 324"/>
              <a:gd name="T12" fmla="*/ 122 w 432"/>
              <a:gd name="T13" fmla="*/ 54 h 324"/>
              <a:gd name="T14" fmla="*/ 181 w 432"/>
              <a:gd name="T15" fmla="*/ 54 h 324"/>
              <a:gd name="T16" fmla="*/ 207 w 432"/>
              <a:gd name="T17" fmla="*/ 13 h 324"/>
              <a:gd name="T18" fmla="*/ 230 w 432"/>
              <a:gd name="T19" fmla="*/ 0 h 324"/>
              <a:gd name="T20" fmla="*/ 324 w 432"/>
              <a:gd name="T21" fmla="*/ 0 h 324"/>
              <a:gd name="T22" fmla="*/ 348 w 432"/>
              <a:gd name="T23" fmla="*/ 14 h 324"/>
              <a:gd name="T24" fmla="*/ 373 w 432"/>
              <a:gd name="T25" fmla="*/ 54 h 324"/>
              <a:gd name="T26" fmla="*/ 405 w 432"/>
              <a:gd name="T27" fmla="*/ 54 h 324"/>
              <a:gd name="T28" fmla="*/ 432 w 432"/>
              <a:gd name="T29" fmla="*/ 81 h 324"/>
              <a:gd name="T30" fmla="*/ 432 w 432"/>
              <a:gd name="T31" fmla="*/ 297 h 324"/>
              <a:gd name="T32" fmla="*/ 405 w 432"/>
              <a:gd name="T33" fmla="*/ 324 h 324"/>
              <a:gd name="T34" fmla="*/ 27 w 432"/>
              <a:gd name="T35" fmla="*/ 324 h 324"/>
              <a:gd name="T36" fmla="*/ 0 w 432"/>
              <a:gd name="T37" fmla="*/ 297 h 324"/>
              <a:gd name="T38" fmla="*/ 0 w 432"/>
              <a:gd name="T39" fmla="*/ 81 h 324"/>
              <a:gd name="T40" fmla="*/ 27 w 432"/>
              <a:gd name="T41" fmla="*/ 54 h 324"/>
              <a:gd name="T42" fmla="*/ 277 w 432"/>
              <a:gd name="T43" fmla="*/ 122 h 324"/>
              <a:gd name="T44" fmla="*/ 216 w 432"/>
              <a:gd name="T45" fmla="*/ 183 h 324"/>
              <a:gd name="T46" fmla="*/ 277 w 432"/>
              <a:gd name="T47" fmla="*/ 243 h 324"/>
              <a:gd name="T48" fmla="*/ 338 w 432"/>
              <a:gd name="T49" fmla="*/ 183 h 324"/>
              <a:gd name="T50" fmla="*/ 277 w 432"/>
              <a:gd name="T51" fmla="*/ 122 h 324"/>
              <a:gd name="T52" fmla="*/ 54 w 432"/>
              <a:gd name="T53" fmla="*/ 95 h 324"/>
              <a:gd name="T54" fmla="*/ 41 w 432"/>
              <a:gd name="T55" fmla="*/ 108 h 324"/>
              <a:gd name="T56" fmla="*/ 41 w 432"/>
              <a:gd name="T57" fmla="*/ 108 h 324"/>
              <a:gd name="T58" fmla="*/ 54 w 432"/>
              <a:gd name="T59" fmla="*/ 122 h 324"/>
              <a:gd name="T60" fmla="*/ 122 w 432"/>
              <a:gd name="T61" fmla="*/ 122 h 324"/>
              <a:gd name="T62" fmla="*/ 135 w 432"/>
              <a:gd name="T63" fmla="*/ 108 h 324"/>
              <a:gd name="T64" fmla="*/ 135 w 432"/>
              <a:gd name="T65" fmla="*/ 108 h 324"/>
              <a:gd name="T66" fmla="*/ 122 w 432"/>
              <a:gd name="T67" fmla="*/ 95 h 324"/>
              <a:gd name="T68" fmla="*/ 54 w 432"/>
              <a:gd name="T69" fmla="*/ 95 h 324"/>
              <a:gd name="T70" fmla="*/ 277 w 432"/>
              <a:gd name="T71" fmla="*/ 81 h 324"/>
              <a:gd name="T72" fmla="*/ 176 w 432"/>
              <a:gd name="T73" fmla="*/ 183 h 324"/>
              <a:gd name="T74" fmla="*/ 277 w 432"/>
              <a:gd name="T75" fmla="*/ 284 h 324"/>
              <a:gd name="T76" fmla="*/ 378 w 432"/>
              <a:gd name="T77" fmla="*/ 183 h 324"/>
              <a:gd name="T78" fmla="*/ 277 w 432"/>
              <a:gd name="T79" fmla="*/ 81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2" h="324">
                <a:moveTo>
                  <a:pt x="27" y="54"/>
                </a:moveTo>
                <a:cubicBezTo>
                  <a:pt x="54" y="54"/>
                  <a:pt x="54" y="54"/>
                  <a:pt x="54" y="54"/>
                </a:cubicBezTo>
                <a:cubicBezTo>
                  <a:pt x="54" y="41"/>
                  <a:pt x="54" y="41"/>
                  <a:pt x="54" y="41"/>
                </a:cubicBezTo>
                <a:cubicBezTo>
                  <a:pt x="54" y="33"/>
                  <a:pt x="60" y="27"/>
                  <a:pt x="68" y="27"/>
                </a:cubicBezTo>
                <a:cubicBezTo>
                  <a:pt x="108" y="27"/>
                  <a:pt x="108" y="27"/>
                  <a:pt x="108" y="27"/>
                </a:cubicBezTo>
                <a:cubicBezTo>
                  <a:pt x="116" y="27"/>
                  <a:pt x="122" y="33"/>
                  <a:pt x="122" y="41"/>
                </a:cubicBezTo>
                <a:cubicBezTo>
                  <a:pt x="122" y="54"/>
                  <a:pt x="122" y="54"/>
                  <a:pt x="122" y="54"/>
                </a:cubicBezTo>
                <a:cubicBezTo>
                  <a:pt x="181" y="54"/>
                  <a:pt x="181" y="54"/>
                  <a:pt x="181" y="54"/>
                </a:cubicBezTo>
                <a:cubicBezTo>
                  <a:pt x="207" y="13"/>
                  <a:pt x="207" y="13"/>
                  <a:pt x="207" y="13"/>
                </a:cubicBezTo>
                <a:cubicBezTo>
                  <a:pt x="212" y="5"/>
                  <a:pt x="221" y="0"/>
                  <a:pt x="230" y="0"/>
                </a:cubicBezTo>
                <a:cubicBezTo>
                  <a:pt x="324" y="0"/>
                  <a:pt x="324" y="0"/>
                  <a:pt x="324" y="0"/>
                </a:cubicBezTo>
                <a:cubicBezTo>
                  <a:pt x="334" y="0"/>
                  <a:pt x="343" y="6"/>
                  <a:pt x="348" y="14"/>
                </a:cubicBezTo>
                <a:cubicBezTo>
                  <a:pt x="373" y="54"/>
                  <a:pt x="373" y="54"/>
                  <a:pt x="373" y="54"/>
                </a:cubicBezTo>
                <a:cubicBezTo>
                  <a:pt x="405" y="54"/>
                  <a:pt x="405" y="54"/>
                  <a:pt x="405" y="54"/>
                </a:cubicBezTo>
                <a:cubicBezTo>
                  <a:pt x="420" y="54"/>
                  <a:pt x="432" y="67"/>
                  <a:pt x="432" y="81"/>
                </a:cubicBezTo>
                <a:cubicBezTo>
                  <a:pt x="432" y="297"/>
                  <a:pt x="432" y="297"/>
                  <a:pt x="432" y="297"/>
                </a:cubicBezTo>
                <a:cubicBezTo>
                  <a:pt x="432" y="312"/>
                  <a:pt x="420" y="324"/>
                  <a:pt x="405" y="324"/>
                </a:cubicBezTo>
                <a:cubicBezTo>
                  <a:pt x="27" y="324"/>
                  <a:pt x="27" y="324"/>
                  <a:pt x="27" y="324"/>
                </a:cubicBezTo>
                <a:cubicBezTo>
                  <a:pt x="12" y="324"/>
                  <a:pt x="0" y="312"/>
                  <a:pt x="0" y="297"/>
                </a:cubicBezTo>
                <a:cubicBezTo>
                  <a:pt x="0" y="81"/>
                  <a:pt x="0" y="81"/>
                  <a:pt x="0" y="81"/>
                </a:cubicBezTo>
                <a:cubicBezTo>
                  <a:pt x="0" y="67"/>
                  <a:pt x="12" y="54"/>
                  <a:pt x="27" y="54"/>
                </a:cubicBezTo>
                <a:close/>
                <a:moveTo>
                  <a:pt x="277" y="122"/>
                </a:moveTo>
                <a:cubicBezTo>
                  <a:pt x="243" y="122"/>
                  <a:pt x="216" y="149"/>
                  <a:pt x="216" y="183"/>
                </a:cubicBezTo>
                <a:cubicBezTo>
                  <a:pt x="216" y="216"/>
                  <a:pt x="243" y="243"/>
                  <a:pt x="277" y="243"/>
                </a:cubicBezTo>
                <a:cubicBezTo>
                  <a:pt x="310" y="243"/>
                  <a:pt x="338" y="216"/>
                  <a:pt x="338" y="183"/>
                </a:cubicBezTo>
                <a:cubicBezTo>
                  <a:pt x="338" y="149"/>
                  <a:pt x="310" y="122"/>
                  <a:pt x="277" y="122"/>
                </a:cubicBezTo>
                <a:close/>
                <a:moveTo>
                  <a:pt x="54" y="95"/>
                </a:moveTo>
                <a:cubicBezTo>
                  <a:pt x="47" y="95"/>
                  <a:pt x="41" y="101"/>
                  <a:pt x="41" y="108"/>
                </a:cubicBezTo>
                <a:cubicBezTo>
                  <a:pt x="41" y="108"/>
                  <a:pt x="41" y="108"/>
                  <a:pt x="41" y="108"/>
                </a:cubicBezTo>
                <a:cubicBezTo>
                  <a:pt x="41" y="116"/>
                  <a:pt x="47" y="122"/>
                  <a:pt x="54" y="122"/>
                </a:cubicBezTo>
                <a:cubicBezTo>
                  <a:pt x="122" y="122"/>
                  <a:pt x="122" y="122"/>
                  <a:pt x="122" y="122"/>
                </a:cubicBezTo>
                <a:cubicBezTo>
                  <a:pt x="129" y="122"/>
                  <a:pt x="135" y="116"/>
                  <a:pt x="135" y="108"/>
                </a:cubicBezTo>
                <a:cubicBezTo>
                  <a:pt x="135" y="108"/>
                  <a:pt x="135" y="108"/>
                  <a:pt x="135" y="108"/>
                </a:cubicBezTo>
                <a:cubicBezTo>
                  <a:pt x="135" y="101"/>
                  <a:pt x="129" y="95"/>
                  <a:pt x="122" y="95"/>
                </a:cubicBezTo>
                <a:cubicBezTo>
                  <a:pt x="54" y="95"/>
                  <a:pt x="54" y="95"/>
                  <a:pt x="54" y="95"/>
                </a:cubicBezTo>
                <a:close/>
                <a:moveTo>
                  <a:pt x="277" y="81"/>
                </a:moveTo>
                <a:cubicBezTo>
                  <a:pt x="221" y="81"/>
                  <a:pt x="176" y="127"/>
                  <a:pt x="176" y="183"/>
                </a:cubicBezTo>
                <a:cubicBezTo>
                  <a:pt x="176" y="239"/>
                  <a:pt x="221" y="284"/>
                  <a:pt x="277" y="284"/>
                </a:cubicBezTo>
                <a:cubicBezTo>
                  <a:pt x="333" y="284"/>
                  <a:pt x="378" y="239"/>
                  <a:pt x="378" y="183"/>
                </a:cubicBezTo>
                <a:cubicBezTo>
                  <a:pt x="378" y="127"/>
                  <a:pt x="333" y="81"/>
                  <a:pt x="277" y="81"/>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37"/>
          <p:cNvSpPr>
            <a:spLocks noEditPoints="1"/>
          </p:cNvSpPr>
          <p:nvPr userDrawn="1"/>
        </p:nvSpPr>
        <p:spPr bwMode="auto">
          <a:xfrm>
            <a:off x="1610924" y="2817739"/>
            <a:ext cx="424431" cy="422993"/>
          </a:xfrm>
          <a:custGeom>
            <a:avLst/>
            <a:gdLst>
              <a:gd name="T0" fmla="*/ 40 w 422"/>
              <a:gd name="T1" fmla="*/ 171 h 421"/>
              <a:gd name="T2" fmla="*/ 277 w 422"/>
              <a:gd name="T3" fmla="*/ 171 h 421"/>
              <a:gd name="T4" fmla="*/ 316 w 422"/>
              <a:gd name="T5" fmla="*/ 210 h 421"/>
              <a:gd name="T6" fmla="*/ 316 w 422"/>
              <a:gd name="T7" fmla="*/ 247 h 421"/>
              <a:gd name="T8" fmla="*/ 380 w 422"/>
              <a:gd name="T9" fmla="*/ 202 h 421"/>
              <a:gd name="T10" fmla="*/ 417 w 422"/>
              <a:gd name="T11" fmla="*/ 209 h 421"/>
              <a:gd name="T12" fmla="*/ 422 w 422"/>
              <a:gd name="T13" fmla="*/ 224 h 421"/>
              <a:gd name="T14" fmla="*/ 422 w 422"/>
              <a:gd name="T15" fmla="*/ 382 h 421"/>
              <a:gd name="T16" fmla="*/ 395 w 422"/>
              <a:gd name="T17" fmla="*/ 408 h 421"/>
              <a:gd name="T18" fmla="*/ 379 w 422"/>
              <a:gd name="T19" fmla="*/ 402 h 421"/>
              <a:gd name="T20" fmla="*/ 316 w 422"/>
              <a:gd name="T21" fmla="*/ 358 h 421"/>
              <a:gd name="T22" fmla="*/ 316 w 422"/>
              <a:gd name="T23" fmla="*/ 382 h 421"/>
              <a:gd name="T24" fmla="*/ 277 w 422"/>
              <a:gd name="T25" fmla="*/ 421 h 421"/>
              <a:gd name="T26" fmla="*/ 40 w 422"/>
              <a:gd name="T27" fmla="*/ 421 h 421"/>
              <a:gd name="T28" fmla="*/ 0 w 422"/>
              <a:gd name="T29" fmla="*/ 382 h 421"/>
              <a:gd name="T30" fmla="*/ 0 w 422"/>
              <a:gd name="T31" fmla="*/ 210 h 421"/>
              <a:gd name="T32" fmla="*/ 40 w 422"/>
              <a:gd name="T33" fmla="*/ 171 h 421"/>
              <a:gd name="T34" fmla="*/ 244 w 422"/>
              <a:gd name="T35" fmla="*/ 0 h 421"/>
              <a:gd name="T36" fmla="*/ 171 w 422"/>
              <a:gd name="T37" fmla="*/ 72 h 421"/>
              <a:gd name="T38" fmla="*/ 244 w 422"/>
              <a:gd name="T39" fmla="*/ 145 h 421"/>
              <a:gd name="T40" fmla="*/ 316 w 422"/>
              <a:gd name="T41" fmla="*/ 72 h 421"/>
              <a:gd name="T42" fmla="*/ 244 w 422"/>
              <a:gd name="T43" fmla="*/ 0 h 421"/>
              <a:gd name="T44" fmla="*/ 244 w 422"/>
              <a:gd name="T45" fmla="*/ 39 h 421"/>
              <a:gd name="T46" fmla="*/ 277 w 422"/>
              <a:gd name="T47" fmla="*/ 72 h 421"/>
              <a:gd name="T48" fmla="*/ 244 w 422"/>
              <a:gd name="T49" fmla="*/ 105 h 421"/>
              <a:gd name="T50" fmla="*/ 211 w 422"/>
              <a:gd name="T51" fmla="*/ 72 h 421"/>
              <a:gd name="T52" fmla="*/ 244 w 422"/>
              <a:gd name="T53" fmla="*/ 39 h 421"/>
              <a:gd name="T54" fmla="*/ 73 w 422"/>
              <a:gd name="T55" fmla="*/ 0 h 421"/>
              <a:gd name="T56" fmla="*/ 0 w 422"/>
              <a:gd name="T57" fmla="*/ 72 h 421"/>
              <a:gd name="T58" fmla="*/ 73 w 422"/>
              <a:gd name="T59" fmla="*/ 145 h 421"/>
              <a:gd name="T60" fmla="*/ 145 w 422"/>
              <a:gd name="T61" fmla="*/ 72 h 421"/>
              <a:gd name="T62" fmla="*/ 73 w 422"/>
              <a:gd name="T63" fmla="*/ 0 h 421"/>
              <a:gd name="T64" fmla="*/ 73 w 422"/>
              <a:gd name="T65" fmla="*/ 39 h 421"/>
              <a:gd name="T66" fmla="*/ 105 w 422"/>
              <a:gd name="T67" fmla="*/ 72 h 421"/>
              <a:gd name="T68" fmla="*/ 73 w 422"/>
              <a:gd name="T69" fmla="*/ 105 h 421"/>
              <a:gd name="T70" fmla="*/ 40 w 422"/>
              <a:gd name="T71" fmla="*/ 72 h 421"/>
              <a:gd name="T72" fmla="*/ 73 w 422"/>
              <a:gd name="T73" fmla="*/ 39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2" h="421">
                <a:moveTo>
                  <a:pt x="40" y="171"/>
                </a:moveTo>
                <a:cubicBezTo>
                  <a:pt x="277" y="171"/>
                  <a:pt x="277" y="171"/>
                  <a:pt x="277" y="171"/>
                </a:cubicBezTo>
                <a:cubicBezTo>
                  <a:pt x="299" y="171"/>
                  <a:pt x="316" y="189"/>
                  <a:pt x="316" y="210"/>
                </a:cubicBezTo>
                <a:cubicBezTo>
                  <a:pt x="316" y="247"/>
                  <a:pt x="316" y="247"/>
                  <a:pt x="316" y="247"/>
                </a:cubicBezTo>
                <a:cubicBezTo>
                  <a:pt x="380" y="202"/>
                  <a:pt x="380" y="202"/>
                  <a:pt x="380" y="202"/>
                </a:cubicBezTo>
                <a:cubicBezTo>
                  <a:pt x="392" y="194"/>
                  <a:pt x="409" y="197"/>
                  <a:pt x="417" y="209"/>
                </a:cubicBezTo>
                <a:cubicBezTo>
                  <a:pt x="420" y="213"/>
                  <a:pt x="422" y="218"/>
                  <a:pt x="422" y="224"/>
                </a:cubicBezTo>
                <a:cubicBezTo>
                  <a:pt x="422" y="382"/>
                  <a:pt x="422" y="382"/>
                  <a:pt x="422" y="382"/>
                </a:cubicBezTo>
                <a:cubicBezTo>
                  <a:pt x="422" y="396"/>
                  <a:pt x="410" y="408"/>
                  <a:pt x="395" y="408"/>
                </a:cubicBezTo>
                <a:cubicBezTo>
                  <a:pt x="389" y="408"/>
                  <a:pt x="383" y="406"/>
                  <a:pt x="379" y="402"/>
                </a:cubicBezTo>
                <a:cubicBezTo>
                  <a:pt x="316" y="358"/>
                  <a:pt x="316" y="358"/>
                  <a:pt x="316" y="358"/>
                </a:cubicBezTo>
                <a:cubicBezTo>
                  <a:pt x="316" y="382"/>
                  <a:pt x="316" y="382"/>
                  <a:pt x="316" y="382"/>
                </a:cubicBezTo>
                <a:cubicBezTo>
                  <a:pt x="316" y="404"/>
                  <a:pt x="299" y="421"/>
                  <a:pt x="277" y="421"/>
                </a:cubicBezTo>
                <a:cubicBezTo>
                  <a:pt x="40" y="421"/>
                  <a:pt x="40" y="421"/>
                  <a:pt x="40" y="421"/>
                </a:cubicBezTo>
                <a:cubicBezTo>
                  <a:pt x="18" y="421"/>
                  <a:pt x="0" y="404"/>
                  <a:pt x="0" y="382"/>
                </a:cubicBezTo>
                <a:cubicBezTo>
                  <a:pt x="0" y="210"/>
                  <a:pt x="0" y="210"/>
                  <a:pt x="0" y="210"/>
                </a:cubicBezTo>
                <a:cubicBezTo>
                  <a:pt x="0" y="189"/>
                  <a:pt x="18" y="171"/>
                  <a:pt x="40" y="171"/>
                </a:cubicBezTo>
                <a:close/>
                <a:moveTo>
                  <a:pt x="244" y="0"/>
                </a:moveTo>
                <a:cubicBezTo>
                  <a:pt x="204" y="0"/>
                  <a:pt x="171" y="32"/>
                  <a:pt x="171" y="72"/>
                </a:cubicBezTo>
                <a:cubicBezTo>
                  <a:pt x="171" y="112"/>
                  <a:pt x="204" y="145"/>
                  <a:pt x="244" y="145"/>
                </a:cubicBezTo>
                <a:cubicBezTo>
                  <a:pt x="284" y="145"/>
                  <a:pt x="316" y="112"/>
                  <a:pt x="316" y="72"/>
                </a:cubicBezTo>
                <a:cubicBezTo>
                  <a:pt x="316" y="32"/>
                  <a:pt x="284" y="0"/>
                  <a:pt x="244" y="0"/>
                </a:cubicBezTo>
                <a:close/>
                <a:moveTo>
                  <a:pt x="244" y="39"/>
                </a:moveTo>
                <a:cubicBezTo>
                  <a:pt x="262" y="39"/>
                  <a:pt x="277" y="54"/>
                  <a:pt x="277" y="72"/>
                </a:cubicBezTo>
                <a:cubicBezTo>
                  <a:pt x="277" y="90"/>
                  <a:pt x="262" y="105"/>
                  <a:pt x="244" y="105"/>
                </a:cubicBezTo>
                <a:cubicBezTo>
                  <a:pt x="226" y="105"/>
                  <a:pt x="211" y="90"/>
                  <a:pt x="211" y="72"/>
                </a:cubicBezTo>
                <a:cubicBezTo>
                  <a:pt x="211" y="54"/>
                  <a:pt x="226" y="39"/>
                  <a:pt x="244" y="39"/>
                </a:cubicBezTo>
                <a:close/>
                <a:moveTo>
                  <a:pt x="73" y="0"/>
                </a:moveTo>
                <a:cubicBezTo>
                  <a:pt x="32" y="0"/>
                  <a:pt x="0" y="32"/>
                  <a:pt x="0" y="72"/>
                </a:cubicBezTo>
                <a:cubicBezTo>
                  <a:pt x="0" y="112"/>
                  <a:pt x="32" y="145"/>
                  <a:pt x="73" y="145"/>
                </a:cubicBezTo>
                <a:cubicBezTo>
                  <a:pt x="113" y="145"/>
                  <a:pt x="145" y="112"/>
                  <a:pt x="145" y="72"/>
                </a:cubicBezTo>
                <a:cubicBezTo>
                  <a:pt x="145" y="32"/>
                  <a:pt x="113" y="0"/>
                  <a:pt x="73" y="0"/>
                </a:cubicBezTo>
                <a:close/>
                <a:moveTo>
                  <a:pt x="73" y="39"/>
                </a:moveTo>
                <a:cubicBezTo>
                  <a:pt x="91" y="39"/>
                  <a:pt x="105" y="54"/>
                  <a:pt x="105" y="72"/>
                </a:cubicBezTo>
                <a:cubicBezTo>
                  <a:pt x="105" y="90"/>
                  <a:pt x="91" y="105"/>
                  <a:pt x="73" y="105"/>
                </a:cubicBezTo>
                <a:cubicBezTo>
                  <a:pt x="54" y="105"/>
                  <a:pt x="40" y="90"/>
                  <a:pt x="40" y="72"/>
                </a:cubicBezTo>
                <a:cubicBezTo>
                  <a:pt x="40" y="54"/>
                  <a:pt x="54" y="39"/>
                  <a:pt x="73" y="39"/>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657" name="Freeform 51"/>
          <p:cNvSpPr>
            <a:spLocks noEditPoints="1"/>
          </p:cNvSpPr>
          <p:nvPr userDrawn="1"/>
        </p:nvSpPr>
        <p:spPr bwMode="auto">
          <a:xfrm>
            <a:off x="1635345" y="6565397"/>
            <a:ext cx="375588" cy="429428"/>
          </a:xfrm>
          <a:custGeom>
            <a:avLst/>
            <a:gdLst>
              <a:gd name="T0" fmla="*/ 52 w 367"/>
              <a:gd name="T1" fmla="*/ 0 h 420"/>
              <a:gd name="T2" fmla="*/ 79 w 367"/>
              <a:gd name="T3" fmla="*/ 26 h 420"/>
              <a:gd name="T4" fmla="*/ 79 w 367"/>
              <a:gd name="T5" fmla="*/ 275 h 420"/>
              <a:gd name="T6" fmla="*/ 85 w 367"/>
              <a:gd name="T7" fmla="*/ 275 h 420"/>
              <a:gd name="T8" fmla="*/ 105 w 367"/>
              <a:gd name="T9" fmla="*/ 295 h 420"/>
              <a:gd name="T10" fmla="*/ 85 w 367"/>
              <a:gd name="T11" fmla="*/ 315 h 420"/>
              <a:gd name="T12" fmla="*/ 79 w 367"/>
              <a:gd name="T13" fmla="*/ 315 h 420"/>
              <a:gd name="T14" fmla="*/ 26 w 367"/>
              <a:gd name="T15" fmla="*/ 315 h 420"/>
              <a:gd name="T16" fmla="*/ 20 w 367"/>
              <a:gd name="T17" fmla="*/ 315 h 420"/>
              <a:gd name="T18" fmla="*/ 0 w 367"/>
              <a:gd name="T19" fmla="*/ 295 h 420"/>
              <a:gd name="T20" fmla="*/ 20 w 367"/>
              <a:gd name="T21" fmla="*/ 275 h 420"/>
              <a:gd name="T22" fmla="*/ 26 w 367"/>
              <a:gd name="T23" fmla="*/ 275 h 420"/>
              <a:gd name="T24" fmla="*/ 26 w 367"/>
              <a:gd name="T25" fmla="*/ 26 h 420"/>
              <a:gd name="T26" fmla="*/ 52 w 367"/>
              <a:gd name="T27" fmla="*/ 0 h 420"/>
              <a:gd name="T28" fmla="*/ 79 w 367"/>
              <a:gd name="T29" fmla="*/ 341 h 420"/>
              <a:gd name="T30" fmla="*/ 79 w 367"/>
              <a:gd name="T31" fmla="*/ 394 h 420"/>
              <a:gd name="T32" fmla="*/ 52 w 367"/>
              <a:gd name="T33" fmla="*/ 420 h 420"/>
              <a:gd name="T34" fmla="*/ 26 w 367"/>
              <a:gd name="T35" fmla="*/ 394 h 420"/>
              <a:gd name="T36" fmla="*/ 26 w 367"/>
              <a:gd name="T37" fmla="*/ 341 h 420"/>
              <a:gd name="T38" fmla="*/ 79 w 367"/>
              <a:gd name="T39" fmla="*/ 341 h 420"/>
              <a:gd name="T40" fmla="*/ 282 w 367"/>
              <a:gd name="T41" fmla="*/ 275 h 420"/>
              <a:gd name="T42" fmla="*/ 289 w 367"/>
              <a:gd name="T43" fmla="*/ 275 h 420"/>
              <a:gd name="T44" fmla="*/ 289 w 367"/>
              <a:gd name="T45" fmla="*/ 26 h 420"/>
              <a:gd name="T46" fmla="*/ 315 w 367"/>
              <a:gd name="T47" fmla="*/ 0 h 420"/>
              <a:gd name="T48" fmla="*/ 341 w 367"/>
              <a:gd name="T49" fmla="*/ 26 h 420"/>
              <a:gd name="T50" fmla="*/ 341 w 367"/>
              <a:gd name="T51" fmla="*/ 275 h 420"/>
              <a:gd name="T52" fmla="*/ 348 w 367"/>
              <a:gd name="T53" fmla="*/ 275 h 420"/>
              <a:gd name="T54" fmla="*/ 367 w 367"/>
              <a:gd name="T55" fmla="*/ 295 h 420"/>
              <a:gd name="T56" fmla="*/ 348 w 367"/>
              <a:gd name="T57" fmla="*/ 315 h 420"/>
              <a:gd name="T58" fmla="*/ 341 w 367"/>
              <a:gd name="T59" fmla="*/ 315 h 420"/>
              <a:gd name="T60" fmla="*/ 289 w 367"/>
              <a:gd name="T61" fmla="*/ 315 h 420"/>
              <a:gd name="T62" fmla="*/ 282 w 367"/>
              <a:gd name="T63" fmla="*/ 315 h 420"/>
              <a:gd name="T64" fmla="*/ 262 w 367"/>
              <a:gd name="T65" fmla="*/ 295 h 420"/>
              <a:gd name="T66" fmla="*/ 282 w 367"/>
              <a:gd name="T67" fmla="*/ 275 h 420"/>
              <a:gd name="T68" fmla="*/ 341 w 367"/>
              <a:gd name="T69" fmla="*/ 341 h 420"/>
              <a:gd name="T70" fmla="*/ 341 w 367"/>
              <a:gd name="T71" fmla="*/ 394 h 420"/>
              <a:gd name="T72" fmla="*/ 315 w 367"/>
              <a:gd name="T73" fmla="*/ 420 h 420"/>
              <a:gd name="T74" fmla="*/ 289 w 367"/>
              <a:gd name="T75" fmla="*/ 394 h 420"/>
              <a:gd name="T76" fmla="*/ 289 w 367"/>
              <a:gd name="T77" fmla="*/ 341 h 420"/>
              <a:gd name="T78" fmla="*/ 341 w 367"/>
              <a:gd name="T79" fmla="*/ 341 h 420"/>
              <a:gd name="T80" fmla="*/ 151 w 367"/>
              <a:gd name="T81" fmla="*/ 170 h 420"/>
              <a:gd name="T82" fmla="*/ 157 w 367"/>
              <a:gd name="T83" fmla="*/ 170 h 420"/>
              <a:gd name="T84" fmla="*/ 157 w 367"/>
              <a:gd name="T85" fmla="*/ 26 h 420"/>
              <a:gd name="T86" fmla="*/ 184 w 367"/>
              <a:gd name="T87" fmla="*/ 0 h 420"/>
              <a:gd name="T88" fmla="*/ 210 w 367"/>
              <a:gd name="T89" fmla="*/ 26 h 420"/>
              <a:gd name="T90" fmla="*/ 210 w 367"/>
              <a:gd name="T91" fmla="*/ 170 h 420"/>
              <a:gd name="T92" fmla="*/ 216 w 367"/>
              <a:gd name="T93" fmla="*/ 170 h 420"/>
              <a:gd name="T94" fmla="*/ 236 w 367"/>
              <a:gd name="T95" fmla="*/ 190 h 420"/>
              <a:gd name="T96" fmla="*/ 216 w 367"/>
              <a:gd name="T97" fmla="*/ 210 h 420"/>
              <a:gd name="T98" fmla="*/ 210 w 367"/>
              <a:gd name="T99" fmla="*/ 210 h 420"/>
              <a:gd name="T100" fmla="*/ 157 w 367"/>
              <a:gd name="T101" fmla="*/ 210 h 420"/>
              <a:gd name="T102" fmla="*/ 151 w 367"/>
              <a:gd name="T103" fmla="*/ 210 h 420"/>
              <a:gd name="T104" fmla="*/ 131 w 367"/>
              <a:gd name="T105" fmla="*/ 190 h 420"/>
              <a:gd name="T106" fmla="*/ 151 w 367"/>
              <a:gd name="T107" fmla="*/ 170 h 420"/>
              <a:gd name="T108" fmla="*/ 210 w 367"/>
              <a:gd name="T109" fmla="*/ 236 h 420"/>
              <a:gd name="T110" fmla="*/ 210 w 367"/>
              <a:gd name="T111" fmla="*/ 394 h 420"/>
              <a:gd name="T112" fmla="*/ 184 w 367"/>
              <a:gd name="T113" fmla="*/ 420 h 420"/>
              <a:gd name="T114" fmla="*/ 157 w 367"/>
              <a:gd name="T115" fmla="*/ 394 h 420"/>
              <a:gd name="T116" fmla="*/ 157 w 367"/>
              <a:gd name="T117" fmla="*/ 236 h 420"/>
              <a:gd name="T118" fmla="*/ 210 w 367"/>
              <a:gd name="T119" fmla="*/ 236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67" h="420">
                <a:moveTo>
                  <a:pt x="52" y="0"/>
                </a:moveTo>
                <a:cubicBezTo>
                  <a:pt x="67" y="0"/>
                  <a:pt x="79" y="12"/>
                  <a:pt x="79" y="26"/>
                </a:cubicBezTo>
                <a:cubicBezTo>
                  <a:pt x="79" y="275"/>
                  <a:pt x="79" y="275"/>
                  <a:pt x="79" y="275"/>
                </a:cubicBezTo>
                <a:cubicBezTo>
                  <a:pt x="85" y="275"/>
                  <a:pt x="85" y="275"/>
                  <a:pt x="85" y="275"/>
                </a:cubicBezTo>
                <a:cubicBezTo>
                  <a:pt x="96" y="275"/>
                  <a:pt x="105" y="284"/>
                  <a:pt x="105" y="295"/>
                </a:cubicBezTo>
                <a:cubicBezTo>
                  <a:pt x="105" y="306"/>
                  <a:pt x="96" y="315"/>
                  <a:pt x="85" y="315"/>
                </a:cubicBezTo>
                <a:cubicBezTo>
                  <a:pt x="79" y="315"/>
                  <a:pt x="79" y="315"/>
                  <a:pt x="79" y="315"/>
                </a:cubicBezTo>
                <a:cubicBezTo>
                  <a:pt x="26" y="315"/>
                  <a:pt x="26" y="315"/>
                  <a:pt x="26" y="315"/>
                </a:cubicBezTo>
                <a:cubicBezTo>
                  <a:pt x="20" y="315"/>
                  <a:pt x="20" y="315"/>
                  <a:pt x="20" y="315"/>
                </a:cubicBezTo>
                <a:cubicBezTo>
                  <a:pt x="9" y="315"/>
                  <a:pt x="0" y="306"/>
                  <a:pt x="0" y="295"/>
                </a:cubicBezTo>
                <a:cubicBezTo>
                  <a:pt x="0" y="284"/>
                  <a:pt x="9" y="275"/>
                  <a:pt x="20" y="275"/>
                </a:cubicBezTo>
                <a:cubicBezTo>
                  <a:pt x="26" y="275"/>
                  <a:pt x="26" y="275"/>
                  <a:pt x="26" y="275"/>
                </a:cubicBezTo>
                <a:cubicBezTo>
                  <a:pt x="26" y="26"/>
                  <a:pt x="26" y="26"/>
                  <a:pt x="26" y="26"/>
                </a:cubicBezTo>
                <a:cubicBezTo>
                  <a:pt x="26" y="12"/>
                  <a:pt x="38" y="0"/>
                  <a:pt x="52" y="0"/>
                </a:cubicBezTo>
                <a:close/>
                <a:moveTo>
                  <a:pt x="79" y="341"/>
                </a:moveTo>
                <a:cubicBezTo>
                  <a:pt x="79" y="394"/>
                  <a:pt x="79" y="394"/>
                  <a:pt x="79" y="394"/>
                </a:cubicBezTo>
                <a:cubicBezTo>
                  <a:pt x="79" y="408"/>
                  <a:pt x="67" y="420"/>
                  <a:pt x="52" y="420"/>
                </a:cubicBezTo>
                <a:cubicBezTo>
                  <a:pt x="38" y="420"/>
                  <a:pt x="26" y="408"/>
                  <a:pt x="26" y="394"/>
                </a:cubicBezTo>
                <a:cubicBezTo>
                  <a:pt x="26" y="341"/>
                  <a:pt x="26" y="341"/>
                  <a:pt x="26" y="341"/>
                </a:cubicBezTo>
                <a:cubicBezTo>
                  <a:pt x="79" y="341"/>
                  <a:pt x="79" y="341"/>
                  <a:pt x="79" y="341"/>
                </a:cubicBezTo>
                <a:close/>
                <a:moveTo>
                  <a:pt x="282" y="275"/>
                </a:moveTo>
                <a:cubicBezTo>
                  <a:pt x="289" y="275"/>
                  <a:pt x="289" y="275"/>
                  <a:pt x="289" y="275"/>
                </a:cubicBezTo>
                <a:cubicBezTo>
                  <a:pt x="289" y="26"/>
                  <a:pt x="289" y="26"/>
                  <a:pt x="289" y="26"/>
                </a:cubicBezTo>
                <a:cubicBezTo>
                  <a:pt x="289" y="12"/>
                  <a:pt x="300" y="0"/>
                  <a:pt x="315" y="0"/>
                </a:cubicBezTo>
                <a:cubicBezTo>
                  <a:pt x="329" y="0"/>
                  <a:pt x="341" y="12"/>
                  <a:pt x="341" y="26"/>
                </a:cubicBezTo>
                <a:cubicBezTo>
                  <a:pt x="341" y="275"/>
                  <a:pt x="341" y="275"/>
                  <a:pt x="341" y="275"/>
                </a:cubicBezTo>
                <a:cubicBezTo>
                  <a:pt x="348" y="275"/>
                  <a:pt x="348" y="275"/>
                  <a:pt x="348" y="275"/>
                </a:cubicBezTo>
                <a:cubicBezTo>
                  <a:pt x="358" y="275"/>
                  <a:pt x="367" y="284"/>
                  <a:pt x="367" y="295"/>
                </a:cubicBezTo>
                <a:cubicBezTo>
                  <a:pt x="367" y="306"/>
                  <a:pt x="358" y="315"/>
                  <a:pt x="348" y="315"/>
                </a:cubicBezTo>
                <a:cubicBezTo>
                  <a:pt x="341" y="315"/>
                  <a:pt x="341" y="315"/>
                  <a:pt x="341" y="315"/>
                </a:cubicBezTo>
                <a:cubicBezTo>
                  <a:pt x="289" y="315"/>
                  <a:pt x="289" y="315"/>
                  <a:pt x="289" y="315"/>
                </a:cubicBezTo>
                <a:cubicBezTo>
                  <a:pt x="282" y="315"/>
                  <a:pt x="282" y="315"/>
                  <a:pt x="282" y="315"/>
                </a:cubicBezTo>
                <a:cubicBezTo>
                  <a:pt x="271" y="315"/>
                  <a:pt x="262" y="306"/>
                  <a:pt x="262" y="295"/>
                </a:cubicBezTo>
                <a:cubicBezTo>
                  <a:pt x="262" y="284"/>
                  <a:pt x="271" y="275"/>
                  <a:pt x="282" y="275"/>
                </a:cubicBezTo>
                <a:close/>
                <a:moveTo>
                  <a:pt x="341" y="341"/>
                </a:moveTo>
                <a:cubicBezTo>
                  <a:pt x="341" y="394"/>
                  <a:pt x="341" y="394"/>
                  <a:pt x="341" y="394"/>
                </a:cubicBezTo>
                <a:cubicBezTo>
                  <a:pt x="341" y="408"/>
                  <a:pt x="329" y="420"/>
                  <a:pt x="315" y="420"/>
                </a:cubicBezTo>
                <a:cubicBezTo>
                  <a:pt x="300" y="420"/>
                  <a:pt x="289" y="408"/>
                  <a:pt x="289" y="394"/>
                </a:cubicBezTo>
                <a:cubicBezTo>
                  <a:pt x="289" y="341"/>
                  <a:pt x="289" y="341"/>
                  <a:pt x="289" y="341"/>
                </a:cubicBezTo>
                <a:cubicBezTo>
                  <a:pt x="341" y="341"/>
                  <a:pt x="341" y="341"/>
                  <a:pt x="341" y="341"/>
                </a:cubicBezTo>
                <a:close/>
                <a:moveTo>
                  <a:pt x="151" y="170"/>
                </a:moveTo>
                <a:cubicBezTo>
                  <a:pt x="157" y="170"/>
                  <a:pt x="157" y="170"/>
                  <a:pt x="157" y="170"/>
                </a:cubicBezTo>
                <a:cubicBezTo>
                  <a:pt x="157" y="26"/>
                  <a:pt x="157" y="26"/>
                  <a:pt x="157" y="26"/>
                </a:cubicBezTo>
                <a:cubicBezTo>
                  <a:pt x="157" y="12"/>
                  <a:pt x="169" y="0"/>
                  <a:pt x="184" y="0"/>
                </a:cubicBezTo>
                <a:cubicBezTo>
                  <a:pt x="198" y="0"/>
                  <a:pt x="210" y="12"/>
                  <a:pt x="210" y="26"/>
                </a:cubicBezTo>
                <a:cubicBezTo>
                  <a:pt x="210" y="170"/>
                  <a:pt x="210" y="170"/>
                  <a:pt x="210" y="170"/>
                </a:cubicBezTo>
                <a:cubicBezTo>
                  <a:pt x="216" y="170"/>
                  <a:pt x="216" y="170"/>
                  <a:pt x="216" y="170"/>
                </a:cubicBezTo>
                <a:cubicBezTo>
                  <a:pt x="227" y="170"/>
                  <a:pt x="236" y="179"/>
                  <a:pt x="236" y="190"/>
                </a:cubicBezTo>
                <a:cubicBezTo>
                  <a:pt x="236" y="201"/>
                  <a:pt x="227" y="210"/>
                  <a:pt x="216" y="210"/>
                </a:cubicBezTo>
                <a:cubicBezTo>
                  <a:pt x="210" y="210"/>
                  <a:pt x="210" y="210"/>
                  <a:pt x="210" y="210"/>
                </a:cubicBezTo>
                <a:cubicBezTo>
                  <a:pt x="157" y="210"/>
                  <a:pt x="157" y="210"/>
                  <a:pt x="157" y="210"/>
                </a:cubicBezTo>
                <a:cubicBezTo>
                  <a:pt x="151" y="210"/>
                  <a:pt x="151" y="210"/>
                  <a:pt x="151" y="210"/>
                </a:cubicBezTo>
                <a:cubicBezTo>
                  <a:pt x="140" y="210"/>
                  <a:pt x="131" y="201"/>
                  <a:pt x="131" y="190"/>
                </a:cubicBezTo>
                <a:cubicBezTo>
                  <a:pt x="131" y="179"/>
                  <a:pt x="140" y="170"/>
                  <a:pt x="151" y="170"/>
                </a:cubicBezTo>
                <a:close/>
                <a:moveTo>
                  <a:pt x="210" y="236"/>
                </a:moveTo>
                <a:cubicBezTo>
                  <a:pt x="210" y="394"/>
                  <a:pt x="210" y="394"/>
                  <a:pt x="210" y="394"/>
                </a:cubicBezTo>
                <a:cubicBezTo>
                  <a:pt x="210" y="408"/>
                  <a:pt x="198" y="420"/>
                  <a:pt x="184" y="420"/>
                </a:cubicBezTo>
                <a:cubicBezTo>
                  <a:pt x="169" y="420"/>
                  <a:pt x="157" y="408"/>
                  <a:pt x="157" y="394"/>
                </a:cubicBezTo>
                <a:cubicBezTo>
                  <a:pt x="157" y="236"/>
                  <a:pt x="157" y="236"/>
                  <a:pt x="157" y="236"/>
                </a:cubicBezTo>
                <a:lnTo>
                  <a:pt x="210" y="236"/>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663" name="Freeform 15"/>
          <p:cNvSpPr>
            <a:spLocks noEditPoints="1"/>
          </p:cNvSpPr>
          <p:nvPr userDrawn="1"/>
        </p:nvSpPr>
        <p:spPr bwMode="auto">
          <a:xfrm>
            <a:off x="1604762" y="7222463"/>
            <a:ext cx="436755" cy="437353"/>
          </a:xfrm>
          <a:custGeom>
            <a:avLst/>
            <a:gdLst>
              <a:gd name="T0" fmla="*/ 0 w 446"/>
              <a:gd name="T1" fmla="*/ 223 h 446"/>
              <a:gd name="T2" fmla="*/ 446 w 446"/>
              <a:gd name="T3" fmla="*/ 223 h 446"/>
              <a:gd name="T4" fmla="*/ 223 w 446"/>
              <a:gd name="T5" fmla="*/ 42 h 446"/>
              <a:gd name="T6" fmla="*/ 237 w 446"/>
              <a:gd name="T7" fmla="*/ 70 h 446"/>
              <a:gd name="T8" fmla="*/ 296 w 446"/>
              <a:gd name="T9" fmla="*/ 83 h 446"/>
              <a:gd name="T10" fmla="*/ 330 w 446"/>
              <a:gd name="T11" fmla="*/ 130 h 446"/>
              <a:gd name="T12" fmla="*/ 276 w 446"/>
              <a:gd name="T13" fmla="*/ 141 h 446"/>
              <a:gd name="T14" fmla="*/ 251 w 446"/>
              <a:gd name="T15" fmla="*/ 125 h 446"/>
              <a:gd name="T16" fmla="*/ 237 w 446"/>
              <a:gd name="T17" fmla="*/ 195 h 446"/>
              <a:gd name="T18" fmla="*/ 310 w 446"/>
              <a:gd name="T19" fmla="*/ 220 h 446"/>
              <a:gd name="T20" fmla="*/ 335 w 446"/>
              <a:gd name="T21" fmla="*/ 293 h 446"/>
              <a:gd name="T22" fmla="*/ 251 w 446"/>
              <a:gd name="T23" fmla="*/ 376 h 446"/>
              <a:gd name="T24" fmla="*/ 237 w 446"/>
              <a:gd name="T25" fmla="*/ 390 h 446"/>
              <a:gd name="T26" fmla="*/ 209 w 446"/>
              <a:gd name="T27" fmla="*/ 390 h 446"/>
              <a:gd name="T28" fmla="*/ 195 w 446"/>
              <a:gd name="T29" fmla="*/ 376 h 446"/>
              <a:gd name="T30" fmla="*/ 120 w 446"/>
              <a:gd name="T31" fmla="*/ 329 h 446"/>
              <a:gd name="T32" fmla="*/ 145 w 446"/>
              <a:gd name="T33" fmla="*/ 288 h 446"/>
              <a:gd name="T34" fmla="*/ 180 w 446"/>
              <a:gd name="T35" fmla="*/ 316 h 446"/>
              <a:gd name="T36" fmla="*/ 209 w 446"/>
              <a:gd name="T37" fmla="*/ 320 h 446"/>
              <a:gd name="T38" fmla="*/ 195 w 446"/>
              <a:gd name="T39" fmla="*/ 251 h 446"/>
              <a:gd name="T40" fmla="*/ 112 w 446"/>
              <a:gd name="T41" fmla="*/ 167 h 446"/>
              <a:gd name="T42" fmla="*/ 136 w 446"/>
              <a:gd name="T43" fmla="*/ 94 h 446"/>
              <a:gd name="T44" fmla="*/ 209 w 446"/>
              <a:gd name="T45" fmla="*/ 70 h 446"/>
              <a:gd name="T46" fmla="*/ 223 w 446"/>
              <a:gd name="T47" fmla="*/ 42 h 446"/>
              <a:gd name="T48" fmla="*/ 251 w 446"/>
              <a:gd name="T49" fmla="*/ 251 h 446"/>
              <a:gd name="T50" fmla="*/ 279 w 446"/>
              <a:gd name="T51" fmla="*/ 279 h 446"/>
              <a:gd name="T52" fmla="*/ 271 w 446"/>
              <a:gd name="T53" fmla="*/ 312 h 446"/>
              <a:gd name="T54" fmla="*/ 237 w 446"/>
              <a:gd name="T55" fmla="*/ 320 h 446"/>
              <a:gd name="T56" fmla="*/ 209 w 446"/>
              <a:gd name="T57" fmla="*/ 195 h 446"/>
              <a:gd name="T58" fmla="*/ 176 w 446"/>
              <a:gd name="T59" fmla="*/ 187 h 446"/>
              <a:gd name="T60" fmla="*/ 167 w 446"/>
              <a:gd name="T61" fmla="*/ 153 h 446"/>
              <a:gd name="T62" fmla="*/ 195 w 446"/>
              <a:gd name="T63" fmla="*/ 125 h 446"/>
              <a:gd name="T64" fmla="*/ 209 w 446"/>
              <a:gd name="T65" fmla="*/ 195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46" h="446">
                <a:moveTo>
                  <a:pt x="223" y="0"/>
                </a:moveTo>
                <a:cubicBezTo>
                  <a:pt x="100" y="0"/>
                  <a:pt x="0" y="100"/>
                  <a:pt x="0" y="223"/>
                </a:cubicBezTo>
                <a:cubicBezTo>
                  <a:pt x="0" y="346"/>
                  <a:pt x="100" y="446"/>
                  <a:pt x="223" y="446"/>
                </a:cubicBezTo>
                <a:cubicBezTo>
                  <a:pt x="346" y="446"/>
                  <a:pt x="446" y="346"/>
                  <a:pt x="446" y="223"/>
                </a:cubicBezTo>
                <a:cubicBezTo>
                  <a:pt x="446" y="100"/>
                  <a:pt x="346" y="0"/>
                  <a:pt x="223" y="0"/>
                </a:cubicBezTo>
                <a:close/>
                <a:moveTo>
                  <a:pt x="223" y="42"/>
                </a:moveTo>
                <a:cubicBezTo>
                  <a:pt x="231" y="42"/>
                  <a:pt x="237" y="48"/>
                  <a:pt x="237" y="56"/>
                </a:cubicBezTo>
                <a:cubicBezTo>
                  <a:pt x="237" y="70"/>
                  <a:pt x="237" y="70"/>
                  <a:pt x="237" y="70"/>
                </a:cubicBezTo>
                <a:cubicBezTo>
                  <a:pt x="251" y="70"/>
                  <a:pt x="251" y="70"/>
                  <a:pt x="251" y="70"/>
                </a:cubicBezTo>
                <a:cubicBezTo>
                  <a:pt x="268" y="70"/>
                  <a:pt x="283" y="75"/>
                  <a:pt x="296" y="83"/>
                </a:cubicBezTo>
                <a:cubicBezTo>
                  <a:pt x="309" y="91"/>
                  <a:pt x="320" y="103"/>
                  <a:pt x="326" y="117"/>
                </a:cubicBezTo>
                <a:cubicBezTo>
                  <a:pt x="328" y="121"/>
                  <a:pt x="330" y="126"/>
                  <a:pt x="330" y="130"/>
                </a:cubicBezTo>
                <a:cubicBezTo>
                  <a:pt x="330" y="146"/>
                  <a:pt x="317" y="158"/>
                  <a:pt x="302" y="158"/>
                </a:cubicBezTo>
                <a:cubicBezTo>
                  <a:pt x="290" y="158"/>
                  <a:pt x="280" y="151"/>
                  <a:pt x="276" y="141"/>
                </a:cubicBezTo>
                <a:cubicBezTo>
                  <a:pt x="274" y="136"/>
                  <a:pt x="270" y="133"/>
                  <a:pt x="266" y="130"/>
                </a:cubicBezTo>
                <a:cubicBezTo>
                  <a:pt x="262" y="127"/>
                  <a:pt x="257" y="125"/>
                  <a:pt x="251" y="125"/>
                </a:cubicBezTo>
                <a:cubicBezTo>
                  <a:pt x="237" y="125"/>
                  <a:pt x="237" y="125"/>
                  <a:pt x="237" y="125"/>
                </a:cubicBezTo>
                <a:cubicBezTo>
                  <a:pt x="237" y="195"/>
                  <a:pt x="237" y="195"/>
                  <a:pt x="237" y="195"/>
                </a:cubicBezTo>
                <a:cubicBezTo>
                  <a:pt x="251" y="195"/>
                  <a:pt x="251" y="195"/>
                  <a:pt x="251" y="195"/>
                </a:cubicBezTo>
                <a:cubicBezTo>
                  <a:pt x="274" y="195"/>
                  <a:pt x="295" y="204"/>
                  <a:pt x="310" y="220"/>
                </a:cubicBezTo>
                <a:cubicBezTo>
                  <a:pt x="325" y="235"/>
                  <a:pt x="335" y="256"/>
                  <a:pt x="335" y="279"/>
                </a:cubicBezTo>
                <a:cubicBezTo>
                  <a:pt x="335" y="293"/>
                  <a:pt x="335" y="293"/>
                  <a:pt x="335" y="293"/>
                </a:cubicBezTo>
                <a:cubicBezTo>
                  <a:pt x="335" y="316"/>
                  <a:pt x="325" y="337"/>
                  <a:pt x="310" y="352"/>
                </a:cubicBezTo>
                <a:cubicBezTo>
                  <a:pt x="295" y="367"/>
                  <a:pt x="274" y="376"/>
                  <a:pt x="251" y="376"/>
                </a:cubicBezTo>
                <a:cubicBezTo>
                  <a:pt x="237" y="376"/>
                  <a:pt x="237" y="376"/>
                  <a:pt x="237" y="376"/>
                </a:cubicBezTo>
                <a:cubicBezTo>
                  <a:pt x="237" y="390"/>
                  <a:pt x="237" y="390"/>
                  <a:pt x="237" y="390"/>
                </a:cubicBezTo>
                <a:cubicBezTo>
                  <a:pt x="237" y="398"/>
                  <a:pt x="231" y="404"/>
                  <a:pt x="223" y="404"/>
                </a:cubicBezTo>
                <a:cubicBezTo>
                  <a:pt x="216" y="404"/>
                  <a:pt x="209" y="398"/>
                  <a:pt x="209" y="390"/>
                </a:cubicBezTo>
                <a:cubicBezTo>
                  <a:pt x="209" y="376"/>
                  <a:pt x="209" y="376"/>
                  <a:pt x="209" y="376"/>
                </a:cubicBezTo>
                <a:cubicBezTo>
                  <a:pt x="195" y="376"/>
                  <a:pt x="195" y="376"/>
                  <a:pt x="195" y="376"/>
                </a:cubicBezTo>
                <a:cubicBezTo>
                  <a:pt x="179" y="376"/>
                  <a:pt x="163" y="371"/>
                  <a:pt x="150" y="363"/>
                </a:cubicBezTo>
                <a:cubicBezTo>
                  <a:pt x="137" y="355"/>
                  <a:pt x="127" y="343"/>
                  <a:pt x="120" y="329"/>
                </a:cubicBezTo>
                <a:cubicBezTo>
                  <a:pt x="118" y="325"/>
                  <a:pt x="117" y="320"/>
                  <a:pt x="117" y="316"/>
                </a:cubicBezTo>
                <a:cubicBezTo>
                  <a:pt x="117" y="300"/>
                  <a:pt x="129" y="288"/>
                  <a:pt x="145" y="288"/>
                </a:cubicBezTo>
                <a:cubicBezTo>
                  <a:pt x="156" y="288"/>
                  <a:pt x="166" y="295"/>
                  <a:pt x="170" y="305"/>
                </a:cubicBezTo>
                <a:cubicBezTo>
                  <a:pt x="173" y="310"/>
                  <a:pt x="176" y="313"/>
                  <a:pt x="180" y="316"/>
                </a:cubicBezTo>
                <a:cubicBezTo>
                  <a:pt x="184" y="319"/>
                  <a:pt x="190" y="320"/>
                  <a:pt x="195" y="320"/>
                </a:cubicBezTo>
                <a:cubicBezTo>
                  <a:pt x="209" y="320"/>
                  <a:pt x="209" y="320"/>
                  <a:pt x="209" y="320"/>
                </a:cubicBezTo>
                <a:cubicBezTo>
                  <a:pt x="209" y="251"/>
                  <a:pt x="209" y="251"/>
                  <a:pt x="209" y="251"/>
                </a:cubicBezTo>
                <a:cubicBezTo>
                  <a:pt x="195" y="251"/>
                  <a:pt x="195" y="251"/>
                  <a:pt x="195" y="251"/>
                </a:cubicBezTo>
                <a:cubicBezTo>
                  <a:pt x="172" y="251"/>
                  <a:pt x="151" y="241"/>
                  <a:pt x="136" y="226"/>
                </a:cubicBezTo>
                <a:cubicBezTo>
                  <a:pt x="121" y="211"/>
                  <a:pt x="112" y="189"/>
                  <a:pt x="112" y="167"/>
                </a:cubicBezTo>
                <a:cubicBezTo>
                  <a:pt x="112" y="153"/>
                  <a:pt x="112" y="153"/>
                  <a:pt x="112" y="153"/>
                </a:cubicBezTo>
                <a:cubicBezTo>
                  <a:pt x="112" y="130"/>
                  <a:pt x="121" y="109"/>
                  <a:pt x="136" y="94"/>
                </a:cubicBezTo>
                <a:cubicBezTo>
                  <a:pt x="151" y="79"/>
                  <a:pt x="172" y="70"/>
                  <a:pt x="195" y="70"/>
                </a:cubicBezTo>
                <a:cubicBezTo>
                  <a:pt x="209" y="70"/>
                  <a:pt x="209" y="70"/>
                  <a:pt x="209" y="70"/>
                </a:cubicBezTo>
                <a:cubicBezTo>
                  <a:pt x="209" y="56"/>
                  <a:pt x="209" y="56"/>
                  <a:pt x="209" y="56"/>
                </a:cubicBezTo>
                <a:cubicBezTo>
                  <a:pt x="209" y="48"/>
                  <a:pt x="215" y="42"/>
                  <a:pt x="223" y="42"/>
                </a:cubicBezTo>
                <a:close/>
                <a:moveTo>
                  <a:pt x="237" y="251"/>
                </a:moveTo>
                <a:cubicBezTo>
                  <a:pt x="251" y="251"/>
                  <a:pt x="251" y="251"/>
                  <a:pt x="251" y="251"/>
                </a:cubicBezTo>
                <a:cubicBezTo>
                  <a:pt x="259" y="251"/>
                  <a:pt x="266" y="254"/>
                  <a:pt x="271" y="259"/>
                </a:cubicBezTo>
                <a:cubicBezTo>
                  <a:pt x="276" y="264"/>
                  <a:pt x="279" y="271"/>
                  <a:pt x="279" y="279"/>
                </a:cubicBezTo>
                <a:cubicBezTo>
                  <a:pt x="279" y="293"/>
                  <a:pt x="279" y="293"/>
                  <a:pt x="279" y="293"/>
                </a:cubicBezTo>
                <a:cubicBezTo>
                  <a:pt x="279" y="300"/>
                  <a:pt x="276" y="307"/>
                  <a:pt x="271" y="312"/>
                </a:cubicBezTo>
                <a:cubicBezTo>
                  <a:pt x="266" y="317"/>
                  <a:pt x="259" y="320"/>
                  <a:pt x="251" y="320"/>
                </a:cubicBezTo>
                <a:cubicBezTo>
                  <a:pt x="237" y="320"/>
                  <a:pt x="237" y="320"/>
                  <a:pt x="237" y="320"/>
                </a:cubicBezTo>
                <a:cubicBezTo>
                  <a:pt x="237" y="251"/>
                  <a:pt x="237" y="251"/>
                  <a:pt x="237" y="251"/>
                </a:cubicBezTo>
                <a:close/>
                <a:moveTo>
                  <a:pt x="209" y="195"/>
                </a:moveTo>
                <a:cubicBezTo>
                  <a:pt x="195" y="195"/>
                  <a:pt x="195" y="195"/>
                  <a:pt x="195" y="195"/>
                </a:cubicBezTo>
                <a:cubicBezTo>
                  <a:pt x="188" y="195"/>
                  <a:pt x="181" y="192"/>
                  <a:pt x="176" y="187"/>
                </a:cubicBezTo>
                <a:cubicBezTo>
                  <a:pt x="171" y="182"/>
                  <a:pt x="167" y="175"/>
                  <a:pt x="167" y="167"/>
                </a:cubicBezTo>
                <a:cubicBezTo>
                  <a:pt x="167" y="153"/>
                  <a:pt x="167" y="153"/>
                  <a:pt x="167" y="153"/>
                </a:cubicBezTo>
                <a:cubicBezTo>
                  <a:pt x="167" y="146"/>
                  <a:pt x="171" y="139"/>
                  <a:pt x="176" y="134"/>
                </a:cubicBezTo>
                <a:cubicBezTo>
                  <a:pt x="181" y="129"/>
                  <a:pt x="188" y="125"/>
                  <a:pt x="195" y="125"/>
                </a:cubicBezTo>
                <a:cubicBezTo>
                  <a:pt x="209" y="125"/>
                  <a:pt x="209" y="125"/>
                  <a:pt x="209" y="125"/>
                </a:cubicBezTo>
                <a:lnTo>
                  <a:pt x="209" y="195"/>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679" name="Freeform 15"/>
          <p:cNvSpPr>
            <a:spLocks noEditPoints="1"/>
          </p:cNvSpPr>
          <p:nvPr userDrawn="1"/>
        </p:nvSpPr>
        <p:spPr bwMode="auto">
          <a:xfrm>
            <a:off x="1607359" y="5397268"/>
            <a:ext cx="431560" cy="349841"/>
          </a:xfrm>
          <a:custGeom>
            <a:avLst/>
            <a:gdLst>
              <a:gd name="T0" fmla="*/ 151 w 269"/>
              <a:gd name="T1" fmla="*/ 0 h 218"/>
              <a:gd name="T2" fmla="*/ 33 w 269"/>
              <a:gd name="T3" fmla="*/ 73 h 218"/>
              <a:gd name="T4" fmla="*/ 33 w 269"/>
              <a:gd name="T5" fmla="*/ 77 h 218"/>
              <a:gd name="T6" fmla="*/ 10 w 269"/>
              <a:gd name="T7" fmla="*/ 81 h 218"/>
              <a:gd name="T8" fmla="*/ 9 w 269"/>
              <a:gd name="T9" fmla="*/ 81 h 218"/>
              <a:gd name="T10" fmla="*/ 0 w 269"/>
              <a:gd name="T11" fmla="*/ 92 h 218"/>
              <a:gd name="T12" fmla="*/ 0 w 269"/>
              <a:gd name="T13" fmla="*/ 155 h 218"/>
              <a:gd name="T14" fmla="*/ 68 w 269"/>
              <a:gd name="T15" fmla="*/ 217 h 218"/>
              <a:gd name="T16" fmla="*/ 71 w 269"/>
              <a:gd name="T17" fmla="*/ 218 h 218"/>
              <a:gd name="T18" fmla="*/ 79 w 269"/>
              <a:gd name="T19" fmla="*/ 214 h 218"/>
              <a:gd name="T20" fmla="*/ 82 w 269"/>
              <a:gd name="T21" fmla="*/ 206 h 218"/>
              <a:gd name="T22" fmla="*/ 82 w 269"/>
              <a:gd name="T23" fmla="*/ 152 h 218"/>
              <a:gd name="T24" fmla="*/ 130 w 269"/>
              <a:gd name="T25" fmla="*/ 107 h 218"/>
              <a:gd name="T26" fmla="*/ 123 w 269"/>
              <a:gd name="T27" fmla="*/ 128 h 218"/>
              <a:gd name="T28" fmla="*/ 123 w 269"/>
              <a:gd name="T29" fmla="*/ 131 h 218"/>
              <a:gd name="T30" fmla="*/ 123 w 269"/>
              <a:gd name="T31" fmla="*/ 133 h 218"/>
              <a:gd name="T32" fmla="*/ 123 w 269"/>
              <a:gd name="T33" fmla="*/ 193 h 218"/>
              <a:gd name="T34" fmla="*/ 133 w 269"/>
              <a:gd name="T35" fmla="*/ 204 h 218"/>
              <a:gd name="T36" fmla="*/ 151 w 269"/>
              <a:gd name="T37" fmla="*/ 205 h 218"/>
              <a:gd name="T38" fmla="*/ 269 w 269"/>
              <a:gd name="T39" fmla="*/ 133 h 218"/>
              <a:gd name="T40" fmla="*/ 269 w 269"/>
              <a:gd name="T41" fmla="*/ 73 h 218"/>
              <a:gd name="T42" fmla="*/ 151 w 269"/>
              <a:gd name="T43" fmla="*/ 0 h 218"/>
              <a:gd name="T44" fmla="*/ 68 w 269"/>
              <a:gd name="T45" fmla="*/ 134 h 218"/>
              <a:gd name="T46" fmla="*/ 21 w 269"/>
              <a:gd name="T47" fmla="*/ 98 h 218"/>
              <a:gd name="T48" fmla="*/ 127 w 269"/>
              <a:gd name="T49" fmla="*/ 82 h 218"/>
              <a:gd name="T50" fmla="*/ 68 w 269"/>
              <a:gd name="T51" fmla="*/ 134 h 218"/>
              <a:gd name="T52" fmla="*/ 151 w 269"/>
              <a:gd name="T53" fmla="*/ 123 h 218"/>
              <a:gd name="T54" fmla="*/ 148 w 269"/>
              <a:gd name="T55" fmla="*/ 123 h 218"/>
              <a:gd name="T56" fmla="*/ 162 w 269"/>
              <a:gd name="T57" fmla="*/ 76 h 218"/>
              <a:gd name="T58" fmla="*/ 154 w 269"/>
              <a:gd name="T59" fmla="*/ 62 h 218"/>
              <a:gd name="T60" fmla="*/ 149 w 269"/>
              <a:gd name="T61" fmla="*/ 62 h 218"/>
              <a:gd name="T62" fmla="*/ 147 w 269"/>
              <a:gd name="T63" fmla="*/ 62 h 218"/>
              <a:gd name="T64" fmla="*/ 55 w 269"/>
              <a:gd name="T65" fmla="*/ 74 h 218"/>
              <a:gd name="T66" fmla="*/ 55 w 269"/>
              <a:gd name="T67" fmla="*/ 73 h 218"/>
              <a:gd name="T68" fmla="*/ 151 w 269"/>
              <a:gd name="T69" fmla="*/ 22 h 218"/>
              <a:gd name="T70" fmla="*/ 247 w 269"/>
              <a:gd name="T71" fmla="*/ 73 h 218"/>
              <a:gd name="T72" fmla="*/ 151 w 269"/>
              <a:gd name="T73" fmla="*/ 12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9" h="218">
                <a:moveTo>
                  <a:pt x="151" y="0"/>
                </a:moveTo>
                <a:cubicBezTo>
                  <a:pt x="85" y="0"/>
                  <a:pt x="33" y="32"/>
                  <a:pt x="33" y="73"/>
                </a:cubicBezTo>
                <a:cubicBezTo>
                  <a:pt x="33" y="74"/>
                  <a:pt x="33" y="76"/>
                  <a:pt x="33" y="77"/>
                </a:cubicBezTo>
                <a:cubicBezTo>
                  <a:pt x="10" y="81"/>
                  <a:pt x="10" y="81"/>
                  <a:pt x="10" y="81"/>
                </a:cubicBezTo>
                <a:cubicBezTo>
                  <a:pt x="10" y="81"/>
                  <a:pt x="10" y="81"/>
                  <a:pt x="9" y="81"/>
                </a:cubicBezTo>
                <a:cubicBezTo>
                  <a:pt x="4" y="82"/>
                  <a:pt x="0" y="86"/>
                  <a:pt x="0" y="92"/>
                </a:cubicBezTo>
                <a:cubicBezTo>
                  <a:pt x="0" y="155"/>
                  <a:pt x="0" y="155"/>
                  <a:pt x="0" y="155"/>
                </a:cubicBezTo>
                <a:cubicBezTo>
                  <a:pt x="2" y="182"/>
                  <a:pt x="28" y="206"/>
                  <a:pt x="68" y="217"/>
                </a:cubicBezTo>
                <a:cubicBezTo>
                  <a:pt x="69" y="217"/>
                  <a:pt x="70" y="218"/>
                  <a:pt x="71" y="218"/>
                </a:cubicBezTo>
                <a:cubicBezTo>
                  <a:pt x="74" y="218"/>
                  <a:pt x="76" y="216"/>
                  <a:pt x="79" y="214"/>
                </a:cubicBezTo>
                <a:cubicBezTo>
                  <a:pt x="81" y="212"/>
                  <a:pt x="82" y="209"/>
                  <a:pt x="82" y="206"/>
                </a:cubicBezTo>
                <a:cubicBezTo>
                  <a:pt x="82" y="152"/>
                  <a:pt x="82" y="152"/>
                  <a:pt x="82" y="152"/>
                </a:cubicBezTo>
                <a:cubicBezTo>
                  <a:pt x="96" y="139"/>
                  <a:pt x="115" y="122"/>
                  <a:pt x="130" y="107"/>
                </a:cubicBezTo>
                <a:cubicBezTo>
                  <a:pt x="123" y="128"/>
                  <a:pt x="123" y="128"/>
                  <a:pt x="123" y="128"/>
                </a:cubicBezTo>
                <a:cubicBezTo>
                  <a:pt x="123" y="129"/>
                  <a:pt x="123" y="130"/>
                  <a:pt x="123" y="131"/>
                </a:cubicBezTo>
                <a:cubicBezTo>
                  <a:pt x="123" y="132"/>
                  <a:pt x="123" y="132"/>
                  <a:pt x="123" y="133"/>
                </a:cubicBezTo>
                <a:cubicBezTo>
                  <a:pt x="123" y="193"/>
                  <a:pt x="123" y="193"/>
                  <a:pt x="123" y="193"/>
                </a:cubicBezTo>
                <a:cubicBezTo>
                  <a:pt x="123" y="199"/>
                  <a:pt x="127" y="204"/>
                  <a:pt x="133" y="204"/>
                </a:cubicBezTo>
                <a:cubicBezTo>
                  <a:pt x="133" y="204"/>
                  <a:pt x="145" y="205"/>
                  <a:pt x="151" y="205"/>
                </a:cubicBezTo>
                <a:cubicBezTo>
                  <a:pt x="217" y="205"/>
                  <a:pt x="269" y="173"/>
                  <a:pt x="269" y="133"/>
                </a:cubicBezTo>
                <a:cubicBezTo>
                  <a:pt x="269" y="73"/>
                  <a:pt x="269" y="73"/>
                  <a:pt x="269" y="73"/>
                </a:cubicBezTo>
                <a:cubicBezTo>
                  <a:pt x="269" y="32"/>
                  <a:pt x="217" y="0"/>
                  <a:pt x="151" y="0"/>
                </a:cubicBezTo>
                <a:close/>
                <a:moveTo>
                  <a:pt x="68" y="134"/>
                </a:moveTo>
                <a:cubicBezTo>
                  <a:pt x="46" y="127"/>
                  <a:pt x="26" y="111"/>
                  <a:pt x="21" y="98"/>
                </a:cubicBezTo>
                <a:cubicBezTo>
                  <a:pt x="127" y="82"/>
                  <a:pt x="127" y="82"/>
                  <a:pt x="127" y="82"/>
                </a:cubicBezTo>
                <a:cubicBezTo>
                  <a:pt x="112" y="96"/>
                  <a:pt x="83" y="121"/>
                  <a:pt x="68" y="134"/>
                </a:cubicBezTo>
                <a:close/>
                <a:moveTo>
                  <a:pt x="151" y="123"/>
                </a:moveTo>
                <a:cubicBezTo>
                  <a:pt x="150" y="123"/>
                  <a:pt x="149" y="123"/>
                  <a:pt x="148" y="123"/>
                </a:cubicBezTo>
                <a:cubicBezTo>
                  <a:pt x="162" y="76"/>
                  <a:pt x="162" y="76"/>
                  <a:pt x="162" y="76"/>
                </a:cubicBezTo>
                <a:cubicBezTo>
                  <a:pt x="163" y="70"/>
                  <a:pt x="160" y="64"/>
                  <a:pt x="154" y="62"/>
                </a:cubicBezTo>
                <a:cubicBezTo>
                  <a:pt x="152" y="62"/>
                  <a:pt x="151" y="62"/>
                  <a:pt x="149" y="62"/>
                </a:cubicBezTo>
                <a:cubicBezTo>
                  <a:pt x="149" y="62"/>
                  <a:pt x="148" y="62"/>
                  <a:pt x="147" y="62"/>
                </a:cubicBezTo>
                <a:cubicBezTo>
                  <a:pt x="55" y="74"/>
                  <a:pt x="55" y="74"/>
                  <a:pt x="55" y="74"/>
                </a:cubicBezTo>
                <a:cubicBezTo>
                  <a:pt x="55" y="74"/>
                  <a:pt x="55" y="73"/>
                  <a:pt x="55" y="73"/>
                </a:cubicBezTo>
                <a:cubicBezTo>
                  <a:pt x="55" y="45"/>
                  <a:pt x="99" y="22"/>
                  <a:pt x="151" y="22"/>
                </a:cubicBezTo>
                <a:cubicBezTo>
                  <a:pt x="203" y="22"/>
                  <a:pt x="247" y="45"/>
                  <a:pt x="247" y="73"/>
                </a:cubicBezTo>
                <a:cubicBezTo>
                  <a:pt x="247" y="100"/>
                  <a:pt x="203" y="123"/>
                  <a:pt x="151" y="123"/>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682" name="Freeform 20"/>
          <p:cNvSpPr>
            <a:spLocks noEditPoints="1"/>
          </p:cNvSpPr>
          <p:nvPr userDrawn="1"/>
        </p:nvSpPr>
        <p:spPr bwMode="auto">
          <a:xfrm>
            <a:off x="1598635" y="5987579"/>
            <a:ext cx="449008" cy="391159"/>
          </a:xfrm>
          <a:custGeom>
            <a:avLst/>
            <a:gdLst>
              <a:gd name="T0" fmla="*/ 271 w 280"/>
              <a:gd name="T1" fmla="*/ 226 h 244"/>
              <a:gd name="T2" fmla="*/ 9 w 280"/>
              <a:gd name="T3" fmla="*/ 226 h 244"/>
              <a:gd name="T4" fmla="*/ 0 w 280"/>
              <a:gd name="T5" fmla="*/ 235 h 244"/>
              <a:gd name="T6" fmla="*/ 9 w 280"/>
              <a:gd name="T7" fmla="*/ 244 h 244"/>
              <a:gd name="T8" fmla="*/ 271 w 280"/>
              <a:gd name="T9" fmla="*/ 244 h 244"/>
              <a:gd name="T10" fmla="*/ 280 w 280"/>
              <a:gd name="T11" fmla="*/ 235 h 244"/>
              <a:gd name="T12" fmla="*/ 271 w 280"/>
              <a:gd name="T13" fmla="*/ 226 h 244"/>
              <a:gd name="T14" fmla="*/ 40 w 280"/>
              <a:gd name="T15" fmla="*/ 168 h 244"/>
              <a:gd name="T16" fmla="*/ 75 w 280"/>
              <a:gd name="T17" fmla="*/ 133 h 244"/>
              <a:gd name="T18" fmla="*/ 72 w 280"/>
              <a:gd name="T19" fmla="*/ 120 h 244"/>
              <a:gd name="T20" fmla="*/ 95 w 280"/>
              <a:gd name="T21" fmla="*/ 97 h 244"/>
              <a:gd name="T22" fmla="*/ 110 w 280"/>
              <a:gd name="T23" fmla="*/ 100 h 244"/>
              <a:gd name="T24" fmla="*/ 117 w 280"/>
              <a:gd name="T25" fmla="*/ 100 h 244"/>
              <a:gd name="T26" fmla="*/ 145 w 280"/>
              <a:gd name="T27" fmla="*/ 142 h 244"/>
              <a:gd name="T28" fmla="*/ 139 w 280"/>
              <a:gd name="T29" fmla="*/ 162 h 244"/>
              <a:gd name="T30" fmla="*/ 174 w 280"/>
              <a:gd name="T31" fmla="*/ 196 h 244"/>
              <a:gd name="T32" fmla="*/ 209 w 280"/>
              <a:gd name="T33" fmla="*/ 162 h 244"/>
              <a:gd name="T34" fmla="*/ 201 w 280"/>
              <a:gd name="T35" fmla="*/ 140 h 244"/>
              <a:gd name="T36" fmla="*/ 238 w 280"/>
              <a:gd name="T37" fmla="*/ 69 h 244"/>
              <a:gd name="T38" fmla="*/ 241 w 280"/>
              <a:gd name="T39" fmla="*/ 69 h 244"/>
              <a:gd name="T40" fmla="*/ 276 w 280"/>
              <a:gd name="T41" fmla="*/ 34 h 244"/>
              <a:gd name="T42" fmla="*/ 241 w 280"/>
              <a:gd name="T43" fmla="*/ 0 h 244"/>
              <a:gd name="T44" fmla="*/ 207 w 280"/>
              <a:gd name="T45" fmla="*/ 34 h 244"/>
              <a:gd name="T46" fmla="*/ 215 w 280"/>
              <a:gd name="T47" fmla="*/ 56 h 244"/>
              <a:gd name="T48" fmla="*/ 177 w 280"/>
              <a:gd name="T49" fmla="*/ 127 h 244"/>
              <a:gd name="T50" fmla="*/ 174 w 280"/>
              <a:gd name="T51" fmla="*/ 127 h 244"/>
              <a:gd name="T52" fmla="*/ 167 w 280"/>
              <a:gd name="T53" fmla="*/ 128 h 244"/>
              <a:gd name="T54" fmla="*/ 139 w 280"/>
              <a:gd name="T55" fmla="*/ 85 h 244"/>
              <a:gd name="T56" fmla="*/ 145 w 280"/>
              <a:gd name="T57" fmla="*/ 66 h 244"/>
              <a:gd name="T58" fmla="*/ 110 w 280"/>
              <a:gd name="T59" fmla="*/ 31 h 244"/>
              <a:gd name="T60" fmla="*/ 76 w 280"/>
              <a:gd name="T61" fmla="*/ 66 h 244"/>
              <a:gd name="T62" fmla="*/ 78 w 280"/>
              <a:gd name="T63" fmla="*/ 77 h 244"/>
              <a:gd name="T64" fmla="*/ 54 w 280"/>
              <a:gd name="T65" fmla="*/ 101 h 244"/>
              <a:gd name="T66" fmla="*/ 40 w 280"/>
              <a:gd name="T67" fmla="*/ 98 h 244"/>
              <a:gd name="T68" fmla="*/ 6 w 280"/>
              <a:gd name="T69" fmla="*/ 133 h 244"/>
              <a:gd name="T70" fmla="*/ 40 w 280"/>
              <a:gd name="T71" fmla="*/ 168 h 244"/>
              <a:gd name="T72" fmla="*/ 241 w 280"/>
              <a:gd name="T73" fmla="*/ 17 h 244"/>
              <a:gd name="T74" fmla="*/ 259 w 280"/>
              <a:gd name="T75" fmla="*/ 34 h 244"/>
              <a:gd name="T76" fmla="*/ 241 w 280"/>
              <a:gd name="T77" fmla="*/ 52 h 244"/>
              <a:gd name="T78" fmla="*/ 224 w 280"/>
              <a:gd name="T79" fmla="*/ 34 h 244"/>
              <a:gd name="T80" fmla="*/ 241 w 280"/>
              <a:gd name="T81" fmla="*/ 17 h 244"/>
              <a:gd name="T82" fmla="*/ 174 w 280"/>
              <a:gd name="T83" fmla="*/ 144 h 244"/>
              <a:gd name="T84" fmla="*/ 192 w 280"/>
              <a:gd name="T85" fmla="*/ 162 h 244"/>
              <a:gd name="T86" fmla="*/ 174 w 280"/>
              <a:gd name="T87" fmla="*/ 179 h 244"/>
              <a:gd name="T88" fmla="*/ 156 w 280"/>
              <a:gd name="T89" fmla="*/ 162 h 244"/>
              <a:gd name="T90" fmla="*/ 174 w 280"/>
              <a:gd name="T91" fmla="*/ 144 h 244"/>
              <a:gd name="T92" fmla="*/ 110 w 280"/>
              <a:gd name="T93" fmla="*/ 48 h 244"/>
              <a:gd name="T94" fmla="*/ 128 w 280"/>
              <a:gd name="T95" fmla="*/ 66 h 244"/>
              <a:gd name="T96" fmla="*/ 110 w 280"/>
              <a:gd name="T97" fmla="*/ 84 h 244"/>
              <a:gd name="T98" fmla="*/ 93 w 280"/>
              <a:gd name="T99" fmla="*/ 66 h 244"/>
              <a:gd name="T100" fmla="*/ 110 w 280"/>
              <a:gd name="T101" fmla="*/ 48 h 244"/>
              <a:gd name="T102" fmla="*/ 40 w 280"/>
              <a:gd name="T103" fmla="*/ 115 h 244"/>
              <a:gd name="T104" fmla="*/ 58 w 280"/>
              <a:gd name="T105" fmla="*/ 133 h 244"/>
              <a:gd name="T106" fmla="*/ 40 w 280"/>
              <a:gd name="T107" fmla="*/ 151 h 244"/>
              <a:gd name="T108" fmla="*/ 23 w 280"/>
              <a:gd name="T109" fmla="*/ 133 h 244"/>
              <a:gd name="T110" fmla="*/ 40 w 280"/>
              <a:gd name="T111" fmla="*/ 115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0" h="244">
                <a:moveTo>
                  <a:pt x="271" y="226"/>
                </a:moveTo>
                <a:cubicBezTo>
                  <a:pt x="9" y="226"/>
                  <a:pt x="9" y="226"/>
                  <a:pt x="9" y="226"/>
                </a:cubicBezTo>
                <a:cubicBezTo>
                  <a:pt x="4" y="226"/>
                  <a:pt x="0" y="230"/>
                  <a:pt x="0" y="235"/>
                </a:cubicBezTo>
                <a:cubicBezTo>
                  <a:pt x="0" y="240"/>
                  <a:pt x="4" y="244"/>
                  <a:pt x="9" y="244"/>
                </a:cubicBezTo>
                <a:cubicBezTo>
                  <a:pt x="271" y="244"/>
                  <a:pt x="271" y="244"/>
                  <a:pt x="271" y="244"/>
                </a:cubicBezTo>
                <a:cubicBezTo>
                  <a:pt x="276" y="244"/>
                  <a:pt x="280" y="240"/>
                  <a:pt x="280" y="235"/>
                </a:cubicBezTo>
                <a:cubicBezTo>
                  <a:pt x="280" y="230"/>
                  <a:pt x="276" y="226"/>
                  <a:pt x="271" y="226"/>
                </a:cubicBezTo>
                <a:close/>
                <a:moveTo>
                  <a:pt x="40" y="168"/>
                </a:moveTo>
                <a:cubicBezTo>
                  <a:pt x="60" y="168"/>
                  <a:pt x="75" y="152"/>
                  <a:pt x="75" y="133"/>
                </a:cubicBezTo>
                <a:cubicBezTo>
                  <a:pt x="75" y="128"/>
                  <a:pt x="74" y="124"/>
                  <a:pt x="72" y="120"/>
                </a:cubicBezTo>
                <a:cubicBezTo>
                  <a:pt x="95" y="97"/>
                  <a:pt x="95" y="97"/>
                  <a:pt x="95" y="97"/>
                </a:cubicBezTo>
                <a:cubicBezTo>
                  <a:pt x="100" y="99"/>
                  <a:pt x="105" y="100"/>
                  <a:pt x="110" y="100"/>
                </a:cubicBezTo>
                <a:cubicBezTo>
                  <a:pt x="113" y="100"/>
                  <a:pt x="115" y="100"/>
                  <a:pt x="117" y="100"/>
                </a:cubicBezTo>
                <a:cubicBezTo>
                  <a:pt x="145" y="142"/>
                  <a:pt x="145" y="142"/>
                  <a:pt x="145" y="142"/>
                </a:cubicBezTo>
                <a:cubicBezTo>
                  <a:pt x="141" y="148"/>
                  <a:pt x="139" y="154"/>
                  <a:pt x="139" y="162"/>
                </a:cubicBezTo>
                <a:cubicBezTo>
                  <a:pt x="139" y="181"/>
                  <a:pt x="155" y="196"/>
                  <a:pt x="174" y="196"/>
                </a:cubicBezTo>
                <a:cubicBezTo>
                  <a:pt x="193" y="196"/>
                  <a:pt x="209" y="181"/>
                  <a:pt x="209" y="162"/>
                </a:cubicBezTo>
                <a:cubicBezTo>
                  <a:pt x="209" y="153"/>
                  <a:pt x="205" y="146"/>
                  <a:pt x="201" y="140"/>
                </a:cubicBezTo>
                <a:cubicBezTo>
                  <a:pt x="238" y="69"/>
                  <a:pt x="238" y="69"/>
                  <a:pt x="238" y="69"/>
                </a:cubicBezTo>
                <a:cubicBezTo>
                  <a:pt x="239" y="69"/>
                  <a:pt x="240" y="69"/>
                  <a:pt x="241" y="69"/>
                </a:cubicBezTo>
                <a:cubicBezTo>
                  <a:pt x="260" y="69"/>
                  <a:pt x="276" y="54"/>
                  <a:pt x="276" y="34"/>
                </a:cubicBezTo>
                <a:cubicBezTo>
                  <a:pt x="276" y="15"/>
                  <a:pt x="260" y="0"/>
                  <a:pt x="241" y="0"/>
                </a:cubicBezTo>
                <a:cubicBezTo>
                  <a:pt x="222" y="0"/>
                  <a:pt x="207" y="15"/>
                  <a:pt x="207" y="34"/>
                </a:cubicBezTo>
                <a:cubicBezTo>
                  <a:pt x="207" y="43"/>
                  <a:pt x="210" y="50"/>
                  <a:pt x="215" y="56"/>
                </a:cubicBezTo>
                <a:cubicBezTo>
                  <a:pt x="177" y="127"/>
                  <a:pt x="177" y="127"/>
                  <a:pt x="177" y="127"/>
                </a:cubicBezTo>
                <a:cubicBezTo>
                  <a:pt x="176" y="127"/>
                  <a:pt x="175" y="127"/>
                  <a:pt x="174" y="127"/>
                </a:cubicBezTo>
                <a:cubicBezTo>
                  <a:pt x="172" y="127"/>
                  <a:pt x="170" y="127"/>
                  <a:pt x="167" y="128"/>
                </a:cubicBezTo>
                <a:cubicBezTo>
                  <a:pt x="139" y="85"/>
                  <a:pt x="139" y="85"/>
                  <a:pt x="139" y="85"/>
                </a:cubicBezTo>
                <a:cubicBezTo>
                  <a:pt x="143" y="79"/>
                  <a:pt x="145" y="73"/>
                  <a:pt x="145" y="66"/>
                </a:cubicBezTo>
                <a:cubicBezTo>
                  <a:pt x="145" y="47"/>
                  <a:pt x="129" y="31"/>
                  <a:pt x="110" y="31"/>
                </a:cubicBezTo>
                <a:cubicBezTo>
                  <a:pt x="91" y="31"/>
                  <a:pt x="76" y="47"/>
                  <a:pt x="76" y="66"/>
                </a:cubicBezTo>
                <a:cubicBezTo>
                  <a:pt x="76" y="70"/>
                  <a:pt x="76" y="73"/>
                  <a:pt x="78" y="77"/>
                </a:cubicBezTo>
                <a:cubicBezTo>
                  <a:pt x="54" y="101"/>
                  <a:pt x="54" y="101"/>
                  <a:pt x="54" y="101"/>
                </a:cubicBezTo>
                <a:cubicBezTo>
                  <a:pt x="50" y="99"/>
                  <a:pt x="45" y="98"/>
                  <a:pt x="40" y="98"/>
                </a:cubicBezTo>
                <a:cubicBezTo>
                  <a:pt x="21" y="98"/>
                  <a:pt x="6" y="114"/>
                  <a:pt x="6" y="133"/>
                </a:cubicBezTo>
                <a:cubicBezTo>
                  <a:pt x="6" y="152"/>
                  <a:pt x="21" y="168"/>
                  <a:pt x="40" y="168"/>
                </a:cubicBezTo>
                <a:close/>
                <a:moveTo>
                  <a:pt x="241" y="17"/>
                </a:moveTo>
                <a:cubicBezTo>
                  <a:pt x="251" y="17"/>
                  <a:pt x="259" y="25"/>
                  <a:pt x="259" y="34"/>
                </a:cubicBezTo>
                <a:cubicBezTo>
                  <a:pt x="259" y="44"/>
                  <a:pt x="251" y="52"/>
                  <a:pt x="241" y="52"/>
                </a:cubicBezTo>
                <a:cubicBezTo>
                  <a:pt x="232" y="52"/>
                  <a:pt x="224" y="44"/>
                  <a:pt x="224" y="34"/>
                </a:cubicBezTo>
                <a:cubicBezTo>
                  <a:pt x="224" y="25"/>
                  <a:pt x="232" y="17"/>
                  <a:pt x="241" y="17"/>
                </a:cubicBezTo>
                <a:close/>
                <a:moveTo>
                  <a:pt x="174" y="144"/>
                </a:moveTo>
                <a:cubicBezTo>
                  <a:pt x="184" y="144"/>
                  <a:pt x="192" y="152"/>
                  <a:pt x="192" y="162"/>
                </a:cubicBezTo>
                <a:cubicBezTo>
                  <a:pt x="192" y="171"/>
                  <a:pt x="184" y="179"/>
                  <a:pt x="174" y="179"/>
                </a:cubicBezTo>
                <a:cubicBezTo>
                  <a:pt x="164" y="179"/>
                  <a:pt x="156" y="171"/>
                  <a:pt x="156" y="162"/>
                </a:cubicBezTo>
                <a:cubicBezTo>
                  <a:pt x="156" y="152"/>
                  <a:pt x="164" y="144"/>
                  <a:pt x="174" y="144"/>
                </a:cubicBezTo>
                <a:close/>
                <a:moveTo>
                  <a:pt x="110" y="48"/>
                </a:moveTo>
                <a:cubicBezTo>
                  <a:pt x="120" y="48"/>
                  <a:pt x="128" y="56"/>
                  <a:pt x="128" y="66"/>
                </a:cubicBezTo>
                <a:cubicBezTo>
                  <a:pt x="128" y="76"/>
                  <a:pt x="120" y="84"/>
                  <a:pt x="110" y="84"/>
                </a:cubicBezTo>
                <a:cubicBezTo>
                  <a:pt x="100" y="84"/>
                  <a:pt x="93" y="76"/>
                  <a:pt x="93" y="66"/>
                </a:cubicBezTo>
                <a:cubicBezTo>
                  <a:pt x="93" y="56"/>
                  <a:pt x="100" y="48"/>
                  <a:pt x="110" y="48"/>
                </a:cubicBezTo>
                <a:close/>
                <a:moveTo>
                  <a:pt x="40" y="115"/>
                </a:moveTo>
                <a:cubicBezTo>
                  <a:pt x="50" y="115"/>
                  <a:pt x="58" y="123"/>
                  <a:pt x="58" y="133"/>
                </a:cubicBezTo>
                <a:cubicBezTo>
                  <a:pt x="58" y="143"/>
                  <a:pt x="50" y="151"/>
                  <a:pt x="40" y="151"/>
                </a:cubicBezTo>
                <a:cubicBezTo>
                  <a:pt x="31" y="151"/>
                  <a:pt x="23" y="143"/>
                  <a:pt x="23" y="133"/>
                </a:cubicBezTo>
                <a:cubicBezTo>
                  <a:pt x="23" y="123"/>
                  <a:pt x="31" y="115"/>
                  <a:pt x="40" y="115"/>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47"/>
          <p:cNvSpPr>
            <a:spLocks noEditPoints="1"/>
          </p:cNvSpPr>
          <p:nvPr userDrawn="1"/>
        </p:nvSpPr>
        <p:spPr bwMode="auto">
          <a:xfrm>
            <a:off x="5559392" y="3404197"/>
            <a:ext cx="410668" cy="484980"/>
          </a:xfrm>
          <a:custGeom>
            <a:avLst/>
            <a:gdLst>
              <a:gd name="T0" fmla="*/ 184 w 368"/>
              <a:gd name="T1" fmla="*/ 136 h 435"/>
              <a:gd name="T2" fmla="*/ 137 w 368"/>
              <a:gd name="T3" fmla="*/ 183 h 435"/>
              <a:gd name="T4" fmla="*/ 156 w 368"/>
              <a:gd name="T5" fmla="*/ 222 h 435"/>
              <a:gd name="T6" fmla="*/ 109 w 368"/>
              <a:gd name="T7" fmla="*/ 395 h 435"/>
              <a:gd name="T8" fmla="*/ 96 w 368"/>
              <a:gd name="T9" fmla="*/ 395 h 435"/>
              <a:gd name="T10" fmla="*/ 75 w 368"/>
              <a:gd name="T11" fmla="*/ 415 h 435"/>
              <a:gd name="T12" fmla="*/ 96 w 368"/>
              <a:gd name="T13" fmla="*/ 435 h 435"/>
              <a:gd name="T14" fmla="*/ 273 w 368"/>
              <a:gd name="T15" fmla="*/ 435 h 435"/>
              <a:gd name="T16" fmla="*/ 293 w 368"/>
              <a:gd name="T17" fmla="*/ 415 h 435"/>
              <a:gd name="T18" fmla="*/ 273 w 368"/>
              <a:gd name="T19" fmla="*/ 395 h 435"/>
              <a:gd name="T20" fmla="*/ 259 w 368"/>
              <a:gd name="T21" fmla="*/ 395 h 435"/>
              <a:gd name="T22" fmla="*/ 213 w 368"/>
              <a:gd name="T23" fmla="*/ 222 h 435"/>
              <a:gd name="T24" fmla="*/ 232 w 368"/>
              <a:gd name="T25" fmla="*/ 183 h 435"/>
              <a:gd name="T26" fmla="*/ 184 w 368"/>
              <a:gd name="T27" fmla="*/ 136 h 435"/>
              <a:gd name="T28" fmla="*/ 121 w 368"/>
              <a:gd name="T29" fmla="*/ 223 h 435"/>
              <a:gd name="T30" fmla="*/ 114 w 368"/>
              <a:gd name="T31" fmla="*/ 251 h 435"/>
              <a:gd name="T32" fmla="*/ 86 w 368"/>
              <a:gd name="T33" fmla="*/ 244 h 435"/>
              <a:gd name="T34" fmla="*/ 73 w 368"/>
              <a:gd name="T35" fmla="*/ 215 h 435"/>
              <a:gd name="T36" fmla="*/ 69 w 368"/>
              <a:gd name="T37" fmla="*/ 183 h 435"/>
              <a:gd name="T38" fmla="*/ 102 w 368"/>
              <a:gd name="T39" fmla="*/ 102 h 435"/>
              <a:gd name="T40" fmla="*/ 184 w 368"/>
              <a:gd name="T41" fmla="*/ 68 h 435"/>
              <a:gd name="T42" fmla="*/ 266 w 368"/>
              <a:gd name="T43" fmla="*/ 102 h 435"/>
              <a:gd name="T44" fmla="*/ 300 w 368"/>
              <a:gd name="T45" fmla="*/ 183 h 435"/>
              <a:gd name="T46" fmla="*/ 296 w 368"/>
              <a:gd name="T47" fmla="*/ 215 h 435"/>
              <a:gd name="T48" fmla="*/ 283 w 368"/>
              <a:gd name="T49" fmla="*/ 244 h 435"/>
              <a:gd name="T50" fmla="*/ 255 w 368"/>
              <a:gd name="T51" fmla="*/ 251 h 435"/>
              <a:gd name="T52" fmla="*/ 248 w 368"/>
              <a:gd name="T53" fmla="*/ 223 h 435"/>
              <a:gd name="T54" fmla="*/ 256 w 368"/>
              <a:gd name="T55" fmla="*/ 204 h 435"/>
              <a:gd name="T56" fmla="*/ 259 w 368"/>
              <a:gd name="T57" fmla="*/ 183 h 435"/>
              <a:gd name="T58" fmla="*/ 237 w 368"/>
              <a:gd name="T59" fmla="*/ 130 h 435"/>
              <a:gd name="T60" fmla="*/ 184 w 368"/>
              <a:gd name="T61" fmla="*/ 109 h 435"/>
              <a:gd name="T62" fmla="*/ 131 w 368"/>
              <a:gd name="T63" fmla="*/ 130 h 435"/>
              <a:gd name="T64" fmla="*/ 109 w 368"/>
              <a:gd name="T65" fmla="*/ 183 h 435"/>
              <a:gd name="T66" fmla="*/ 112 w 368"/>
              <a:gd name="T67" fmla="*/ 204 h 435"/>
              <a:gd name="T68" fmla="*/ 121 w 368"/>
              <a:gd name="T69" fmla="*/ 223 h 435"/>
              <a:gd name="T70" fmla="*/ 299 w 368"/>
              <a:gd name="T71" fmla="*/ 327 h 435"/>
              <a:gd name="T72" fmla="*/ 270 w 368"/>
              <a:gd name="T73" fmla="*/ 324 h 435"/>
              <a:gd name="T74" fmla="*/ 274 w 368"/>
              <a:gd name="T75" fmla="*/ 295 h 435"/>
              <a:gd name="T76" fmla="*/ 313 w 368"/>
              <a:gd name="T77" fmla="*/ 245 h 435"/>
              <a:gd name="T78" fmla="*/ 327 w 368"/>
              <a:gd name="T79" fmla="*/ 183 h 435"/>
              <a:gd name="T80" fmla="*/ 285 w 368"/>
              <a:gd name="T81" fmla="*/ 82 h 435"/>
              <a:gd name="T82" fmla="*/ 184 w 368"/>
              <a:gd name="T83" fmla="*/ 41 h 435"/>
              <a:gd name="T84" fmla="*/ 83 w 368"/>
              <a:gd name="T85" fmla="*/ 82 h 435"/>
              <a:gd name="T86" fmla="*/ 41 w 368"/>
              <a:gd name="T87" fmla="*/ 183 h 435"/>
              <a:gd name="T88" fmla="*/ 55 w 368"/>
              <a:gd name="T89" fmla="*/ 245 h 435"/>
              <a:gd name="T90" fmla="*/ 95 w 368"/>
              <a:gd name="T91" fmla="*/ 295 h 435"/>
              <a:gd name="T92" fmla="*/ 98 w 368"/>
              <a:gd name="T93" fmla="*/ 324 h 435"/>
              <a:gd name="T94" fmla="*/ 70 w 368"/>
              <a:gd name="T95" fmla="*/ 327 h 435"/>
              <a:gd name="T96" fmla="*/ 19 w 368"/>
              <a:gd name="T97" fmla="*/ 263 h 435"/>
              <a:gd name="T98" fmla="*/ 0 w 368"/>
              <a:gd name="T99" fmla="*/ 183 h 435"/>
              <a:gd name="T100" fmla="*/ 54 w 368"/>
              <a:gd name="T101" fmla="*/ 53 h 435"/>
              <a:gd name="T102" fmla="*/ 184 w 368"/>
              <a:gd name="T103" fmla="*/ 0 h 435"/>
              <a:gd name="T104" fmla="*/ 314 w 368"/>
              <a:gd name="T105" fmla="*/ 53 h 435"/>
              <a:gd name="T106" fmla="*/ 368 w 368"/>
              <a:gd name="T107" fmla="*/ 183 h 435"/>
              <a:gd name="T108" fmla="*/ 350 w 368"/>
              <a:gd name="T109" fmla="*/ 263 h 435"/>
              <a:gd name="T110" fmla="*/ 299 w 368"/>
              <a:gd name="T111" fmla="*/ 327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68" h="435">
                <a:moveTo>
                  <a:pt x="184" y="136"/>
                </a:moveTo>
                <a:cubicBezTo>
                  <a:pt x="158" y="136"/>
                  <a:pt x="137" y="157"/>
                  <a:pt x="137" y="183"/>
                </a:cubicBezTo>
                <a:cubicBezTo>
                  <a:pt x="137" y="199"/>
                  <a:pt x="144" y="213"/>
                  <a:pt x="156" y="222"/>
                </a:cubicBezTo>
                <a:cubicBezTo>
                  <a:pt x="109" y="395"/>
                  <a:pt x="109" y="395"/>
                  <a:pt x="109" y="395"/>
                </a:cubicBezTo>
                <a:cubicBezTo>
                  <a:pt x="96" y="395"/>
                  <a:pt x="96" y="395"/>
                  <a:pt x="96" y="395"/>
                </a:cubicBezTo>
                <a:cubicBezTo>
                  <a:pt x="85" y="395"/>
                  <a:pt x="75" y="404"/>
                  <a:pt x="75" y="415"/>
                </a:cubicBezTo>
                <a:cubicBezTo>
                  <a:pt x="75" y="426"/>
                  <a:pt x="85" y="435"/>
                  <a:pt x="96" y="435"/>
                </a:cubicBezTo>
                <a:cubicBezTo>
                  <a:pt x="273" y="435"/>
                  <a:pt x="273" y="435"/>
                  <a:pt x="273" y="435"/>
                </a:cubicBezTo>
                <a:cubicBezTo>
                  <a:pt x="284" y="435"/>
                  <a:pt x="293" y="426"/>
                  <a:pt x="293" y="415"/>
                </a:cubicBezTo>
                <a:cubicBezTo>
                  <a:pt x="293" y="404"/>
                  <a:pt x="284" y="395"/>
                  <a:pt x="273" y="395"/>
                </a:cubicBezTo>
                <a:cubicBezTo>
                  <a:pt x="259" y="395"/>
                  <a:pt x="259" y="395"/>
                  <a:pt x="259" y="395"/>
                </a:cubicBezTo>
                <a:cubicBezTo>
                  <a:pt x="213" y="222"/>
                  <a:pt x="213" y="222"/>
                  <a:pt x="213" y="222"/>
                </a:cubicBezTo>
                <a:cubicBezTo>
                  <a:pt x="225" y="213"/>
                  <a:pt x="232" y="199"/>
                  <a:pt x="232" y="183"/>
                </a:cubicBezTo>
                <a:cubicBezTo>
                  <a:pt x="232" y="157"/>
                  <a:pt x="211" y="136"/>
                  <a:pt x="184" y="136"/>
                </a:cubicBezTo>
                <a:close/>
                <a:moveTo>
                  <a:pt x="121" y="223"/>
                </a:moveTo>
                <a:cubicBezTo>
                  <a:pt x="126" y="232"/>
                  <a:pt x="123" y="245"/>
                  <a:pt x="114" y="251"/>
                </a:cubicBezTo>
                <a:cubicBezTo>
                  <a:pt x="104" y="257"/>
                  <a:pt x="92" y="254"/>
                  <a:pt x="86" y="244"/>
                </a:cubicBezTo>
                <a:cubicBezTo>
                  <a:pt x="80" y="235"/>
                  <a:pt x="76" y="225"/>
                  <a:pt x="73" y="215"/>
                </a:cubicBezTo>
                <a:cubicBezTo>
                  <a:pt x="70" y="205"/>
                  <a:pt x="69" y="194"/>
                  <a:pt x="69" y="183"/>
                </a:cubicBezTo>
                <a:cubicBezTo>
                  <a:pt x="69" y="152"/>
                  <a:pt x="82" y="123"/>
                  <a:pt x="102" y="102"/>
                </a:cubicBezTo>
                <a:cubicBezTo>
                  <a:pt x="123" y="81"/>
                  <a:pt x="152" y="68"/>
                  <a:pt x="184" y="68"/>
                </a:cubicBezTo>
                <a:cubicBezTo>
                  <a:pt x="216" y="68"/>
                  <a:pt x="245" y="81"/>
                  <a:pt x="266" y="102"/>
                </a:cubicBezTo>
                <a:cubicBezTo>
                  <a:pt x="287" y="123"/>
                  <a:pt x="300" y="152"/>
                  <a:pt x="300" y="183"/>
                </a:cubicBezTo>
                <a:cubicBezTo>
                  <a:pt x="300" y="194"/>
                  <a:pt x="299" y="205"/>
                  <a:pt x="296" y="215"/>
                </a:cubicBezTo>
                <a:cubicBezTo>
                  <a:pt x="293" y="225"/>
                  <a:pt x="288" y="235"/>
                  <a:pt x="283" y="244"/>
                </a:cubicBezTo>
                <a:cubicBezTo>
                  <a:pt x="277" y="254"/>
                  <a:pt x="264" y="257"/>
                  <a:pt x="255" y="251"/>
                </a:cubicBezTo>
                <a:cubicBezTo>
                  <a:pt x="245" y="245"/>
                  <a:pt x="242" y="232"/>
                  <a:pt x="248" y="223"/>
                </a:cubicBezTo>
                <a:cubicBezTo>
                  <a:pt x="252" y="217"/>
                  <a:pt x="255" y="210"/>
                  <a:pt x="256" y="204"/>
                </a:cubicBezTo>
                <a:cubicBezTo>
                  <a:pt x="258" y="197"/>
                  <a:pt x="259" y="191"/>
                  <a:pt x="259" y="183"/>
                </a:cubicBezTo>
                <a:cubicBezTo>
                  <a:pt x="259" y="163"/>
                  <a:pt x="251" y="144"/>
                  <a:pt x="237" y="130"/>
                </a:cubicBezTo>
                <a:cubicBezTo>
                  <a:pt x="224" y="117"/>
                  <a:pt x="205" y="109"/>
                  <a:pt x="184" y="109"/>
                </a:cubicBezTo>
                <a:cubicBezTo>
                  <a:pt x="164" y="109"/>
                  <a:pt x="145" y="117"/>
                  <a:pt x="131" y="130"/>
                </a:cubicBezTo>
                <a:cubicBezTo>
                  <a:pt x="118" y="144"/>
                  <a:pt x="109" y="163"/>
                  <a:pt x="109" y="183"/>
                </a:cubicBezTo>
                <a:cubicBezTo>
                  <a:pt x="109" y="191"/>
                  <a:pt x="110" y="197"/>
                  <a:pt x="112" y="204"/>
                </a:cubicBezTo>
                <a:cubicBezTo>
                  <a:pt x="114" y="210"/>
                  <a:pt x="117" y="217"/>
                  <a:pt x="121" y="223"/>
                </a:cubicBezTo>
                <a:close/>
                <a:moveTo>
                  <a:pt x="299" y="327"/>
                </a:moveTo>
                <a:cubicBezTo>
                  <a:pt x="290" y="334"/>
                  <a:pt x="277" y="333"/>
                  <a:pt x="270" y="324"/>
                </a:cubicBezTo>
                <a:cubicBezTo>
                  <a:pt x="263" y="315"/>
                  <a:pt x="265" y="302"/>
                  <a:pt x="274" y="295"/>
                </a:cubicBezTo>
                <a:cubicBezTo>
                  <a:pt x="290" y="282"/>
                  <a:pt x="304" y="265"/>
                  <a:pt x="313" y="245"/>
                </a:cubicBezTo>
                <a:cubicBezTo>
                  <a:pt x="322" y="227"/>
                  <a:pt x="327" y="206"/>
                  <a:pt x="327" y="183"/>
                </a:cubicBezTo>
                <a:cubicBezTo>
                  <a:pt x="327" y="144"/>
                  <a:pt x="311" y="108"/>
                  <a:pt x="285" y="82"/>
                </a:cubicBezTo>
                <a:cubicBezTo>
                  <a:pt x="260" y="56"/>
                  <a:pt x="224" y="41"/>
                  <a:pt x="184" y="41"/>
                </a:cubicBezTo>
                <a:cubicBezTo>
                  <a:pt x="145" y="41"/>
                  <a:pt x="109" y="56"/>
                  <a:pt x="83" y="82"/>
                </a:cubicBezTo>
                <a:cubicBezTo>
                  <a:pt x="57" y="108"/>
                  <a:pt x="41" y="144"/>
                  <a:pt x="41" y="183"/>
                </a:cubicBezTo>
                <a:cubicBezTo>
                  <a:pt x="41" y="206"/>
                  <a:pt x="46" y="227"/>
                  <a:pt x="55" y="245"/>
                </a:cubicBezTo>
                <a:cubicBezTo>
                  <a:pt x="65" y="265"/>
                  <a:pt x="78" y="282"/>
                  <a:pt x="95" y="295"/>
                </a:cubicBezTo>
                <a:cubicBezTo>
                  <a:pt x="104" y="302"/>
                  <a:pt x="105" y="315"/>
                  <a:pt x="98" y="324"/>
                </a:cubicBezTo>
                <a:cubicBezTo>
                  <a:pt x="91" y="333"/>
                  <a:pt x="78" y="334"/>
                  <a:pt x="70" y="327"/>
                </a:cubicBezTo>
                <a:cubicBezTo>
                  <a:pt x="48" y="310"/>
                  <a:pt x="31" y="288"/>
                  <a:pt x="19" y="263"/>
                </a:cubicBezTo>
                <a:cubicBezTo>
                  <a:pt x="7" y="239"/>
                  <a:pt x="0" y="212"/>
                  <a:pt x="0" y="183"/>
                </a:cubicBezTo>
                <a:cubicBezTo>
                  <a:pt x="0" y="133"/>
                  <a:pt x="21" y="87"/>
                  <a:pt x="54" y="53"/>
                </a:cubicBezTo>
                <a:cubicBezTo>
                  <a:pt x="88" y="20"/>
                  <a:pt x="134" y="0"/>
                  <a:pt x="184" y="0"/>
                </a:cubicBezTo>
                <a:cubicBezTo>
                  <a:pt x="235" y="0"/>
                  <a:pt x="281" y="20"/>
                  <a:pt x="314" y="53"/>
                </a:cubicBezTo>
                <a:cubicBezTo>
                  <a:pt x="348" y="87"/>
                  <a:pt x="368" y="133"/>
                  <a:pt x="368" y="183"/>
                </a:cubicBezTo>
                <a:cubicBezTo>
                  <a:pt x="368" y="212"/>
                  <a:pt x="362" y="239"/>
                  <a:pt x="350" y="263"/>
                </a:cubicBezTo>
                <a:cubicBezTo>
                  <a:pt x="338" y="288"/>
                  <a:pt x="320" y="310"/>
                  <a:pt x="299" y="327"/>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53"/>
          <p:cNvSpPr>
            <a:spLocks noEditPoints="1"/>
          </p:cNvSpPr>
          <p:nvPr userDrawn="1"/>
        </p:nvSpPr>
        <p:spPr bwMode="auto">
          <a:xfrm>
            <a:off x="5585410" y="2150679"/>
            <a:ext cx="358633" cy="477662"/>
          </a:xfrm>
          <a:custGeom>
            <a:avLst/>
            <a:gdLst>
              <a:gd name="T0" fmla="*/ 42 w 332"/>
              <a:gd name="T1" fmla="*/ 0 h 442"/>
              <a:gd name="T2" fmla="*/ 290 w 332"/>
              <a:gd name="T3" fmla="*/ 0 h 442"/>
              <a:gd name="T4" fmla="*/ 332 w 332"/>
              <a:gd name="T5" fmla="*/ 41 h 442"/>
              <a:gd name="T6" fmla="*/ 332 w 332"/>
              <a:gd name="T7" fmla="*/ 401 h 442"/>
              <a:gd name="T8" fmla="*/ 290 w 332"/>
              <a:gd name="T9" fmla="*/ 442 h 442"/>
              <a:gd name="T10" fmla="*/ 221 w 332"/>
              <a:gd name="T11" fmla="*/ 442 h 442"/>
              <a:gd name="T12" fmla="*/ 111 w 332"/>
              <a:gd name="T13" fmla="*/ 442 h 442"/>
              <a:gd name="T14" fmla="*/ 42 w 332"/>
              <a:gd name="T15" fmla="*/ 442 h 442"/>
              <a:gd name="T16" fmla="*/ 0 w 332"/>
              <a:gd name="T17" fmla="*/ 401 h 442"/>
              <a:gd name="T18" fmla="*/ 0 w 332"/>
              <a:gd name="T19" fmla="*/ 41 h 442"/>
              <a:gd name="T20" fmla="*/ 42 w 332"/>
              <a:gd name="T21" fmla="*/ 0 h 442"/>
              <a:gd name="T22" fmla="*/ 55 w 332"/>
              <a:gd name="T23" fmla="*/ 41 h 442"/>
              <a:gd name="T24" fmla="*/ 42 w 332"/>
              <a:gd name="T25" fmla="*/ 55 h 442"/>
              <a:gd name="T26" fmla="*/ 42 w 332"/>
              <a:gd name="T27" fmla="*/ 318 h 442"/>
              <a:gd name="T28" fmla="*/ 55 w 332"/>
              <a:gd name="T29" fmla="*/ 332 h 442"/>
              <a:gd name="T30" fmla="*/ 277 w 332"/>
              <a:gd name="T31" fmla="*/ 332 h 442"/>
              <a:gd name="T32" fmla="*/ 290 w 332"/>
              <a:gd name="T33" fmla="*/ 318 h 442"/>
              <a:gd name="T34" fmla="*/ 290 w 332"/>
              <a:gd name="T35" fmla="*/ 55 h 442"/>
              <a:gd name="T36" fmla="*/ 277 w 332"/>
              <a:gd name="T37" fmla="*/ 41 h 442"/>
              <a:gd name="T38" fmla="*/ 55 w 332"/>
              <a:gd name="T39" fmla="*/ 41 h 442"/>
              <a:gd name="T40" fmla="*/ 166 w 332"/>
              <a:gd name="T41" fmla="*/ 366 h 442"/>
              <a:gd name="T42" fmla="*/ 145 w 332"/>
              <a:gd name="T43" fmla="*/ 387 h 442"/>
              <a:gd name="T44" fmla="*/ 166 w 332"/>
              <a:gd name="T45" fmla="*/ 408 h 442"/>
              <a:gd name="T46" fmla="*/ 187 w 332"/>
              <a:gd name="T47" fmla="*/ 387 h 442"/>
              <a:gd name="T48" fmla="*/ 166 w 332"/>
              <a:gd name="T49" fmla="*/ 366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2" h="442">
                <a:moveTo>
                  <a:pt x="42" y="0"/>
                </a:moveTo>
                <a:cubicBezTo>
                  <a:pt x="290" y="0"/>
                  <a:pt x="290" y="0"/>
                  <a:pt x="290" y="0"/>
                </a:cubicBezTo>
                <a:cubicBezTo>
                  <a:pt x="313" y="0"/>
                  <a:pt x="332" y="19"/>
                  <a:pt x="332" y="41"/>
                </a:cubicBezTo>
                <a:cubicBezTo>
                  <a:pt x="332" y="401"/>
                  <a:pt x="332" y="401"/>
                  <a:pt x="332" y="401"/>
                </a:cubicBezTo>
                <a:cubicBezTo>
                  <a:pt x="332" y="424"/>
                  <a:pt x="313" y="442"/>
                  <a:pt x="290" y="442"/>
                </a:cubicBezTo>
                <a:cubicBezTo>
                  <a:pt x="221" y="442"/>
                  <a:pt x="221" y="442"/>
                  <a:pt x="221" y="442"/>
                </a:cubicBezTo>
                <a:cubicBezTo>
                  <a:pt x="111" y="442"/>
                  <a:pt x="111" y="442"/>
                  <a:pt x="111" y="442"/>
                </a:cubicBezTo>
                <a:cubicBezTo>
                  <a:pt x="42" y="442"/>
                  <a:pt x="42" y="442"/>
                  <a:pt x="42" y="442"/>
                </a:cubicBezTo>
                <a:cubicBezTo>
                  <a:pt x="19" y="442"/>
                  <a:pt x="0" y="424"/>
                  <a:pt x="0" y="401"/>
                </a:cubicBezTo>
                <a:cubicBezTo>
                  <a:pt x="0" y="41"/>
                  <a:pt x="0" y="41"/>
                  <a:pt x="0" y="41"/>
                </a:cubicBezTo>
                <a:cubicBezTo>
                  <a:pt x="0" y="19"/>
                  <a:pt x="19" y="0"/>
                  <a:pt x="42" y="0"/>
                </a:cubicBezTo>
                <a:close/>
                <a:moveTo>
                  <a:pt x="55" y="41"/>
                </a:moveTo>
                <a:cubicBezTo>
                  <a:pt x="48" y="41"/>
                  <a:pt x="42" y="48"/>
                  <a:pt x="42" y="55"/>
                </a:cubicBezTo>
                <a:cubicBezTo>
                  <a:pt x="42" y="318"/>
                  <a:pt x="42" y="318"/>
                  <a:pt x="42" y="318"/>
                </a:cubicBezTo>
                <a:cubicBezTo>
                  <a:pt x="42" y="326"/>
                  <a:pt x="48" y="332"/>
                  <a:pt x="55" y="332"/>
                </a:cubicBezTo>
                <a:cubicBezTo>
                  <a:pt x="277" y="332"/>
                  <a:pt x="277" y="332"/>
                  <a:pt x="277" y="332"/>
                </a:cubicBezTo>
                <a:cubicBezTo>
                  <a:pt x="284" y="332"/>
                  <a:pt x="290" y="326"/>
                  <a:pt x="290" y="318"/>
                </a:cubicBezTo>
                <a:cubicBezTo>
                  <a:pt x="290" y="55"/>
                  <a:pt x="290" y="55"/>
                  <a:pt x="290" y="55"/>
                </a:cubicBezTo>
                <a:cubicBezTo>
                  <a:pt x="290" y="48"/>
                  <a:pt x="284" y="41"/>
                  <a:pt x="277" y="41"/>
                </a:cubicBezTo>
                <a:cubicBezTo>
                  <a:pt x="55" y="41"/>
                  <a:pt x="55" y="41"/>
                  <a:pt x="55" y="41"/>
                </a:cubicBezTo>
                <a:close/>
                <a:moveTo>
                  <a:pt x="166" y="366"/>
                </a:moveTo>
                <a:cubicBezTo>
                  <a:pt x="154" y="366"/>
                  <a:pt x="145" y="376"/>
                  <a:pt x="145" y="387"/>
                </a:cubicBezTo>
                <a:cubicBezTo>
                  <a:pt x="145" y="398"/>
                  <a:pt x="154" y="408"/>
                  <a:pt x="166" y="408"/>
                </a:cubicBezTo>
                <a:cubicBezTo>
                  <a:pt x="177" y="408"/>
                  <a:pt x="187" y="398"/>
                  <a:pt x="187" y="387"/>
                </a:cubicBezTo>
                <a:cubicBezTo>
                  <a:pt x="187" y="376"/>
                  <a:pt x="177" y="366"/>
                  <a:pt x="166" y="366"/>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51"/>
          <p:cNvSpPr>
            <a:spLocks/>
          </p:cNvSpPr>
          <p:nvPr userDrawn="1"/>
        </p:nvSpPr>
        <p:spPr bwMode="auto">
          <a:xfrm>
            <a:off x="5538702" y="2838834"/>
            <a:ext cx="452049" cy="380803"/>
          </a:xfrm>
          <a:custGeom>
            <a:avLst/>
            <a:gdLst>
              <a:gd name="T0" fmla="*/ 237 w 450"/>
              <a:gd name="T1" fmla="*/ 70 h 379"/>
              <a:gd name="T2" fmla="*/ 422 w 450"/>
              <a:gd name="T3" fmla="*/ 70 h 379"/>
              <a:gd name="T4" fmla="*/ 450 w 450"/>
              <a:gd name="T5" fmla="*/ 98 h 379"/>
              <a:gd name="T6" fmla="*/ 450 w 450"/>
              <a:gd name="T7" fmla="*/ 351 h 379"/>
              <a:gd name="T8" fmla="*/ 422 w 450"/>
              <a:gd name="T9" fmla="*/ 379 h 379"/>
              <a:gd name="T10" fmla="*/ 28 w 450"/>
              <a:gd name="T11" fmla="*/ 379 h 379"/>
              <a:gd name="T12" fmla="*/ 0 w 450"/>
              <a:gd name="T13" fmla="*/ 351 h 379"/>
              <a:gd name="T14" fmla="*/ 0 w 450"/>
              <a:gd name="T15" fmla="*/ 126 h 379"/>
              <a:gd name="T16" fmla="*/ 0 w 450"/>
              <a:gd name="T17" fmla="*/ 98 h 379"/>
              <a:gd name="T18" fmla="*/ 0 w 450"/>
              <a:gd name="T19" fmla="*/ 28 h 379"/>
              <a:gd name="T20" fmla="*/ 28 w 450"/>
              <a:gd name="T21" fmla="*/ 0 h 379"/>
              <a:gd name="T22" fmla="*/ 155 w 450"/>
              <a:gd name="T23" fmla="*/ 0 h 379"/>
              <a:gd name="T24" fmla="*/ 175 w 450"/>
              <a:gd name="T25" fmla="*/ 8 h 379"/>
              <a:gd name="T26" fmla="*/ 237 w 450"/>
              <a:gd name="T27" fmla="*/ 70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0" h="379">
                <a:moveTo>
                  <a:pt x="237" y="70"/>
                </a:moveTo>
                <a:cubicBezTo>
                  <a:pt x="422" y="70"/>
                  <a:pt x="422" y="70"/>
                  <a:pt x="422" y="70"/>
                </a:cubicBezTo>
                <a:cubicBezTo>
                  <a:pt x="437" y="70"/>
                  <a:pt x="450" y="83"/>
                  <a:pt x="450" y="98"/>
                </a:cubicBezTo>
                <a:cubicBezTo>
                  <a:pt x="450" y="351"/>
                  <a:pt x="450" y="351"/>
                  <a:pt x="450" y="351"/>
                </a:cubicBezTo>
                <a:cubicBezTo>
                  <a:pt x="450" y="367"/>
                  <a:pt x="437" y="379"/>
                  <a:pt x="422" y="379"/>
                </a:cubicBezTo>
                <a:cubicBezTo>
                  <a:pt x="28" y="379"/>
                  <a:pt x="28" y="379"/>
                  <a:pt x="28" y="379"/>
                </a:cubicBezTo>
                <a:cubicBezTo>
                  <a:pt x="13" y="379"/>
                  <a:pt x="0" y="367"/>
                  <a:pt x="0" y="351"/>
                </a:cubicBezTo>
                <a:cubicBezTo>
                  <a:pt x="0" y="126"/>
                  <a:pt x="0" y="126"/>
                  <a:pt x="0" y="126"/>
                </a:cubicBezTo>
                <a:cubicBezTo>
                  <a:pt x="0" y="98"/>
                  <a:pt x="0" y="98"/>
                  <a:pt x="0" y="98"/>
                </a:cubicBezTo>
                <a:cubicBezTo>
                  <a:pt x="0" y="28"/>
                  <a:pt x="0" y="28"/>
                  <a:pt x="0" y="28"/>
                </a:cubicBezTo>
                <a:cubicBezTo>
                  <a:pt x="0" y="12"/>
                  <a:pt x="13" y="0"/>
                  <a:pt x="28" y="0"/>
                </a:cubicBezTo>
                <a:cubicBezTo>
                  <a:pt x="155" y="0"/>
                  <a:pt x="155" y="0"/>
                  <a:pt x="155" y="0"/>
                </a:cubicBezTo>
                <a:cubicBezTo>
                  <a:pt x="163" y="0"/>
                  <a:pt x="170" y="3"/>
                  <a:pt x="175" y="8"/>
                </a:cubicBezTo>
                <a:lnTo>
                  <a:pt x="237" y="7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28" name="Group 127"/>
          <p:cNvGrpSpPr/>
          <p:nvPr userDrawn="1"/>
        </p:nvGrpSpPr>
        <p:grpSpPr>
          <a:xfrm>
            <a:off x="5569381" y="4055800"/>
            <a:ext cx="390690" cy="511255"/>
            <a:chOff x="3846460" y="7478353"/>
            <a:chExt cx="345682" cy="452357"/>
          </a:xfrm>
          <a:solidFill>
            <a:schemeClr val="tx2"/>
          </a:solidFill>
        </p:grpSpPr>
        <p:grpSp>
          <p:nvGrpSpPr>
            <p:cNvPr id="129" name="Group 128"/>
            <p:cNvGrpSpPr/>
            <p:nvPr/>
          </p:nvGrpSpPr>
          <p:grpSpPr>
            <a:xfrm>
              <a:off x="3846460" y="7478353"/>
              <a:ext cx="345682" cy="452357"/>
              <a:chOff x="3792538" y="2559050"/>
              <a:chExt cx="406400" cy="531813"/>
            </a:xfrm>
            <a:grpFill/>
          </p:grpSpPr>
          <p:sp>
            <p:nvSpPr>
              <p:cNvPr id="131" name="Freeform 27"/>
              <p:cNvSpPr>
                <a:spLocks/>
              </p:cNvSpPr>
              <p:nvPr/>
            </p:nvSpPr>
            <p:spPr bwMode="auto">
              <a:xfrm>
                <a:off x="3792538" y="2613025"/>
                <a:ext cx="406400" cy="477838"/>
              </a:xfrm>
              <a:custGeom>
                <a:avLst/>
                <a:gdLst>
                  <a:gd name="T0" fmla="*/ 167 w 179"/>
                  <a:gd name="T1" fmla="*/ 0 h 210"/>
                  <a:gd name="T2" fmla="*/ 135 w 179"/>
                  <a:gd name="T3" fmla="*/ 0 h 210"/>
                  <a:gd name="T4" fmla="*/ 135 w 179"/>
                  <a:gd name="T5" fmla="*/ 16 h 210"/>
                  <a:gd name="T6" fmla="*/ 163 w 179"/>
                  <a:gd name="T7" fmla="*/ 16 h 210"/>
                  <a:gd name="T8" fmla="*/ 163 w 179"/>
                  <a:gd name="T9" fmla="*/ 194 h 210"/>
                  <a:gd name="T10" fmla="*/ 16 w 179"/>
                  <a:gd name="T11" fmla="*/ 194 h 210"/>
                  <a:gd name="T12" fmla="*/ 16 w 179"/>
                  <a:gd name="T13" fmla="*/ 16 h 210"/>
                  <a:gd name="T14" fmla="*/ 44 w 179"/>
                  <a:gd name="T15" fmla="*/ 16 h 210"/>
                  <a:gd name="T16" fmla="*/ 44 w 179"/>
                  <a:gd name="T17" fmla="*/ 0 h 210"/>
                  <a:gd name="T18" fmla="*/ 12 w 179"/>
                  <a:gd name="T19" fmla="*/ 0 h 210"/>
                  <a:gd name="T20" fmla="*/ 0 w 179"/>
                  <a:gd name="T21" fmla="*/ 12 h 210"/>
                  <a:gd name="T22" fmla="*/ 0 w 179"/>
                  <a:gd name="T23" fmla="*/ 198 h 210"/>
                  <a:gd name="T24" fmla="*/ 12 w 179"/>
                  <a:gd name="T25" fmla="*/ 210 h 210"/>
                  <a:gd name="T26" fmla="*/ 167 w 179"/>
                  <a:gd name="T27" fmla="*/ 210 h 210"/>
                  <a:gd name="T28" fmla="*/ 179 w 179"/>
                  <a:gd name="T29" fmla="*/ 198 h 210"/>
                  <a:gd name="T30" fmla="*/ 179 w 179"/>
                  <a:gd name="T31" fmla="*/ 12 h 210"/>
                  <a:gd name="T32" fmla="*/ 167 w 179"/>
                  <a:gd name="T33"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9" h="210">
                    <a:moveTo>
                      <a:pt x="167" y="0"/>
                    </a:moveTo>
                    <a:cubicBezTo>
                      <a:pt x="135" y="0"/>
                      <a:pt x="135" y="0"/>
                      <a:pt x="135" y="0"/>
                    </a:cubicBezTo>
                    <a:cubicBezTo>
                      <a:pt x="135" y="16"/>
                      <a:pt x="135" y="16"/>
                      <a:pt x="135" y="16"/>
                    </a:cubicBezTo>
                    <a:cubicBezTo>
                      <a:pt x="163" y="16"/>
                      <a:pt x="163" y="16"/>
                      <a:pt x="163" y="16"/>
                    </a:cubicBezTo>
                    <a:cubicBezTo>
                      <a:pt x="163" y="194"/>
                      <a:pt x="163" y="194"/>
                      <a:pt x="163" y="194"/>
                    </a:cubicBezTo>
                    <a:cubicBezTo>
                      <a:pt x="16" y="194"/>
                      <a:pt x="16" y="194"/>
                      <a:pt x="16" y="194"/>
                    </a:cubicBezTo>
                    <a:cubicBezTo>
                      <a:pt x="16" y="16"/>
                      <a:pt x="16" y="16"/>
                      <a:pt x="16" y="16"/>
                    </a:cubicBezTo>
                    <a:cubicBezTo>
                      <a:pt x="44" y="16"/>
                      <a:pt x="44" y="16"/>
                      <a:pt x="44" y="16"/>
                    </a:cubicBezTo>
                    <a:cubicBezTo>
                      <a:pt x="44" y="0"/>
                      <a:pt x="44" y="0"/>
                      <a:pt x="44" y="0"/>
                    </a:cubicBezTo>
                    <a:cubicBezTo>
                      <a:pt x="12" y="0"/>
                      <a:pt x="12" y="0"/>
                      <a:pt x="12" y="0"/>
                    </a:cubicBezTo>
                    <a:cubicBezTo>
                      <a:pt x="6" y="0"/>
                      <a:pt x="0" y="5"/>
                      <a:pt x="0" y="12"/>
                    </a:cubicBezTo>
                    <a:cubicBezTo>
                      <a:pt x="0" y="198"/>
                      <a:pt x="0" y="198"/>
                      <a:pt x="0" y="198"/>
                    </a:cubicBezTo>
                    <a:cubicBezTo>
                      <a:pt x="0" y="204"/>
                      <a:pt x="6" y="210"/>
                      <a:pt x="12" y="210"/>
                    </a:cubicBezTo>
                    <a:cubicBezTo>
                      <a:pt x="167" y="210"/>
                      <a:pt x="167" y="210"/>
                      <a:pt x="167" y="210"/>
                    </a:cubicBezTo>
                    <a:cubicBezTo>
                      <a:pt x="174" y="210"/>
                      <a:pt x="179" y="204"/>
                      <a:pt x="179" y="198"/>
                    </a:cubicBezTo>
                    <a:cubicBezTo>
                      <a:pt x="179" y="12"/>
                      <a:pt x="179" y="12"/>
                      <a:pt x="179" y="12"/>
                    </a:cubicBezTo>
                    <a:cubicBezTo>
                      <a:pt x="179" y="5"/>
                      <a:pt x="174" y="0"/>
                      <a:pt x="16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28"/>
              <p:cNvSpPr>
                <a:spLocks noEditPoints="1"/>
              </p:cNvSpPr>
              <p:nvPr/>
            </p:nvSpPr>
            <p:spPr bwMode="auto">
              <a:xfrm>
                <a:off x="3916363" y="2559050"/>
                <a:ext cx="160338" cy="107950"/>
              </a:xfrm>
              <a:custGeom>
                <a:avLst/>
                <a:gdLst>
                  <a:gd name="T0" fmla="*/ 55 w 70"/>
                  <a:gd name="T1" fmla="*/ 20 h 48"/>
                  <a:gd name="T2" fmla="*/ 35 w 70"/>
                  <a:gd name="T3" fmla="*/ 0 h 48"/>
                  <a:gd name="T4" fmla="*/ 14 w 70"/>
                  <a:gd name="T5" fmla="*/ 20 h 48"/>
                  <a:gd name="T6" fmla="*/ 0 w 70"/>
                  <a:gd name="T7" fmla="*/ 20 h 48"/>
                  <a:gd name="T8" fmla="*/ 0 w 70"/>
                  <a:gd name="T9" fmla="*/ 48 h 48"/>
                  <a:gd name="T10" fmla="*/ 70 w 70"/>
                  <a:gd name="T11" fmla="*/ 48 h 48"/>
                  <a:gd name="T12" fmla="*/ 70 w 70"/>
                  <a:gd name="T13" fmla="*/ 20 h 48"/>
                  <a:gd name="T14" fmla="*/ 55 w 70"/>
                  <a:gd name="T15" fmla="*/ 20 h 48"/>
                  <a:gd name="T16" fmla="*/ 35 w 70"/>
                  <a:gd name="T17" fmla="*/ 8 h 48"/>
                  <a:gd name="T18" fmla="*/ 47 w 70"/>
                  <a:gd name="T19" fmla="*/ 20 h 48"/>
                  <a:gd name="T20" fmla="*/ 22 w 70"/>
                  <a:gd name="T21" fmla="*/ 20 h 48"/>
                  <a:gd name="T22" fmla="*/ 35 w 70"/>
                  <a:gd name="T23" fmla="*/ 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 h="48">
                    <a:moveTo>
                      <a:pt x="55" y="20"/>
                    </a:moveTo>
                    <a:cubicBezTo>
                      <a:pt x="55" y="9"/>
                      <a:pt x="46" y="0"/>
                      <a:pt x="35" y="0"/>
                    </a:cubicBezTo>
                    <a:cubicBezTo>
                      <a:pt x="24" y="0"/>
                      <a:pt x="15" y="9"/>
                      <a:pt x="14" y="20"/>
                    </a:cubicBezTo>
                    <a:cubicBezTo>
                      <a:pt x="0" y="20"/>
                      <a:pt x="0" y="20"/>
                      <a:pt x="0" y="20"/>
                    </a:cubicBezTo>
                    <a:cubicBezTo>
                      <a:pt x="0" y="48"/>
                      <a:pt x="0" y="48"/>
                      <a:pt x="0" y="48"/>
                    </a:cubicBezTo>
                    <a:cubicBezTo>
                      <a:pt x="70" y="48"/>
                      <a:pt x="70" y="48"/>
                      <a:pt x="70" y="48"/>
                    </a:cubicBezTo>
                    <a:cubicBezTo>
                      <a:pt x="70" y="20"/>
                      <a:pt x="70" y="20"/>
                      <a:pt x="70" y="20"/>
                    </a:cubicBezTo>
                    <a:lnTo>
                      <a:pt x="55" y="20"/>
                    </a:lnTo>
                    <a:close/>
                    <a:moveTo>
                      <a:pt x="35" y="8"/>
                    </a:moveTo>
                    <a:cubicBezTo>
                      <a:pt x="41" y="8"/>
                      <a:pt x="47" y="13"/>
                      <a:pt x="47" y="20"/>
                    </a:cubicBezTo>
                    <a:cubicBezTo>
                      <a:pt x="22" y="20"/>
                      <a:pt x="22" y="20"/>
                      <a:pt x="22" y="20"/>
                    </a:cubicBezTo>
                    <a:cubicBezTo>
                      <a:pt x="23" y="13"/>
                      <a:pt x="28" y="8"/>
                      <a:pt x="35" y="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130" name="Freeform 31"/>
            <p:cNvSpPr>
              <a:spLocks/>
            </p:cNvSpPr>
            <p:nvPr/>
          </p:nvSpPr>
          <p:spPr bwMode="auto">
            <a:xfrm>
              <a:off x="3929720" y="7659607"/>
              <a:ext cx="185080" cy="138739"/>
            </a:xfrm>
            <a:custGeom>
              <a:avLst/>
              <a:gdLst>
                <a:gd name="T0" fmla="*/ 7 w 401"/>
                <a:gd name="T1" fmla="*/ 156 h 301"/>
                <a:gd name="T2" fmla="*/ 0 w 401"/>
                <a:gd name="T3" fmla="*/ 138 h 301"/>
                <a:gd name="T4" fmla="*/ 7 w 401"/>
                <a:gd name="T5" fmla="*/ 120 h 301"/>
                <a:gd name="T6" fmla="*/ 45 w 401"/>
                <a:gd name="T7" fmla="*/ 83 h 301"/>
                <a:gd name="T8" fmla="*/ 62 w 401"/>
                <a:gd name="T9" fmla="*/ 75 h 301"/>
                <a:gd name="T10" fmla="*/ 80 w 401"/>
                <a:gd name="T11" fmla="*/ 83 h 301"/>
                <a:gd name="T12" fmla="*/ 163 w 401"/>
                <a:gd name="T13" fmla="*/ 165 h 301"/>
                <a:gd name="T14" fmla="*/ 321 w 401"/>
                <a:gd name="T15" fmla="*/ 7 h 301"/>
                <a:gd name="T16" fmla="*/ 338 w 401"/>
                <a:gd name="T17" fmla="*/ 0 h 301"/>
                <a:gd name="T18" fmla="*/ 356 w 401"/>
                <a:gd name="T19" fmla="*/ 7 h 301"/>
                <a:gd name="T20" fmla="*/ 394 w 401"/>
                <a:gd name="T21" fmla="*/ 45 h 301"/>
                <a:gd name="T22" fmla="*/ 401 w 401"/>
                <a:gd name="T23" fmla="*/ 63 h 301"/>
                <a:gd name="T24" fmla="*/ 394 w 401"/>
                <a:gd name="T25" fmla="*/ 81 h 301"/>
                <a:gd name="T26" fmla="*/ 181 w 401"/>
                <a:gd name="T27" fmla="*/ 294 h 301"/>
                <a:gd name="T28" fmla="*/ 163 w 401"/>
                <a:gd name="T29" fmla="*/ 301 h 301"/>
                <a:gd name="T30" fmla="*/ 145 w 401"/>
                <a:gd name="T31" fmla="*/ 294 h 301"/>
                <a:gd name="T32" fmla="*/ 7 w 401"/>
                <a:gd name="T33" fmla="*/ 156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1" h="301">
                  <a:moveTo>
                    <a:pt x="7" y="156"/>
                  </a:moveTo>
                  <a:cubicBezTo>
                    <a:pt x="2" y="151"/>
                    <a:pt x="0" y="145"/>
                    <a:pt x="0" y="138"/>
                  </a:cubicBezTo>
                  <a:cubicBezTo>
                    <a:pt x="0" y="131"/>
                    <a:pt x="2" y="125"/>
                    <a:pt x="7" y="120"/>
                  </a:cubicBezTo>
                  <a:cubicBezTo>
                    <a:pt x="45" y="83"/>
                    <a:pt x="45" y="83"/>
                    <a:pt x="45" y="83"/>
                  </a:cubicBezTo>
                  <a:cubicBezTo>
                    <a:pt x="49" y="78"/>
                    <a:pt x="55" y="75"/>
                    <a:pt x="62" y="75"/>
                  </a:cubicBezTo>
                  <a:cubicBezTo>
                    <a:pt x="69" y="75"/>
                    <a:pt x="76" y="78"/>
                    <a:pt x="80" y="83"/>
                  </a:cubicBezTo>
                  <a:cubicBezTo>
                    <a:pt x="163" y="165"/>
                    <a:pt x="163" y="165"/>
                    <a:pt x="163" y="165"/>
                  </a:cubicBezTo>
                  <a:cubicBezTo>
                    <a:pt x="321" y="7"/>
                    <a:pt x="321" y="7"/>
                    <a:pt x="321" y="7"/>
                  </a:cubicBezTo>
                  <a:cubicBezTo>
                    <a:pt x="325" y="3"/>
                    <a:pt x="331" y="0"/>
                    <a:pt x="338" y="0"/>
                  </a:cubicBezTo>
                  <a:cubicBezTo>
                    <a:pt x="345" y="0"/>
                    <a:pt x="352" y="3"/>
                    <a:pt x="356" y="7"/>
                  </a:cubicBezTo>
                  <a:cubicBezTo>
                    <a:pt x="394" y="45"/>
                    <a:pt x="394" y="45"/>
                    <a:pt x="394" y="45"/>
                  </a:cubicBezTo>
                  <a:cubicBezTo>
                    <a:pt x="398" y="49"/>
                    <a:pt x="401" y="56"/>
                    <a:pt x="401" y="63"/>
                  </a:cubicBezTo>
                  <a:cubicBezTo>
                    <a:pt x="401" y="70"/>
                    <a:pt x="398" y="76"/>
                    <a:pt x="394" y="81"/>
                  </a:cubicBezTo>
                  <a:cubicBezTo>
                    <a:pt x="181" y="294"/>
                    <a:pt x="181" y="294"/>
                    <a:pt x="181" y="294"/>
                  </a:cubicBezTo>
                  <a:cubicBezTo>
                    <a:pt x="176" y="298"/>
                    <a:pt x="170" y="301"/>
                    <a:pt x="163" y="301"/>
                  </a:cubicBezTo>
                  <a:cubicBezTo>
                    <a:pt x="156" y="301"/>
                    <a:pt x="149" y="298"/>
                    <a:pt x="145" y="294"/>
                  </a:cubicBezTo>
                  <a:lnTo>
                    <a:pt x="7" y="156"/>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659" name="Freeform 41"/>
          <p:cNvSpPr>
            <a:spLocks/>
          </p:cNvSpPr>
          <p:nvPr userDrawn="1"/>
        </p:nvSpPr>
        <p:spPr bwMode="auto">
          <a:xfrm>
            <a:off x="5567481" y="7248575"/>
            <a:ext cx="394490" cy="395861"/>
          </a:xfrm>
          <a:custGeom>
            <a:avLst/>
            <a:gdLst>
              <a:gd name="T0" fmla="*/ 322 w 412"/>
              <a:gd name="T1" fmla="*/ 232 h 413"/>
              <a:gd name="T2" fmla="*/ 386 w 412"/>
              <a:gd name="T3" fmla="*/ 232 h 413"/>
              <a:gd name="T4" fmla="*/ 412 w 412"/>
              <a:gd name="T5" fmla="*/ 207 h 413"/>
              <a:gd name="T6" fmla="*/ 404 w 412"/>
              <a:gd name="T7" fmla="*/ 188 h 413"/>
              <a:gd name="T8" fmla="*/ 224 w 412"/>
              <a:gd name="T9" fmla="*/ 8 h 413"/>
              <a:gd name="T10" fmla="*/ 206 w 412"/>
              <a:gd name="T11" fmla="*/ 0 h 413"/>
              <a:gd name="T12" fmla="*/ 188 w 412"/>
              <a:gd name="T13" fmla="*/ 8 h 413"/>
              <a:gd name="T14" fmla="*/ 7 w 412"/>
              <a:gd name="T15" fmla="*/ 188 h 413"/>
              <a:gd name="T16" fmla="*/ 0 w 412"/>
              <a:gd name="T17" fmla="*/ 207 h 413"/>
              <a:gd name="T18" fmla="*/ 26 w 412"/>
              <a:gd name="T19" fmla="*/ 232 h 413"/>
              <a:gd name="T20" fmla="*/ 90 w 412"/>
              <a:gd name="T21" fmla="*/ 232 h 413"/>
              <a:gd name="T22" fmla="*/ 90 w 412"/>
              <a:gd name="T23" fmla="*/ 387 h 413"/>
              <a:gd name="T24" fmla="*/ 116 w 412"/>
              <a:gd name="T25" fmla="*/ 413 h 413"/>
              <a:gd name="T26" fmla="*/ 296 w 412"/>
              <a:gd name="T27" fmla="*/ 413 h 413"/>
              <a:gd name="T28" fmla="*/ 322 w 412"/>
              <a:gd name="T29" fmla="*/ 387 h 413"/>
              <a:gd name="T30" fmla="*/ 322 w 412"/>
              <a:gd name="T31" fmla="*/ 232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12" h="413">
                <a:moveTo>
                  <a:pt x="322" y="232"/>
                </a:moveTo>
                <a:cubicBezTo>
                  <a:pt x="386" y="232"/>
                  <a:pt x="386" y="232"/>
                  <a:pt x="386" y="232"/>
                </a:cubicBezTo>
                <a:cubicBezTo>
                  <a:pt x="401" y="232"/>
                  <a:pt x="412" y="221"/>
                  <a:pt x="412" y="207"/>
                </a:cubicBezTo>
                <a:cubicBezTo>
                  <a:pt x="412" y="199"/>
                  <a:pt x="409" y="193"/>
                  <a:pt x="404" y="188"/>
                </a:cubicBezTo>
                <a:cubicBezTo>
                  <a:pt x="224" y="8"/>
                  <a:pt x="224" y="8"/>
                  <a:pt x="224" y="8"/>
                </a:cubicBezTo>
                <a:cubicBezTo>
                  <a:pt x="219" y="3"/>
                  <a:pt x="213" y="0"/>
                  <a:pt x="206" y="0"/>
                </a:cubicBezTo>
                <a:cubicBezTo>
                  <a:pt x="199" y="0"/>
                  <a:pt x="193" y="3"/>
                  <a:pt x="188" y="8"/>
                </a:cubicBezTo>
                <a:cubicBezTo>
                  <a:pt x="7" y="188"/>
                  <a:pt x="7" y="188"/>
                  <a:pt x="7" y="188"/>
                </a:cubicBezTo>
                <a:cubicBezTo>
                  <a:pt x="3" y="193"/>
                  <a:pt x="0" y="199"/>
                  <a:pt x="0" y="207"/>
                </a:cubicBezTo>
                <a:cubicBezTo>
                  <a:pt x="0" y="221"/>
                  <a:pt x="11" y="232"/>
                  <a:pt x="26" y="232"/>
                </a:cubicBezTo>
                <a:cubicBezTo>
                  <a:pt x="90" y="232"/>
                  <a:pt x="90" y="232"/>
                  <a:pt x="90" y="232"/>
                </a:cubicBezTo>
                <a:cubicBezTo>
                  <a:pt x="90" y="387"/>
                  <a:pt x="90" y="387"/>
                  <a:pt x="90" y="387"/>
                </a:cubicBezTo>
                <a:cubicBezTo>
                  <a:pt x="90" y="401"/>
                  <a:pt x="102" y="413"/>
                  <a:pt x="116" y="413"/>
                </a:cubicBezTo>
                <a:cubicBezTo>
                  <a:pt x="296" y="413"/>
                  <a:pt x="296" y="413"/>
                  <a:pt x="296" y="413"/>
                </a:cubicBezTo>
                <a:cubicBezTo>
                  <a:pt x="310" y="413"/>
                  <a:pt x="322" y="401"/>
                  <a:pt x="322" y="387"/>
                </a:cubicBezTo>
                <a:lnTo>
                  <a:pt x="322" y="232"/>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668" name="Freeform 19"/>
          <p:cNvSpPr>
            <a:spLocks noEditPoints="1"/>
          </p:cNvSpPr>
          <p:nvPr userDrawn="1"/>
        </p:nvSpPr>
        <p:spPr bwMode="auto">
          <a:xfrm>
            <a:off x="5567523" y="6597365"/>
            <a:ext cx="394406" cy="395523"/>
          </a:xfrm>
          <a:custGeom>
            <a:avLst/>
            <a:gdLst>
              <a:gd name="T0" fmla="*/ 213 w 427"/>
              <a:gd name="T1" fmla="*/ 0 h 428"/>
              <a:gd name="T2" fmla="*/ 0 w 427"/>
              <a:gd name="T3" fmla="*/ 214 h 428"/>
              <a:gd name="T4" fmla="*/ 213 w 427"/>
              <a:gd name="T5" fmla="*/ 428 h 428"/>
              <a:gd name="T6" fmla="*/ 427 w 427"/>
              <a:gd name="T7" fmla="*/ 214 h 428"/>
              <a:gd name="T8" fmla="*/ 213 w 427"/>
              <a:gd name="T9" fmla="*/ 0 h 428"/>
              <a:gd name="T10" fmla="*/ 347 w 427"/>
              <a:gd name="T11" fmla="*/ 214 h 428"/>
              <a:gd name="T12" fmla="*/ 320 w 427"/>
              <a:gd name="T13" fmla="*/ 241 h 428"/>
              <a:gd name="T14" fmla="*/ 106 w 427"/>
              <a:gd name="T15" fmla="*/ 241 h 428"/>
              <a:gd name="T16" fmla="*/ 80 w 427"/>
              <a:gd name="T17" fmla="*/ 214 h 428"/>
              <a:gd name="T18" fmla="*/ 106 w 427"/>
              <a:gd name="T19" fmla="*/ 187 h 428"/>
              <a:gd name="T20" fmla="*/ 320 w 427"/>
              <a:gd name="T21" fmla="*/ 187 h 428"/>
              <a:gd name="T22" fmla="*/ 347 w 427"/>
              <a:gd name="T23" fmla="*/ 214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7" h="428">
                <a:moveTo>
                  <a:pt x="213" y="0"/>
                </a:moveTo>
                <a:cubicBezTo>
                  <a:pt x="95" y="0"/>
                  <a:pt x="0" y="96"/>
                  <a:pt x="0" y="214"/>
                </a:cubicBezTo>
                <a:cubicBezTo>
                  <a:pt x="0" y="332"/>
                  <a:pt x="95" y="428"/>
                  <a:pt x="213" y="428"/>
                </a:cubicBezTo>
                <a:cubicBezTo>
                  <a:pt x="331" y="428"/>
                  <a:pt x="427" y="332"/>
                  <a:pt x="427" y="214"/>
                </a:cubicBezTo>
                <a:cubicBezTo>
                  <a:pt x="427" y="96"/>
                  <a:pt x="331" y="0"/>
                  <a:pt x="213" y="0"/>
                </a:cubicBezTo>
                <a:close/>
                <a:moveTo>
                  <a:pt x="347" y="214"/>
                </a:moveTo>
                <a:cubicBezTo>
                  <a:pt x="347" y="229"/>
                  <a:pt x="335" y="241"/>
                  <a:pt x="320" y="241"/>
                </a:cubicBezTo>
                <a:cubicBezTo>
                  <a:pt x="106" y="241"/>
                  <a:pt x="106" y="241"/>
                  <a:pt x="106" y="241"/>
                </a:cubicBezTo>
                <a:cubicBezTo>
                  <a:pt x="92" y="241"/>
                  <a:pt x="80" y="229"/>
                  <a:pt x="80" y="214"/>
                </a:cubicBezTo>
                <a:cubicBezTo>
                  <a:pt x="80" y="200"/>
                  <a:pt x="92" y="187"/>
                  <a:pt x="106" y="187"/>
                </a:cubicBezTo>
                <a:cubicBezTo>
                  <a:pt x="320" y="187"/>
                  <a:pt x="320" y="187"/>
                  <a:pt x="320" y="187"/>
                </a:cubicBezTo>
                <a:cubicBezTo>
                  <a:pt x="335" y="187"/>
                  <a:pt x="347" y="199"/>
                  <a:pt x="347" y="214"/>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676" name="Freeform 10"/>
          <p:cNvSpPr>
            <a:spLocks noEditPoints="1"/>
          </p:cNvSpPr>
          <p:nvPr userDrawn="1"/>
        </p:nvSpPr>
        <p:spPr bwMode="auto">
          <a:xfrm>
            <a:off x="5534714" y="5401557"/>
            <a:ext cx="460025" cy="343414"/>
          </a:xfrm>
          <a:custGeom>
            <a:avLst/>
            <a:gdLst>
              <a:gd name="T0" fmla="*/ 55 w 287"/>
              <a:gd name="T1" fmla="*/ 184 h 214"/>
              <a:gd name="T2" fmla="*/ 28 w 287"/>
              <a:gd name="T3" fmla="*/ 208 h 214"/>
              <a:gd name="T4" fmla="*/ 90 w 287"/>
              <a:gd name="T5" fmla="*/ 214 h 214"/>
              <a:gd name="T6" fmla="*/ 76 w 287"/>
              <a:gd name="T7" fmla="*/ 151 h 214"/>
              <a:gd name="T8" fmla="*/ 117 w 287"/>
              <a:gd name="T9" fmla="*/ 115 h 214"/>
              <a:gd name="T10" fmla="*/ 128 w 287"/>
              <a:gd name="T11" fmla="*/ 99 h 214"/>
              <a:gd name="T12" fmla="*/ 170 w 287"/>
              <a:gd name="T13" fmla="*/ 70 h 214"/>
              <a:gd name="T14" fmla="*/ 108 w 287"/>
              <a:gd name="T15" fmla="*/ 39 h 214"/>
              <a:gd name="T16" fmla="*/ 117 w 287"/>
              <a:gd name="T17" fmla="*/ 115 h 214"/>
              <a:gd name="T18" fmla="*/ 223 w 287"/>
              <a:gd name="T19" fmla="*/ 101 h 214"/>
              <a:gd name="T20" fmla="*/ 239 w 287"/>
              <a:gd name="T21" fmla="*/ 67 h 214"/>
              <a:gd name="T22" fmla="*/ 251 w 287"/>
              <a:gd name="T23" fmla="*/ 0 h 214"/>
              <a:gd name="T24" fmla="*/ 189 w 287"/>
              <a:gd name="T25" fmla="*/ 77 h 214"/>
              <a:gd name="T26" fmla="*/ 211 w 287"/>
              <a:gd name="T27" fmla="*/ 112 h 214"/>
              <a:gd name="T28" fmla="*/ 90 w 287"/>
              <a:gd name="T29" fmla="*/ 99 h 214"/>
              <a:gd name="T30" fmla="*/ 28 w 287"/>
              <a:gd name="T31" fmla="*/ 73 h 214"/>
              <a:gd name="T32" fmla="*/ 47 w 287"/>
              <a:gd name="T33" fmla="*/ 102 h 214"/>
              <a:gd name="T34" fmla="*/ 285 w 287"/>
              <a:gd name="T35" fmla="*/ 67 h 214"/>
              <a:gd name="T36" fmla="*/ 251 w 287"/>
              <a:gd name="T37" fmla="*/ 83 h 214"/>
              <a:gd name="T38" fmla="*/ 241 w 287"/>
              <a:gd name="T39" fmla="*/ 112 h 214"/>
              <a:gd name="T40" fmla="*/ 177 w 287"/>
              <a:gd name="T41" fmla="*/ 93 h 214"/>
              <a:gd name="T42" fmla="*/ 167 w 287"/>
              <a:gd name="T43" fmla="*/ 91 h 214"/>
              <a:gd name="T44" fmla="*/ 140 w 287"/>
              <a:gd name="T45" fmla="*/ 116 h 214"/>
              <a:gd name="T46" fmla="*/ 101 w 287"/>
              <a:gd name="T47" fmla="*/ 127 h 214"/>
              <a:gd name="T48" fmla="*/ 70 w 287"/>
              <a:gd name="T49" fmla="*/ 113 h 214"/>
              <a:gd name="T50" fmla="*/ 36 w 287"/>
              <a:gd name="T51" fmla="*/ 147 h 214"/>
              <a:gd name="T52" fmla="*/ 26 w 287"/>
              <a:gd name="T53" fmla="*/ 169 h 214"/>
              <a:gd name="T54" fmla="*/ 2 w 287"/>
              <a:gd name="T55" fmla="*/ 194 h 214"/>
              <a:gd name="T56" fmla="*/ 11 w 287"/>
              <a:gd name="T57" fmla="*/ 196 h 214"/>
              <a:gd name="T58" fmla="*/ 37 w 287"/>
              <a:gd name="T59" fmla="*/ 176 h 214"/>
              <a:gd name="T60" fmla="*/ 70 w 287"/>
              <a:gd name="T61" fmla="*/ 127 h 214"/>
              <a:gd name="T62" fmla="*/ 109 w 287"/>
              <a:gd name="T63" fmla="*/ 171 h 214"/>
              <a:gd name="T64" fmla="*/ 120 w 287"/>
              <a:gd name="T65" fmla="*/ 171 h 214"/>
              <a:gd name="T66" fmla="*/ 170 w 287"/>
              <a:gd name="T67" fmla="*/ 107 h 214"/>
              <a:gd name="T68" fmla="*/ 204 w 287"/>
              <a:gd name="T69" fmla="*/ 161 h 214"/>
              <a:gd name="T70" fmla="*/ 251 w 287"/>
              <a:gd name="T71" fmla="*/ 120 h 214"/>
              <a:gd name="T72" fmla="*/ 260 w 287"/>
              <a:gd name="T73" fmla="*/ 93 h 214"/>
              <a:gd name="T74" fmla="*/ 285 w 287"/>
              <a:gd name="T75" fmla="*/ 67 h 214"/>
              <a:gd name="T76" fmla="*/ 114 w 287"/>
              <a:gd name="T77" fmla="*/ 194 h 214"/>
              <a:gd name="T78" fmla="*/ 108 w 287"/>
              <a:gd name="T79" fmla="*/ 214 h 214"/>
              <a:gd name="T80" fmla="*/ 170 w 287"/>
              <a:gd name="T81" fmla="*/ 148 h 214"/>
              <a:gd name="T82" fmla="*/ 137 w 287"/>
              <a:gd name="T83" fmla="*/ 182 h 214"/>
              <a:gd name="T84" fmla="*/ 189 w 287"/>
              <a:gd name="T85" fmla="*/ 176 h 214"/>
              <a:gd name="T86" fmla="*/ 251 w 287"/>
              <a:gd name="T87" fmla="*/ 214 h 214"/>
              <a:gd name="T88" fmla="*/ 223 w 287"/>
              <a:gd name="T89" fmla="*/ 174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87" h="214">
                <a:moveTo>
                  <a:pt x="64" y="165"/>
                </a:moveTo>
                <a:cubicBezTo>
                  <a:pt x="55" y="184"/>
                  <a:pt x="55" y="184"/>
                  <a:pt x="55" y="184"/>
                </a:cubicBezTo>
                <a:cubicBezTo>
                  <a:pt x="53" y="189"/>
                  <a:pt x="50" y="193"/>
                  <a:pt x="46" y="195"/>
                </a:cubicBezTo>
                <a:cubicBezTo>
                  <a:pt x="28" y="208"/>
                  <a:pt x="28" y="208"/>
                  <a:pt x="28" y="208"/>
                </a:cubicBezTo>
                <a:cubicBezTo>
                  <a:pt x="28" y="214"/>
                  <a:pt x="28" y="214"/>
                  <a:pt x="28" y="214"/>
                </a:cubicBezTo>
                <a:cubicBezTo>
                  <a:pt x="90" y="214"/>
                  <a:pt x="90" y="214"/>
                  <a:pt x="90" y="214"/>
                </a:cubicBezTo>
                <a:cubicBezTo>
                  <a:pt x="90" y="178"/>
                  <a:pt x="90" y="178"/>
                  <a:pt x="90" y="178"/>
                </a:cubicBezTo>
                <a:cubicBezTo>
                  <a:pt x="76" y="151"/>
                  <a:pt x="76" y="151"/>
                  <a:pt x="76" y="151"/>
                </a:cubicBezTo>
                <a:lnTo>
                  <a:pt x="64" y="165"/>
                </a:lnTo>
                <a:close/>
                <a:moveTo>
                  <a:pt x="117" y="115"/>
                </a:moveTo>
                <a:cubicBezTo>
                  <a:pt x="123" y="105"/>
                  <a:pt x="123" y="105"/>
                  <a:pt x="123" y="105"/>
                </a:cubicBezTo>
                <a:cubicBezTo>
                  <a:pt x="124" y="103"/>
                  <a:pt x="126" y="101"/>
                  <a:pt x="128" y="99"/>
                </a:cubicBezTo>
                <a:cubicBezTo>
                  <a:pt x="154" y="76"/>
                  <a:pt x="154" y="76"/>
                  <a:pt x="154" y="76"/>
                </a:cubicBezTo>
                <a:cubicBezTo>
                  <a:pt x="158" y="72"/>
                  <a:pt x="164" y="70"/>
                  <a:pt x="170" y="70"/>
                </a:cubicBezTo>
                <a:cubicBezTo>
                  <a:pt x="170" y="39"/>
                  <a:pt x="170" y="39"/>
                  <a:pt x="170" y="39"/>
                </a:cubicBezTo>
                <a:cubicBezTo>
                  <a:pt x="108" y="39"/>
                  <a:pt x="108" y="39"/>
                  <a:pt x="108" y="39"/>
                </a:cubicBezTo>
                <a:cubicBezTo>
                  <a:pt x="108" y="107"/>
                  <a:pt x="108" y="107"/>
                  <a:pt x="108" y="107"/>
                </a:cubicBezTo>
                <a:cubicBezTo>
                  <a:pt x="112" y="109"/>
                  <a:pt x="114" y="111"/>
                  <a:pt x="117" y="115"/>
                </a:cubicBezTo>
                <a:close/>
                <a:moveTo>
                  <a:pt x="211" y="112"/>
                </a:moveTo>
                <a:cubicBezTo>
                  <a:pt x="223" y="101"/>
                  <a:pt x="223" y="101"/>
                  <a:pt x="223" y="101"/>
                </a:cubicBezTo>
                <a:cubicBezTo>
                  <a:pt x="229" y="81"/>
                  <a:pt x="229" y="81"/>
                  <a:pt x="229" y="81"/>
                </a:cubicBezTo>
                <a:cubicBezTo>
                  <a:pt x="230" y="76"/>
                  <a:pt x="234" y="71"/>
                  <a:pt x="239" y="67"/>
                </a:cubicBezTo>
                <a:cubicBezTo>
                  <a:pt x="251" y="58"/>
                  <a:pt x="251" y="58"/>
                  <a:pt x="251" y="58"/>
                </a:cubicBezTo>
                <a:cubicBezTo>
                  <a:pt x="251" y="0"/>
                  <a:pt x="251" y="0"/>
                  <a:pt x="251" y="0"/>
                </a:cubicBezTo>
                <a:cubicBezTo>
                  <a:pt x="189" y="0"/>
                  <a:pt x="189" y="0"/>
                  <a:pt x="189" y="0"/>
                </a:cubicBezTo>
                <a:cubicBezTo>
                  <a:pt x="189" y="77"/>
                  <a:pt x="189" y="77"/>
                  <a:pt x="189" y="77"/>
                </a:cubicBezTo>
                <a:cubicBezTo>
                  <a:pt x="191" y="79"/>
                  <a:pt x="193" y="81"/>
                  <a:pt x="194" y="83"/>
                </a:cubicBezTo>
                <a:lnTo>
                  <a:pt x="211" y="112"/>
                </a:lnTo>
                <a:close/>
                <a:moveTo>
                  <a:pt x="77" y="94"/>
                </a:moveTo>
                <a:cubicBezTo>
                  <a:pt x="90" y="99"/>
                  <a:pt x="90" y="99"/>
                  <a:pt x="90" y="99"/>
                </a:cubicBezTo>
                <a:cubicBezTo>
                  <a:pt x="90" y="73"/>
                  <a:pt x="90" y="73"/>
                  <a:pt x="90" y="73"/>
                </a:cubicBezTo>
                <a:cubicBezTo>
                  <a:pt x="28" y="73"/>
                  <a:pt x="28" y="73"/>
                  <a:pt x="28" y="73"/>
                </a:cubicBezTo>
                <a:cubicBezTo>
                  <a:pt x="28" y="125"/>
                  <a:pt x="28" y="125"/>
                  <a:pt x="28" y="125"/>
                </a:cubicBezTo>
                <a:cubicBezTo>
                  <a:pt x="47" y="102"/>
                  <a:pt x="47" y="102"/>
                  <a:pt x="47" y="102"/>
                </a:cubicBezTo>
                <a:cubicBezTo>
                  <a:pt x="55" y="93"/>
                  <a:pt x="67" y="90"/>
                  <a:pt x="77" y="94"/>
                </a:cubicBezTo>
                <a:close/>
                <a:moveTo>
                  <a:pt x="285" y="67"/>
                </a:moveTo>
                <a:cubicBezTo>
                  <a:pt x="283" y="64"/>
                  <a:pt x="279" y="63"/>
                  <a:pt x="276" y="65"/>
                </a:cubicBezTo>
                <a:cubicBezTo>
                  <a:pt x="251" y="83"/>
                  <a:pt x="251" y="83"/>
                  <a:pt x="251" y="83"/>
                </a:cubicBezTo>
                <a:cubicBezTo>
                  <a:pt x="249" y="84"/>
                  <a:pt x="248" y="85"/>
                  <a:pt x="248" y="87"/>
                </a:cubicBezTo>
                <a:cubicBezTo>
                  <a:pt x="241" y="112"/>
                  <a:pt x="241" y="112"/>
                  <a:pt x="241" y="112"/>
                </a:cubicBezTo>
                <a:cubicBezTo>
                  <a:pt x="206" y="143"/>
                  <a:pt x="206" y="143"/>
                  <a:pt x="206" y="143"/>
                </a:cubicBezTo>
                <a:cubicBezTo>
                  <a:pt x="177" y="93"/>
                  <a:pt x="177" y="93"/>
                  <a:pt x="177" y="93"/>
                </a:cubicBezTo>
                <a:cubicBezTo>
                  <a:pt x="176" y="91"/>
                  <a:pt x="174" y="90"/>
                  <a:pt x="172" y="90"/>
                </a:cubicBezTo>
                <a:cubicBezTo>
                  <a:pt x="170" y="89"/>
                  <a:pt x="168" y="90"/>
                  <a:pt x="167" y="91"/>
                </a:cubicBezTo>
                <a:cubicBezTo>
                  <a:pt x="141" y="114"/>
                  <a:pt x="141" y="114"/>
                  <a:pt x="141" y="114"/>
                </a:cubicBezTo>
                <a:cubicBezTo>
                  <a:pt x="141" y="115"/>
                  <a:pt x="140" y="115"/>
                  <a:pt x="140" y="116"/>
                </a:cubicBezTo>
                <a:cubicBezTo>
                  <a:pt x="115" y="154"/>
                  <a:pt x="115" y="154"/>
                  <a:pt x="115" y="154"/>
                </a:cubicBezTo>
                <a:cubicBezTo>
                  <a:pt x="101" y="127"/>
                  <a:pt x="101" y="127"/>
                  <a:pt x="101" y="127"/>
                </a:cubicBezTo>
                <a:cubicBezTo>
                  <a:pt x="100" y="125"/>
                  <a:pt x="99" y="124"/>
                  <a:pt x="97" y="124"/>
                </a:cubicBezTo>
                <a:cubicBezTo>
                  <a:pt x="70" y="113"/>
                  <a:pt x="70" y="113"/>
                  <a:pt x="70" y="113"/>
                </a:cubicBezTo>
                <a:cubicBezTo>
                  <a:pt x="67" y="112"/>
                  <a:pt x="64" y="113"/>
                  <a:pt x="62" y="115"/>
                </a:cubicBezTo>
                <a:cubicBezTo>
                  <a:pt x="36" y="147"/>
                  <a:pt x="36" y="147"/>
                  <a:pt x="36" y="147"/>
                </a:cubicBezTo>
                <a:cubicBezTo>
                  <a:pt x="35" y="147"/>
                  <a:pt x="35" y="148"/>
                  <a:pt x="35" y="149"/>
                </a:cubicBezTo>
                <a:cubicBezTo>
                  <a:pt x="26" y="169"/>
                  <a:pt x="26" y="169"/>
                  <a:pt x="26" y="169"/>
                </a:cubicBezTo>
                <a:cubicBezTo>
                  <a:pt x="3" y="185"/>
                  <a:pt x="3" y="185"/>
                  <a:pt x="3" y="185"/>
                </a:cubicBezTo>
                <a:cubicBezTo>
                  <a:pt x="0" y="187"/>
                  <a:pt x="0" y="191"/>
                  <a:pt x="2" y="194"/>
                </a:cubicBezTo>
                <a:cubicBezTo>
                  <a:pt x="3" y="196"/>
                  <a:pt x="5" y="197"/>
                  <a:pt x="7" y="197"/>
                </a:cubicBezTo>
                <a:cubicBezTo>
                  <a:pt x="8" y="197"/>
                  <a:pt x="10" y="197"/>
                  <a:pt x="11" y="196"/>
                </a:cubicBezTo>
                <a:cubicBezTo>
                  <a:pt x="35" y="179"/>
                  <a:pt x="35" y="179"/>
                  <a:pt x="35" y="179"/>
                </a:cubicBezTo>
                <a:cubicBezTo>
                  <a:pt x="36" y="178"/>
                  <a:pt x="37" y="177"/>
                  <a:pt x="37" y="176"/>
                </a:cubicBezTo>
                <a:cubicBezTo>
                  <a:pt x="46" y="155"/>
                  <a:pt x="46" y="155"/>
                  <a:pt x="46" y="155"/>
                </a:cubicBezTo>
                <a:cubicBezTo>
                  <a:pt x="70" y="127"/>
                  <a:pt x="70" y="127"/>
                  <a:pt x="70" y="127"/>
                </a:cubicBezTo>
                <a:cubicBezTo>
                  <a:pt x="90" y="135"/>
                  <a:pt x="90" y="135"/>
                  <a:pt x="90" y="135"/>
                </a:cubicBezTo>
                <a:cubicBezTo>
                  <a:pt x="109" y="171"/>
                  <a:pt x="109" y="171"/>
                  <a:pt x="109" y="171"/>
                </a:cubicBezTo>
                <a:cubicBezTo>
                  <a:pt x="110" y="173"/>
                  <a:pt x="112" y="174"/>
                  <a:pt x="114" y="174"/>
                </a:cubicBezTo>
                <a:cubicBezTo>
                  <a:pt x="117" y="175"/>
                  <a:pt x="119" y="173"/>
                  <a:pt x="120" y="171"/>
                </a:cubicBezTo>
                <a:cubicBezTo>
                  <a:pt x="151" y="124"/>
                  <a:pt x="151" y="124"/>
                  <a:pt x="151" y="124"/>
                </a:cubicBezTo>
                <a:cubicBezTo>
                  <a:pt x="170" y="107"/>
                  <a:pt x="170" y="107"/>
                  <a:pt x="170" y="107"/>
                </a:cubicBezTo>
                <a:cubicBezTo>
                  <a:pt x="199" y="157"/>
                  <a:pt x="199" y="157"/>
                  <a:pt x="199" y="157"/>
                </a:cubicBezTo>
                <a:cubicBezTo>
                  <a:pt x="200" y="159"/>
                  <a:pt x="202" y="160"/>
                  <a:pt x="204" y="161"/>
                </a:cubicBezTo>
                <a:cubicBezTo>
                  <a:pt x="206" y="161"/>
                  <a:pt x="208" y="160"/>
                  <a:pt x="209" y="159"/>
                </a:cubicBezTo>
                <a:cubicBezTo>
                  <a:pt x="251" y="120"/>
                  <a:pt x="251" y="120"/>
                  <a:pt x="251" y="120"/>
                </a:cubicBezTo>
                <a:cubicBezTo>
                  <a:pt x="252" y="119"/>
                  <a:pt x="253" y="118"/>
                  <a:pt x="253" y="117"/>
                </a:cubicBezTo>
                <a:cubicBezTo>
                  <a:pt x="260" y="93"/>
                  <a:pt x="260" y="93"/>
                  <a:pt x="260" y="93"/>
                </a:cubicBezTo>
                <a:cubicBezTo>
                  <a:pt x="284" y="76"/>
                  <a:pt x="284" y="76"/>
                  <a:pt x="284" y="76"/>
                </a:cubicBezTo>
                <a:cubicBezTo>
                  <a:pt x="287" y="74"/>
                  <a:pt x="287" y="70"/>
                  <a:pt x="285" y="67"/>
                </a:cubicBezTo>
                <a:close/>
                <a:moveTo>
                  <a:pt x="137" y="182"/>
                </a:moveTo>
                <a:cubicBezTo>
                  <a:pt x="132" y="190"/>
                  <a:pt x="123" y="195"/>
                  <a:pt x="114" y="194"/>
                </a:cubicBezTo>
                <a:cubicBezTo>
                  <a:pt x="112" y="194"/>
                  <a:pt x="110" y="194"/>
                  <a:pt x="108" y="193"/>
                </a:cubicBezTo>
                <a:cubicBezTo>
                  <a:pt x="108" y="214"/>
                  <a:pt x="108" y="214"/>
                  <a:pt x="108" y="214"/>
                </a:cubicBezTo>
                <a:cubicBezTo>
                  <a:pt x="170" y="214"/>
                  <a:pt x="170" y="214"/>
                  <a:pt x="170" y="214"/>
                </a:cubicBezTo>
                <a:cubicBezTo>
                  <a:pt x="170" y="148"/>
                  <a:pt x="170" y="148"/>
                  <a:pt x="170" y="148"/>
                </a:cubicBezTo>
                <a:cubicBezTo>
                  <a:pt x="165" y="138"/>
                  <a:pt x="165" y="138"/>
                  <a:pt x="165" y="138"/>
                </a:cubicBezTo>
                <a:lnTo>
                  <a:pt x="137" y="182"/>
                </a:lnTo>
                <a:close/>
                <a:moveTo>
                  <a:pt x="201" y="180"/>
                </a:moveTo>
                <a:cubicBezTo>
                  <a:pt x="197" y="180"/>
                  <a:pt x="193" y="178"/>
                  <a:pt x="189" y="176"/>
                </a:cubicBezTo>
                <a:cubicBezTo>
                  <a:pt x="189" y="214"/>
                  <a:pt x="189" y="214"/>
                  <a:pt x="189" y="214"/>
                </a:cubicBezTo>
                <a:cubicBezTo>
                  <a:pt x="251" y="214"/>
                  <a:pt x="251" y="214"/>
                  <a:pt x="251" y="214"/>
                </a:cubicBezTo>
                <a:cubicBezTo>
                  <a:pt x="251" y="148"/>
                  <a:pt x="251" y="148"/>
                  <a:pt x="251" y="148"/>
                </a:cubicBezTo>
                <a:cubicBezTo>
                  <a:pt x="223" y="174"/>
                  <a:pt x="223" y="174"/>
                  <a:pt x="223" y="174"/>
                </a:cubicBezTo>
                <a:cubicBezTo>
                  <a:pt x="217" y="179"/>
                  <a:pt x="209" y="182"/>
                  <a:pt x="201" y="18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683" name="Freeform 21"/>
          <p:cNvSpPr>
            <a:spLocks noEditPoints="1"/>
          </p:cNvSpPr>
          <p:nvPr userDrawn="1"/>
        </p:nvSpPr>
        <p:spPr bwMode="auto">
          <a:xfrm>
            <a:off x="5539304" y="6035520"/>
            <a:ext cx="450845" cy="355350"/>
          </a:xfrm>
          <a:custGeom>
            <a:avLst/>
            <a:gdLst>
              <a:gd name="T0" fmla="*/ 272 w 281"/>
              <a:gd name="T1" fmla="*/ 204 h 222"/>
              <a:gd name="T2" fmla="*/ 9 w 281"/>
              <a:gd name="T3" fmla="*/ 204 h 222"/>
              <a:gd name="T4" fmla="*/ 0 w 281"/>
              <a:gd name="T5" fmla="*/ 213 h 222"/>
              <a:gd name="T6" fmla="*/ 9 w 281"/>
              <a:gd name="T7" fmla="*/ 222 h 222"/>
              <a:gd name="T8" fmla="*/ 272 w 281"/>
              <a:gd name="T9" fmla="*/ 222 h 222"/>
              <a:gd name="T10" fmla="*/ 281 w 281"/>
              <a:gd name="T11" fmla="*/ 213 h 222"/>
              <a:gd name="T12" fmla="*/ 272 w 281"/>
              <a:gd name="T13" fmla="*/ 204 h 222"/>
              <a:gd name="T14" fmla="*/ 258 w 281"/>
              <a:gd name="T15" fmla="*/ 96 h 222"/>
              <a:gd name="T16" fmla="*/ 233 w 281"/>
              <a:gd name="T17" fmla="*/ 91 h 222"/>
              <a:gd name="T18" fmla="*/ 212 w 281"/>
              <a:gd name="T19" fmla="*/ 124 h 222"/>
              <a:gd name="T20" fmla="*/ 188 w 281"/>
              <a:gd name="T21" fmla="*/ 119 h 222"/>
              <a:gd name="T22" fmla="*/ 161 w 281"/>
              <a:gd name="T23" fmla="*/ 97 h 222"/>
              <a:gd name="T24" fmla="*/ 138 w 281"/>
              <a:gd name="T25" fmla="*/ 71 h 222"/>
              <a:gd name="T26" fmla="*/ 124 w 281"/>
              <a:gd name="T27" fmla="*/ 17 h 222"/>
              <a:gd name="T28" fmla="*/ 102 w 281"/>
              <a:gd name="T29" fmla="*/ 16 h 222"/>
              <a:gd name="T30" fmla="*/ 85 w 281"/>
              <a:gd name="T31" fmla="*/ 103 h 222"/>
              <a:gd name="T32" fmla="*/ 61 w 281"/>
              <a:gd name="T33" fmla="*/ 112 h 222"/>
              <a:gd name="T34" fmla="*/ 37 w 281"/>
              <a:gd name="T35" fmla="*/ 66 h 222"/>
              <a:gd name="T36" fmla="*/ 22 w 281"/>
              <a:gd name="T37" fmla="*/ 50 h 222"/>
              <a:gd name="T38" fmla="*/ 22 w 281"/>
              <a:gd name="T39" fmla="*/ 187 h 222"/>
              <a:gd name="T40" fmla="*/ 258 w 281"/>
              <a:gd name="T41" fmla="*/ 187 h 222"/>
              <a:gd name="T42" fmla="*/ 258 w 281"/>
              <a:gd name="T43" fmla="*/ 96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1" h="222">
                <a:moveTo>
                  <a:pt x="272" y="204"/>
                </a:moveTo>
                <a:cubicBezTo>
                  <a:pt x="9" y="204"/>
                  <a:pt x="9" y="204"/>
                  <a:pt x="9" y="204"/>
                </a:cubicBezTo>
                <a:cubicBezTo>
                  <a:pt x="4" y="204"/>
                  <a:pt x="0" y="208"/>
                  <a:pt x="0" y="213"/>
                </a:cubicBezTo>
                <a:cubicBezTo>
                  <a:pt x="0" y="218"/>
                  <a:pt x="4" y="222"/>
                  <a:pt x="9" y="222"/>
                </a:cubicBezTo>
                <a:cubicBezTo>
                  <a:pt x="272" y="222"/>
                  <a:pt x="272" y="222"/>
                  <a:pt x="272" y="222"/>
                </a:cubicBezTo>
                <a:cubicBezTo>
                  <a:pt x="277" y="222"/>
                  <a:pt x="281" y="218"/>
                  <a:pt x="281" y="213"/>
                </a:cubicBezTo>
                <a:cubicBezTo>
                  <a:pt x="281" y="208"/>
                  <a:pt x="277" y="204"/>
                  <a:pt x="272" y="204"/>
                </a:cubicBezTo>
                <a:close/>
                <a:moveTo>
                  <a:pt x="258" y="96"/>
                </a:moveTo>
                <a:cubicBezTo>
                  <a:pt x="258" y="96"/>
                  <a:pt x="244" y="85"/>
                  <a:pt x="233" y="91"/>
                </a:cubicBezTo>
                <a:cubicBezTo>
                  <a:pt x="223" y="97"/>
                  <a:pt x="218" y="113"/>
                  <a:pt x="212" y="124"/>
                </a:cubicBezTo>
                <a:cubicBezTo>
                  <a:pt x="207" y="135"/>
                  <a:pt x="194" y="127"/>
                  <a:pt x="188" y="119"/>
                </a:cubicBezTo>
                <a:cubicBezTo>
                  <a:pt x="182" y="110"/>
                  <a:pt x="174" y="101"/>
                  <a:pt x="161" y="97"/>
                </a:cubicBezTo>
                <a:cubicBezTo>
                  <a:pt x="149" y="93"/>
                  <a:pt x="143" y="83"/>
                  <a:pt x="138" y="71"/>
                </a:cubicBezTo>
                <a:cubicBezTo>
                  <a:pt x="138" y="71"/>
                  <a:pt x="128" y="33"/>
                  <a:pt x="124" y="17"/>
                </a:cubicBezTo>
                <a:cubicBezTo>
                  <a:pt x="119" y="0"/>
                  <a:pt x="104" y="3"/>
                  <a:pt x="102" y="16"/>
                </a:cubicBezTo>
                <a:cubicBezTo>
                  <a:pt x="99" y="28"/>
                  <a:pt x="87" y="92"/>
                  <a:pt x="85" y="103"/>
                </a:cubicBezTo>
                <a:cubicBezTo>
                  <a:pt x="82" y="114"/>
                  <a:pt x="67" y="118"/>
                  <a:pt x="61" y="112"/>
                </a:cubicBezTo>
                <a:cubicBezTo>
                  <a:pt x="54" y="106"/>
                  <a:pt x="40" y="72"/>
                  <a:pt x="37" y="66"/>
                </a:cubicBezTo>
                <a:cubicBezTo>
                  <a:pt x="35" y="59"/>
                  <a:pt x="22" y="50"/>
                  <a:pt x="22" y="50"/>
                </a:cubicBezTo>
                <a:cubicBezTo>
                  <a:pt x="22" y="187"/>
                  <a:pt x="22" y="187"/>
                  <a:pt x="22" y="187"/>
                </a:cubicBezTo>
                <a:cubicBezTo>
                  <a:pt x="258" y="187"/>
                  <a:pt x="258" y="187"/>
                  <a:pt x="258" y="187"/>
                </a:cubicBezTo>
                <a:lnTo>
                  <a:pt x="258" y="96"/>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31"/>
          <p:cNvSpPr>
            <a:spLocks/>
          </p:cNvSpPr>
          <p:nvPr userDrawn="1"/>
        </p:nvSpPr>
        <p:spPr bwMode="auto">
          <a:xfrm>
            <a:off x="4568362" y="3423889"/>
            <a:ext cx="445596" cy="445596"/>
          </a:xfrm>
          <a:custGeom>
            <a:avLst/>
            <a:gdLst>
              <a:gd name="T0" fmla="*/ 13 w 405"/>
              <a:gd name="T1" fmla="*/ 393 h 405"/>
              <a:gd name="T2" fmla="*/ 0 w 405"/>
              <a:gd name="T3" fmla="*/ 306 h 405"/>
              <a:gd name="T4" fmla="*/ 0 w 405"/>
              <a:gd name="T5" fmla="*/ 303 h 405"/>
              <a:gd name="T6" fmla="*/ 2 w 405"/>
              <a:gd name="T7" fmla="*/ 297 h 405"/>
              <a:gd name="T8" fmla="*/ 8 w 405"/>
              <a:gd name="T9" fmla="*/ 292 h 405"/>
              <a:gd name="T10" fmla="*/ 96 w 405"/>
              <a:gd name="T11" fmla="*/ 248 h 405"/>
              <a:gd name="T12" fmla="*/ 108 w 405"/>
              <a:gd name="T13" fmla="*/ 248 h 405"/>
              <a:gd name="T14" fmla="*/ 152 w 405"/>
              <a:gd name="T15" fmla="*/ 276 h 405"/>
              <a:gd name="T16" fmla="*/ 222 w 405"/>
              <a:gd name="T17" fmla="*/ 222 h 405"/>
              <a:gd name="T18" fmla="*/ 277 w 405"/>
              <a:gd name="T19" fmla="*/ 152 h 405"/>
              <a:gd name="T20" fmla="*/ 249 w 405"/>
              <a:gd name="T21" fmla="*/ 108 h 405"/>
              <a:gd name="T22" fmla="*/ 248 w 405"/>
              <a:gd name="T23" fmla="*/ 95 h 405"/>
              <a:gd name="T24" fmla="*/ 292 w 405"/>
              <a:gd name="T25" fmla="*/ 8 h 405"/>
              <a:gd name="T26" fmla="*/ 298 w 405"/>
              <a:gd name="T27" fmla="*/ 1 h 405"/>
              <a:gd name="T28" fmla="*/ 304 w 405"/>
              <a:gd name="T29" fmla="*/ 0 h 405"/>
              <a:gd name="T30" fmla="*/ 306 w 405"/>
              <a:gd name="T31" fmla="*/ 0 h 405"/>
              <a:gd name="T32" fmla="*/ 393 w 405"/>
              <a:gd name="T33" fmla="*/ 12 h 405"/>
              <a:gd name="T34" fmla="*/ 405 w 405"/>
              <a:gd name="T35" fmla="*/ 25 h 405"/>
              <a:gd name="T36" fmla="*/ 296 w 405"/>
              <a:gd name="T37" fmla="*/ 272 h 405"/>
              <a:gd name="T38" fmla="*/ 269 w 405"/>
              <a:gd name="T39" fmla="*/ 299 h 405"/>
              <a:gd name="T40" fmla="*/ 25 w 405"/>
              <a:gd name="T41" fmla="*/ 405 h 405"/>
              <a:gd name="T42" fmla="*/ 13 w 405"/>
              <a:gd name="T43" fmla="*/ 393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05" h="405">
                <a:moveTo>
                  <a:pt x="13" y="393"/>
                </a:moveTo>
                <a:cubicBezTo>
                  <a:pt x="0" y="306"/>
                  <a:pt x="0" y="306"/>
                  <a:pt x="0" y="306"/>
                </a:cubicBezTo>
                <a:cubicBezTo>
                  <a:pt x="0" y="305"/>
                  <a:pt x="0" y="304"/>
                  <a:pt x="0" y="303"/>
                </a:cubicBezTo>
                <a:cubicBezTo>
                  <a:pt x="0" y="301"/>
                  <a:pt x="1" y="299"/>
                  <a:pt x="2" y="297"/>
                </a:cubicBezTo>
                <a:cubicBezTo>
                  <a:pt x="3" y="295"/>
                  <a:pt x="5" y="293"/>
                  <a:pt x="8" y="292"/>
                </a:cubicBezTo>
                <a:cubicBezTo>
                  <a:pt x="96" y="248"/>
                  <a:pt x="96" y="248"/>
                  <a:pt x="96" y="248"/>
                </a:cubicBezTo>
                <a:cubicBezTo>
                  <a:pt x="100" y="246"/>
                  <a:pt x="104" y="246"/>
                  <a:pt x="108" y="248"/>
                </a:cubicBezTo>
                <a:cubicBezTo>
                  <a:pt x="152" y="276"/>
                  <a:pt x="152" y="276"/>
                  <a:pt x="152" y="276"/>
                </a:cubicBezTo>
                <a:cubicBezTo>
                  <a:pt x="175" y="264"/>
                  <a:pt x="200" y="244"/>
                  <a:pt x="222" y="222"/>
                </a:cubicBezTo>
                <a:cubicBezTo>
                  <a:pt x="244" y="199"/>
                  <a:pt x="264" y="174"/>
                  <a:pt x="277" y="152"/>
                </a:cubicBezTo>
                <a:cubicBezTo>
                  <a:pt x="249" y="108"/>
                  <a:pt x="249" y="108"/>
                  <a:pt x="249" y="108"/>
                </a:cubicBezTo>
                <a:cubicBezTo>
                  <a:pt x="247" y="104"/>
                  <a:pt x="246" y="99"/>
                  <a:pt x="248" y="95"/>
                </a:cubicBezTo>
                <a:cubicBezTo>
                  <a:pt x="292" y="8"/>
                  <a:pt x="292" y="8"/>
                  <a:pt x="292" y="8"/>
                </a:cubicBezTo>
                <a:cubicBezTo>
                  <a:pt x="293" y="5"/>
                  <a:pt x="295" y="3"/>
                  <a:pt x="298" y="1"/>
                </a:cubicBezTo>
                <a:cubicBezTo>
                  <a:pt x="299" y="0"/>
                  <a:pt x="302" y="0"/>
                  <a:pt x="304" y="0"/>
                </a:cubicBezTo>
                <a:cubicBezTo>
                  <a:pt x="305" y="0"/>
                  <a:pt x="305" y="0"/>
                  <a:pt x="306" y="0"/>
                </a:cubicBezTo>
                <a:cubicBezTo>
                  <a:pt x="393" y="12"/>
                  <a:pt x="393" y="12"/>
                  <a:pt x="393" y="12"/>
                </a:cubicBezTo>
                <a:cubicBezTo>
                  <a:pt x="400" y="13"/>
                  <a:pt x="405" y="18"/>
                  <a:pt x="405" y="25"/>
                </a:cubicBezTo>
                <a:cubicBezTo>
                  <a:pt x="405" y="112"/>
                  <a:pt x="361" y="202"/>
                  <a:pt x="296" y="272"/>
                </a:cubicBezTo>
                <a:cubicBezTo>
                  <a:pt x="287" y="281"/>
                  <a:pt x="278" y="290"/>
                  <a:pt x="269" y="299"/>
                </a:cubicBezTo>
                <a:cubicBezTo>
                  <a:pt x="199" y="362"/>
                  <a:pt x="111" y="405"/>
                  <a:pt x="25" y="405"/>
                </a:cubicBezTo>
                <a:cubicBezTo>
                  <a:pt x="19" y="405"/>
                  <a:pt x="13" y="399"/>
                  <a:pt x="13" y="393"/>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31"/>
          <p:cNvSpPr>
            <a:spLocks noEditPoints="1"/>
          </p:cNvSpPr>
          <p:nvPr userDrawn="1"/>
        </p:nvSpPr>
        <p:spPr bwMode="auto">
          <a:xfrm>
            <a:off x="4585427" y="4105922"/>
            <a:ext cx="411466" cy="411010"/>
          </a:xfrm>
          <a:custGeom>
            <a:avLst/>
            <a:gdLst>
              <a:gd name="T0" fmla="*/ 363 w 380"/>
              <a:gd name="T1" fmla="*/ 315 h 380"/>
              <a:gd name="T2" fmla="*/ 293 w 380"/>
              <a:gd name="T3" fmla="*/ 335 h 380"/>
              <a:gd name="T4" fmla="*/ 225 w 380"/>
              <a:gd name="T5" fmla="*/ 376 h 380"/>
              <a:gd name="T6" fmla="*/ 220 w 380"/>
              <a:gd name="T7" fmla="*/ 380 h 380"/>
              <a:gd name="T8" fmla="*/ 214 w 380"/>
              <a:gd name="T9" fmla="*/ 380 h 380"/>
              <a:gd name="T10" fmla="*/ 190 w 380"/>
              <a:gd name="T11" fmla="*/ 380 h 380"/>
              <a:gd name="T12" fmla="*/ 166 w 380"/>
              <a:gd name="T13" fmla="*/ 380 h 380"/>
              <a:gd name="T14" fmla="*/ 161 w 380"/>
              <a:gd name="T15" fmla="*/ 380 h 380"/>
              <a:gd name="T16" fmla="*/ 156 w 380"/>
              <a:gd name="T17" fmla="*/ 376 h 380"/>
              <a:gd name="T18" fmla="*/ 87 w 380"/>
              <a:gd name="T19" fmla="*/ 335 h 380"/>
              <a:gd name="T20" fmla="*/ 17 w 380"/>
              <a:gd name="T21" fmla="*/ 315 h 380"/>
              <a:gd name="T22" fmla="*/ 0 w 380"/>
              <a:gd name="T23" fmla="*/ 297 h 380"/>
              <a:gd name="T24" fmla="*/ 18 w 380"/>
              <a:gd name="T25" fmla="*/ 279 h 380"/>
              <a:gd name="T26" fmla="*/ 21 w 380"/>
              <a:gd name="T27" fmla="*/ 279 h 380"/>
              <a:gd name="T28" fmla="*/ 102 w 380"/>
              <a:gd name="T29" fmla="*/ 302 h 380"/>
              <a:gd name="T30" fmla="*/ 172 w 380"/>
              <a:gd name="T31" fmla="*/ 344 h 380"/>
              <a:gd name="T32" fmla="*/ 190 w 380"/>
              <a:gd name="T33" fmla="*/ 344 h 380"/>
              <a:gd name="T34" fmla="*/ 208 w 380"/>
              <a:gd name="T35" fmla="*/ 344 h 380"/>
              <a:gd name="T36" fmla="*/ 279 w 380"/>
              <a:gd name="T37" fmla="*/ 302 h 380"/>
              <a:gd name="T38" fmla="*/ 359 w 380"/>
              <a:gd name="T39" fmla="*/ 279 h 380"/>
              <a:gd name="T40" fmla="*/ 362 w 380"/>
              <a:gd name="T41" fmla="*/ 279 h 380"/>
              <a:gd name="T42" fmla="*/ 380 w 380"/>
              <a:gd name="T43" fmla="*/ 297 h 380"/>
              <a:gd name="T44" fmla="*/ 363 w 380"/>
              <a:gd name="T45" fmla="*/ 315 h 380"/>
              <a:gd name="T46" fmla="*/ 178 w 380"/>
              <a:gd name="T47" fmla="*/ 303 h 380"/>
              <a:gd name="T48" fmla="*/ 178 w 380"/>
              <a:gd name="T49" fmla="*/ 71 h 380"/>
              <a:gd name="T50" fmla="*/ 173 w 380"/>
              <a:gd name="T51" fmla="*/ 61 h 380"/>
              <a:gd name="T52" fmla="*/ 99 w 380"/>
              <a:gd name="T53" fmla="*/ 21 h 380"/>
              <a:gd name="T54" fmla="*/ 13 w 380"/>
              <a:gd name="T55" fmla="*/ 0 h 380"/>
              <a:gd name="T56" fmla="*/ 0 w 380"/>
              <a:gd name="T57" fmla="*/ 12 h 380"/>
              <a:gd name="T58" fmla="*/ 0 w 380"/>
              <a:gd name="T59" fmla="*/ 244 h 380"/>
              <a:gd name="T60" fmla="*/ 12 w 380"/>
              <a:gd name="T61" fmla="*/ 255 h 380"/>
              <a:gd name="T62" fmla="*/ 91 w 380"/>
              <a:gd name="T63" fmla="*/ 274 h 380"/>
              <a:gd name="T64" fmla="*/ 159 w 380"/>
              <a:gd name="T65" fmla="*/ 312 h 380"/>
              <a:gd name="T66" fmla="*/ 176 w 380"/>
              <a:gd name="T67" fmla="*/ 310 h 380"/>
              <a:gd name="T68" fmla="*/ 178 w 380"/>
              <a:gd name="T69" fmla="*/ 303 h 380"/>
              <a:gd name="T70" fmla="*/ 202 w 380"/>
              <a:gd name="T71" fmla="*/ 303 h 380"/>
              <a:gd name="T72" fmla="*/ 204 w 380"/>
              <a:gd name="T73" fmla="*/ 310 h 380"/>
              <a:gd name="T74" fmla="*/ 221 w 380"/>
              <a:gd name="T75" fmla="*/ 312 h 380"/>
              <a:gd name="T76" fmla="*/ 290 w 380"/>
              <a:gd name="T77" fmla="*/ 274 h 380"/>
              <a:gd name="T78" fmla="*/ 368 w 380"/>
              <a:gd name="T79" fmla="*/ 255 h 380"/>
              <a:gd name="T80" fmla="*/ 380 w 380"/>
              <a:gd name="T81" fmla="*/ 244 h 380"/>
              <a:gd name="T82" fmla="*/ 380 w 380"/>
              <a:gd name="T83" fmla="*/ 12 h 380"/>
              <a:gd name="T84" fmla="*/ 367 w 380"/>
              <a:gd name="T85" fmla="*/ 0 h 380"/>
              <a:gd name="T86" fmla="*/ 281 w 380"/>
              <a:gd name="T87" fmla="*/ 21 h 380"/>
              <a:gd name="T88" fmla="*/ 208 w 380"/>
              <a:gd name="T89" fmla="*/ 61 h 380"/>
              <a:gd name="T90" fmla="*/ 202 w 380"/>
              <a:gd name="T91" fmla="*/ 71 h 380"/>
              <a:gd name="T92" fmla="*/ 202 w 380"/>
              <a:gd name="T93" fmla="*/ 303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80" h="380">
                <a:moveTo>
                  <a:pt x="363" y="315"/>
                </a:moveTo>
                <a:cubicBezTo>
                  <a:pt x="339" y="318"/>
                  <a:pt x="316" y="324"/>
                  <a:pt x="293" y="335"/>
                </a:cubicBezTo>
                <a:cubicBezTo>
                  <a:pt x="270" y="345"/>
                  <a:pt x="247" y="359"/>
                  <a:pt x="225" y="376"/>
                </a:cubicBezTo>
                <a:cubicBezTo>
                  <a:pt x="220" y="380"/>
                  <a:pt x="220" y="380"/>
                  <a:pt x="220" y="380"/>
                </a:cubicBezTo>
                <a:cubicBezTo>
                  <a:pt x="214" y="380"/>
                  <a:pt x="214" y="380"/>
                  <a:pt x="214" y="380"/>
                </a:cubicBezTo>
                <a:cubicBezTo>
                  <a:pt x="190" y="380"/>
                  <a:pt x="190" y="380"/>
                  <a:pt x="190" y="380"/>
                </a:cubicBezTo>
                <a:cubicBezTo>
                  <a:pt x="166" y="380"/>
                  <a:pt x="166" y="380"/>
                  <a:pt x="166" y="380"/>
                </a:cubicBezTo>
                <a:cubicBezTo>
                  <a:pt x="161" y="380"/>
                  <a:pt x="161" y="380"/>
                  <a:pt x="161" y="380"/>
                </a:cubicBezTo>
                <a:cubicBezTo>
                  <a:pt x="156" y="376"/>
                  <a:pt x="156" y="376"/>
                  <a:pt x="156" y="376"/>
                </a:cubicBezTo>
                <a:cubicBezTo>
                  <a:pt x="133" y="359"/>
                  <a:pt x="110" y="345"/>
                  <a:pt x="87" y="335"/>
                </a:cubicBezTo>
                <a:cubicBezTo>
                  <a:pt x="65" y="324"/>
                  <a:pt x="41" y="318"/>
                  <a:pt x="17" y="315"/>
                </a:cubicBezTo>
                <a:cubicBezTo>
                  <a:pt x="8" y="314"/>
                  <a:pt x="0" y="306"/>
                  <a:pt x="0" y="297"/>
                </a:cubicBezTo>
                <a:cubicBezTo>
                  <a:pt x="0" y="287"/>
                  <a:pt x="8" y="279"/>
                  <a:pt x="18" y="279"/>
                </a:cubicBezTo>
                <a:cubicBezTo>
                  <a:pt x="19" y="279"/>
                  <a:pt x="20" y="279"/>
                  <a:pt x="21" y="279"/>
                </a:cubicBezTo>
                <a:cubicBezTo>
                  <a:pt x="49" y="283"/>
                  <a:pt x="76" y="291"/>
                  <a:pt x="102" y="302"/>
                </a:cubicBezTo>
                <a:cubicBezTo>
                  <a:pt x="126" y="313"/>
                  <a:pt x="149" y="327"/>
                  <a:pt x="172" y="344"/>
                </a:cubicBezTo>
                <a:cubicBezTo>
                  <a:pt x="190" y="344"/>
                  <a:pt x="190" y="344"/>
                  <a:pt x="190" y="344"/>
                </a:cubicBezTo>
                <a:cubicBezTo>
                  <a:pt x="208" y="344"/>
                  <a:pt x="208" y="344"/>
                  <a:pt x="208" y="344"/>
                </a:cubicBezTo>
                <a:cubicBezTo>
                  <a:pt x="231" y="327"/>
                  <a:pt x="255" y="313"/>
                  <a:pt x="279" y="302"/>
                </a:cubicBezTo>
                <a:cubicBezTo>
                  <a:pt x="304" y="291"/>
                  <a:pt x="331" y="283"/>
                  <a:pt x="359" y="279"/>
                </a:cubicBezTo>
                <a:cubicBezTo>
                  <a:pt x="360" y="279"/>
                  <a:pt x="361" y="279"/>
                  <a:pt x="362" y="279"/>
                </a:cubicBezTo>
                <a:cubicBezTo>
                  <a:pt x="372" y="279"/>
                  <a:pt x="380" y="287"/>
                  <a:pt x="380" y="297"/>
                </a:cubicBezTo>
                <a:cubicBezTo>
                  <a:pt x="380" y="306"/>
                  <a:pt x="373" y="314"/>
                  <a:pt x="363" y="315"/>
                </a:cubicBezTo>
                <a:close/>
                <a:moveTo>
                  <a:pt x="178" y="303"/>
                </a:moveTo>
                <a:cubicBezTo>
                  <a:pt x="178" y="71"/>
                  <a:pt x="178" y="71"/>
                  <a:pt x="178" y="71"/>
                </a:cubicBezTo>
                <a:cubicBezTo>
                  <a:pt x="178" y="67"/>
                  <a:pt x="176" y="63"/>
                  <a:pt x="173" y="61"/>
                </a:cubicBezTo>
                <a:cubicBezTo>
                  <a:pt x="149" y="44"/>
                  <a:pt x="124" y="31"/>
                  <a:pt x="99" y="21"/>
                </a:cubicBezTo>
                <a:cubicBezTo>
                  <a:pt x="71" y="10"/>
                  <a:pt x="42" y="3"/>
                  <a:pt x="13" y="0"/>
                </a:cubicBezTo>
                <a:cubicBezTo>
                  <a:pt x="6" y="0"/>
                  <a:pt x="0" y="5"/>
                  <a:pt x="0" y="12"/>
                </a:cubicBezTo>
                <a:cubicBezTo>
                  <a:pt x="0" y="244"/>
                  <a:pt x="0" y="244"/>
                  <a:pt x="0" y="244"/>
                </a:cubicBezTo>
                <a:cubicBezTo>
                  <a:pt x="0" y="250"/>
                  <a:pt x="6" y="255"/>
                  <a:pt x="12" y="255"/>
                </a:cubicBezTo>
                <a:cubicBezTo>
                  <a:pt x="39" y="258"/>
                  <a:pt x="65" y="264"/>
                  <a:pt x="91" y="274"/>
                </a:cubicBezTo>
                <a:cubicBezTo>
                  <a:pt x="114" y="284"/>
                  <a:pt x="137" y="296"/>
                  <a:pt x="159" y="312"/>
                </a:cubicBezTo>
                <a:cubicBezTo>
                  <a:pt x="165" y="316"/>
                  <a:pt x="172" y="315"/>
                  <a:pt x="176" y="310"/>
                </a:cubicBezTo>
                <a:cubicBezTo>
                  <a:pt x="177" y="308"/>
                  <a:pt x="178" y="305"/>
                  <a:pt x="178" y="303"/>
                </a:cubicBezTo>
                <a:close/>
                <a:moveTo>
                  <a:pt x="202" y="303"/>
                </a:moveTo>
                <a:cubicBezTo>
                  <a:pt x="202" y="305"/>
                  <a:pt x="203" y="308"/>
                  <a:pt x="204" y="310"/>
                </a:cubicBezTo>
                <a:cubicBezTo>
                  <a:pt x="208" y="315"/>
                  <a:pt x="216" y="316"/>
                  <a:pt x="221" y="312"/>
                </a:cubicBezTo>
                <a:cubicBezTo>
                  <a:pt x="243" y="296"/>
                  <a:pt x="266" y="284"/>
                  <a:pt x="290" y="274"/>
                </a:cubicBezTo>
                <a:cubicBezTo>
                  <a:pt x="315" y="264"/>
                  <a:pt x="342" y="258"/>
                  <a:pt x="368" y="255"/>
                </a:cubicBezTo>
                <a:cubicBezTo>
                  <a:pt x="374" y="255"/>
                  <a:pt x="380" y="250"/>
                  <a:pt x="380" y="244"/>
                </a:cubicBezTo>
                <a:cubicBezTo>
                  <a:pt x="380" y="12"/>
                  <a:pt x="380" y="12"/>
                  <a:pt x="380" y="12"/>
                </a:cubicBezTo>
                <a:cubicBezTo>
                  <a:pt x="380" y="5"/>
                  <a:pt x="374" y="0"/>
                  <a:pt x="367" y="0"/>
                </a:cubicBezTo>
                <a:cubicBezTo>
                  <a:pt x="338" y="3"/>
                  <a:pt x="309" y="10"/>
                  <a:pt x="281" y="21"/>
                </a:cubicBezTo>
                <a:cubicBezTo>
                  <a:pt x="256" y="31"/>
                  <a:pt x="231" y="44"/>
                  <a:pt x="208" y="61"/>
                </a:cubicBezTo>
                <a:cubicBezTo>
                  <a:pt x="204" y="63"/>
                  <a:pt x="202" y="67"/>
                  <a:pt x="202" y="71"/>
                </a:cubicBezTo>
                <a:lnTo>
                  <a:pt x="202" y="303"/>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43"/>
          <p:cNvSpPr>
            <a:spLocks noEditPoints="1"/>
          </p:cNvSpPr>
          <p:nvPr userDrawn="1"/>
        </p:nvSpPr>
        <p:spPr bwMode="auto">
          <a:xfrm>
            <a:off x="4537221" y="2150679"/>
            <a:ext cx="507878" cy="477662"/>
          </a:xfrm>
          <a:custGeom>
            <a:avLst/>
            <a:gdLst>
              <a:gd name="T0" fmla="*/ 83 w 442"/>
              <a:gd name="T1" fmla="*/ 0 h 415"/>
              <a:gd name="T2" fmla="*/ 359 w 442"/>
              <a:gd name="T3" fmla="*/ 0 h 415"/>
              <a:gd name="T4" fmla="*/ 401 w 442"/>
              <a:gd name="T5" fmla="*/ 41 h 415"/>
              <a:gd name="T6" fmla="*/ 401 w 442"/>
              <a:gd name="T7" fmla="*/ 221 h 415"/>
              <a:gd name="T8" fmla="*/ 359 w 442"/>
              <a:gd name="T9" fmla="*/ 262 h 415"/>
              <a:gd name="T10" fmla="*/ 83 w 442"/>
              <a:gd name="T11" fmla="*/ 262 h 415"/>
              <a:gd name="T12" fmla="*/ 41 w 442"/>
              <a:gd name="T13" fmla="*/ 221 h 415"/>
              <a:gd name="T14" fmla="*/ 41 w 442"/>
              <a:gd name="T15" fmla="*/ 41 h 415"/>
              <a:gd name="T16" fmla="*/ 83 w 442"/>
              <a:gd name="T17" fmla="*/ 0 h 415"/>
              <a:gd name="T18" fmla="*/ 83 w 442"/>
              <a:gd name="T19" fmla="*/ 290 h 415"/>
              <a:gd name="T20" fmla="*/ 359 w 442"/>
              <a:gd name="T21" fmla="*/ 290 h 415"/>
              <a:gd name="T22" fmla="*/ 379 w 442"/>
              <a:gd name="T23" fmla="*/ 298 h 415"/>
              <a:gd name="T24" fmla="*/ 434 w 442"/>
              <a:gd name="T25" fmla="*/ 354 h 415"/>
              <a:gd name="T26" fmla="*/ 442 w 442"/>
              <a:gd name="T27" fmla="*/ 373 h 415"/>
              <a:gd name="T28" fmla="*/ 442 w 442"/>
              <a:gd name="T29" fmla="*/ 387 h 415"/>
              <a:gd name="T30" fmla="*/ 415 w 442"/>
              <a:gd name="T31" fmla="*/ 415 h 415"/>
              <a:gd name="T32" fmla="*/ 28 w 442"/>
              <a:gd name="T33" fmla="*/ 415 h 415"/>
              <a:gd name="T34" fmla="*/ 0 w 442"/>
              <a:gd name="T35" fmla="*/ 387 h 415"/>
              <a:gd name="T36" fmla="*/ 0 w 442"/>
              <a:gd name="T37" fmla="*/ 373 h 415"/>
              <a:gd name="T38" fmla="*/ 8 w 442"/>
              <a:gd name="T39" fmla="*/ 353 h 415"/>
              <a:gd name="T40" fmla="*/ 63 w 442"/>
              <a:gd name="T41" fmla="*/ 298 h 415"/>
              <a:gd name="T42" fmla="*/ 83 w 442"/>
              <a:gd name="T43" fmla="*/ 290 h 415"/>
              <a:gd name="T44" fmla="*/ 180 w 442"/>
              <a:gd name="T45" fmla="*/ 359 h 415"/>
              <a:gd name="T46" fmla="*/ 166 w 442"/>
              <a:gd name="T47" fmla="*/ 373 h 415"/>
              <a:gd name="T48" fmla="*/ 180 w 442"/>
              <a:gd name="T49" fmla="*/ 387 h 415"/>
              <a:gd name="T50" fmla="*/ 263 w 442"/>
              <a:gd name="T51" fmla="*/ 387 h 415"/>
              <a:gd name="T52" fmla="*/ 276 w 442"/>
              <a:gd name="T53" fmla="*/ 373 h 415"/>
              <a:gd name="T54" fmla="*/ 263 w 442"/>
              <a:gd name="T55" fmla="*/ 359 h 415"/>
              <a:gd name="T56" fmla="*/ 180 w 442"/>
              <a:gd name="T57" fmla="*/ 359 h 415"/>
              <a:gd name="T58" fmla="*/ 83 w 442"/>
              <a:gd name="T59" fmla="*/ 41 h 415"/>
              <a:gd name="T60" fmla="*/ 83 w 442"/>
              <a:gd name="T61" fmla="*/ 221 h 415"/>
              <a:gd name="T62" fmla="*/ 359 w 442"/>
              <a:gd name="T63" fmla="*/ 221 h 415"/>
              <a:gd name="T64" fmla="*/ 359 w 442"/>
              <a:gd name="T65" fmla="*/ 41 h 415"/>
              <a:gd name="T66" fmla="*/ 83 w 442"/>
              <a:gd name="T67" fmla="*/ 41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2" h="415">
                <a:moveTo>
                  <a:pt x="83" y="0"/>
                </a:moveTo>
                <a:cubicBezTo>
                  <a:pt x="359" y="0"/>
                  <a:pt x="359" y="0"/>
                  <a:pt x="359" y="0"/>
                </a:cubicBezTo>
                <a:cubicBezTo>
                  <a:pt x="382" y="0"/>
                  <a:pt x="401" y="18"/>
                  <a:pt x="401" y="41"/>
                </a:cubicBezTo>
                <a:cubicBezTo>
                  <a:pt x="401" y="221"/>
                  <a:pt x="401" y="221"/>
                  <a:pt x="401" y="221"/>
                </a:cubicBezTo>
                <a:cubicBezTo>
                  <a:pt x="401" y="244"/>
                  <a:pt x="382" y="262"/>
                  <a:pt x="359" y="262"/>
                </a:cubicBezTo>
                <a:cubicBezTo>
                  <a:pt x="83" y="262"/>
                  <a:pt x="83" y="262"/>
                  <a:pt x="83" y="262"/>
                </a:cubicBezTo>
                <a:cubicBezTo>
                  <a:pt x="60" y="262"/>
                  <a:pt x="41" y="244"/>
                  <a:pt x="41" y="221"/>
                </a:cubicBezTo>
                <a:cubicBezTo>
                  <a:pt x="41" y="41"/>
                  <a:pt x="41" y="41"/>
                  <a:pt x="41" y="41"/>
                </a:cubicBezTo>
                <a:cubicBezTo>
                  <a:pt x="41" y="18"/>
                  <a:pt x="60" y="0"/>
                  <a:pt x="83" y="0"/>
                </a:cubicBezTo>
                <a:close/>
                <a:moveTo>
                  <a:pt x="83" y="290"/>
                </a:moveTo>
                <a:cubicBezTo>
                  <a:pt x="359" y="290"/>
                  <a:pt x="359" y="290"/>
                  <a:pt x="359" y="290"/>
                </a:cubicBezTo>
                <a:cubicBezTo>
                  <a:pt x="367" y="290"/>
                  <a:pt x="374" y="293"/>
                  <a:pt x="379" y="298"/>
                </a:cubicBezTo>
                <a:cubicBezTo>
                  <a:pt x="434" y="354"/>
                  <a:pt x="434" y="354"/>
                  <a:pt x="434" y="354"/>
                </a:cubicBezTo>
                <a:cubicBezTo>
                  <a:pt x="440" y="359"/>
                  <a:pt x="442" y="366"/>
                  <a:pt x="442" y="373"/>
                </a:cubicBezTo>
                <a:cubicBezTo>
                  <a:pt x="442" y="387"/>
                  <a:pt x="442" y="387"/>
                  <a:pt x="442" y="387"/>
                </a:cubicBezTo>
                <a:cubicBezTo>
                  <a:pt x="442" y="402"/>
                  <a:pt x="430" y="415"/>
                  <a:pt x="415" y="415"/>
                </a:cubicBezTo>
                <a:cubicBezTo>
                  <a:pt x="28" y="415"/>
                  <a:pt x="28" y="415"/>
                  <a:pt x="28" y="415"/>
                </a:cubicBezTo>
                <a:cubicBezTo>
                  <a:pt x="12" y="415"/>
                  <a:pt x="0" y="402"/>
                  <a:pt x="0" y="387"/>
                </a:cubicBezTo>
                <a:cubicBezTo>
                  <a:pt x="0" y="373"/>
                  <a:pt x="0" y="373"/>
                  <a:pt x="0" y="373"/>
                </a:cubicBezTo>
                <a:cubicBezTo>
                  <a:pt x="0" y="365"/>
                  <a:pt x="3" y="358"/>
                  <a:pt x="8" y="353"/>
                </a:cubicBezTo>
                <a:cubicBezTo>
                  <a:pt x="63" y="298"/>
                  <a:pt x="63" y="298"/>
                  <a:pt x="63" y="298"/>
                </a:cubicBezTo>
                <a:cubicBezTo>
                  <a:pt x="68" y="293"/>
                  <a:pt x="76" y="290"/>
                  <a:pt x="83" y="290"/>
                </a:cubicBezTo>
                <a:close/>
                <a:moveTo>
                  <a:pt x="180" y="359"/>
                </a:moveTo>
                <a:cubicBezTo>
                  <a:pt x="172" y="359"/>
                  <a:pt x="166" y="365"/>
                  <a:pt x="166" y="373"/>
                </a:cubicBezTo>
                <a:cubicBezTo>
                  <a:pt x="166" y="381"/>
                  <a:pt x="172" y="387"/>
                  <a:pt x="180" y="387"/>
                </a:cubicBezTo>
                <a:cubicBezTo>
                  <a:pt x="263" y="387"/>
                  <a:pt x="263" y="387"/>
                  <a:pt x="263" y="387"/>
                </a:cubicBezTo>
                <a:cubicBezTo>
                  <a:pt x="270" y="387"/>
                  <a:pt x="276" y="381"/>
                  <a:pt x="276" y="373"/>
                </a:cubicBezTo>
                <a:cubicBezTo>
                  <a:pt x="276" y="365"/>
                  <a:pt x="270" y="359"/>
                  <a:pt x="263" y="359"/>
                </a:cubicBezTo>
                <a:cubicBezTo>
                  <a:pt x="180" y="359"/>
                  <a:pt x="180" y="359"/>
                  <a:pt x="180" y="359"/>
                </a:cubicBezTo>
                <a:close/>
                <a:moveTo>
                  <a:pt x="83" y="41"/>
                </a:moveTo>
                <a:cubicBezTo>
                  <a:pt x="83" y="221"/>
                  <a:pt x="83" y="221"/>
                  <a:pt x="83" y="221"/>
                </a:cubicBezTo>
                <a:cubicBezTo>
                  <a:pt x="359" y="221"/>
                  <a:pt x="359" y="221"/>
                  <a:pt x="359" y="221"/>
                </a:cubicBezTo>
                <a:cubicBezTo>
                  <a:pt x="359" y="41"/>
                  <a:pt x="359" y="41"/>
                  <a:pt x="359" y="41"/>
                </a:cubicBezTo>
                <a:lnTo>
                  <a:pt x="83" y="41"/>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39"/>
          <p:cNvSpPr>
            <a:spLocks/>
          </p:cNvSpPr>
          <p:nvPr userDrawn="1"/>
        </p:nvSpPr>
        <p:spPr bwMode="auto">
          <a:xfrm>
            <a:off x="4624409" y="2838834"/>
            <a:ext cx="333503" cy="380803"/>
          </a:xfrm>
          <a:custGeom>
            <a:avLst/>
            <a:gdLst>
              <a:gd name="T0" fmla="*/ 314 w 391"/>
              <a:gd name="T1" fmla="*/ 0 h 446"/>
              <a:gd name="T2" fmla="*/ 238 w 391"/>
              <a:gd name="T3" fmla="*/ 77 h 446"/>
              <a:gd name="T4" fmla="*/ 239 w 391"/>
              <a:gd name="T5" fmla="*/ 91 h 446"/>
              <a:gd name="T6" fmla="*/ 123 w 391"/>
              <a:gd name="T7" fmla="*/ 162 h 446"/>
              <a:gd name="T8" fmla="*/ 77 w 391"/>
              <a:gd name="T9" fmla="*/ 146 h 446"/>
              <a:gd name="T10" fmla="*/ 0 w 391"/>
              <a:gd name="T11" fmla="*/ 223 h 446"/>
              <a:gd name="T12" fmla="*/ 77 w 391"/>
              <a:gd name="T13" fmla="*/ 300 h 446"/>
              <a:gd name="T14" fmla="*/ 123 w 391"/>
              <a:gd name="T15" fmla="*/ 284 h 446"/>
              <a:gd name="T16" fmla="*/ 239 w 391"/>
              <a:gd name="T17" fmla="*/ 356 h 446"/>
              <a:gd name="T18" fmla="*/ 238 w 391"/>
              <a:gd name="T19" fmla="*/ 370 h 446"/>
              <a:gd name="T20" fmla="*/ 314 w 391"/>
              <a:gd name="T21" fmla="*/ 446 h 446"/>
              <a:gd name="T22" fmla="*/ 391 w 391"/>
              <a:gd name="T23" fmla="*/ 370 h 446"/>
              <a:gd name="T24" fmla="*/ 314 w 391"/>
              <a:gd name="T25" fmla="*/ 293 h 446"/>
              <a:gd name="T26" fmla="*/ 268 w 391"/>
              <a:gd name="T27" fmla="*/ 308 h 446"/>
              <a:gd name="T28" fmla="*/ 153 w 391"/>
              <a:gd name="T29" fmla="*/ 237 h 446"/>
              <a:gd name="T30" fmla="*/ 154 w 391"/>
              <a:gd name="T31" fmla="*/ 223 h 446"/>
              <a:gd name="T32" fmla="*/ 153 w 391"/>
              <a:gd name="T33" fmla="*/ 209 h 446"/>
              <a:gd name="T34" fmla="*/ 268 w 391"/>
              <a:gd name="T35" fmla="*/ 138 h 446"/>
              <a:gd name="T36" fmla="*/ 314 w 391"/>
              <a:gd name="T37" fmla="*/ 153 h 446"/>
              <a:gd name="T38" fmla="*/ 391 w 391"/>
              <a:gd name="T39" fmla="*/ 77 h 446"/>
              <a:gd name="T40" fmla="*/ 314 w 391"/>
              <a:gd name="T41" fmla="*/ 0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1" h="446">
                <a:moveTo>
                  <a:pt x="314" y="0"/>
                </a:moveTo>
                <a:cubicBezTo>
                  <a:pt x="272" y="0"/>
                  <a:pt x="238" y="34"/>
                  <a:pt x="238" y="77"/>
                </a:cubicBezTo>
                <a:cubicBezTo>
                  <a:pt x="238" y="81"/>
                  <a:pt x="238" y="86"/>
                  <a:pt x="239" y="91"/>
                </a:cubicBezTo>
                <a:cubicBezTo>
                  <a:pt x="123" y="162"/>
                  <a:pt x="123" y="162"/>
                  <a:pt x="123" y="162"/>
                </a:cubicBezTo>
                <a:cubicBezTo>
                  <a:pt x="111" y="152"/>
                  <a:pt x="95" y="146"/>
                  <a:pt x="77" y="146"/>
                </a:cubicBezTo>
                <a:cubicBezTo>
                  <a:pt x="35" y="146"/>
                  <a:pt x="0" y="181"/>
                  <a:pt x="0" y="223"/>
                </a:cubicBezTo>
                <a:cubicBezTo>
                  <a:pt x="0" y="266"/>
                  <a:pt x="35" y="300"/>
                  <a:pt x="77" y="300"/>
                </a:cubicBezTo>
                <a:cubicBezTo>
                  <a:pt x="95" y="300"/>
                  <a:pt x="111" y="294"/>
                  <a:pt x="123" y="284"/>
                </a:cubicBezTo>
                <a:cubicBezTo>
                  <a:pt x="239" y="356"/>
                  <a:pt x="239" y="356"/>
                  <a:pt x="239" y="356"/>
                </a:cubicBezTo>
                <a:cubicBezTo>
                  <a:pt x="238" y="360"/>
                  <a:pt x="238" y="365"/>
                  <a:pt x="238" y="370"/>
                </a:cubicBezTo>
                <a:cubicBezTo>
                  <a:pt x="238" y="412"/>
                  <a:pt x="272" y="446"/>
                  <a:pt x="314" y="446"/>
                </a:cubicBezTo>
                <a:cubicBezTo>
                  <a:pt x="357" y="446"/>
                  <a:pt x="391" y="412"/>
                  <a:pt x="391" y="370"/>
                </a:cubicBezTo>
                <a:cubicBezTo>
                  <a:pt x="391" y="327"/>
                  <a:pt x="357" y="293"/>
                  <a:pt x="314" y="293"/>
                </a:cubicBezTo>
                <a:cubicBezTo>
                  <a:pt x="297" y="293"/>
                  <a:pt x="281" y="299"/>
                  <a:pt x="268" y="308"/>
                </a:cubicBezTo>
                <a:cubicBezTo>
                  <a:pt x="153" y="237"/>
                  <a:pt x="153" y="237"/>
                  <a:pt x="153" y="237"/>
                </a:cubicBezTo>
                <a:cubicBezTo>
                  <a:pt x="154" y="233"/>
                  <a:pt x="154" y="228"/>
                  <a:pt x="154" y="223"/>
                </a:cubicBezTo>
                <a:cubicBezTo>
                  <a:pt x="154" y="218"/>
                  <a:pt x="154" y="214"/>
                  <a:pt x="153" y="209"/>
                </a:cubicBezTo>
                <a:cubicBezTo>
                  <a:pt x="268" y="138"/>
                  <a:pt x="268" y="138"/>
                  <a:pt x="268" y="138"/>
                </a:cubicBezTo>
                <a:cubicBezTo>
                  <a:pt x="281" y="148"/>
                  <a:pt x="297" y="153"/>
                  <a:pt x="314" y="153"/>
                </a:cubicBezTo>
                <a:cubicBezTo>
                  <a:pt x="357" y="153"/>
                  <a:pt x="391" y="119"/>
                  <a:pt x="391" y="77"/>
                </a:cubicBezTo>
                <a:cubicBezTo>
                  <a:pt x="391" y="34"/>
                  <a:pt x="357" y="0"/>
                  <a:pt x="314"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658" name="Freeform 19"/>
          <p:cNvSpPr>
            <a:spLocks/>
          </p:cNvSpPr>
          <p:nvPr userDrawn="1"/>
        </p:nvSpPr>
        <p:spPr bwMode="auto">
          <a:xfrm>
            <a:off x="4593230" y="7258543"/>
            <a:ext cx="395861" cy="395861"/>
          </a:xfrm>
          <a:custGeom>
            <a:avLst/>
            <a:gdLst>
              <a:gd name="T0" fmla="*/ 340 w 435"/>
              <a:gd name="T1" fmla="*/ 190 h 435"/>
              <a:gd name="T2" fmla="*/ 408 w 435"/>
              <a:gd name="T3" fmla="*/ 190 h 435"/>
              <a:gd name="T4" fmla="*/ 435 w 435"/>
              <a:gd name="T5" fmla="*/ 218 h 435"/>
              <a:gd name="T6" fmla="*/ 427 w 435"/>
              <a:gd name="T7" fmla="*/ 237 h 435"/>
              <a:gd name="T8" fmla="*/ 237 w 435"/>
              <a:gd name="T9" fmla="*/ 427 h 435"/>
              <a:gd name="T10" fmla="*/ 218 w 435"/>
              <a:gd name="T11" fmla="*/ 435 h 435"/>
              <a:gd name="T12" fmla="*/ 198 w 435"/>
              <a:gd name="T13" fmla="*/ 427 h 435"/>
              <a:gd name="T14" fmla="*/ 8 w 435"/>
              <a:gd name="T15" fmla="*/ 237 h 435"/>
              <a:gd name="T16" fmla="*/ 0 w 435"/>
              <a:gd name="T17" fmla="*/ 218 h 435"/>
              <a:gd name="T18" fmla="*/ 27 w 435"/>
              <a:gd name="T19" fmla="*/ 190 h 435"/>
              <a:gd name="T20" fmla="*/ 95 w 435"/>
              <a:gd name="T21" fmla="*/ 190 h 435"/>
              <a:gd name="T22" fmla="*/ 95 w 435"/>
              <a:gd name="T23" fmla="*/ 27 h 435"/>
              <a:gd name="T24" fmla="*/ 122 w 435"/>
              <a:gd name="T25" fmla="*/ 0 h 435"/>
              <a:gd name="T26" fmla="*/ 313 w 435"/>
              <a:gd name="T27" fmla="*/ 0 h 435"/>
              <a:gd name="T28" fmla="*/ 340 w 435"/>
              <a:gd name="T29" fmla="*/ 27 h 435"/>
              <a:gd name="T30" fmla="*/ 340 w 435"/>
              <a:gd name="T31" fmla="*/ 190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5" h="435">
                <a:moveTo>
                  <a:pt x="340" y="190"/>
                </a:moveTo>
                <a:cubicBezTo>
                  <a:pt x="408" y="190"/>
                  <a:pt x="408" y="190"/>
                  <a:pt x="408" y="190"/>
                </a:cubicBezTo>
                <a:cubicBezTo>
                  <a:pt x="423" y="190"/>
                  <a:pt x="435" y="203"/>
                  <a:pt x="435" y="218"/>
                </a:cubicBezTo>
                <a:cubicBezTo>
                  <a:pt x="435" y="225"/>
                  <a:pt x="432" y="232"/>
                  <a:pt x="427" y="237"/>
                </a:cubicBezTo>
                <a:cubicBezTo>
                  <a:pt x="237" y="427"/>
                  <a:pt x="237" y="427"/>
                  <a:pt x="237" y="427"/>
                </a:cubicBezTo>
                <a:cubicBezTo>
                  <a:pt x="231" y="432"/>
                  <a:pt x="225" y="435"/>
                  <a:pt x="218" y="435"/>
                </a:cubicBezTo>
                <a:cubicBezTo>
                  <a:pt x="211" y="435"/>
                  <a:pt x="204" y="432"/>
                  <a:pt x="198" y="427"/>
                </a:cubicBezTo>
                <a:cubicBezTo>
                  <a:pt x="8" y="237"/>
                  <a:pt x="8" y="237"/>
                  <a:pt x="8" y="237"/>
                </a:cubicBezTo>
                <a:cubicBezTo>
                  <a:pt x="3" y="232"/>
                  <a:pt x="0" y="225"/>
                  <a:pt x="0" y="218"/>
                </a:cubicBezTo>
                <a:cubicBezTo>
                  <a:pt x="0" y="203"/>
                  <a:pt x="12" y="190"/>
                  <a:pt x="27" y="190"/>
                </a:cubicBezTo>
                <a:cubicBezTo>
                  <a:pt x="95" y="190"/>
                  <a:pt x="95" y="190"/>
                  <a:pt x="95" y="190"/>
                </a:cubicBezTo>
                <a:cubicBezTo>
                  <a:pt x="95" y="27"/>
                  <a:pt x="95" y="27"/>
                  <a:pt x="95" y="27"/>
                </a:cubicBezTo>
                <a:cubicBezTo>
                  <a:pt x="95" y="12"/>
                  <a:pt x="107" y="0"/>
                  <a:pt x="122" y="0"/>
                </a:cubicBezTo>
                <a:cubicBezTo>
                  <a:pt x="313" y="0"/>
                  <a:pt x="313" y="0"/>
                  <a:pt x="313" y="0"/>
                </a:cubicBezTo>
                <a:cubicBezTo>
                  <a:pt x="328" y="0"/>
                  <a:pt x="340" y="12"/>
                  <a:pt x="340" y="27"/>
                </a:cubicBezTo>
                <a:lnTo>
                  <a:pt x="340" y="19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670" name="Group 669"/>
          <p:cNvGrpSpPr/>
          <p:nvPr userDrawn="1"/>
        </p:nvGrpSpPr>
        <p:grpSpPr>
          <a:xfrm>
            <a:off x="4590987" y="6527427"/>
            <a:ext cx="400346" cy="482712"/>
            <a:chOff x="-2117725" y="338138"/>
            <a:chExt cx="4537075" cy="5470525"/>
          </a:xfrm>
          <a:solidFill>
            <a:schemeClr val="accent3"/>
          </a:solidFill>
        </p:grpSpPr>
        <p:sp>
          <p:nvSpPr>
            <p:cNvPr id="671" name="Freeform 6"/>
            <p:cNvSpPr>
              <a:spLocks noEditPoints="1"/>
            </p:cNvSpPr>
            <p:nvPr/>
          </p:nvSpPr>
          <p:spPr bwMode="auto">
            <a:xfrm>
              <a:off x="-2117725" y="338138"/>
              <a:ext cx="4537075" cy="5470525"/>
            </a:xfrm>
            <a:custGeom>
              <a:avLst/>
              <a:gdLst>
                <a:gd name="T0" fmla="*/ 1173 w 1210"/>
                <a:gd name="T1" fmla="*/ 480 h 1459"/>
                <a:gd name="T2" fmla="*/ 729 w 1210"/>
                <a:gd name="T3" fmla="*/ 37 h 1459"/>
                <a:gd name="T4" fmla="*/ 678 w 1210"/>
                <a:gd name="T5" fmla="*/ 0 h 1459"/>
                <a:gd name="T6" fmla="*/ 651 w 1210"/>
                <a:gd name="T7" fmla="*/ 0 h 1459"/>
                <a:gd name="T8" fmla="*/ 600 w 1210"/>
                <a:gd name="T9" fmla="*/ 36 h 1459"/>
                <a:gd name="T10" fmla="*/ 402 w 1210"/>
                <a:gd name="T11" fmla="*/ 234 h 1459"/>
                <a:gd name="T12" fmla="*/ 140 w 1210"/>
                <a:gd name="T13" fmla="*/ 494 h 1459"/>
                <a:gd name="T14" fmla="*/ 120 w 1210"/>
                <a:gd name="T15" fmla="*/ 563 h 1459"/>
                <a:gd name="T16" fmla="*/ 184 w 1210"/>
                <a:gd name="T17" fmla="*/ 614 h 1459"/>
                <a:gd name="T18" fmla="*/ 341 w 1210"/>
                <a:gd name="T19" fmla="*/ 615 h 1459"/>
                <a:gd name="T20" fmla="*/ 357 w 1210"/>
                <a:gd name="T21" fmla="*/ 630 h 1459"/>
                <a:gd name="T22" fmla="*/ 357 w 1210"/>
                <a:gd name="T23" fmla="*/ 665 h 1459"/>
                <a:gd name="T24" fmla="*/ 348 w 1210"/>
                <a:gd name="T25" fmla="*/ 676 h 1459"/>
                <a:gd name="T26" fmla="*/ 116 w 1210"/>
                <a:gd name="T27" fmla="*/ 787 h 1459"/>
                <a:gd name="T28" fmla="*/ 2 w 1210"/>
                <a:gd name="T29" fmla="*/ 1023 h 1459"/>
                <a:gd name="T30" fmla="*/ 0 w 1210"/>
                <a:gd name="T31" fmla="*/ 1029 h 1459"/>
                <a:gd name="T32" fmla="*/ 0 w 1210"/>
                <a:gd name="T33" fmla="*/ 1102 h 1459"/>
                <a:gd name="T34" fmla="*/ 5 w 1210"/>
                <a:gd name="T35" fmla="*/ 1132 h 1459"/>
                <a:gd name="T36" fmla="*/ 90 w 1210"/>
                <a:gd name="T37" fmla="*/ 1317 h 1459"/>
                <a:gd name="T38" fmla="*/ 348 w 1210"/>
                <a:gd name="T39" fmla="*/ 1457 h 1459"/>
                <a:gd name="T40" fmla="*/ 355 w 1210"/>
                <a:gd name="T41" fmla="*/ 1459 h 1459"/>
                <a:gd name="T42" fmla="*/ 434 w 1210"/>
                <a:gd name="T43" fmla="*/ 1459 h 1459"/>
                <a:gd name="T44" fmla="*/ 460 w 1210"/>
                <a:gd name="T45" fmla="*/ 1455 h 1459"/>
                <a:gd name="T46" fmla="*/ 539 w 1210"/>
                <a:gd name="T47" fmla="*/ 1433 h 1459"/>
                <a:gd name="T48" fmla="*/ 563 w 1210"/>
                <a:gd name="T49" fmla="*/ 1429 h 1459"/>
                <a:gd name="T50" fmla="*/ 892 w 1210"/>
                <a:gd name="T51" fmla="*/ 1428 h 1459"/>
                <a:gd name="T52" fmla="*/ 942 w 1210"/>
                <a:gd name="T53" fmla="*/ 1415 h 1459"/>
                <a:gd name="T54" fmla="*/ 972 w 1210"/>
                <a:gd name="T55" fmla="*/ 1357 h 1459"/>
                <a:gd name="T56" fmla="*/ 972 w 1210"/>
                <a:gd name="T57" fmla="*/ 725 h 1459"/>
                <a:gd name="T58" fmla="*/ 972 w 1210"/>
                <a:gd name="T59" fmla="*/ 627 h 1459"/>
                <a:gd name="T60" fmla="*/ 985 w 1210"/>
                <a:gd name="T61" fmla="*/ 615 h 1459"/>
                <a:gd name="T62" fmla="*/ 1135 w 1210"/>
                <a:gd name="T63" fmla="*/ 615 h 1459"/>
                <a:gd name="T64" fmla="*/ 1208 w 1210"/>
                <a:gd name="T65" fmla="*/ 567 h 1459"/>
                <a:gd name="T66" fmla="*/ 1210 w 1210"/>
                <a:gd name="T67" fmla="*/ 564 h 1459"/>
                <a:gd name="T68" fmla="*/ 1210 w 1210"/>
                <a:gd name="T69" fmla="*/ 532 h 1459"/>
                <a:gd name="T70" fmla="*/ 1173 w 1210"/>
                <a:gd name="T71" fmla="*/ 480 h 1459"/>
                <a:gd name="T72" fmla="*/ 394 w 1210"/>
                <a:gd name="T73" fmla="*/ 1391 h 1459"/>
                <a:gd name="T74" fmla="*/ 74 w 1210"/>
                <a:gd name="T75" fmla="*/ 1070 h 1459"/>
                <a:gd name="T76" fmla="*/ 402 w 1210"/>
                <a:gd name="T77" fmla="*/ 748 h 1459"/>
                <a:gd name="T78" fmla="*/ 716 w 1210"/>
                <a:gd name="T79" fmla="*/ 1068 h 1459"/>
                <a:gd name="T80" fmla="*/ 394 w 1210"/>
                <a:gd name="T81" fmla="*/ 1391 h 1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10" h="1459">
                  <a:moveTo>
                    <a:pt x="1173" y="480"/>
                  </a:moveTo>
                  <a:cubicBezTo>
                    <a:pt x="1025" y="333"/>
                    <a:pt x="877" y="185"/>
                    <a:pt x="729" y="37"/>
                  </a:cubicBezTo>
                  <a:cubicBezTo>
                    <a:pt x="714" y="22"/>
                    <a:pt x="699" y="7"/>
                    <a:pt x="678" y="0"/>
                  </a:cubicBezTo>
                  <a:cubicBezTo>
                    <a:pt x="669" y="0"/>
                    <a:pt x="660" y="0"/>
                    <a:pt x="651" y="0"/>
                  </a:cubicBezTo>
                  <a:cubicBezTo>
                    <a:pt x="630" y="7"/>
                    <a:pt x="615" y="21"/>
                    <a:pt x="600" y="36"/>
                  </a:cubicBezTo>
                  <a:cubicBezTo>
                    <a:pt x="534" y="102"/>
                    <a:pt x="468" y="168"/>
                    <a:pt x="402" y="234"/>
                  </a:cubicBezTo>
                  <a:cubicBezTo>
                    <a:pt x="315" y="321"/>
                    <a:pt x="228" y="407"/>
                    <a:pt x="140" y="494"/>
                  </a:cubicBezTo>
                  <a:cubicBezTo>
                    <a:pt x="121" y="513"/>
                    <a:pt x="115" y="537"/>
                    <a:pt x="120" y="563"/>
                  </a:cubicBezTo>
                  <a:cubicBezTo>
                    <a:pt x="125" y="593"/>
                    <a:pt x="153" y="614"/>
                    <a:pt x="184" y="614"/>
                  </a:cubicBezTo>
                  <a:cubicBezTo>
                    <a:pt x="237" y="615"/>
                    <a:pt x="289" y="614"/>
                    <a:pt x="341" y="615"/>
                  </a:cubicBezTo>
                  <a:cubicBezTo>
                    <a:pt x="357" y="615"/>
                    <a:pt x="357" y="615"/>
                    <a:pt x="357" y="630"/>
                  </a:cubicBezTo>
                  <a:cubicBezTo>
                    <a:pt x="357" y="642"/>
                    <a:pt x="357" y="654"/>
                    <a:pt x="357" y="665"/>
                  </a:cubicBezTo>
                  <a:cubicBezTo>
                    <a:pt x="357" y="672"/>
                    <a:pt x="355" y="675"/>
                    <a:pt x="348" y="676"/>
                  </a:cubicBezTo>
                  <a:cubicBezTo>
                    <a:pt x="258" y="686"/>
                    <a:pt x="181" y="723"/>
                    <a:pt x="116" y="787"/>
                  </a:cubicBezTo>
                  <a:cubicBezTo>
                    <a:pt x="50" y="852"/>
                    <a:pt x="12" y="931"/>
                    <a:pt x="2" y="1023"/>
                  </a:cubicBezTo>
                  <a:cubicBezTo>
                    <a:pt x="1" y="1025"/>
                    <a:pt x="0" y="1027"/>
                    <a:pt x="0" y="1029"/>
                  </a:cubicBezTo>
                  <a:cubicBezTo>
                    <a:pt x="0" y="1053"/>
                    <a:pt x="0" y="1078"/>
                    <a:pt x="0" y="1102"/>
                  </a:cubicBezTo>
                  <a:cubicBezTo>
                    <a:pt x="2" y="1112"/>
                    <a:pt x="3" y="1122"/>
                    <a:pt x="5" y="1132"/>
                  </a:cubicBezTo>
                  <a:cubicBezTo>
                    <a:pt x="17" y="1202"/>
                    <a:pt x="45" y="1264"/>
                    <a:pt x="90" y="1317"/>
                  </a:cubicBezTo>
                  <a:cubicBezTo>
                    <a:pt x="158" y="1397"/>
                    <a:pt x="244" y="1444"/>
                    <a:pt x="348" y="1457"/>
                  </a:cubicBezTo>
                  <a:cubicBezTo>
                    <a:pt x="350" y="1458"/>
                    <a:pt x="353" y="1459"/>
                    <a:pt x="355" y="1459"/>
                  </a:cubicBezTo>
                  <a:cubicBezTo>
                    <a:pt x="381" y="1459"/>
                    <a:pt x="408" y="1459"/>
                    <a:pt x="434" y="1459"/>
                  </a:cubicBezTo>
                  <a:cubicBezTo>
                    <a:pt x="443" y="1458"/>
                    <a:pt x="452" y="1457"/>
                    <a:pt x="460" y="1455"/>
                  </a:cubicBezTo>
                  <a:cubicBezTo>
                    <a:pt x="486" y="1448"/>
                    <a:pt x="512" y="1440"/>
                    <a:pt x="539" y="1433"/>
                  </a:cubicBezTo>
                  <a:cubicBezTo>
                    <a:pt x="547" y="1431"/>
                    <a:pt x="555" y="1429"/>
                    <a:pt x="563" y="1429"/>
                  </a:cubicBezTo>
                  <a:cubicBezTo>
                    <a:pt x="673" y="1428"/>
                    <a:pt x="782" y="1428"/>
                    <a:pt x="892" y="1428"/>
                  </a:cubicBezTo>
                  <a:cubicBezTo>
                    <a:pt x="910" y="1428"/>
                    <a:pt x="927" y="1426"/>
                    <a:pt x="942" y="1415"/>
                  </a:cubicBezTo>
                  <a:cubicBezTo>
                    <a:pt x="962" y="1400"/>
                    <a:pt x="972" y="1381"/>
                    <a:pt x="972" y="1357"/>
                  </a:cubicBezTo>
                  <a:cubicBezTo>
                    <a:pt x="972" y="1146"/>
                    <a:pt x="972" y="936"/>
                    <a:pt x="972" y="725"/>
                  </a:cubicBezTo>
                  <a:cubicBezTo>
                    <a:pt x="972" y="693"/>
                    <a:pt x="972" y="660"/>
                    <a:pt x="972" y="627"/>
                  </a:cubicBezTo>
                  <a:cubicBezTo>
                    <a:pt x="972" y="615"/>
                    <a:pt x="972" y="615"/>
                    <a:pt x="985" y="615"/>
                  </a:cubicBezTo>
                  <a:cubicBezTo>
                    <a:pt x="1035" y="615"/>
                    <a:pt x="1085" y="614"/>
                    <a:pt x="1135" y="615"/>
                  </a:cubicBezTo>
                  <a:cubicBezTo>
                    <a:pt x="1171" y="615"/>
                    <a:pt x="1196" y="601"/>
                    <a:pt x="1208" y="567"/>
                  </a:cubicBezTo>
                  <a:cubicBezTo>
                    <a:pt x="1208" y="566"/>
                    <a:pt x="1209" y="565"/>
                    <a:pt x="1210" y="564"/>
                  </a:cubicBezTo>
                  <a:cubicBezTo>
                    <a:pt x="1210" y="554"/>
                    <a:pt x="1210" y="543"/>
                    <a:pt x="1210" y="532"/>
                  </a:cubicBezTo>
                  <a:cubicBezTo>
                    <a:pt x="1203" y="511"/>
                    <a:pt x="1188" y="495"/>
                    <a:pt x="1173" y="480"/>
                  </a:cubicBezTo>
                  <a:close/>
                  <a:moveTo>
                    <a:pt x="394" y="1391"/>
                  </a:moveTo>
                  <a:cubicBezTo>
                    <a:pt x="216" y="1391"/>
                    <a:pt x="74" y="1249"/>
                    <a:pt x="74" y="1070"/>
                  </a:cubicBezTo>
                  <a:cubicBezTo>
                    <a:pt x="73" y="888"/>
                    <a:pt x="224" y="744"/>
                    <a:pt x="402" y="748"/>
                  </a:cubicBezTo>
                  <a:cubicBezTo>
                    <a:pt x="569" y="752"/>
                    <a:pt x="714" y="891"/>
                    <a:pt x="716" y="1068"/>
                  </a:cubicBezTo>
                  <a:cubicBezTo>
                    <a:pt x="714" y="1249"/>
                    <a:pt x="573" y="1392"/>
                    <a:pt x="394" y="13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2" name="Freeform 671"/>
            <p:cNvSpPr>
              <a:spLocks noEditPoints="1"/>
            </p:cNvSpPr>
            <p:nvPr/>
          </p:nvSpPr>
          <p:spPr bwMode="auto">
            <a:xfrm>
              <a:off x="-1239838" y="3363913"/>
              <a:ext cx="1211263" cy="1968500"/>
            </a:xfrm>
            <a:custGeom>
              <a:avLst/>
              <a:gdLst>
                <a:gd name="T0" fmla="*/ 224 w 323"/>
                <a:gd name="T1" fmla="*/ 224 h 525"/>
                <a:gd name="T2" fmla="*/ 193 w 323"/>
                <a:gd name="T3" fmla="*/ 222 h 525"/>
                <a:gd name="T4" fmla="*/ 181 w 323"/>
                <a:gd name="T5" fmla="*/ 210 h 525"/>
                <a:gd name="T6" fmla="*/ 181 w 323"/>
                <a:gd name="T7" fmla="*/ 173 h 525"/>
                <a:gd name="T8" fmla="*/ 181 w 323"/>
                <a:gd name="T9" fmla="*/ 134 h 525"/>
                <a:gd name="T10" fmla="*/ 192 w 323"/>
                <a:gd name="T11" fmla="*/ 122 h 525"/>
                <a:gd name="T12" fmla="*/ 239 w 323"/>
                <a:gd name="T13" fmla="*/ 149 h 525"/>
                <a:gd name="T14" fmla="*/ 291 w 323"/>
                <a:gd name="T15" fmla="*/ 166 h 525"/>
                <a:gd name="T16" fmla="*/ 313 w 323"/>
                <a:gd name="T17" fmla="*/ 119 h 525"/>
                <a:gd name="T18" fmla="*/ 278 w 323"/>
                <a:gd name="T19" fmla="*/ 68 h 525"/>
                <a:gd name="T20" fmla="*/ 200 w 323"/>
                <a:gd name="T21" fmla="*/ 40 h 525"/>
                <a:gd name="T22" fmla="*/ 181 w 323"/>
                <a:gd name="T23" fmla="*/ 19 h 525"/>
                <a:gd name="T24" fmla="*/ 161 w 323"/>
                <a:gd name="T25" fmla="*/ 1 h 525"/>
                <a:gd name="T26" fmla="*/ 140 w 323"/>
                <a:gd name="T27" fmla="*/ 19 h 525"/>
                <a:gd name="T28" fmla="*/ 118 w 323"/>
                <a:gd name="T29" fmla="*/ 41 h 525"/>
                <a:gd name="T30" fmla="*/ 112 w 323"/>
                <a:gd name="T31" fmla="*/ 41 h 525"/>
                <a:gd name="T32" fmla="*/ 0 w 323"/>
                <a:gd name="T33" fmla="*/ 155 h 525"/>
                <a:gd name="T34" fmla="*/ 0 w 323"/>
                <a:gd name="T35" fmla="*/ 186 h 525"/>
                <a:gd name="T36" fmla="*/ 46 w 323"/>
                <a:gd name="T37" fmla="*/ 278 h 525"/>
                <a:gd name="T38" fmla="*/ 128 w 323"/>
                <a:gd name="T39" fmla="*/ 305 h 525"/>
                <a:gd name="T40" fmla="*/ 140 w 323"/>
                <a:gd name="T41" fmla="*/ 314 h 525"/>
                <a:gd name="T42" fmla="*/ 140 w 323"/>
                <a:gd name="T43" fmla="*/ 393 h 525"/>
                <a:gd name="T44" fmla="*/ 130 w 323"/>
                <a:gd name="T45" fmla="*/ 403 h 525"/>
                <a:gd name="T46" fmla="*/ 82 w 323"/>
                <a:gd name="T47" fmla="*/ 376 h 525"/>
                <a:gd name="T48" fmla="*/ 15 w 323"/>
                <a:gd name="T49" fmla="*/ 373 h 525"/>
                <a:gd name="T50" fmla="*/ 16 w 323"/>
                <a:gd name="T51" fmla="*/ 424 h 525"/>
                <a:gd name="T52" fmla="*/ 124 w 323"/>
                <a:gd name="T53" fmla="*/ 485 h 525"/>
                <a:gd name="T54" fmla="*/ 140 w 323"/>
                <a:gd name="T55" fmla="*/ 501 h 525"/>
                <a:gd name="T56" fmla="*/ 161 w 323"/>
                <a:gd name="T57" fmla="*/ 525 h 525"/>
                <a:gd name="T58" fmla="*/ 181 w 323"/>
                <a:gd name="T59" fmla="*/ 502 h 525"/>
                <a:gd name="T60" fmla="*/ 198 w 323"/>
                <a:gd name="T61" fmla="*/ 485 h 525"/>
                <a:gd name="T62" fmla="*/ 204 w 323"/>
                <a:gd name="T63" fmla="*/ 485 h 525"/>
                <a:gd name="T64" fmla="*/ 309 w 323"/>
                <a:gd name="T65" fmla="*/ 418 h 525"/>
                <a:gd name="T66" fmla="*/ 323 w 323"/>
                <a:gd name="T67" fmla="*/ 343 h 525"/>
                <a:gd name="T68" fmla="*/ 224 w 323"/>
                <a:gd name="T69" fmla="*/ 224 h 525"/>
                <a:gd name="T70" fmla="*/ 130 w 323"/>
                <a:gd name="T71" fmla="*/ 222 h 525"/>
                <a:gd name="T72" fmla="*/ 81 w 323"/>
                <a:gd name="T73" fmla="*/ 174 h 525"/>
                <a:gd name="T74" fmla="*/ 89 w 323"/>
                <a:gd name="T75" fmla="*/ 140 h 525"/>
                <a:gd name="T76" fmla="*/ 133 w 323"/>
                <a:gd name="T77" fmla="*/ 122 h 525"/>
                <a:gd name="T78" fmla="*/ 140 w 323"/>
                <a:gd name="T79" fmla="*/ 132 h 525"/>
                <a:gd name="T80" fmla="*/ 140 w 323"/>
                <a:gd name="T81" fmla="*/ 172 h 525"/>
                <a:gd name="T82" fmla="*/ 140 w 323"/>
                <a:gd name="T83" fmla="*/ 212 h 525"/>
                <a:gd name="T84" fmla="*/ 130 w 323"/>
                <a:gd name="T85" fmla="*/ 222 h 525"/>
                <a:gd name="T86" fmla="*/ 240 w 323"/>
                <a:gd name="T87" fmla="*/ 365 h 525"/>
                <a:gd name="T88" fmla="*/ 212 w 323"/>
                <a:gd name="T89" fmla="*/ 400 h 525"/>
                <a:gd name="T90" fmla="*/ 190 w 323"/>
                <a:gd name="T91" fmla="*/ 402 h 525"/>
                <a:gd name="T92" fmla="*/ 181 w 323"/>
                <a:gd name="T93" fmla="*/ 393 h 525"/>
                <a:gd name="T94" fmla="*/ 181 w 323"/>
                <a:gd name="T95" fmla="*/ 391 h 525"/>
                <a:gd name="T96" fmla="*/ 181 w 323"/>
                <a:gd name="T97" fmla="*/ 354 h 525"/>
                <a:gd name="T98" fmla="*/ 181 w 323"/>
                <a:gd name="T99" fmla="*/ 314 h 525"/>
                <a:gd name="T100" fmla="*/ 191 w 323"/>
                <a:gd name="T101" fmla="*/ 305 h 525"/>
                <a:gd name="T102" fmla="*/ 216 w 323"/>
                <a:gd name="T103" fmla="*/ 307 h 525"/>
                <a:gd name="T104" fmla="*/ 240 w 323"/>
                <a:gd name="T105" fmla="*/ 365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23" h="525">
                  <a:moveTo>
                    <a:pt x="224" y="224"/>
                  </a:moveTo>
                  <a:cubicBezTo>
                    <a:pt x="214" y="222"/>
                    <a:pt x="203" y="222"/>
                    <a:pt x="193" y="222"/>
                  </a:cubicBezTo>
                  <a:cubicBezTo>
                    <a:pt x="184" y="222"/>
                    <a:pt x="180" y="219"/>
                    <a:pt x="181" y="210"/>
                  </a:cubicBezTo>
                  <a:cubicBezTo>
                    <a:pt x="181" y="198"/>
                    <a:pt x="181" y="185"/>
                    <a:pt x="181" y="173"/>
                  </a:cubicBezTo>
                  <a:cubicBezTo>
                    <a:pt x="181" y="160"/>
                    <a:pt x="181" y="147"/>
                    <a:pt x="181" y="134"/>
                  </a:cubicBezTo>
                  <a:cubicBezTo>
                    <a:pt x="180" y="126"/>
                    <a:pt x="183" y="123"/>
                    <a:pt x="192" y="122"/>
                  </a:cubicBezTo>
                  <a:cubicBezTo>
                    <a:pt x="215" y="120"/>
                    <a:pt x="229" y="131"/>
                    <a:pt x="239" y="149"/>
                  </a:cubicBezTo>
                  <a:cubicBezTo>
                    <a:pt x="249" y="167"/>
                    <a:pt x="272" y="174"/>
                    <a:pt x="291" y="166"/>
                  </a:cubicBezTo>
                  <a:cubicBezTo>
                    <a:pt x="309" y="158"/>
                    <a:pt x="320" y="137"/>
                    <a:pt x="313" y="119"/>
                  </a:cubicBezTo>
                  <a:cubicBezTo>
                    <a:pt x="306" y="99"/>
                    <a:pt x="295" y="81"/>
                    <a:pt x="278" y="68"/>
                  </a:cubicBezTo>
                  <a:cubicBezTo>
                    <a:pt x="255" y="50"/>
                    <a:pt x="229" y="42"/>
                    <a:pt x="200" y="40"/>
                  </a:cubicBezTo>
                  <a:cubicBezTo>
                    <a:pt x="182" y="39"/>
                    <a:pt x="182" y="38"/>
                    <a:pt x="181" y="19"/>
                  </a:cubicBezTo>
                  <a:cubicBezTo>
                    <a:pt x="180" y="8"/>
                    <a:pt x="172" y="1"/>
                    <a:pt x="161" y="1"/>
                  </a:cubicBezTo>
                  <a:cubicBezTo>
                    <a:pt x="150" y="0"/>
                    <a:pt x="142" y="8"/>
                    <a:pt x="140" y="19"/>
                  </a:cubicBezTo>
                  <a:cubicBezTo>
                    <a:pt x="138" y="39"/>
                    <a:pt x="138" y="39"/>
                    <a:pt x="118" y="41"/>
                  </a:cubicBezTo>
                  <a:cubicBezTo>
                    <a:pt x="116" y="41"/>
                    <a:pt x="114" y="41"/>
                    <a:pt x="112" y="41"/>
                  </a:cubicBezTo>
                  <a:cubicBezTo>
                    <a:pt x="52" y="44"/>
                    <a:pt x="1" y="95"/>
                    <a:pt x="0" y="155"/>
                  </a:cubicBezTo>
                  <a:cubicBezTo>
                    <a:pt x="0" y="166"/>
                    <a:pt x="0" y="176"/>
                    <a:pt x="0" y="186"/>
                  </a:cubicBezTo>
                  <a:cubicBezTo>
                    <a:pt x="2" y="223"/>
                    <a:pt x="17" y="254"/>
                    <a:pt x="46" y="278"/>
                  </a:cubicBezTo>
                  <a:cubicBezTo>
                    <a:pt x="70" y="297"/>
                    <a:pt x="98" y="304"/>
                    <a:pt x="128" y="305"/>
                  </a:cubicBezTo>
                  <a:cubicBezTo>
                    <a:pt x="135" y="305"/>
                    <a:pt x="140" y="305"/>
                    <a:pt x="140" y="314"/>
                  </a:cubicBezTo>
                  <a:cubicBezTo>
                    <a:pt x="140" y="340"/>
                    <a:pt x="140" y="367"/>
                    <a:pt x="140" y="393"/>
                  </a:cubicBezTo>
                  <a:cubicBezTo>
                    <a:pt x="140" y="400"/>
                    <a:pt x="137" y="402"/>
                    <a:pt x="130" y="403"/>
                  </a:cubicBezTo>
                  <a:cubicBezTo>
                    <a:pt x="108" y="404"/>
                    <a:pt x="93" y="395"/>
                    <a:pt x="82" y="376"/>
                  </a:cubicBezTo>
                  <a:cubicBezTo>
                    <a:pt x="67" y="351"/>
                    <a:pt x="33" y="349"/>
                    <a:pt x="15" y="373"/>
                  </a:cubicBezTo>
                  <a:cubicBezTo>
                    <a:pt x="3" y="390"/>
                    <a:pt x="6" y="407"/>
                    <a:pt x="16" y="424"/>
                  </a:cubicBezTo>
                  <a:cubicBezTo>
                    <a:pt x="40" y="466"/>
                    <a:pt x="78" y="483"/>
                    <a:pt x="124" y="485"/>
                  </a:cubicBezTo>
                  <a:cubicBezTo>
                    <a:pt x="140" y="486"/>
                    <a:pt x="140" y="485"/>
                    <a:pt x="140" y="501"/>
                  </a:cubicBezTo>
                  <a:cubicBezTo>
                    <a:pt x="140" y="515"/>
                    <a:pt x="149" y="525"/>
                    <a:pt x="161" y="525"/>
                  </a:cubicBezTo>
                  <a:cubicBezTo>
                    <a:pt x="173" y="525"/>
                    <a:pt x="181" y="516"/>
                    <a:pt x="181" y="502"/>
                  </a:cubicBezTo>
                  <a:cubicBezTo>
                    <a:pt x="181" y="485"/>
                    <a:pt x="181" y="485"/>
                    <a:pt x="198" y="485"/>
                  </a:cubicBezTo>
                  <a:cubicBezTo>
                    <a:pt x="200" y="485"/>
                    <a:pt x="202" y="485"/>
                    <a:pt x="204" y="485"/>
                  </a:cubicBezTo>
                  <a:cubicBezTo>
                    <a:pt x="251" y="482"/>
                    <a:pt x="287" y="460"/>
                    <a:pt x="309" y="418"/>
                  </a:cubicBezTo>
                  <a:cubicBezTo>
                    <a:pt x="322" y="394"/>
                    <a:pt x="323" y="369"/>
                    <a:pt x="323" y="343"/>
                  </a:cubicBezTo>
                  <a:cubicBezTo>
                    <a:pt x="322" y="286"/>
                    <a:pt x="280" y="234"/>
                    <a:pt x="224" y="224"/>
                  </a:cubicBezTo>
                  <a:close/>
                  <a:moveTo>
                    <a:pt x="130" y="222"/>
                  </a:moveTo>
                  <a:cubicBezTo>
                    <a:pt x="101" y="223"/>
                    <a:pt x="79" y="205"/>
                    <a:pt x="81" y="174"/>
                  </a:cubicBezTo>
                  <a:cubicBezTo>
                    <a:pt x="81" y="162"/>
                    <a:pt x="81" y="150"/>
                    <a:pt x="89" y="140"/>
                  </a:cubicBezTo>
                  <a:cubicBezTo>
                    <a:pt x="101" y="125"/>
                    <a:pt x="116" y="120"/>
                    <a:pt x="133" y="122"/>
                  </a:cubicBezTo>
                  <a:cubicBezTo>
                    <a:pt x="140" y="123"/>
                    <a:pt x="140" y="127"/>
                    <a:pt x="140" y="132"/>
                  </a:cubicBezTo>
                  <a:cubicBezTo>
                    <a:pt x="140" y="145"/>
                    <a:pt x="140" y="159"/>
                    <a:pt x="140" y="172"/>
                  </a:cubicBezTo>
                  <a:cubicBezTo>
                    <a:pt x="140" y="186"/>
                    <a:pt x="140" y="199"/>
                    <a:pt x="140" y="212"/>
                  </a:cubicBezTo>
                  <a:cubicBezTo>
                    <a:pt x="140" y="219"/>
                    <a:pt x="137" y="222"/>
                    <a:pt x="130" y="222"/>
                  </a:cubicBezTo>
                  <a:close/>
                  <a:moveTo>
                    <a:pt x="240" y="365"/>
                  </a:moveTo>
                  <a:cubicBezTo>
                    <a:pt x="239" y="383"/>
                    <a:pt x="230" y="396"/>
                    <a:pt x="212" y="400"/>
                  </a:cubicBezTo>
                  <a:cubicBezTo>
                    <a:pt x="205" y="402"/>
                    <a:pt x="197" y="402"/>
                    <a:pt x="190" y="402"/>
                  </a:cubicBezTo>
                  <a:cubicBezTo>
                    <a:pt x="183" y="403"/>
                    <a:pt x="181" y="399"/>
                    <a:pt x="181" y="393"/>
                  </a:cubicBezTo>
                  <a:cubicBezTo>
                    <a:pt x="181" y="392"/>
                    <a:pt x="181" y="392"/>
                    <a:pt x="181" y="391"/>
                  </a:cubicBezTo>
                  <a:cubicBezTo>
                    <a:pt x="181" y="379"/>
                    <a:pt x="181" y="366"/>
                    <a:pt x="181" y="354"/>
                  </a:cubicBezTo>
                  <a:cubicBezTo>
                    <a:pt x="181" y="340"/>
                    <a:pt x="181" y="327"/>
                    <a:pt x="181" y="314"/>
                  </a:cubicBezTo>
                  <a:cubicBezTo>
                    <a:pt x="181" y="307"/>
                    <a:pt x="184" y="304"/>
                    <a:pt x="191" y="305"/>
                  </a:cubicBezTo>
                  <a:cubicBezTo>
                    <a:pt x="199" y="305"/>
                    <a:pt x="208" y="304"/>
                    <a:pt x="216" y="307"/>
                  </a:cubicBezTo>
                  <a:cubicBezTo>
                    <a:pt x="243" y="318"/>
                    <a:pt x="241" y="342"/>
                    <a:pt x="240" y="3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673" name="Freeform 7"/>
          <p:cNvSpPr>
            <a:spLocks noEditPoints="1"/>
          </p:cNvSpPr>
          <p:nvPr userDrawn="1"/>
        </p:nvSpPr>
        <p:spPr bwMode="auto">
          <a:xfrm>
            <a:off x="4589153" y="5339239"/>
            <a:ext cx="404015" cy="449008"/>
          </a:xfrm>
          <a:custGeom>
            <a:avLst/>
            <a:gdLst>
              <a:gd name="T0" fmla="*/ 239 w 252"/>
              <a:gd name="T1" fmla="*/ 109 h 280"/>
              <a:gd name="T2" fmla="*/ 33 w 252"/>
              <a:gd name="T3" fmla="*/ 109 h 280"/>
              <a:gd name="T4" fmla="*/ 33 w 252"/>
              <a:gd name="T5" fmla="*/ 171 h 280"/>
              <a:gd name="T6" fmla="*/ 239 w 252"/>
              <a:gd name="T7" fmla="*/ 171 h 280"/>
              <a:gd name="T8" fmla="*/ 252 w 252"/>
              <a:gd name="T9" fmla="*/ 158 h 280"/>
              <a:gd name="T10" fmla="*/ 252 w 252"/>
              <a:gd name="T11" fmla="*/ 122 h 280"/>
              <a:gd name="T12" fmla="*/ 239 w 252"/>
              <a:gd name="T13" fmla="*/ 109 h 280"/>
              <a:gd name="T14" fmla="*/ 9 w 252"/>
              <a:gd name="T15" fmla="*/ 0 h 280"/>
              <a:gd name="T16" fmla="*/ 0 w 252"/>
              <a:gd name="T17" fmla="*/ 9 h 280"/>
              <a:gd name="T18" fmla="*/ 0 w 252"/>
              <a:gd name="T19" fmla="*/ 271 h 280"/>
              <a:gd name="T20" fmla="*/ 9 w 252"/>
              <a:gd name="T21" fmla="*/ 280 h 280"/>
              <a:gd name="T22" fmla="*/ 18 w 252"/>
              <a:gd name="T23" fmla="*/ 271 h 280"/>
              <a:gd name="T24" fmla="*/ 18 w 252"/>
              <a:gd name="T25" fmla="*/ 9 h 280"/>
              <a:gd name="T26" fmla="*/ 9 w 252"/>
              <a:gd name="T27" fmla="*/ 0 h 280"/>
              <a:gd name="T28" fmla="*/ 134 w 252"/>
              <a:gd name="T29" fmla="*/ 78 h 280"/>
              <a:gd name="T30" fmla="*/ 134 w 252"/>
              <a:gd name="T31" fmla="*/ 42 h 280"/>
              <a:gd name="T32" fmla="*/ 120 w 252"/>
              <a:gd name="T33" fmla="*/ 29 h 280"/>
              <a:gd name="T34" fmla="*/ 33 w 252"/>
              <a:gd name="T35" fmla="*/ 29 h 280"/>
              <a:gd name="T36" fmla="*/ 33 w 252"/>
              <a:gd name="T37" fmla="*/ 91 h 280"/>
              <a:gd name="T38" fmla="*/ 120 w 252"/>
              <a:gd name="T39" fmla="*/ 91 h 280"/>
              <a:gd name="T40" fmla="*/ 134 w 252"/>
              <a:gd name="T41" fmla="*/ 78 h 280"/>
              <a:gd name="T42" fmla="*/ 173 w 252"/>
              <a:gd name="T43" fmla="*/ 190 h 280"/>
              <a:gd name="T44" fmla="*/ 33 w 252"/>
              <a:gd name="T45" fmla="*/ 190 h 280"/>
              <a:gd name="T46" fmla="*/ 33 w 252"/>
              <a:gd name="T47" fmla="*/ 252 h 280"/>
              <a:gd name="T48" fmla="*/ 173 w 252"/>
              <a:gd name="T49" fmla="*/ 252 h 280"/>
              <a:gd name="T50" fmla="*/ 186 w 252"/>
              <a:gd name="T51" fmla="*/ 239 h 280"/>
              <a:gd name="T52" fmla="*/ 186 w 252"/>
              <a:gd name="T53" fmla="*/ 203 h 280"/>
              <a:gd name="T54" fmla="*/ 173 w 252"/>
              <a:gd name="T55" fmla="*/ 19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52" h="280">
                <a:moveTo>
                  <a:pt x="239" y="109"/>
                </a:moveTo>
                <a:cubicBezTo>
                  <a:pt x="33" y="109"/>
                  <a:pt x="33" y="109"/>
                  <a:pt x="33" y="109"/>
                </a:cubicBezTo>
                <a:cubicBezTo>
                  <a:pt x="33" y="171"/>
                  <a:pt x="33" y="171"/>
                  <a:pt x="33" y="171"/>
                </a:cubicBezTo>
                <a:cubicBezTo>
                  <a:pt x="239" y="171"/>
                  <a:pt x="239" y="171"/>
                  <a:pt x="239" y="171"/>
                </a:cubicBezTo>
                <a:cubicBezTo>
                  <a:pt x="246" y="171"/>
                  <a:pt x="252" y="165"/>
                  <a:pt x="252" y="158"/>
                </a:cubicBezTo>
                <a:cubicBezTo>
                  <a:pt x="252" y="122"/>
                  <a:pt x="252" y="122"/>
                  <a:pt x="252" y="122"/>
                </a:cubicBezTo>
                <a:cubicBezTo>
                  <a:pt x="252" y="115"/>
                  <a:pt x="246" y="109"/>
                  <a:pt x="239" y="109"/>
                </a:cubicBezTo>
                <a:close/>
                <a:moveTo>
                  <a:pt x="9" y="0"/>
                </a:moveTo>
                <a:cubicBezTo>
                  <a:pt x="4" y="0"/>
                  <a:pt x="0" y="4"/>
                  <a:pt x="0" y="9"/>
                </a:cubicBezTo>
                <a:cubicBezTo>
                  <a:pt x="0" y="271"/>
                  <a:pt x="0" y="271"/>
                  <a:pt x="0" y="271"/>
                </a:cubicBezTo>
                <a:cubicBezTo>
                  <a:pt x="0" y="276"/>
                  <a:pt x="4" y="280"/>
                  <a:pt x="9" y="280"/>
                </a:cubicBezTo>
                <a:cubicBezTo>
                  <a:pt x="14" y="280"/>
                  <a:pt x="18" y="276"/>
                  <a:pt x="18" y="271"/>
                </a:cubicBezTo>
                <a:cubicBezTo>
                  <a:pt x="18" y="9"/>
                  <a:pt x="18" y="9"/>
                  <a:pt x="18" y="9"/>
                </a:cubicBezTo>
                <a:cubicBezTo>
                  <a:pt x="18" y="4"/>
                  <a:pt x="14" y="0"/>
                  <a:pt x="9" y="0"/>
                </a:cubicBezTo>
                <a:close/>
                <a:moveTo>
                  <a:pt x="134" y="78"/>
                </a:moveTo>
                <a:cubicBezTo>
                  <a:pt x="134" y="42"/>
                  <a:pt x="134" y="42"/>
                  <a:pt x="134" y="42"/>
                </a:cubicBezTo>
                <a:cubicBezTo>
                  <a:pt x="134" y="35"/>
                  <a:pt x="128" y="29"/>
                  <a:pt x="120" y="29"/>
                </a:cubicBezTo>
                <a:cubicBezTo>
                  <a:pt x="33" y="29"/>
                  <a:pt x="33" y="29"/>
                  <a:pt x="33" y="29"/>
                </a:cubicBezTo>
                <a:cubicBezTo>
                  <a:pt x="33" y="91"/>
                  <a:pt x="33" y="91"/>
                  <a:pt x="33" y="91"/>
                </a:cubicBezTo>
                <a:cubicBezTo>
                  <a:pt x="120" y="91"/>
                  <a:pt x="120" y="91"/>
                  <a:pt x="120" y="91"/>
                </a:cubicBezTo>
                <a:cubicBezTo>
                  <a:pt x="128" y="91"/>
                  <a:pt x="134" y="85"/>
                  <a:pt x="134" y="78"/>
                </a:cubicBezTo>
                <a:close/>
                <a:moveTo>
                  <a:pt x="173" y="190"/>
                </a:moveTo>
                <a:cubicBezTo>
                  <a:pt x="33" y="190"/>
                  <a:pt x="33" y="190"/>
                  <a:pt x="33" y="190"/>
                </a:cubicBezTo>
                <a:cubicBezTo>
                  <a:pt x="33" y="252"/>
                  <a:pt x="33" y="252"/>
                  <a:pt x="33" y="252"/>
                </a:cubicBezTo>
                <a:cubicBezTo>
                  <a:pt x="173" y="252"/>
                  <a:pt x="173" y="252"/>
                  <a:pt x="173" y="252"/>
                </a:cubicBezTo>
                <a:cubicBezTo>
                  <a:pt x="180" y="252"/>
                  <a:pt x="186" y="246"/>
                  <a:pt x="186" y="239"/>
                </a:cubicBezTo>
                <a:cubicBezTo>
                  <a:pt x="186" y="203"/>
                  <a:pt x="186" y="203"/>
                  <a:pt x="186" y="203"/>
                </a:cubicBezTo>
                <a:cubicBezTo>
                  <a:pt x="186" y="196"/>
                  <a:pt x="180" y="190"/>
                  <a:pt x="173" y="19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684" name="Freeform 22"/>
          <p:cNvSpPr>
            <a:spLocks noEditPoints="1"/>
          </p:cNvSpPr>
          <p:nvPr userDrawn="1"/>
        </p:nvSpPr>
        <p:spPr bwMode="auto">
          <a:xfrm>
            <a:off x="4601089" y="6022535"/>
            <a:ext cx="380142" cy="407687"/>
          </a:xfrm>
          <a:custGeom>
            <a:avLst/>
            <a:gdLst>
              <a:gd name="T0" fmla="*/ 235 w 237"/>
              <a:gd name="T1" fmla="*/ 107 h 254"/>
              <a:gd name="T2" fmla="*/ 235 w 237"/>
              <a:gd name="T3" fmla="*/ 106 h 254"/>
              <a:gd name="T4" fmla="*/ 234 w 237"/>
              <a:gd name="T5" fmla="*/ 106 h 254"/>
              <a:gd name="T6" fmla="*/ 232 w 237"/>
              <a:gd name="T7" fmla="*/ 104 h 254"/>
              <a:gd name="T8" fmla="*/ 182 w 237"/>
              <a:gd name="T9" fmla="*/ 82 h 254"/>
              <a:gd name="T10" fmla="*/ 182 w 237"/>
              <a:gd name="T11" fmla="*/ 32 h 254"/>
              <a:gd name="T12" fmla="*/ 177 w 237"/>
              <a:gd name="T13" fmla="*/ 25 h 254"/>
              <a:gd name="T14" fmla="*/ 122 w 237"/>
              <a:gd name="T15" fmla="*/ 1 h 254"/>
              <a:gd name="T16" fmla="*/ 116 w 237"/>
              <a:gd name="T17" fmla="*/ 1 h 254"/>
              <a:gd name="T18" fmla="*/ 60 w 237"/>
              <a:gd name="T19" fmla="*/ 25 h 254"/>
              <a:gd name="T20" fmla="*/ 55 w 237"/>
              <a:gd name="T21" fmla="*/ 33 h 254"/>
              <a:gd name="T22" fmla="*/ 55 w 237"/>
              <a:gd name="T23" fmla="*/ 84 h 254"/>
              <a:gd name="T24" fmla="*/ 5 w 237"/>
              <a:gd name="T25" fmla="*/ 106 h 254"/>
              <a:gd name="T26" fmla="*/ 4 w 237"/>
              <a:gd name="T27" fmla="*/ 107 h 254"/>
              <a:gd name="T28" fmla="*/ 4 w 237"/>
              <a:gd name="T29" fmla="*/ 107 h 254"/>
              <a:gd name="T30" fmla="*/ 4 w 237"/>
              <a:gd name="T31" fmla="*/ 107 h 254"/>
              <a:gd name="T32" fmla="*/ 3 w 237"/>
              <a:gd name="T33" fmla="*/ 107 h 254"/>
              <a:gd name="T34" fmla="*/ 0 w 237"/>
              <a:gd name="T35" fmla="*/ 113 h 254"/>
              <a:gd name="T36" fmla="*/ 0 w 237"/>
              <a:gd name="T37" fmla="*/ 175 h 254"/>
              <a:gd name="T38" fmla="*/ 5 w 237"/>
              <a:gd name="T39" fmla="*/ 182 h 254"/>
              <a:gd name="T40" fmla="*/ 168 w 237"/>
              <a:gd name="T41" fmla="*/ 253 h 254"/>
              <a:gd name="T42" fmla="*/ 173 w 237"/>
              <a:gd name="T43" fmla="*/ 254 h 254"/>
              <a:gd name="T44" fmla="*/ 176 w 237"/>
              <a:gd name="T45" fmla="*/ 254 h 254"/>
              <a:gd name="T46" fmla="*/ 232 w 237"/>
              <a:gd name="T47" fmla="*/ 229 h 254"/>
              <a:gd name="T48" fmla="*/ 237 w 237"/>
              <a:gd name="T49" fmla="*/ 222 h 254"/>
              <a:gd name="T50" fmla="*/ 237 w 237"/>
              <a:gd name="T51" fmla="*/ 111 h 254"/>
              <a:gd name="T52" fmla="*/ 235 w 237"/>
              <a:gd name="T53" fmla="*/ 107 h 254"/>
              <a:gd name="T54" fmla="*/ 55 w 237"/>
              <a:gd name="T55" fmla="*/ 186 h 254"/>
              <a:gd name="T56" fmla="*/ 16 w 237"/>
              <a:gd name="T57" fmla="*/ 169 h 254"/>
              <a:gd name="T58" fmla="*/ 16 w 237"/>
              <a:gd name="T59" fmla="*/ 126 h 254"/>
              <a:gd name="T60" fmla="*/ 55 w 237"/>
              <a:gd name="T61" fmla="*/ 142 h 254"/>
              <a:gd name="T62" fmla="*/ 55 w 237"/>
              <a:gd name="T63" fmla="*/ 186 h 254"/>
              <a:gd name="T64" fmla="*/ 110 w 237"/>
              <a:gd name="T65" fmla="*/ 210 h 254"/>
              <a:gd name="T66" fmla="*/ 71 w 237"/>
              <a:gd name="T67" fmla="*/ 193 h 254"/>
              <a:gd name="T68" fmla="*/ 71 w 237"/>
              <a:gd name="T69" fmla="*/ 46 h 254"/>
              <a:gd name="T70" fmla="*/ 110 w 237"/>
              <a:gd name="T71" fmla="*/ 62 h 254"/>
              <a:gd name="T72" fmla="*/ 110 w 237"/>
              <a:gd name="T73" fmla="*/ 210 h 254"/>
              <a:gd name="T74" fmla="*/ 164 w 237"/>
              <a:gd name="T75" fmla="*/ 234 h 254"/>
              <a:gd name="T76" fmla="*/ 126 w 237"/>
              <a:gd name="T77" fmla="*/ 217 h 254"/>
              <a:gd name="T78" fmla="*/ 126 w 237"/>
              <a:gd name="T79" fmla="*/ 124 h 254"/>
              <a:gd name="T80" fmla="*/ 164 w 237"/>
              <a:gd name="T81" fmla="*/ 141 h 254"/>
              <a:gd name="T82" fmla="*/ 164 w 237"/>
              <a:gd name="T83" fmla="*/ 23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7" h="254">
                <a:moveTo>
                  <a:pt x="235" y="107"/>
                </a:moveTo>
                <a:cubicBezTo>
                  <a:pt x="235" y="107"/>
                  <a:pt x="235" y="107"/>
                  <a:pt x="235" y="106"/>
                </a:cubicBezTo>
                <a:cubicBezTo>
                  <a:pt x="235" y="106"/>
                  <a:pt x="234" y="106"/>
                  <a:pt x="234" y="106"/>
                </a:cubicBezTo>
                <a:cubicBezTo>
                  <a:pt x="233" y="105"/>
                  <a:pt x="233" y="104"/>
                  <a:pt x="232" y="104"/>
                </a:cubicBezTo>
                <a:cubicBezTo>
                  <a:pt x="182" y="82"/>
                  <a:pt x="182" y="82"/>
                  <a:pt x="182" y="82"/>
                </a:cubicBezTo>
                <a:cubicBezTo>
                  <a:pt x="182" y="82"/>
                  <a:pt x="182" y="32"/>
                  <a:pt x="182" y="32"/>
                </a:cubicBezTo>
                <a:cubicBezTo>
                  <a:pt x="182" y="29"/>
                  <a:pt x="180" y="26"/>
                  <a:pt x="177" y="25"/>
                </a:cubicBezTo>
                <a:cubicBezTo>
                  <a:pt x="122" y="1"/>
                  <a:pt x="122" y="1"/>
                  <a:pt x="122" y="1"/>
                </a:cubicBezTo>
                <a:cubicBezTo>
                  <a:pt x="120" y="0"/>
                  <a:pt x="118" y="0"/>
                  <a:pt x="116" y="1"/>
                </a:cubicBezTo>
                <a:cubicBezTo>
                  <a:pt x="60" y="25"/>
                  <a:pt x="60" y="25"/>
                  <a:pt x="60" y="25"/>
                </a:cubicBezTo>
                <a:cubicBezTo>
                  <a:pt x="57" y="27"/>
                  <a:pt x="55" y="30"/>
                  <a:pt x="55" y="33"/>
                </a:cubicBezTo>
                <a:cubicBezTo>
                  <a:pt x="55" y="33"/>
                  <a:pt x="55" y="84"/>
                  <a:pt x="55" y="84"/>
                </a:cubicBezTo>
                <a:cubicBezTo>
                  <a:pt x="5" y="106"/>
                  <a:pt x="5" y="106"/>
                  <a:pt x="5" y="106"/>
                </a:cubicBezTo>
                <a:cubicBezTo>
                  <a:pt x="4" y="106"/>
                  <a:pt x="4" y="106"/>
                  <a:pt x="4" y="107"/>
                </a:cubicBezTo>
                <a:cubicBezTo>
                  <a:pt x="4" y="107"/>
                  <a:pt x="4" y="107"/>
                  <a:pt x="4" y="107"/>
                </a:cubicBezTo>
                <a:cubicBezTo>
                  <a:pt x="4" y="107"/>
                  <a:pt x="4" y="107"/>
                  <a:pt x="4" y="107"/>
                </a:cubicBezTo>
                <a:cubicBezTo>
                  <a:pt x="3" y="107"/>
                  <a:pt x="3" y="107"/>
                  <a:pt x="3" y="107"/>
                </a:cubicBezTo>
                <a:cubicBezTo>
                  <a:pt x="1" y="109"/>
                  <a:pt x="0" y="111"/>
                  <a:pt x="0" y="113"/>
                </a:cubicBezTo>
                <a:cubicBezTo>
                  <a:pt x="0" y="175"/>
                  <a:pt x="0" y="175"/>
                  <a:pt x="0" y="175"/>
                </a:cubicBezTo>
                <a:cubicBezTo>
                  <a:pt x="0" y="178"/>
                  <a:pt x="2" y="181"/>
                  <a:pt x="5" y="182"/>
                </a:cubicBezTo>
                <a:cubicBezTo>
                  <a:pt x="168" y="253"/>
                  <a:pt x="168" y="253"/>
                  <a:pt x="168" y="253"/>
                </a:cubicBezTo>
                <a:cubicBezTo>
                  <a:pt x="169" y="254"/>
                  <a:pt x="171" y="254"/>
                  <a:pt x="173" y="254"/>
                </a:cubicBezTo>
                <a:cubicBezTo>
                  <a:pt x="174" y="254"/>
                  <a:pt x="175" y="254"/>
                  <a:pt x="176" y="254"/>
                </a:cubicBezTo>
                <a:cubicBezTo>
                  <a:pt x="232" y="229"/>
                  <a:pt x="232" y="229"/>
                  <a:pt x="232" y="229"/>
                </a:cubicBezTo>
                <a:cubicBezTo>
                  <a:pt x="235" y="228"/>
                  <a:pt x="237" y="225"/>
                  <a:pt x="237" y="222"/>
                </a:cubicBezTo>
                <a:cubicBezTo>
                  <a:pt x="237" y="111"/>
                  <a:pt x="237" y="111"/>
                  <a:pt x="237" y="111"/>
                </a:cubicBezTo>
                <a:cubicBezTo>
                  <a:pt x="237" y="110"/>
                  <a:pt x="236" y="109"/>
                  <a:pt x="235" y="107"/>
                </a:cubicBezTo>
                <a:close/>
                <a:moveTo>
                  <a:pt x="55" y="186"/>
                </a:moveTo>
                <a:cubicBezTo>
                  <a:pt x="16" y="169"/>
                  <a:pt x="16" y="169"/>
                  <a:pt x="16" y="169"/>
                </a:cubicBezTo>
                <a:cubicBezTo>
                  <a:pt x="16" y="126"/>
                  <a:pt x="16" y="126"/>
                  <a:pt x="16" y="126"/>
                </a:cubicBezTo>
                <a:cubicBezTo>
                  <a:pt x="55" y="142"/>
                  <a:pt x="55" y="142"/>
                  <a:pt x="55" y="142"/>
                </a:cubicBezTo>
                <a:lnTo>
                  <a:pt x="55" y="186"/>
                </a:lnTo>
                <a:close/>
                <a:moveTo>
                  <a:pt x="110" y="210"/>
                </a:moveTo>
                <a:cubicBezTo>
                  <a:pt x="71" y="193"/>
                  <a:pt x="71" y="193"/>
                  <a:pt x="71" y="193"/>
                </a:cubicBezTo>
                <a:cubicBezTo>
                  <a:pt x="71" y="46"/>
                  <a:pt x="71" y="46"/>
                  <a:pt x="71" y="46"/>
                </a:cubicBezTo>
                <a:cubicBezTo>
                  <a:pt x="110" y="62"/>
                  <a:pt x="110" y="62"/>
                  <a:pt x="110" y="62"/>
                </a:cubicBezTo>
                <a:lnTo>
                  <a:pt x="110" y="210"/>
                </a:lnTo>
                <a:close/>
                <a:moveTo>
                  <a:pt x="164" y="234"/>
                </a:moveTo>
                <a:cubicBezTo>
                  <a:pt x="126" y="217"/>
                  <a:pt x="126" y="217"/>
                  <a:pt x="126" y="217"/>
                </a:cubicBezTo>
                <a:cubicBezTo>
                  <a:pt x="126" y="124"/>
                  <a:pt x="126" y="124"/>
                  <a:pt x="126" y="124"/>
                </a:cubicBezTo>
                <a:cubicBezTo>
                  <a:pt x="164" y="141"/>
                  <a:pt x="164" y="141"/>
                  <a:pt x="164" y="141"/>
                </a:cubicBezTo>
                <a:lnTo>
                  <a:pt x="164" y="234"/>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686" name="Rectangle 685"/>
          <p:cNvSpPr/>
          <p:nvPr userDrawn="1"/>
        </p:nvSpPr>
        <p:spPr>
          <a:xfrm>
            <a:off x="506947" y="4925003"/>
            <a:ext cx="1338828" cy="30777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accent3"/>
                </a:solidFill>
                <a:effectLst/>
                <a:uLnTx/>
                <a:uFillTx/>
                <a:latin typeface="Arial"/>
                <a:ea typeface="+mj-ea"/>
                <a:cs typeface="+mj-cs"/>
              </a:rPr>
              <a:t>Measurement</a:t>
            </a:r>
            <a:endParaRPr kumimoji="0" lang="en-US" sz="1050" b="1" i="0" u="none" strike="noStrike" kern="0" cap="none" spc="0" normalizeH="0" baseline="0" noProof="0" dirty="0">
              <a:ln>
                <a:noFill/>
              </a:ln>
              <a:solidFill>
                <a:schemeClr val="accent3"/>
              </a:solidFill>
              <a:effectLst/>
              <a:uLnTx/>
              <a:uFillTx/>
            </a:endParaRPr>
          </a:p>
        </p:txBody>
      </p:sp>
      <p:sp>
        <p:nvSpPr>
          <p:cNvPr id="687" name="Rectangle 686"/>
          <p:cNvSpPr/>
          <p:nvPr userDrawn="1"/>
        </p:nvSpPr>
        <p:spPr>
          <a:xfrm>
            <a:off x="9173478" y="4925003"/>
            <a:ext cx="1406154" cy="30777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accent5"/>
                </a:solidFill>
                <a:effectLst/>
                <a:uLnTx/>
                <a:uFillTx/>
                <a:latin typeface="+mn-lt"/>
                <a:ea typeface="+mj-ea"/>
                <a:cs typeface="+mj-cs"/>
              </a:rPr>
              <a:t>Miscellaneous</a:t>
            </a:r>
          </a:p>
        </p:txBody>
      </p:sp>
      <p:cxnSp>
        <p:nvCxnSpPr>
          <p:cNvPr id="709" name="Straight Connector 708"/>
          <p:cNvCxnSpPr/>
          <p:nvPr userDrawn="1"/>
        </p:nvCxnSpPr>
        <p:spPr bwMode="auto">
          <a:xfrm>
            <a:off x="552985" y="5229803"/>
            <a:ext cx="6750640" cy="0"/>
          </a:xfrm>
          <a:prstGeom prst="line">
            <a:avLst/>
          </a:prstGeom>
          <a:solidFill>
            <a:schemeClr val="accent1"/>
          </a:solidFill>
          <a:ln w="12700" cap="flat" cmpd="sng" algn="ctr">
            <a:solidFill>
              <a:schemeClr val="accent3"/>
            </a:solidFill>
            <a:prstDash val="solid"/>
            <a:round/>
            <a:headEnd type="none" w="med" len="med"/>
            <a:tailEnd type="none" w="med" len="med"/>
          </a:ln>
          <a:effectLst/>
        </p:spPr>
      </p:cxnSp>
      <p:cxnSp>
        <p:nvCxnSpPr>
          <p:cNvPr id="711" name="Straight Connector 710"/>
          <p:cNvCxnSpPr/>
          <p:nvPr userDrawn="1"/>
        </p:nvCxnSpPr>
        <p:spPr bwMode="auto">
          <a:xfrm>
            <a:off x="9220200" y="5240064"/>
            <a:ext cx="3648473" cy="0"/>
          </a:xfrm>
          <a:prstGeom prst="line">
            <a:avLst/>
          </a:prstGeom>
          <a:solidFill>
            <a:schemeClr val="accent1"/>
          </a:solidFill>
          <a:ln w="12700" cap="flat" cmpd="sng" algn="ctr">
            <a:solidFill>
              <a:schemeClr val="accent5"/>
            </a:solidFill>
            <a:prstDash val="solid"/>
            <a:round/>
            <a:headEnd type="none" w="med" len="med"/>
            <a:tailEnd type="none" w="med" len="med"/>
          </a:ln>
          <a:effectLst/>
        </p:spPr>
      </p:cxnSp>
      <p:cxnSp>
        <p:nvCxnSpPr>
          <p:cNvPr id="149" name="Straight Connector 148">
            <a:extLst>
              <a:ext uri="{FF2B5EF4-FFF2-40B4-BE49-F238E27FC236}">
                <a16:creationId xmlns:a16="http://schemas.microsoft.com/office/drawing/2014/main" id="{14CC4AC6-2B55-4789-8D89-400BF3DE5B68}"/>
              </a:ext>
            </a:extLst>
          </p:cNvPr>
          <p:cNvCxnSpPr/>
          <p:nvPr userDrawn="1"/>
        </p:nvCxnSpPr>
        <p:spPr>
          <a:xfrm>
            <a:off x="0" y="1376737"/>
            <a:ext cx="14127163"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150" name="Footer Placeholder 2">
            <a:extLst>
              <a:ext uri="{FF2B5EF4-FFF2-40B4-BE49-F238E27FC236}">
                <a16:creationId xmlns:a16="http://schemas.microsoft.com/office/drawing/2014/main" id="{40616D05-B81D-424F-AF6F-7F5434DADCD2}"/>
              </a:ext>
            </a:extLst>
          </p:cNvPr>
          <p:cNvSpPr>
            <a:spLocks noGrp="1"/>
          </p:cNvSpPr>
          <p:nvPr>
            <p:ph type="ftr" sz="quarter" idx="3"/>
          </p:nvPr>
        </p:nvSpPr>
        <p:spPr>
          <a:xfrm>
            <a:off x="503238" y="7862887"/>
            <a:ext cx="8338186"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
        <p:nvSpPr>
          <p:cNvPr id="151" name="Slide Number Placeholder 5">
            <a:extLst>
              <a:ext uri="{FF2B5EF4-FFF2-40B4-BE49-F238E27FC236}">
                <a16:creationId xmlns:a16="http://schemas.microsoft.com/office/drawing/2014/main" id="{2645324A-5993-4169-8E22-9BB1F6E137F7}"/>
              </a:ext>
            </a:extLst>
          </p:cNvPr>
          <p:cNvSpPr>
            <a:spLocks noGrp="1"/>
          </p:cNvSpPr>
          <p:nvPr>
            <p:ph type="sldNum" sz="quarter" idx="4"/>
          </p:nvPr>
        </p:nvSpPr>
        <p:spPr>
          <a:xfrm>
            <a:off x="13557251" y="7860474"/>
            <a:ext cx="943610" cy="246888"/>
          </a:xfrm>
          <a:prstGeom prst="rect">
            <a:avLst/>
          </a:prstGeom>
        </p:spPr>
        <p:txBody>
          <a:bodyPr vert="horz" lIns="91440" tIns="45720" rIns="91440" bIns="45720" rtlCol="0" anchor="ctr"/>
          <a:lstStyle>
            <a:lvl1pPr algn="r">
              <a:defRPr sz="1600">
                <a:solidFill>
                  <a:schemeClr val="bg2"/>
                </a:solidFill>
              </a:defRPr>
            </a:lvl1pPr>
          </a:lstStyle>
          <a:p>
            <a:fld id="{B3618E82-2635-4133-8350-4252D6B2AEF7}" type="slidenum">
              <a:rPr lang="en-US" smtClean="0"/>
              <a:pPr/>
              <a:t>‹#›</a:t>
            </a:fld>
            <a:endParaRPr lang="en-US"/>
          </a:p>
        </p:txBody>
      </p:sp>
    </p:spTree>
    <p:extLst>
      <p:ext uri="{BB962C8B-B14F-4D97-AF65-F5344CB8AC3E}">
        <p14:creationId xmlns:p14="http://schemas.microsoft.com/office/powerpoint/2010/main" val="1866961892"/>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Icon Library 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Icon Library To Copy/Paste, Fill Color Can Be Changed As Needed</a:t>
            </a:r>
          </a:p>
        </p:txBody>
      </p:sp>
      <p:sp>
        <p:nvSpPr>
          <p:cNvPr id="3" name="Slide Number Placeholder 2"/>
          <p:cNvSpPr>
            <a:spLocks noGrp="1"/>
          </p:cNvSpPr>
          <p:nvPr>
            <p:ph type="sldNum" sz="quarter" idx="10"/>
          </p:nvPr>
        </p:nvSpPr>
        <p:spPr/>
        <p:txBody>
          <a:bodyPr/>
          <a:lstStyle/>
          <a:p>
            <a:fld id="{B3618E82-2635-4133-8350-4252D6B2AEF7}" type="slidenum">
              <a:rPr lang="en-US" smtClean="0"/>
              <a:pPr/>
              <a:t>‹#›</a:t>
            </a:fld>
            <a:endParaRPr lang="en-US"/>
          </a:p>
        </p:txBody>
      </p:sp>
      <p:sp>
        <p:nvSpPr>
          <p:cNvPr id="192" name="Freeform 27"/>
          <p:cNvSpPr>
            <a:spLocks noEditPoints="1"/>
          </p:cNvSpPr>
          <p:nvPr userDrawn="1"/>
        </p:nvSpPr>
        <p:spPr bwMode="auto">
          <a:xfrm>
            <a:off x="12400921" y="2839669"/>
            <a:ext cx="439744" cy="439134"/>
          </a:xfrm>
          <a:custGeom>
            <a:avLst/>
            <a:gdLst>
              <a:gd name="T0" fmla="*/ 385 w 440"/>
              <a:gd name="T1" fmla="*/ 0 h 440"/>
              <a:gd name="T2" fmla="*/ 346 w 440"/>
              <a:gd name="T3" fmla="*/ 16 h 440"/>
              <a:gd name="T4" fmla="*/ 259 w 440"/>
              <a:gd name="T5" fmla="*/ 104 h 440"/>
              <a:gd name="T6" fmla="*/ 236 w 440"/>
              <a:gd name="T7" fmla="*/ 81 h 440"/>
              <a:gd name="T8" fmla="*/ 206 w 440"/>
              <a:gd name="T9" fmla="*/ 81 h 440"/>
              <a:gd name="T10" fmla="*/ 206 w 440"/>
              <a:gd name="T11" fmla="*/ 110 h 440"/>
              <a:gd name="T12" fmla="*/ 229 w 440"/>
              <a:gd name="T13" fmla="*/ 133 h 440"/>
              <a:gd name="T14" fmla="*/ 259 w 440"/>
              <a:gd name="T15" fmla="*/ 162 h 440"/>
              <a:gd name="T16" fmla="*/ 259 w 440"/>
              <a:gd name="T17" fmla="*/ 162 h 440"/>
              <a:gd name="T18" fmla="*/ 278 w 440"/>
              <a:gd name="T19" fmla="*/ 182 h 440"/>
              <a:gd name="T20" fmla="*/ 278 w 440"/>
              <a:gd name="T21" fmla="*/ 182 h 440"/>
              <a:gd name="T22" fmla="*/ 307 w 440"/>
              <a:gd name="T23" fmla="*/ 211 h 440"/>
              <a:gd name="T24" fmla="*/ 307 w 440"/>
              <a:gd name="T25" fmla="*/ 211 h 440"/>
              <a:gd name="T26" fmla="*/ 330 w 440"/>
              <a:gd name="T27" fmla="*/ 234 h 440"/>
              <a:gd name="T28" fmla="*/ 359 w 440"/>
              <a:gd name="T29" fmla="*/ 234 h 440"/>
              <a:gd name="T30" fmla="*/ 359 w 440"/>
              <a:gd name="T31" fmla="*/ 205 h 440"/>
              <a:gd name="T32" fmla="*/ 336 w 440"/>
              <a:gd name="T33" fmla="*/ 182 h 440"/>
              <a:gd name="T34" fmla="*/ 424 w 440"/>
              <a:gd name="T35" fmla="*/ 94 h 440"/>
              <a:gd name="T36" fmla="*/ 440 w 440"/>
              <a:gd name="T37" fmla="*/ 55 h 440"/>
              <a:gd name="T38" fmla="*/ 385 w 440"/>
              <a:gd name="T39" fmla="*/ 0 h 440"/>
              <a:gd name="T40" fmla="*/ 257 w 440"/>
              <a:gd name="T41" fmla="*/ 202 h 440"/>
              <a:gd name="T42" fmla="*/ 238 w 440"/>
              <a:gd name="T43" fmla="*/ 183 h 440"/>
              <a:gd name="T44" fmla="*/ 209 w 440"/>
              <a:gd name="T45" fmla="*/ 154 h 440"/>
              <a:gd name="T46" fmla="*/ 180 w 440"/>
              <a:gd name="T47" fmla="*/ 183 h 440"/>
              <a:gd name="T48" fmla="*/ 37 w 440"/>
              <a:gd name="T49" fmla="*/ 326 h 440"/>
              <a:gd name="T50" fmla="*/ 22 w 440"/>
              <a:gd name="T51" fmla="*/ 379 h 440"/>
              <a:gd name="T52" fmla="*/ 8 w 440"/>
              <a:gd name="T53" fmla="*/ 393 h 440"/>
              <a:gd name="T54" fmla="*/ 0 w 440"/>
              <a:gd name="T55" fmla="*/ 413 h 440"/>
              <a:gd name="T56" fmla="*/ 27 w 440"/>
              <a:gd name="T57" fmla="*/ 440 h 440"/>
              <a:gd name="T58" fmla="*/ 47 w 440"/>
              <a:gd name="T59" fmla="*/ 432 h 440"/>
              <a:gd name="T60" fmla="*/ 61 w 440"/>
              <a:gd name="T61" fmla="*/ 418 h 440"/>
              <a:gd name="T62" fmla="*/ 115 w 440"/>
              <a:gd name="T63" fmla="*/ 403 h 440"/>
              <a:gd name="T64" fmla="*/ 257 w 440"/>
              <a:gd name="T65" fmla="*/ 261 h 440"/>
              <a:gd name="T66" fmla="*/ 287 w 440"/>
              <a:gd name="T67" fmla="*/ 231 h 440"/>
              <a:gd name="T68" fmla="*/ 257 w 440"/>
              <a:gd name="T69" fmla="*/ 202 h 440"/>
              <a:gd name="T70" fmla="*/ 85 w 440"/>
              <a:gd name="T71" fmla="*/ 374 h 440"/>
              <a:gd name="T72" fmla="*/ 66 w 440"/>
              <a:gd name="T73" fmla="*/ 374 h 440"/>
              <a:gd name="T74" fmla="*/ 66 w 440"/>
              <a:gd name="T75" fmla="*/ 355 h 440"/>
              <a:gd name="T76" fmla="*/ 209 w 440"/>
              <a:gd name="T77" fmla="*/ 212 h 440"/>
              <a:gd name="T78" fmla="*/ 228 w 440"/>
              <a:gd name="T79" fmla="*/ 231 h 440"/>
              <a:gd name="T80" fmla="*/ 85 w 440"/>
              <a:gd name="T81" fmla="*/ 374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40" h="440">
                <a:moveTo>
                  <a:pt x="385" y="0"/>
                </a:moveTo>
                <a:cubicBezTo>
                  <a:pt x="370" y="0"/>
                  <a:pt x="356" y="6"/>
                  <a:pt x="346" y="16"/>
                </a:cubicBezTo>
                <a:cubicBezTo>
                  <a:pt x="259" y="104"/>
                  <a:pt x="259" y="104"/>
                  <a:pt x="259" y="104"/>
                </a:cubicBezTo>
                <a:cubicBezTo>
                  <a:pt x="236" y="81"/>
                  <a:pt x="236" y="81"/>
                  <a:pt x="236" y="81"/>
                </a:cubicBezTo>
                <a:cubicBezTo>
                  <a:pt x="227" y="73"/>
                  <a:pt x="214" y="73"/>
                  <a:pt x="206" y="81"/>
                </a:cubicBezTo>
                <a:cubicBezTo>
                  <a:pt x="198" y="89"/>
                  <a:pt x="198" y="102"/>
                  <a:pt x="206" y="110"/>
                </a:cubicBezTo>
                <a:cubicBezTo>
                  <a:pt x="229" y="133"/>
                  <a:pt x="229" y="133"/>
                  <a:pt x="229" y="133"/>
                </a:cubicBezTo>
                <a:cubicBezTo>
                  <a:pt x="259" y="162"/>
                  <a:pt x="259" y="162"/>
                  <a:pt x="259" y="162"/>
                </a:cubicBezTo>
                <a:cubicBezTo>
                  <a:pt x="259" y="162"/>
                  <a:pt x="259" y="162"/>
                  <a:pt x="259" y="162"/>
                </a:cubicBezTo>
                <a:cubicBezTo>
                  <a:pt x="278" y="182"/>
                  <a:pt x="278" y="182"/>
                  <a:pt x="278" y="182"/>
                </a:cubicBezTo>
                <a:cubicBezTo>
                  <a:pt x="278" y="182"/>
                  <a:pt x="278" y="182"/>
                  <a:pt x="278" y="182"/>
                </a:cubicBezTo>
                <a:cubicBezTo>
                  <a:pt x="307" y="211"/>
                  <a:pt x="307" y="211"/>
                  <a:pt x="307" y="211"/>
                </a:cubicBezTo>
                <a:cubicBezTo>
                  <a:pt x="307" y="211"/>
                  <a:pt x="307" y="211"/>
                  <a:pt x="307" y="211"/>
                </a:cubicBezTo>
                <a:cubicBezTo>
                  <a:pt x="330" y="234"/>
                  <a:pt x="330" y="234"/>
                  <a:pt x="330" y="234"/>
                </a:cubicBezTo>
                <a:cubicBezTo>
                  <a:pt x="338" y="242"/>
                  <a:pt x="351" y="242"/>
                  <a:pt x="359" y="234"/>
                </a:cubicBezTo>
                <a:cubicBezTo>
                  <a:pt x="367" y="226"/>
                  <a:pt x="367" y="213"/>
                  <a:pt x="359" y="205"/>
                </a:cubicBezTo>
                <a:cubicBezTo>
                  <a:pt x="336" y="182"/>
                  <a:pt x="336" y="182"/>
                  <a:pt x="336" y="182"/>
                </a:cubicBezTo>
                <a:cubicBezTo>
                  <a:pt x="424" y="94"/>
                  <a:pt x="424" y="94"/>
                  <a:pt x="424" y="94"/>
                </a:cubicBezTo>
                <a:cubicBezTo>
                  <a:pt x="434" y="84"/>
                  <a:pt x="440" y="70"/>
                  <a:pt x="440" y="55"/>
                </a:cubicBezTo>
                <a:cubicBezTo>
                  <a:pt x="440" y="24"/>
                  <a:pt x="416" y="0"/>
                  <a:pt x="385" y="0"/>
                </a:cubicBezTo>
                <a:close/>
                <a:moveTo>
                  <a:pt x="257" y="202"/>
                </a:moveTo>
                <a:cubicBezTo>
                  <a:pt x="238" y="183"/>
                  <a:pt x="238" y="183"/>
                  <a:pt x="238" y="183"/>
                </a:cubicBezTo>
                <a:cubicBezTo>
                  <a:pt x="209" y="154"/>
                  <a:pt x="209" y="154"/>
                  <a:pt x="209" y="154"/>
                </a:cubicBezTo>
                <a:cubicBezTo>
                  <a:pt x="180" y="183"/>
                  <a:pt x="180" y="183"/>
                  <a:pt x="180" y="183"/>
                </a:cubicBezTo>
                <a:cubicBezTo>
                  <a:pt x="37" y="326"/>
                  <a:pt x="37" y="326"/>
                  <a:pt x="37" y="326"/>
                </a:cubicBezTo>
                <a:cubicBezTo>
                  <a:pt x="22" y="340"/>
                  <a:pt x="18" y="360"/>
                  <a:pt x="22" y="379"/>
                </a:cubicBezTo>
                <a:cubicBezTo>
                  <a:pt x="8" y="393"/>
                  <a:pt x="8" y="393"/>
                  <a:pt x="8" y="393"/>
                </a:cubicBezTo>
                <a:cubicBezTo>
                  <a:pt x="3" y="398"/>
                  <a:pt x="0" y="405"/>
                  <a:pt x="0" y="413"/>
                </a:cubicBezTo>
                <a:cubicBezTo>
                  <a:pt x="0" y="428"/>
                  <a:pt x="12" y="440"/>
                  <a:pt x="27" y="440"/>
                </a:cubicBezTo>
                <a:cubicBezTo>
                  <a:pt x="35" y="440"/>
                  <a:pt x="42" y="437"/>
                  <a:pt x="47" y="432"/>
                </a:cubicBezTo>
                <a:cubicBezTo>
                  <a:pt x="61" y="418"/>
                  <a:pt x="61" y="418"/>
                  <a:pt x="61" y="418"/>
                </a:cubicBezTo>
                <a:cubicBezTo>
                  <a:pt x="80" y="423"/>
                  <a:pt x="100" y="418"/>
                  <a:pt x="115" y="403"/>
                </a:cubicBezTo>
                <a:cubicBezTo>
                  <a:pt x="257" y="261"/>
                  <a:pt x="257" y="261"/>
                  <a:pt x="257" y="261"/>
                </a:cubicBezTo>
                <a:cubicBezTo>
                  <a:pt x="287" y="231"/>
                  <a:pt x="287" y="231"/>
                  <a:pt x="287" y="231"/>
                </a:cubicBezTo>
                <a:lnTo>
                  <a:pt x="257" y="202"/>
                </a:lnTo>
                <a:close/>
                <a:moveTo>
                  <a:pt x="85" y="374"/>
                </a:moveTo>
                <a:cubicBezTo>
                  <a:pt x="80" y="380"/>
                  <a:pt x="71" y="380"/>
                  <a:pt x="66" y="374"/>
                </a:cubicBezTo>
                <a:cubicBezTo>
                  <a:pt x="60" y="369"/>
                  <a:pt x="60" y="360"/>
                  <a:pt x="66" y="355"/>
                </a:cubicBezTo>
                <a:cubicBezTo>
                  <a:pt x="209" y="212"/>
                  <a:pt x="209" y="212"/>
                  <a:pt x="209" y="212"/>
                </a:cubicBezTo>
                <a:cubicBezTo>
                  <a:pt x="228" y="231"/>
                  <a:pt x="228" y="231"/>
                  <a:pt x="228" y="231"/>
                </a:cubicBezTo>
                <a:lnTo>
                  <a:pt x="85" y="374"/>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20" name="Group 219"/>
          <p:cNvGrpSpPr/>
          <p:nvPr userDrawn="1"/>
        </p:nvGrpSpPr>
        <p:grpSpPr>
          <a:xfrm>
            <a:off x="11452915" y="3499481"/>
            <a:ext cx="354429" cy="414210"/>
            <a:chOff x="6038850" y="2592388"/>
            <a:chExt cx="395288" cy="461963"/>
          </a:xfrm>
          <a:solidFill>
            <a:schemeClr val="accent3"/>
          </a:solidFill>
        </p:grpSpPr>
        <p:sp>
          <p:nvSpPr>
            <p:cNvPr id="221" name="Freeform 36"/>
            <p:cNvSpPr>
              <a:spLocks noEditPoints="1"/>
            </p:cNvSpPr>
            <p:nvPr/>
          </p:nvSpPr>
          <p:spPr bwMode="auto">
            <a:xfrm>
              <a:off x="6038850" y="2592388"/>
              <a:ext cx="177800" cy="461963"/>
            </a:xfrm>
            <a:custGeom>
              <a:avLst/>
              <a:gdLst>
                <a:gd name="T0" fmla="*/ 70 w 78"/>
                <a:gd name="T1" fmla="*/ 0 h 203"/>
                <a:gd name="T2" fmla="*/ 7 w 78"/>
                <a:gd name="T3" fmla="*/ 0 h 203"/>
                <a:gd name="T4" fmla="*/ 0 w 78"/>
                <a:gd name="T5" fmla="*/ 8 h 203"/>
                <a:gd name="T6" fmla="*/ 7 w 78"/>
                <a:gd name="T7" fmla="*/ 16 h 203"/>
                <a:gd name="T8" fmla="*/ 7 w 78"/>
                <a:gd name="T9" fmla="*/ 172 h 203"/>
                <a:gd name="T10" fmla="*/ 39 w 78"/>
                <a:gd name="T11" fmla="*/ 203 h 203"/>
                <a:gd name="T12" fmla="*/ 70 w 78"/>
                <a:gd name="T13" fmla="*/ 172 h 203"/>
                <a:gd name="T14" fmla="*/ 70 w 78"/>
                <a:gd name="T15" fmla="*/ 16 h 203"/>
                <a:gd name="T16" fmla="*/ 78 w 78"/>
                <a:gd name="T17" fmla="*/ 8 h 203"/>
                <a:gd name="T18" fmla="*/ 70 w 78"/>
                <a:gd name="T19" fmla="*/ 0 h 203"/>
                <a:gd name="T20" fmla="*/ 60 w 78"/>
                <a:gd name="T21" fmla="*/ 132 h 203"/>
                <a:gd name="T22" fmla="*/ 26 w 78"/>
                <a:gd name="T23" fmla="*/ 132 h 203"/>
                <a:gd name="T24" fmla="*/ 26 w 78"/>
                <a:gd name="T25" fmla="*/ 172 h 203"/>
                <a:gd name="T26" fmla="*/ 32 w 78"/>
                <a:gd name="T27" fmla="*/ 193 h 203"/>
                <a:gd name="T28" fmla="*/ 17 w 78"/>
                <a:gd name="T29" fmla="*/ 172 h 203"/>
                <a:gd name="T30" fmla="*/ 17 w 78"/>
                <a:gd name="T31" fmla="*/ 16 h 203"/>
                <a:gd name="T32" fmla="*/ 60 w 78"/>
                <a:gd name="T33" fmla="*/ 16 h 203"/>
                <a:gd name="T34" fmla="*/ 60 w 78"/>
                <a:gd name="T35" fmla="*/ 132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8" h="203">
                  <a:moveTo>
                    <a:pt x="70" y="0"/>
                  </a:moveTo>
                  <a:cubicBezTo>
                    <a:pt x="7" y="0"/>
                    <a:pt x="7" y="0"/>
                    <a:pt x="7" y="0"/>
                  </a:cubicBezTo>
                  <a:cubicBezTo>
                    <a:pt x="3" y="0"/>
                    <a:pt x="0" y="4"/>
                    <a:pt x="0" y="8"/>
                  </a:cubicBezTo>
                  <a:cubicBezTo>
                    <a:pt x="0" y="12"/>
                    <a:pt x="3" y="16"/>
                    <a:pt x="7" y="16"/>
                  </a:cubicBezTo>
                  <a:cubicBezTo>
                    <a:pt x="7" y="172"/>
                    <a:pt x="7" y="172"/>
                    <a:pt x="7" y="172"/>
                  </a:cubicBezTo>
                  <a:cubicBezTo>
                    <a:pt x="7" y="189"/>
                    <a:pt x="21" y="203"/>
                    <a:pt x="39" y="203"/>
                  </a:cubicBezTo>
                  <a:cubicBezTo>
                    <a:pt x="56" y="203"/>
                    <a:pt x="70" y="189"/>
                    <a:pt x="70" y="172"/>
                  </a:cubicBezTo>
                  <a:cubicBezTo>
                    <a:pt x="70" y="16"/>
                    <a:pt x="70" y="16"/>
                    <a:pt x="70" y="16"/>
                  </a:cubicBezTo>
                  <a:cubicBezTo>
                    <a:pt x="74" y="16"/>
                    <a:pt x="78" y="12"/>
                    <a:pt x="78" y="8"/>
                  </a:cubicBezTo>
                  <a:cubicBezTo>
                    <a:pt x="78" y="4"/>
                    <a:pt x="74" y="0"/>
                    <a:pt x="70" y="0"/>
                  </a:cubicBezTo>
                  <a:close/>
                  <a:moveTo>
                    <a:pt x="60" y="132"/>
                  </a:moveTo>
                  <a:cubicBezTo>
                    <a:pt x="26" y="132"/>
                    <a:pt x="26" y="132"/>
                    <a:pt x="26" y="132"/>
                  </a:cubicBezTo>
                  <a:cubicBezTo>
                    <a:pt x="26" y="143"/>
                    <a:pt x="26" y="164"/>
                    <a:pt x="26" y="172"/>
                  </a:cubicBezTo>
                  <a:cubicBezTo>
                    <a:pt x="26" y="180"/>
                    <a:pt x="28" y="189"/>
                    <a:pt x="32" y="193"/>
                  </a:cubicBezTo>
                  <a:cubicBezTo>
                    <a:pt x="23" y="190"/>
                    <a:pt x="17" y="182"/>
                    <a:pt x="17" y="172"/>
                  </a:cubicBezTo>
                  <a:cubicBezTo>
                    <a:pt x="17" y="16"/>
                    <a:pt x="17" y="16"/>
                    <a:pt x="17" y="16"/>
                  </a:cubicBezTo>
                  <a:cubicBezTo>
                    <a:pt x="60" y="16"/>
                    <a:pt x="60" y="16"/>
                    <a:pt x="60" y="16"/>
                  </a:cubicBezTo>
                  <a:lnTo>
                    <a:pt x="60" y="132"/>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2" name="Freeform 37"/>
            <p:cNvSpPr>
              <a:spLocks noEditPoints="1"/>
            </p:cNvSpPr>
            <p:nvPr/>
          </p:nvSpPr>
          <p:spPr bwMode="auto">
            <a:xfrm>
              <a:off x="6256338" y="2592388"/>
              <a:ext cx="177800" cy="461963"/>
            </a:xfrm>
            <a:custGeom>
              <a:avLst/>
              <a:gdLst>
                <a:gd name="T0" fmla="*/ 71 w 78"/>
                <a:gd name="T1" fmla="*/ 0 h 203"/>
                <a:gd name="T2" fmla="*/ 8 w 78"/>
                <a:gd name="T3" fmla="*/ 0 h 203"/>
                <a:gd name="T4" fmla="*/ 0 w 78"/>
                <a:gd name="T5" fmla="*/ 8 h 203"/>
                <a:gd name="T6" fmla="*/ 8 w 78"/>
                <a:gd name="T7" fmla="*/ 16 h 203"/>
                <a:gd name="T8" fmla="*/ 8 w 78"/>
                <a:gd name="T9" fmla="*/ 172 h 203"/>
                <a:gd name="T10" fmla="*/ 39 w 78"/>
                <a:gd name="T11" fmla="*/ 203 h 203"/>
                <a:gd name="T12" fmla="*/ 71 w 78"/>
                <a:gd name="T13" fmla="*/ 172 h 203"/>
                <a:gd name="T14" fmla="*/ 71 w 78"/>
                <a:gd name="T15" fmla="*/ 16 h 203"/>
                <a:gd name="T16" fmla="*/ 78 w 78"/>
                <a:gd name="T17" fmla="*/ 8 h 203"/>
                <a:gd name="T18" fmla="*/ 71 w 78"/>
                <a:gd name="T19" fmla="*/ 0 h 203"/>
                <a:gd name="T20" fmla="*/ 61 w 78"/>
                <a:gd name="T21" fmla="*/ 66 h 203"/>
                <a:gd name="T22" fmla="*/ 26 w 78"/>
                <a:gd name="T23" fmla="*/ 66 h 203"/>
                <a:gd name="T24" fmla="*/ 26 w 78"/>
                <a:gd name="T25" fmla="*/ 172 h 203"/>
                <a:gd name="T26" fmla="*/ 32 w 78"/>
                <a:gd name="T27" fmla="*/ 193 h 203"/>
                <a:gd name="T28" fmla="*/ 18 w 78"/>
                <a:gd name="T29" fmla="*/ 172 h 203"/>
                <a:gd name="T30" fmla="*/ 18 w 78"/>
                <a:gd name="T31" fmla="*/ 16 h 203"/>
                <a:gd name="T32" fmla="*/ 61 w 78"/>
                <a:gd name="T33" fmla="*/ 16 h 203"/>
                <a:gd name="T34" fmla="*/ 61 w 78"/>
                <a:gd name="T35" fmla="*/ 66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8" h="203">
                  <a:moveTo>
                    <a:pt x="71" y="0"/>
                  </a:moveTo>
                  <a:cubicBezTo>
                    <a:pt x="8" y="0"/>
                    <a:pt x="8" y="0"/>
                    <a:pt x="8" y="0"/>
                  </a:cubicBezTo>
                  <a:cubicBezTo>
                    <a:pt x="4" y="0"/>
                    <a:pt x="0" y="4"/>
                    <a:pt x="0" y="8"/>
                  </a:cubicBezTo>
                  <a:cubicBezTo>
                    <a:pt x="0" y="12"/>
                    <a:pt x="4" y="16"/>
                    <a:pt x="8" y="16"/>
                  </a:cubicBezTo>
                  <a:cubicBezTo>
                    <a:pt x="8" y="172"/>
                    <a:pt x="8" y="172"/>
                    <a:pt x="8" y="172"/>
                  </a:cubicBezTo>
                  <a:cubicBezTo>
                    <a:pt x="8" y="189"/>
                    <a:pt x="22" y="203"/>
                    <a:pt x="39" y="203"/>
                  </a:cubicBezTo>
                  <a:cubicBezTo>
                    <a:pt x="57" y="203"/>
                    <a:pt x="71" y="189"/>
                    <a:pt x="71" y="172"/>
                  </a:cubicBezTo>
                  <a:cubicBezTo>
                    <a:pt x="71" y="16"/>
                    <a:pt x="71" y="16"/>
                    <a:pt x="71" y="16"/>
                  </a:cubicBezTo>
                  <a:cubicBezTo>
                    <a:pt x="75" y="16"/>
                    <a:pt x="78" y="12"/>
                    <a:pt x="78" y="8"/>
                  </a:cubicBezTo>
                  <a:cubicBezTo>
                    <a:pt x="78" y="4"/>
                    <a:pt x="75" y="0"/>
                    <a:pt x="71" y="0"/>
                  </a:cubicBezTo>
                  <a:close/>
                  <a:moveTo>
                    <a:pt x="61" y="66"/>
                  </a:moveTo>
                  <a:cubicBezTo>
                    <a:pt x="26" y="66"/>
                    <a:pt x="26" y="66"/>
                    <a:pt x="26" y="66"/>
                  </a:cubicBezTo>
                  <a:cubicBezTo>
                    <a:pt x="26" y="77"/>
                    <a:pt x="26" y="164"/>
                    <a:pt x="26" y="172"/>
                  </a:cubicBezTo>
                  <a:cubicBezTo>
                    <a:pt x="26" y="180"/>
                    <a:pt x="29" y="189"/>
                    <a:pt x="32" y="193"/>
                  </a:cubicBezTo>
                  <a:cubicBezTo>
                    <a:pt x="24" y="190"/>
                    <a:pt x="18" y="182"/>
                    <a:pt x="18" y="172"/>
                  </a:cubicBezTo>
                  <a:cubicBezTo>
                    <a:pt x="18" y="16"/>
                    <a:pt x="18" y="16"/>
                    <a:pt x="18" y="16"/>
                  </a:cubicBezTo>
                  <a:cubicBezTo>
                    <a:pt x="61" y="16"/>
                    <a:pt x="61" y="16"/>
                    <a:pt x="61" y="16"/>
                  </a:cubicBezTo>
                  <a:lnTo>
                    <a:pt x="61" y="66"/>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23" name="Group 222"/>
          <p:cNvGrpSpPr/>
          <p:nvPr userDrawn="1"/>
        </p:nvGrpSpPr>
        <p:grpSpPr>
          <a:xfrm>
            <a:off x="12478453" y="3511934"/>
            <a:ext cx="284680" cy="427021"/>
            <a:chOff x="7210425" y="2586038"/>
            <a:chExt cx="317500" cy="476250"/>
          </a:xfrm>
          <a:solidFill>
            <a:schemeClr val="accent3"/>
          </a:solidFill>
        </p:grpSpPr>
        <p:sp>
          <p:nvSpPr>
            <p:cNvPr id="224" name="Freeform 38"/>
            <p:cNvSpPr>
              <a:spLocks/>
            </p:cNvSpPr>
            <p:nvPr/>
          </p:nvSpPr>
          <p:spPr bwMode="auto">
            <a:xfrm>
              <a:off x="7210425" y="2586038"/>
              <a:ext cx="317500" cy="476250"/>
            </a:xfrm>
            <a:custGeom>
              <a:avLst/>
              <a:gdLst>
                <a:gd name="T0" fmla="*/ 89 w 140"/>
                <a:gd name="T1" fmla="*/ 105 h 210"/>
                <a:gd name="T2" fmla="*/ 140 w 140"/>
                <a:gd name="T3" fmla="*/ 9 h 210"/>
                <a:gd name="T4" fmla="*/ 132 w 140"/>
                <a:gd name="T5" fmla="*/ 0 h 210"/>
                <a:gd name="T6" fmla="*/ 123 w 140"/>
                <a:gd name="T7" fmla="*/ 9 h 210"/>
                <a:gd name="T8" fmla="*/ 70 w 140"/>
                <a:gd name="T9" fmla="*/ 95 h 210"/>
                <a:gd name="T10" fmla="*/ 18 w 140"/>
                <a:gd name="T11" fmla="*/ 9 h 210"/>
                <a:gd name="T12" fmla="*/ 9 w 140"/>
                <a:gd name="T13" fmla="*/ 0 h 210"/>
                <a:gd name="T14" fmla="*/ 0 w 140"/>
                <a:gd name="T15" fmla="*/ 9 h 210"/>
                <a:gd name="T16" fmla="*/ 52 w 140"/>
                <a:gd name="T17" fmla="*/ 105 h 210"/>
                <a:gd name="T18" fmla="*/ 0 w 140"/>
                <a:gd name="T19" fmla="*/ 201 h 210"/>
                <a:gd name="T20" fmla="*/ 9 w 140"/>
                <a:gd name="T21" fmla="*/ 210 h 210"/>
                <a:gd name="T22" fmla="*/ 18 w 140"/>
                <a:gd name="T23" fmla="*/ 201 h 210"/>
                <a:gd name="T24" fmla="*/ 70 w 140"/>
                <a:gd name="T25" fmla="*/ 115 h 210"/>
                <a:gd name="T26" fmla="*/ 123 w 140"/>
                <a:gd name="T27" fmla="*/ 201 h 210"/>
                <a:gd name="T28" fmla="*/ 132 w 140"/>
                <a:gd name="T29" fmla="*/ 210 h 210"/>
                <a:gd name="T30" fmla="*/ 140 w 140"/>
                <a:gd name="T31" fmla="*/ 201 h 210"/>
                <a:gd name="T32" fmla="*/ 89 w 140"/>
                <a:gd name="T33"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0" h="210">
                  <a:moveTo>
                    <a:pt x="89" y="105"/>
                  </a:moveTo>
                  <a:cubicBezTo>
                    <a:pt x="123" y="84"/>
                    <a:pt x="140" y="51"/>
                    <a:pt x="140" y="9"/>
                  </a:cubicBezTo>
                  <a:cubicBezTo>
                    <a:pt x="140" y="4"/>
                    <a:pt x="137" y="0"/>
                    <a:pt x="132" y="0"/>
                  </a:cubicBezTo>
                  <a:cubicBezTo>
                    <a:pt x="127" y="0"/>
                    <a:pt x="123" y="4"/>
                    <a:pt x="123" y="9"/>
                  </a:cubicBezTo>
                  <a:cubicBezTo>
                    <a:pt x="123" y="49"/>
                    <a:pt x="105" y="78"/>
                    <a:pt x="70" y="95"/>
                  </a:cubicBezTo>
                  <a:cubicBezTo>
                    <a:pt x="35" y="78"/>
                    <a:pt x="18" y="49"/>
                    <a:pt x="18" y="9"/>
                  </a:cubicBezTo>
                  <a:cubicBezTo>
                    <a:pt x="18" y="4"/>
                    <a:pt x="14" y="0"/>
                    <a:pt x="9" y="0"/>
                  </a:cubicBezTo>
                  <a:cubicBezTo>
                    <a:pt x="4" y="0"/>
                    <a:pt x="0" y="4"/>
                    <a:pt x="0" y="9"/>
                  </a:cubicBezTo>
                  <a:cubicBezTo>
                    <a:pt x="0" y="51"/>
                    <a:pt x="18" y="84"/>
                    <a:pt x="52" y="105"/>
                  </a:cubicBezTo>
                  <a:cubicBezTo>
                    <a:pt x="18" y="126"/>
                    <a:pt x="0" y="159"/>
                    <a:pt x="0" y="201"/>
                  </a:cubicBezTo>
                  <a:cubicBezTo>
                    <a:pt x="0" y="206"/>
                    <a:pt x="4" y="210"/>
                    <a:pt x="9" y="210"/>
                  </a:cubicBezTo>
                  <a:cubicBezTo>
                    <a:pt x="14" y="210"/>
                    <a:pt x="18" y="206"/>
                    <a:pt x="18" y="201"/>
                  </a:cubicBezTo>
                  <a:cubicBezTo>
                    <a:pt x="18" y="161"/>
                    <a:pt x="35" y="132"/>
                    <a:pt x="70" y="115"/>
                  </a:cubicBezTo>
                  <a:cubicBezTo>
                    <a:pt x="105" y="132"/>
                    <a:pt x="123" y="161"/>
                    <a:pt x="123" y="201"/>
                  </a:cubicBezTo>
                  <a:cubicBezTo>
                    <a:pt x="123" y="206"/>
                    <a:pt x="127" y="210"/>
                    <a:pt x="132" y="210"/>
                  </a:cubicBezTo>
                  <a:cubicBezTo>
                    <a:pt x="137" y="210"/>
                    <a:pt x="140" y="206"/>
                    <a:pt x="140" y="201"/>
                  </a:cubicBezTo>
                  <a:cubicBezTo>
                    <a:pt x="140" y="159"/>
                    <a:pt x="123" y="126"/>
                    <a:pt x="89" y="10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5" name="Freeform 39"/>
            <p:cNvSpPr>
              <a:spLocks/>
            </p:cNvSpPr>
            <p:nvPr/>
          </p:nvSpPr>
          <p:spPr bwMode="auto">
            <a:xfrm>
              <a:off x="7269163" y="2614613"/>
              <a:ext cx="201613" cy="20638"/>
            </a:xfrm>
            <a:custGeom>
              <a:avLst/>
              <a:gdLst>
                <a:gd name="T0" fmla="*/ 84 w 89"/>
                <a:gd name="T1" fmla="*/ 9 h 9"/>
                <a:gd name="T2" fmla="*/ 5 w 89"/>
                <a:gd name="T3" fmla="*/ 9 h 9"/>
                <a:gd name="T4" fmla="*/ 0 w 89"/>
                <a:gd name="T5" fmla="*/ 5 h 9"/>
                <a:gd name="T6" fmla="*/ 5 w 89"/>
                <a:gd name="T7" fmla="*/ 0 h 9"/>
                <a:gd name="T8" fmla="*/ 84 w 89"/>
                <a:gd name="T9" fmla="*/ 0 h 9"/>
                <a:gd name="T10" fmla="*/ 89 w 89"/>
                <a:gd name="T11" fmla="*/ 5 h 9"/>
                <a:gd name="T12" fmla="*/ 84 w 89"/>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89" h="9">
                  <a:moveTo>
                    <a:pt x="84" y="9"/>
                  </a:moveTo>
                  <a:cubicBezTo>
                    <a:pt x="5" y="9"/>
                    <a:pt x="5" y="9"/>
                    <a:pt x="5" y="9"/>
                  </a:cubicBezTo>
                  <a:cubicBezTo>
                    <a:pt x="2" y="9"/>
                    <a:pt x="0" y="7"/>
                    <a:pt x="0" y="5"/>
                  </a:cubicBezTo>
                  <a:cubicBezTo>
                    <a:pt x="0" y="2"/>
                    <a:pt x="2" y="0"/>
                    <a:pt x="5" y="0"/>
                  </a:cubicBezTo>
                  <a:cubicBezTo>
                    <a:pt x="84" y="0"/>
                    <a:pt x="84" y="0"/>
                    <a:pt x="84" y="0"/>
                  </a:cubicBezTo>
                  <a:cubicBezTo>
                    <a:pt x="86" y="0"/>
                    <a:pt x="89" y="2"/>
                    <a:pt x="89" y="5"/>
                  </a:cubicBezTo>
                  <a:cubicBezTo>
                    <a:pt x="89" y="7"/>
                    <a:pt x="86" y="9"/>
                    <a:pt x="84"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6" name="Freeform 40"/>
            <p:cNvSpPr>
              <a:spLocks/>
            </p:cNvSpPr>
            <p:nvPr/>
          </p:nvSpPr>
          <p:spPr bwMode="auto">
            <a:xfrm>
              <a:off x="7283450" y="2676525"/>
              <a:ext cx="174625" cy="22225"/>
            </a:xfrm>
            <a:custGeom>
              <a:avLst/>
              <a:gdLst>
                <a:gd name="T0" fmla="*/ 72 w 77"/>
                <a:gd name="T1" fmla="*/ 10 h 10"/>
                <a:gd name="T2" fmla="*/ 5 w 77"/>
                <a:gd name="T3" fmla="*/ 10 h 10"/>
                <a:gd name="T4" fmla="*/ 0 w 77"/>
                <a:gd name="T5" fmla="*/ 5 h 10"/>
                <a:gd name="T6" fmla="*/ 5 w 77"/>
                <a:gd name="T7" fmla="*/ 0 h 10"/>
                <a:gd name="T8" fmla="*/ 72 w 77"/>
                <a:gd name="T9" fmla="*/ 0 h 10"/>
                <a:gd name="T10" fmla="*/ 77 w 77"/>
                <a:gd name="T11" fmla="*/ 5 h 10"/>
                <a:gd name="T12" fmla="*/ 72 w 77"/>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77" h="10">
                  <a:moveTo>
                    <a:pt x="72" y="10"/>
                  </a:moveTo>
                  <a:cubicBezTo>
                    <a:pt x="5" y="10"/>
                    <a:pt x="5" y="10"/>
                    <a:pt x="5" y="10"/>
                  </a:cubicBezTo>
                  <a:cubicBezTo>
                    <a:pt x="2" y="10"/>
                    <a:pt x="0" y="8"/>
                    <a:pt x="0" y="5"/>
                  </a:cubicBezTo>
                  <a:cubicBezTo>
                    <a:pt x="0" y="2"/>
                    <a:pt x="2" y="0"/>
                    <a:pt x="5" y="0"/>
                  </a:cubicBezTo>
                  <a:cubicBezTo>
                    <a:pt x="72" y="0"/>
                    <a:pt x="72" y="0"/>
                    <a:pt x="72" y="0"/>
                  </a:cubicBezTo>
                  <a:cubicBezTo>
                    <a:pt x="75" y="0"/>
                    <a:pt x="77" y="2"/>
                    <a:pt x="77" y="5"/>
                  </a:cubicBezTo>
                  <a:cubicBezTo>
                    <a:pt x="77" y="8"/>
                    <a:pt x="75" y="10"/>
                    <a:pt x="72"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7" name="Freeform 41"/>
            <p:cNvSpPr>
              <a:spLocks/>
            </p:cNvSpPr>
            <p:nvPr/>
          </p:nvSpPr>
          <p:spPr bwMode="auto">
            <a:xfrm>
              <a:off x="7323138" y="2740025"/>
              <a:ext cx="92075" cy="20638"/>
            </a:xfrm>
            <a:custGeom>
              <a:avLst/>
              <a:gdLst>
                <a:gd name="T0" fmla="*/ 36 w 40"/>
                <a:gd name="T1" fmla="*/ 9 h 9"/>
                <a:gd name="T2" fmla="*/ 5 w 40"/>
                <a:gd name="T3" fmla="*/ 9 h 9"/>
                <a:gd name="T4" fmla="*/ 0 w 40"/>
                <a:gd name="T5" fmla="*/ 4 h 9"/>
                <a:gd name="T6" fmla="*/ 5 w 40"/>
                <a:gd name="T7" fmla="*/ 0 h 9"/>
                <a:gd name="T8" fmla="*/ 36 w 40"/>
                <a:gd name="T9" fmla="*/ 0 h 9"/>
                <a:gd name="T10" fmla="*/ 40 w 40"/>
                <a:gd name="T11" fmla="*/ 4 h 9"/>
                <a:gd name="T12" fmla="*/ 36 w 40"/>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40" h="9">
                  <a:moveTo>
                    <a:pt x="36" y="9"/>
                  </a:moveTo>
                  <a:cubicBezTo>
                    <a:pt x="5" y="9"/>
                    <a:pt x="5" y="9"/>
                    <a:pt x="5" y="9"/>
                  </a:cubicBezTo>
                  <a:cubicBezTo>
                    <a:pt x="3" y="9"/>
                    <a:pt x="0" y="7"/>
                    <a:pt x="0" y="4"/>
                  </a:cubicBezTo>
                  <a:cubicBezTo>
                    <a:pt x="0" y="2"/>
                    <a:pt x="3" y="0"/>
                    <a:pt x="5" y="0"/>
                  </a:cubicBezTo>
                  <a:cubicBezTo>
                    <a:pt x="36" y="0"/>
                    <a:pt x="36" y="0"/>
                    <a:pt x="36" y="0"/>
                  </a:cubicBezTo>
                  <a:cubicBezTo>
                    <a:pt x="38" y="0"/>
                    <a:pt x="40" y="2"/>
                    <a:pt x="40" y="4"/>
                  </a:cubicBezTo>
                  <a:cubicBezTo>
                    <a:pt x="40" y="7"/>
                    <a:pt x="38" y="9"/>
                    <a:pt x="36"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8" name="Freeform 42"/>
            <p:cNvSpPr>
              <a:spLocks/>
            </p:cNvSpPr>
            <p:nvPr/>
          </p:nvSpPr>
          <p:spPr bwMode="auto">
            <a:xfrm>
              <a:off x="7323138" y="2887663"/>
              <a:ext cx="92075" cy="20638"/>
            </a:xfrm>
            <a:custGeom>
              <a:avLst/>
              <a:gdLst>
                <a:gd name="T0" fmla="*/ 36 w 40"/>
                <a:gd name="T1" fmla="*/ 9 h 9"/>
                <a:gd name="T2" fmla="*/ 5 w 40"/>
                <a:gd name="T3" fmla="*/ 9 h 9"/>
                <a:gd name="T4" fmla="*/ 0 w 40"/>
                <a:gd name="T5" fmla="*/ 5 h 9"/>
                <a:gd name="T6" fmla="*/ 5 w 40"/>
                <a:gd name="T7" fmla="*/ 0 h 9"/>
                <a:gd name="T8" fmla="*/ 36 w 40"/>
                <a:gd name="T9" fmla="*/ 0 h 9"/>
                <a:gd name="T10" fmla="*/ 40 w 40"/>
                <a:gd name="T11" fmla="*/ 5 h 9"/>
                <a:gd name="T12" fmla="*/ 36 w 40"/>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40" h="9">
                  <a:moveTo>
                    <a:pt x="36" y="9"/>
                  </a:moveTo>
                  <a:cubicBezTo>
                    <a:pt x="5" y="9"/>
                    <a:pt x="5" y="9"/>
                    <a:pt x="5" y="9"/>
                  </a:cubicBezTo>
                  <a:cubicBezTo>
                    <a:pt x="3" y="9"/>
                    <a:pt x="0" y="7"/>
                    <a:pt x="0" y="5"/>
                  </a:cubicBezTo>
                  <a:cubicBezTo>
                    <a:pt x="0" y="2"/>
                    <a:pt x="3" y="0"/>
                    <a:pt x="5" y="0"/>
                  </a:cubicBezTo>
                  <a:cubicBezTo>
                    <a:pt x="36" y="0"/>
                    <a:pt x="36" y="0"/>
                    <a:pt x="36" y="0"/>
                  </a:cubicBezTo>
                  <a:cubicBezTo>
                    <a:pt x="38" y="0"/>
                    <a:pt x="40" y="2"/>
                    <a:pt x="40" y="5"/>
                  </a:cubicBezTo>
                  <a:cubicBezTo>
                    <a:pt x="40" y="7"/>
                    <a:pt x="38" y="9"/>
                    <a:pt x="36"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9" name="Freeform 43"/>
            <p:cNvSpPr>
              <a:spLocks/>
            </p:cNvSpPr>
            <p:nvPr/>
          </p:nvSpPr>
          <p:spPr bwMode="auto">
            <a:xfrm>
              <a:off x="7283450" y="2949575"/>
              <a:ext cx="174625" cy="22225"/>
            </a:xfrm>
            <a:custGeom>
              <a:avLst/>
              <a:gdLst>
                <a:gd name="T0" fmla="*/ 72 w 77"/>
                <a:gd name="T1" fmla="*/ 10 h 10"/>
                <a:gd name="T2" fmla="*/ 5 w 77"/>
                <a:gd name="T3" fmla="*/ 10 h 10"/>
                <a:gd name="T4" fmla="*/ 0 w 77"/>
                <a:gd name="T5" fmla="*/ 5 h 10"/>
                <a:gd name="T6" fmla="*/ 5 w 77"/>
                <a:gd name="T7" fmla="*/ 0 h 10"/>
                <a:gd name="T8" fmla="*/ 72 w 77"/>
                <a:gd name="T9" fmla="*/ 0 h 10"/>
                <a:gd name="T10" fmla="*/ 77 w 77"/>
                <a:gd name="T11" fmla="*/ 5 h 10"/>
                <a:gd name="T12" fmla="*/ 72 w 77"/>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77" h="10">
                  <a:moveTo>
                    <a:pt x="72" y="10"/>
                  </a:moveTo>
                  <a:cubicBezTo>
                    <a:pt x="5" y="10"/>
                    <a:pt x="5" y="10"/>
                    <a:pt x="5" y="10"/>
                  </a:cubicBezTo>
                  <a:cubicBezTo>
                    <a:pt x="2" y="10"/>
                    <a:pt x="0" y="8"/>
                    <a:pt x="0" y="5"/>
                  </a:cubicBezTo>
                  <a:cubicBezTo>
                    <a:pt x="0" y="2"/>
                    <a:pt x="2" y="0"/>
                    <a:pt x="5" y="0"/>
                  </a:cubicBezTo>
                  <a:cubicBezTo>
                    <a:pt x="72" y="0"/>
                    <a:pt x="72" y="0"/>
                    <a:pt x="72" y="0"/>
                  </a:cubicBezTo>
                  <a:cubicBezTo>
                    <a:pt x="75" y="0"/>
                    <a:pt x="77" y="2"/>
                    <a:pt x="77" y="5"/>
                  </a:cubicBezTo>
                  <a:cubicBezTo>
                    <a:pt x="77" y="8"/>
                    <a:pt x="75" y="10"/>
                    <a:pt x="72"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0" name="Freeform 44"/>
            <p:cNvSpPr>
              <a:spLocks/>
            </p:cNvSpPr>
            <p:nvPr/>
          </p:nvSpPr>
          <p:spPr bwMode="auto">
            <a:xfrm>
              <a:off x="7269163" y="3013075"/>
              <a:ext cx="201613" cy="20638"/>
            </a:xfrm>
            <a:custGeom>
              <a:avLst/>
              <a:gdLst>
                <a:gd name="T0" fmla="*/ 84 w 89"/>
                <a:gd name="T1" fmla="*/ 9 h 9"/>
                <a:gd name="T2" fmla="*/ 5 w 89"/>
                <a:gd name="T3" fmla="*/ 9 h 9"/>
                <a:gd name="T4" fmla="*/ 0 w 89"/>
                <a:gd name="T5" fmla="*/ 4 h 9"/>
                <a:gd name="T6" fmla="*/ 5 w 89"/>
                <a:gd name="T7" fmla="*/ 0 h 9"/>
                <a:gd name="T8" fmla="*/ 84 w 89"/>
                <a:gd name="T9" fmla="*/ 0 h 9"/>
                <a:gd name="T10" fmla="*/ 89 w 89"/>
                <a:gd name="T11" fmla="*/ 4 h 9"/>
                <a:gd name="T12" fmla="*/ 84 w 89"/>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89" h="9">
                  <a:moveTo>
                    <a:pt x="84" y="9"/>
                  </a:moveTo>
                  <a:cubicBezTo>
                    <a:pt x="5" y="9"/>
                    <a:pt x="5" y="9"/>
                    <a:pt x="5" y="9"/>
                  </a:cubicBezTo>
                  <a:cubicBezTo>
                    <a:pt x="2" y="9"/>
                    <a:pt x="0" y="7"/>
                    <a:pt x="0" y="4"/>
                  </a:cubicBezTo>
                  <a:cubicBezTo>
                    <a:pt x="0" y="2"/>
                    <a:pt x="2" y="0"/>
                    <a:pt x="5" y="0"/>
                  </a:cubicBezTo>
                  <a:cubicBezTo>
                    <a:pt x="84" y="0"/>
                    <a:pt x="84" y="0"/>
                    <a:pt x="84" y="0"/>
                  </a:cubicBezTo>
                  <a:cubicBezTo>
                    <a:pt x="86" y="0"/>
                    <a:pt x="89" y="2"/>
                    <a:pt x="89" y="4"/>
                  </a:cubicBezTo>
                  <a:cubicBezTo>
                    <a:pt x="89" y="7"/>
                    <a:pt x="86" y="9"/>
                    <a:pt x="84"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31" name="Group 230"/>
          <p:cNvGrpSpPr/>
          <p:nvPr userDrawn="1"/>
        </p:nvGrpSpPr>
        <p:grpSpPr>
          <a:xfrm>
            <a:off x="12424364" y="2186571"/>
            <a:ext cx="392859" cy="486804"/>
            <a:chOff x="1531938" y="3673475"/>
            <a:chExt cx="438150" cy="542925"/>
          </a:xfrm>
          <a:solidFill>
            <a:schemeClr val="accent3"/>
          </a:solidFill>
        </p:grpSpPr>
        <p:sp>
          <p:nvSpPr>
            <p:cNvPr id="232" name="Freeform 47"/>
            <p:cNvSpPr>
              <a:spLocks noEditPoints="1"/>
            </p:cNvSpPr>
            <p:nvPr/>
          </p:nvSpPr>
          <p:spPr bwMode="auto">
            <a:xfrm>
              <a:off x="1531938" y="3673475"/>
              <a:ext cx="438150" cy="542925"/>
            </a:xfrm>
            <a:custGeom>
              <a:avLst/>
              <a:gdLst>
                <a:gd name="T0" fmla="*/ 163 w 193"/>
                <a:gd name="T1" fmla="*/ 17 h 239"/>
                <a:gd name="T2" fmla="*/ 89 w 193"/>
                <a:gd name="T3" fmla="*/ 30 h 239"/>
                <a:gd name="T4" fmla="*/ 38 w 193"/>
                <a:gd name="T5" fmla="*/ 102 h 239"/>
                <a:gd name="T6" fmla="*/ 27 w 193"/>
                <a:gd name="T7" fmla="*/ 136 h 239"/>
                <a:gd name="T8" fmla="*/ 25 w 193"/>
                <a:gd name="T9" fmla="*/ 176 h 239"/>
                <a:gd name="T10" fmla="*/ 7 w 193"/>
                <a:gd name="T11" fmla="*/ 201 h 239"/>
                <a:gd name="T12" fmla="*/ 13 w 193"/>
                <a:gd name="T13" fmla="*/ 232 h 239"/>
                <a:gd name="T14" fmla="*/ 43 w 193"/>
                <a:gd name="T15" fmla="*/ 226 h 239"/>
                <a:gd name="T16" fmla="*/ 61 w 193"/>
                <a:gd name="T17" fmla="*/ 201 h 239"/>
                <a:gd name="T18" fmla="*/ 98 w 193"/>
                <a:gd name="T19" fmla="*/ 185 h 239"/>
                <a:gd name="T20" fmla="*/ 126 w 193"/>
                <a:gd name="T21" fmla="*/ 163 h 239"/>
                <a:gd name="T22" fmla="*/ 176 w 193"/>
                <a:gd name="T23" fmla="*/ 91 h 239"/>
                <a:gd name="T24" fmla="*/ 163 w 193"/>
                <a:gd name="T25" fmla="*/ 17 h 239"/>
                <a:gd name="T26" fmla="*/ 118 w 193"/>
                <a:gd name="T27" fmla="*/ 157 h 239"/>
                <a:gd name="T28" fmla="*/ 94 w 193"/>
                <a:gd name="T29" fmla="*/ 176 h 239"/>
                <a:gd name="T30" fmla="*/ 55 w 193"/>
                <a:gd name="T31" fmla="*/ 193 h 239"/>
                <a:gd name="T32" fmla="*/ 35 w 193"/>
                <a:gd name="T33" fmla="*/ 179 h 239"/>
                <a:gd name="T34" fmla="*/ 37 w 193"/>
                <a:gd name="T35" fmla="*/ 136 h 239"/>
                <a:gd name="T36" fmla="*/ 41 w 193"/>
                <a:gd name="T37" fmla="*/ 120 h 239"/>
                <a:gd name="T38" fmla="*/ 55 w 193"/>
                <a:gd name="T39" fmla="*/ 129 h 239"/>
                <a:gd name="T40" fmla="*/ 60 w 193"/>
                <a:gd name="T41" fmla="*/ 121 h 239"/>
                <a:gd name="T42" fmla="*/ 45 w 193"/>
                <a:gd name="T43" fmla="*/ 110 h 239"/>
                <a:gd name="T44" fmla="*/ 47 w 193"/>
                <a:gd name="T45" fmla="*/ 108 h 239"/>
                <a:gd name="T46" fmla="*/ 63 w 193"/>
                <a:gd name="T47" fmla="*/ 85 h 239"/>
                <a:gd name="T48" fmla="*/ 78 w 193"/>
                <a:gd name="T49" fmla="*/ 96 h 239"/>
                <a:gd name="T50" fmla="*/ 84 w 193"/>
                <a:gd name="T51" fmla="*/ 88 h 239"/>
                <a:gd name="T52" fmla="*/ 68 w 193"/>
                <a:gd name="T53" fmla="*/ 77 h 239"/>
                <a:gd name="T54" fmla="*/ 86 w 193"/>
                <a:gd name="T55" fmla="*/ 52 h 239"/>
                <a:gd name="T56" fmla="*/ 101 w 193"/>
                <a:gd name="T57" fmla="*/ 63 h 239"/>
                <a:gd name="T58" fmla="*/ 107 w 193"/>
                <a:gd name="T59" fmla="*/ 54 h 239"/>
                <a:gd name="T60" fmla="*/ 92 w 193"/>
                <a:gd name="T61" fmla="*/ 44 h 239"/>
                <a:gd name="T62" fmla="*/ 97 w 193"/>
                <a:gd name="T63" fmla="*/ 36 h 239"/>
                <a:gd name="T64" fmla="*/ 157 w 193"/>
                <a:gd name="T65" fmla="*/ 25 h 239"/>
                <a:gd name="T66" fmla="*/ 168 w 193"/>
                <a:gd name="T67" fmla="*/ 85 h 239"/>
                <a:gd name="T68" fmla="*/ 118 w 193"/>
                <a:gd name="T69" fmla="*/ 157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3" h="239">
                  <a:moveTo>
                    <a:pt x="163" y="17"/>
                  </a:moveTo>
                  <a:cubicBezTo>
                    <a:pt x="139" y="0"/>
                    <a:pt x="106" y="6"/>
                    <a:pt x="89" y="30"/>
                  </a:cubicBezTo>
                  <a:cubicBezTo>
                    <a:pt x="38" y="102"/>
                    <a:pt x="38" y="102"/>
                    <a:pt x="38" y="102"/>
                  </a:cubicBezTo>
                  <a:cubicBezTo>
                    <a:pt x="33" y="110"/>
                    <a:pt x="27" y="125"/>
                    <a:pt x="27" y="136"/>
                  </a:cubicBezTo>
                  <a:cubicBezTo>
                    <a:pt x="25" y="176"/>
                    <a:pt x="25" y="176"/>
                    <a:pt x="25" y="176"/>
                  </a:cubicBezTo>
                  <a:cubicBezTo>
                    <a:pt x="7" y="201"/>
                    <a:pt x="7" y="201"/>
                    <a:pt x="7" y="201"/>
                  </a:cubicBezTo>
                  <a:cubicBezTo>
                    <a:pt x="0" y="211"/>
                    <a:pt x="3" y="225"/>
                    <a:pt x="13" y="232"/>
                  </a:cubicBezTo>
                  <a:cubicBezTo>
                    <a:pt x="23" y="239"/>
                    <a:pt x="36" y="236"/>
                    <a:pt x="43" y="226"/>
                  </a:cubicBezTo>
                  <a:cubicBezTo>
                    <a:pt x="61" y="201"/>
                    <a:pt x="61" y="201"/>
                    <a:pt x="61" y="201"/>
                  </a:cubicBezTo>
                  <a:cubicBezTo>
                    <a:pt x="98" y="185"/>
                    <a:pt x="98" y="185"/>
                    <a:pt x="98" y="185"/>
                  </a:cubicBezTo>
                  <a:cubicBezTo>
                    <a:pt x="108" y="181"/>
                    <a:pt x="120" y="172"/>
                    <a:pt x="126" y="163"/>
                  </a:cubicBezTo>
                  <a:cubicBezTo>
                    <a:pt x="176" y="91"/>
                    <a:pt x="176" y="91"/>
                    <a:pt x="176" y="91"/>
                  </a:cubicBezTo>
                  <a:cubicBezTo>
                    <a:pt x="193" y="67"/>
                    <a:pt x="187" y="34"/>
                    <a:pt x="163" y="17"/>
                  </a:cubicBezTo>
                  <a:close/>
                  <a:moveTo>
                    <a:pt x="118" y="157"/>
                  </a:moveTo>
                  <a:cubicBezTo>
                    <a:pt x="113" y="164"/>
                    <a:pt x="102" y="173"/>
                    <a:pt x="94" y="176"/>
                  </a:cubicBezTo>
                  <a:cubicBezTo>
                    <a:pt x="55" y="193"/>
                    <a:pt x="55" y="193"/>
                    <a:pt x="55" y="193"/>
                  </a:cubicBezTo>
                  <a:cubicBezTo>
                    <a:pt x="35" y="179"/>
                    <a:pt x="35" y="179"/>
                    <a:pt x="35" y="179"/>
                  </a:cubicBezTo>
                  <a:cubicBezTo>
                    <a:pt x="37" y="136"/>
                    <a:pt x="37" y="136"/>
                    <a:pt x="37" y="136"/>
                  </a:cubicBezTo>
                  <a:cubicBezTo>
                    <a:pt x="37" y="131"/>
                    <a:pt x="39" y="125"/>
                    <a:pt x="41" y="120"/>
                  </a:cubicBezTo>
                  <a:cubicBezTo>
                    <a:pt x="55" y="129"/>
                    <a:pt x="55" y="129"/>
                    <a:pt x="55" y="129"/>
                  </a:cubicBezTo>
                  <a:cubicBezTo>
                    <a:pt x="60" y="121"/>
                    <a:pt x="60" y="121"/>
                    <a:pt x="60" y="121"/>
                  </a:cubicBezTo>
                  <a:cubicBezTo>
                    <a:pt x="45" y="110"/>
                    <a:pt x="45" y="110"/>
                    <a:pt x="45" y="110"/>
                  </a:cubicBezTo>
                  <a:cubicBezTo>
                    <a:pt x="46" y="109"/>
                    <a:pt x="46" y="109"/>
                    <a:pt x="47" y="108"/>
                  </a:cubicBezTo>
                  <a:cubicBezTo>
                    <a:pt x="63" y="85"/>
                    <a:pt x="63" y="85"/>
                    <a:pt x="63" y="85"/>
                  </a:cubicBezTo>
                  <a:cubicBezTo>
                    <a:pt x="78" y="96"/>
                    <a:pt x="78" y="96"/>
                    <a:pt x="78" y="96"/>
                  </a:cubicBezTo>
                  <a:cubicBezTo>
                    <a:pt x="84" y="88"/>
                    <a:pt x="84" y="88"/>
                    <a:pt x="84" y="88"/>
                  </a:cubicBezTo>
                  <a:cubicBezTo>
                    <a:pt x="68" y="77"/>
                    <a:pt x="68" y="77"/>
                    <a:pt x="68" y="77"/>
                  </a:cubicBezTo>
                  <a:cubicBezTo>
                    <a:pt x="86" y="52"/>
                    <a:pt x="86" y="52"/>
                    <a:pt x="86" y="52"/>
                  </a:cubicBezTo>
                  <a:cubicBezTo>
                    <a:pt x="101" y="63"/>
                    <a:pt x="101" y="63"/>
                    <a:pt x="101" y="63"/>
                  </a:cubicBezTo>
                  <a:cubicBezTo>
                    <a:pt x="107" y="54"/>
                    <a:pt x="107" y="54"/>
                    <a:pt x="107" y="54"/>
                  </a:cubicBezTo>
                  <a:cubicBezTo>
                    <a:pt x="92" y="44"/>
                    <a:pt x="92" y="44"/>
                    <a:pt x="92" y="44"/>
                  </a:cubicBezTo>
                  <a:cubicBezTo>
                    <a:pt x="97" y="36"/>
                    <a:pt x="97" y="36"/>
                    <a:pt x="97" y="36"/>
                  </a:cubicBezTo>
                  <a:cubicBezTo>
                    <a:pt x="111" y="16"/>
                    <a:pt x="138" y="12"/>
                    <a:pt x="157" y="25"/>
                  </a:cubicBezTo>
                  <a:cubicBezTo>
                    <a:pt x="177" y="39"/>
                    <a:pt x="182" y="66"/>
                    <a:pt x="168" y="85"/>
                  </a:cubicBezTo>
                  <a:lnTo>
                    <a:pt x="118" y="157"/>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3" name="Freeform 48"/>
            <p:cNvSpPr>
              <a:spLocks/>
            </p:cNvSpPr>
            <p:nvPr/>
          </p:nvSpPr>
          <p:spPr bwMode="auto">
            <a:xfrm>
              <a:off x="1663700" y="3784600"/>
              <a:ext cx="195263" cy="260350"/>
            </a:xfrm>
            <a:custGeom>
              <a:avLst/>
              <a:gdLst>
                <a:gd name="T0" fmla="*/ 5 w 86"/>
                <a:gd name="T1" fmla="*/ 110 h 114"/>
                <a:gd name="T2" fmla="*/ 3 w 86"/>
                <a:gd name="T3" fmla="*/ 96 h 114"/>
                <a:gd name="T4" fmla="*/ 66 w 86"/>
                <a:gd name="T5" fmla="*/ 6 h 114"/>
                <a:gd name="T6" fmla="*/ 80 w 86"/>
                <a:gd name="T7" fmla="*/ 3 h 114"/>
                <a:gd name="T8" fmla="*/ 83 w 86"/>
                <a:gd name="T9" fmla="*/ 17 h 114"/>
                <a:gd name="T10" fmla="*/ 19 w 86"/>
                <a:gd name="T11" fmla="*/ 108 h 114"/>
                <a:gd name="T12" fmla="*/ 5 w 86"/>
                <a:gd name="T13" fmla="*/ 110 h 114"/>
              </a:gdLst>
              <a:ahLst/>
              <a:cxnLst>
                <a:cxn ang="0">
                  <a:pos x="T0" y="T1"/>
                </a:cxn>
                <a:cxn ang="0">
                  <a:pos x="T2" y="T3"/>
                </a:cxn>
                <a:cxn ang="0">
                  <a:pos x="T4" y="T5"/>
                </a:cxn>
                <a:cxn ang="0">
                  <a:pos x="T6" y="T7"/>
                </a:cxn>
                <a:cxn ang="0">
                  <a:pos x="T8" y="T9"/>
                </a:cxn>
                <a:cxn ang="0">
                  <a:pos x="T10" y="T11"/>
                </a:cxn>
                <a:cxn ang="0">
                  <a:pos x="T12" y="T13"/>
                </a:cxn>
              </a:cxnLst>
              <a:rect l="0" t="0" r="r" b="b"/>
              <a:pathLst>
                <a:path w="86" h="114">
                  <a:moveTo>
                    <a:pt x="5" y="110"/>
                  </a:moveTo>
                  <a:cubicBezTo>
                    <a:pt x="1" y="107"/>
                    <a:pt x="0" y="101"/>
                    <a:pt x="3" y="96"/>
                  </a:cubicBezTo>
                  <a:cubicBezTo>
                    <a:pt x="66" y="6"/>
                    <a:pt x="66" y="6"/>
                    <a:pt x="66" y="6"/>
                  </a:cubicBezTo>
                  <a:cubicBezTo>
                    <a:pt x="69" y="1"/>
                    <a:pt x="76" y="0"/>
                    <a:pt x="80" y="3"/>
                  </a:cubicBezTo>
                  <a:cubicBezTo>
                    <a:pt x="85" y="7"/>
                    <a:pt x="86" y="13"/>
                    <a:pt x="83" y="17"/>
                  </a:cubicBezTo>
                  <a:cubicBezTo>
                    <a:pt x="19" y="108"/>
                    <a:pt x="19" y="108"/>
                    <a:pt x="19" y="108"/>
                  </a:cubicBezTo>
                  <a:cubicBezTo>
                    <a:pt x="16" y="112"/>
                    <a:pt x="10" y="114"/>
                    <a:pt x="5" y="1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63" name="Group 162"/>
          <p:cNvGrpSpPr/>
          <p:nvPr userDrawn="1"/>
        </p:nvGrpSpPr>
        <p:grpSpPr>
          <a:xfrm>
            <a:off x="11402716" y="5956891"/>
            <a:ext cx="523079" cy="429706"/>
            <a:chOff x="6075363" y="3471863"/>
            <a:chExt cx="871538" cy="715963"/>
          </a:xfrm>
          <a:solidFill>
            <a:schemeClr val="accent6"/>
          </a:solidFill>
        </p:grpSpPr>
        <p:sp>
          <p:nvSpPr>
            <p:cNvPr id="164" name="Rectangle 27"/>
            <p:cNvSpPr>
              <a:spLocks noChangeArrowheads="1"/>
            </p:cNvSpPr>
            <p:nvPr/>
          </p:nvSpPr>
          <p:spPr bwMode="auto">
            <a:xfrm>
              <a:off x="6545263" y="3835400"/>
              <a:ext cx="96838" cy="968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Rectangle 28"/>
            <p:cNvSpPr>
              <a:spLocks noChangeArrowheads="1"/>
            </p:cNvSpPr>
            <p:nvPr/>
          </p:nvSpPr>
          <p:spPr bwMode="auto">
            <a:xfrm>
              <a:off x="6269038" y="3578225"/>
              <a:ext cx="74613"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Rectangle 29"/>
            <p:cNvSpPr>
              <a:spLocks noChangeArrowheads="1"/>
            </p:cNvSpPr>
            <p:nvPr/>
          </p:nvSpPr>
          <p:spPr bwMode="auto">
            <a:xfrm>
              <a:off x="6269038" y="3692525"/>
              <a:ext cx="74613" cy="79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Rectangle 30"/>
            <p:cNvSpPr>
              <a:spLocks noChangeArrowheads="1"/>
            </p:cNvSpPr>
            <p:nvPr/>
          </p:nvSpPr>
          <p:spPr bwMode="auto">
            <a:xfrm>
              <a:off x="6386513" y="3578225"/>
              <a:ext cx="74613"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31"/>
            <p:cNvSpPr>
              <a:spLocks noEditPoints="1"/>
            </p:cNvSpPr>
            <p:nvPr/>
          </p:nvSpPr>
          <p:spPr bwMode="auto">
            <a:xfrm>
              <a:off x="6075363" y="3471863"/>
              <a:ext cx="871538" cy="715963"/>
            </a:xfrm>
            <a:custGeom>
              <a:avLst/>
              <a:gdLst>
                <a:gd name="T0" fmla="*/ 280 w 289"/>
                <a:gd name="T1" fmla="*/ 221 h 237"/>
                <a:gd name="T2" fmla="*/ 258 w 289"/>
                <a:gd name="T3" fmla="*/ 221 h 237"/>
                <a:gd name="T4" fmla="*/ 258 w 289"/>
                <a:gd name="T5" fmla="*/ 115 h 237"/>
                <a:gd name="T6" fmla="*/ 254 w 289"/>
                <a:gd name="T7" fmla="*/ 107 h 237"/>
                <a:gd name="T8" fmla="*/ 182 w 289"/>
                <a:gd name="T9" fmla="*/ 49 h 237"/>
                <a:gd name="T10" fmla="*/ 169 w 289"/>
                <a:gd name="T11" fmla="*/ 49 h 237"/>
                <a:gd name="T12" fmla="*/ 164 w 289"/>
                <a:gd name="T13" fmla="*/ 53 h 237"/>
                <a:gd name="T14" fmla="*/ 164 w 289"/>
                <a:gd name="T15" fmla="*/ 11 h 237"/>
                <a:gd name="T16" fmla="*/ 153 w 289"/>
                <a:gd name="T17" fmla="*/ 0 h 237"/>
                <a:gd name="T18" fmla="*/ 39 w 289"/>
                <a:gd name="T19" fmla="*/ 0 h 237"/>
                <a:gd name="T20" fmla="*/ 28 w 289"/>
                <a:gd name="T21" fmla="*/ 11 h 237"/>
                <a:gd name="T22" fmla="*/ 28 w 289"/>
                <a:gd name="T23" fmla="*/ 221 h 237"/>
                <a:gd name="T24" fmla="*/ 9 w 289"/>
                <a:gd name="T25" fmla="*/ 221 h 237"/>
                <a:gd name="T26" fmla="*/ 0 w 289"/>
                <a:gd name="T27" fmla="*/ 230 h 237"/>
                <a:gd name="T28" fmla="*/ 0 w 289"/>
                <a:gd name="T29" fmla="*/ 237 h 237"/>
                <a:gd name="T30" fmla="*/ 289 w 289"/>
                <a:gd name="T31" fmla="*/ 237 h 237"/>
                <a:gd name="T32" fmla="*/ 289 w 289"/>
                <a:gd name="T33" fmla="*/ 230 h 237"/>
                <a:gd name="T34" fmla="*/ 280 w 289"/>
                <a:gd name="T35" fmla="*/ 221 h 237"/>
                <a:gd name="T36" fmla="*/ 175 w 289"/>
                <a:gd name="T37" fmla="*/ 71 h 237"/>
                <a:gd name="T38" fmla="*/ 237 w 289"/>
                <a:gd name="T39" fmla="*/ 121 h 237"/>
                <a:gd name="T40" fmla="*/ 237 w 289"/>
                <a:gd name="T41" fmla="*/ 221 h 237"/>
                <a:gd name="T42" fmla="*/ 202 w 289"/>
                <a:gd name="T43" fmla="*/ 221 h 237"/>
                <a:gd name="T44" fmla="*/ 202 w 289"/>
                <a:gd name="T45" fmla="*/ 166 h 237"/>
                <a:gd name="T46" fmla="*/ 142 w 289"/>
                <a:gd name="T47" fmla="*/ 166 h 237"/>
                <a:gd name="T48" fmla="*/ 142 w 289"/>
                <a:gd name="T49" fmla="*/ 221 h 237"/>
                <a:gd name="T50" fmla="*/ 114 w 289"/>
                <a:gd name="T51" fmla="*/ 221 h 237"/>
                <a:gd name="T52" fmla="*/ 114 w 289"/>
                <a:gd name="T53" fmla="*/ 121 h 237"/>
                <a:gd name="T54" fmla="*/ 175 w 289"/>
                <a:gd name="T55" fmla="*/ 71 h 237"/>
                <a:gd name="T56" fmla="*/ 49 w 289"/>
                <a:gd name="T57" fmla="*/ 22 h 237"/>
                <a:gd name="T58" fmla="*/ 143 w 289"/>
                <a:gd name="T59" fmla="*/ 22 h 237"/>
                <a:gd name="T60" fmla="*/ 143 w 289"/>
                <a:gd name="T61" fmla="*/ 70 h 237"/>
                <a:gd name="T62" fmla="*/ 96 w 289"/>
                <a:gd name="T63" fmla="*/ 107 h 237"/>
                <a:gd name="T64" fmla="*/ 92 w 289"/>
                <a:gd name="T65" fmla="*/ 115 h 237"/>
                <a:gd name="T66" fmla="*/ 92 w 289"/>
                <a:gd name="T67" fmla="*/ 221 h 237"/>
                <a:gd name="T68" fmla="*/ 49 w 289"/>
                <a:gd name="T69" fmla="*/ 221 h 237"/>
                <a:gd name="T70" fmla="*/ 49 w 289"/>
                <a:gd name="T71" fmla="*/ 22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89" h="237">
                  <a:moveTo>
                    <a:pt x="280" y="221"/>
                  </a:moveTo>
                  <a:cubicBezTo>
                    <a:pt x="258" y="221"/>
                    <a:pt x="258" y="221"/>
                    <a:pt x="258" y="221"/>
                  </a:cubicBezTo>
                  <a:cubicBezTo>
                    <a:pt x="258" y="115"/>
                    <a:pt x="258" y="115"/>
                    <a:pt x="258" y="115"/>
                  </a:cubicBezTo>
                  <a:cubicBezTo>
                    <a:pt x="258" y="112"/>
                    <a:pt x="257" y="109"/>
                    <a:pt x="254" y="107"/>
                  </a:cubicBezTo>
                  <a:cubicBezTo>
                    <a:pt x="182" y="49"/>
                    <a:pt x="182" y="49"/>
                    <a:pt x="182" y="49"/>
                  </a:cubicBezTo>
                  <a:cubicBezTo>
                    <a:pt x="178" y="46"/>
                    <a:pt x="172" y="46"/>
                    <a:pt x="169" y="49"/>
                  </a:cubicBezTo>
                  <a:cubicBezTo>
                    <a:pt x="164" y="53"/>
                    <a:pt x="164" y="53"/>
                    <a:pt x="164" y="53"/>
                  </a:cubicBezTo>
                  <a:cubicBezTo>
                    <a:pt x="164" y="11"/>
                    <a:pt x="164" y="11"/>
                    <a:pt x="164" y="11"/>
                  </a:cubicBezTo>
                  <a:cubicBezTo>
                    <a:pt x="164" y="5"/>
                    <a:pt x="159" y="0"/>
                    <a:pt x="153" y="0"/>
                  </a:cubicBezTo>
                  <a:cubicBezTo>
                    <a:pt x="39" y="0"/>
                    <a:pt x="39" y="0"/>
                    <a:pt x="39" y="0"/>
                  </a:cubicBezTo>
                  <a:cubicBezTo>
                    <a:pt x="33" y="0"/>
                    <a:pt x="28" y="5"/>
                    <a:pt x="28" y="11"/>
                  </a:cubicBezTo>
                  <a:cubicBezTo>
                    <a:pt x="28" y="221"/>
                    <a:pt x="28" y="221"/>
                    <a:pt x="28" y="221"/>
                  </a:cubicBezTo>
                  <a:cubicBezTo>
                    <a:pt x="9" y="221"/>
                    <a:pt x="9" y="221"/>
                    <a:pt x="9" y="221"/>
                  </a:cubicBezTo>
                  <a:cubicBezTo>
                    <a:pt x="4" y="221"/>
                    <a:pt x="0" y="225"/>
                    <a:pt x="0" y="230"/>
                  </a:cubicBezTo>
                  <a:cubicBezTo>
                    <a:pt x="0" y="237"/>
                    <a:pt x="0" y="237"/>
                    <a:pt x="0" y="237"/>
                  </a:cubicBezTo>
                  <a:cubicBezTo>
                    <a:pt x="289" y="237"/>
                    <a:pt x="289" y="237"/>
                    <a:pt x="289" y="237"/>
                  </a:cubicBezTo>
                  <a:cubicBezTo>
                    <a:pt x="289" y="230"/>
                    <a:pt x="289" y="230"/>
                    <a:pt x="289" y="230"/>
                  </a:cubicBezTo>
                  <a:cubicBezTo>
                    <a:pt x="289" y="225"/>
                    <a:pt x="285" y="221"/>
                    <a:pt x="280" y="221"/>
                  </a:cubicBezTo>
                  <a:close/>
                  <a:moveTo>
                    <a:pt x="175" y="71"/>
                  </a:moveTo>
                  <a:cubicBezTo>
                    <a:pt x="237" y="121"/>
                    <a:pt x="237" y="121"/>
                    <a:pt x="237" y="121"/>
                  </a:cubicBezTo>
                  <a:cubicBezTo>
                    <a:pt x="237" y="221"/>
                    <a:pt x="237" y="221"/>
                    <a:pt x="237" y="221"/>
                  </a:cubicBezTo>
                  <a:cubicBezTo>
                    <a:pt x="202" y="221"/>
                    <a:pt x="202" y="221"/>
                    <a:pt x="202" y="221"/>
                  </a:cubicBezTo>
                  <a:cubicBezTo>
                    <a:pt x="202" y="166"/>
                    <a:pt x="202" y="166"/>
                    <a:pt x="202" y="166"/>
                  </a:cubicBezTo>
                  <a:cubicBezTo>
                    <a:pt x="142" y="166"/>
                    <a:pt x="142" y="166"/>
                    <a:pt x="142" y="166"/>
                  </a:cubicBezTo>
                  <a:cubicBezTo>
                    <a:pt x="142" y="221"/>
                    <a:pt x="142" y="221"/>
                    <a:pt x="142" y="221"/>
                  </a:cubicBezTo>
                  <a:cubicBezTo>
                    <a:pt x="114" y="221"/>
                    <a:pt x="114" y="221"/>
                    <a:pt x="114" y="221"/>
                  </a:cubicBezTo>
                  <a:cubicBezTo>
                    <a:pt x="114" y="121"/>
                    <a:pt x="114" y="121"/>
                    <a:pt x="114" y="121"/>
                  </a:cubicBezTo>
                  <a:lnTo>
                    <a:pt x="175" y="71"/>
                  </a:lnTo>
                  <a:close/>
                  <a:moveTo>
                    <a:pt x="49" y="22"/>
                  </a:moveTo>
                  <a:cubicBezTo>
                    <a:pt x="143" y="22"/>
                    <a:pt x="143" y="22"/>
                    <a:pt x="143" y="22"/>
                  </a:cubicBezTo>
                  <a:cubicBezTo>
                    <a:pt x="143" y="70"/>
                    <a:pt x="143" y="70"/>
                    <a:pt x="143" y="70"/>
                  </a:cubicBezTo>
                  <a:cubicBezTo>
                    <a:pt x="96" y="107"/>
                    <a:pt x="96" y="107"/>
                    <a:pt x="96" y="107"/>
                  </a:cubicBezTo>
                  <a:cubicBezTo>
                    <a:pt x="94" y="109"/>
                    <a:pt x="92" y="112"/>
                    <a:pt x="92" y="115"/>
                  </a:cubicBezTo>
                  <a:cubicBezTo>
                    <a:pt x="92" y="221"/>
                    <a:pt x="92" y="221"/>
                    <a:pt x="92" y="221"/>
                  </a:cubicBezTo>
                  <a:cubicBezTo>
                    <a:pt x="49" y="221"/>
                    <a:pt x="49" y="221"/>
                    <a:pt x="49" y="221"/>
                  </a:cubicBezTo>
                  <a:lnTo>
                    <a:pt x="49"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70" name="Group 169"/>
          <p:cNvGrpSpPr/>
          <p:nvPr userDrawn="1"/>
        </p:nvGrpSpPr>
        <p:grpSpPr>
          <a:xfrm>
            <a:off x="11413955" y="5317003"/>
            <a:ext cx="500601" cy="465849"/>
            <a:chOff x="6030913" y="1681163"/>
            <a:chExt cx="960438" cy="893763"/>
          </a:xfrm>
          <a:solidFill>
            <a:schemeClr val="accent6"/>
          </a:solidFill>
        </p:grpSpPr>
        <p:sp>
          <p:nvSpPr>
            <p:cNvPr id="171" name="Freeform 33"/>
            <p:cNvSpPr>
              <a:spLocks/>
            </p:cNvSpPr>
            <p:nvPr/>
          </p:nvSpPr>
          <p:spPr bwMode="auto">
            <a:xfrm>
              <a:off x="6249988" y="2182813"/>
              <a:ext cx="522288" cy="33338"/>
            </a:xfrm>
            <a:custGeom>
              <a:avLst/>
              <a:gdLst>
                <a:gd name="T0" fmla="*/ 173 w 173"/>
                <a:gd name="T1" fmla="*/ 6 h 11"/>
                <a:gd name="T2" fmla="*/ 167 w 173"/>
                <a:gd name="T3" fmla="*/ 0 h 11"/>
                <a:gd name="T4" fmla="*/ 5 w 173"/>
                <a:gd name="T5" fmla="*/ 0 h 11"/>
                <a:gd name="T6" fmla="*/ 0 w 173"/>
                <a:gd name="T7" fmla="*/ 6 h 11"/>
                <a:gd name="T8" fmla="*/ 5 w 173"/>
                <a:gd name="T9" fmla="*/ 11 h 11"/>
                <a:gd name="T10" fmla="*/ 167 w 173"/>
                <a:gd name="T11" fmla="*/ 11 h 11"/>
                <a:gd name="T12" fmla="*/ 173 w 173"/>
                <a:gd name="T13" fmla="*/ 6 h 11"/>
              </a:gdLst>
              <a:ahLst/>
              <a:cxnLst>
                <a:cxn ang="0">
                  <a:pos x="T0" y="T1"/>
                </a:cxn>
                <a:cxn ang="0">
                  <a:pos x="T2" y="T3"/>
                </a:cxn>
                <a:cxn ang="0">
                  <a:pos x="T4" y="T5"/>
                </a:cxn>
                <a:cxn ang="0">
                  <a:pos x="T6" y="T7"/>
                </a:cxn>
                <a:cxn ang="0">
                  <a:pos x="T8" y="T9"/>
                </a:cxn>
                <a:cxn ang="0">
                  <a:pos x="T10" y="T11"/>
                </a:cxn>
                <a:cxn ang="0">
                  <a:pos x="T12" y="T13"/>
                </a:cxn>
              </a:cxnLst>
              <a:rect l="0" t="0" r="r" b="b"/>
              <a:pathLst>
                <a:path w="173" h="11">
                  <a:moveTo>
                    <a:pt x="173" y="6"/>
                  </a:moveTo>
                  <a:cubicBezTo>
                    <a:pt x="173" y="3"/>
                    <a:pt x="170" y="0"/>
                    <a:pt x="167" y="0"/>
                  </a:cubicBezTo>
                  <a:cubicBezTo>
                    <a:pt x="5" y="0"/>
                    <a:pt x="5" y="0"/>
                    <a:pt x="5" y="0"/>
                  </a:cubicBezTo>
                  <a:cubicBezTo>
                    <a:pt x="2" y="0"/>
                    <a:pt x="0" y="3"/>
                    <a:pt x="0" y="6"/>
                  </a:cubicBezTo>
                  <a:cubicBezTo>
                    <a:pt x="0" y="9"/>
                    <a:pt x="2" y="11"/>
                    <a:pt x="5" y="11"/>
                  </a:cubicBezTo>
                  <a:cubicBezTo>
                    <a:pt x="167" y="11"/>
                    <a:pt x="167" y="11"/>
                    <a:pt x="167" y="11"/>
                  </a:cubicBezTo>
                  <a:cubicBezTo>
                    <a:pt x="170" y="11"/>
                    <a:pt x="173" y="9"/>
                    <a:pt x="17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34"/>
            <p:cNvSpPr>
              <a:spLocks/>
            </p:cNvSpPr>
            <p:nvPr/>
          </p:nvSpPr>
          <p:spPr bwMode="auto">
            <a:xfrm>
              <a:off x="6249988" y="1928813"/>
              <a:ext cx="522288" cy="30163"/>
            </a:xfrm>
            <a:custGeom>
              <a:avLst/>
              <a:gdLst>
                <a:gd name="T0" fmla="*/ 5 w 173"/>
                <a:gd name="T1" fmla="*/ 10 h 10"/>
                <a:gd name="T2" fmla="*/ 167 w 173"/>
                <a:gd name="T3" fmla="*/ 10 h 10"/>
                <a:gd name="T4" fmla="*/ 173 w 173"/>
                <a:gd name="T5" fmla="*/ 5 h 10"/>
                <a:gd name="T6" fmla="*/ 167 w 173"/>
                <a:gd name="T7" fmla="*/ 0 h 10"/>
                <a:gd name="T8" fmla="*/ 5 w 173"/>
                <a:gd name="T9" fmla="*/ 0 h 10"/>
                <a:gd name="T10" fmla="*/ 0 w 173"/>
                <a:gd name="T11" fmla="*/ 5 h 10"/>
                <a:gd name="T12" fmla="*/ 5 w 173"/>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73" h="10">
                  <a:moveTo>
                    <a:pt x="5" y="10"/>
                  </a:moveTo>
                  <a:cubicBezTo>
                    <a:pt x="167" y="10"/>
                    <a:pt x="167" y="10"/>
                    <a:pt x="167" y="10"/>
                  </a:cubicBezTo>
                  <a:cubicBezTo>
                    <a:pt x="170" y="10"/>
                    <a:pt x="173" y="8"/>
                    <a:pt x="173" y="5"/>
                  </a:cubicBezTo>
                  <a:cubicBezTo>
                    <a:pt x="173" y="2"/>
                    <a:pt x="170" y="0"/>
                    <a:pt x="167" y="0"/>
                  </a:cubicBezTo>
                  <a:cubicBezTo>
                    <a:pt x="5" y="0"/>
                    <a:pt x="5" y="0"/>
                    <a:pt x="5" y="0"/>
                  </a:cubicBezTo>
                  <a:cubicBezTo>
                    <a:pt x="2" y="0"/>
                    <a:pt x="0" y="2"/>
                    <a:pt x="0" y="5"/>
                  </a:cubicBezTo>
                  <a:cubicBezTo>
                    <a:pt x="0" y="8"/>
                    <a:pt x="2" y="10"/>
                    <a:pt x="5"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Rectangle 35"/>
            <p:cNvSpPr>
              <a:spLocks noChangeArrowheads="1"/>
            </p:cNvSpPr>
            <p:nvPr/>
          </p:nvSpPr>
          <p:spPr bwMode="auto">
            <a:xfrm>
              <a:off x="6269038" y="2003425"/>
              <a:ext cx="90488" cy="130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Rectangle 36"/>
            <p:cNvSpPr>
              <a:spLocks noChangeArrowheads="1"/>
            </p:cNvSpPr>
            <p:nvPr/>
          </p:nvSpPr>
          <p:spPr bwMode="auto">
            <a:xfrm>
              <a:off x="6464300" y="2003425"/>
              <a:ext cx="90488" cy="130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Rectangle 37"/>
            <p:cNvSpPr>
              <a:spLocks noChangeArrowheads="1"/>
            </p:cNvSpPr>
            <p:nvPr/>
          </p:nvSpPr>
          <p:spPr bwMode="auto">
            <a:xfrm>
              <a:off x="6662738" y="2003425"/>
              <a:ext cx="90488" cy="130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Rectangle 38"/>
            <p:cNvSpPr>
              <a:spLocks noChangeArrowheads="1"/>
            </p:cNvSpPr>
            <p:nvPr/>
          </p:nvSpPr>
          <p:spPr bwMode="auto">
            <a:xfrm>
              <a:off x="6269038" y="2282825"/>
              <a:ext cx="90488" cy="128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Rectangle 39"/>
            <p:cNvSpPr>
              <a:spLocks noChangeArrowheads="1"/>
            </p:cNvSpPr>
            <p:nvPr/>
          </p:nvSpPr>
          <p:spPr bwMode="auto">
            <a:xfrm>
              <a:off x="6662738" y="2282825"/>
              <a:ext cx="90488" cy="128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40"/>
            <p:cNvSpPr>
              <a:spLocks noEditPoints="1"/>
            </p:cNvSpPr>
            <p:nvPr/>
          </p:nvSpPr>
          <p:spPr bwMode="auto">
            <a:xfrm>
              <a:off x="6030913" y="1681163"/>
              <a:ext cx="960438" cy="893763"/>
            </a:xfrm>
            <a:custGeom>
              <a:avLst/>
              <a:gdLst>
                <a:gd name="T0" fmla="*/ 307 w 319"/>
                <a:gd name="T1" fmla="*/ 274 h 296"/>
                <a:gd name="T2" fmla="*/ 301 w 319"/>
                <a:gd name="T3" fmla="*/ 274 h 296"/>
                <a:gd name="T4" fmla="*/ 301 w 319"/>
                <a:gd name="T5" fmla="*/ 252 h 296"/>
                <a:gd name="T6" fmla="*/ 288 w 319"/>
                <a:gd name="T7" fmla="*/ 252 h 296"/>
                <a:gd name="T8" fmla="*/ 288 w 319"/>
                <a:gd name="T9" fmla="*/ 76 h 296"/>
                <a:gd name="T10" fmla="*/ 299 w 319"/>
                <a:gd name="T11" fmla="*/ 80 h 296"/>
                <a:gd name="T12" fmla="*/ 316 w 319"/>
                <a:gd name="T13" fmla="*/ 72 h 296"/>
                <a:gd name="T14" fmla="*/ 308 w 319"/>
                <a:gd name="T15" fmla="*/ 54 h 296"/>
                <a:gd name="T16" fmla="*/ 159 w 319"/>
                <a:gd name="T17" fmla="*/ 0 h 296"/>
                <a:gd name="T18" fmla="*/ 10 w 319"/>
                <a:gd name="T19" fmla="*/ 54 h 296"/>
                <a:gd name="T20" fmla="*/ 2 w 319"/>
                <a:gd name="T21" fmla="*/ 72 h 296"/>
                <a:gd name="T22" fmla="*/ 15 w 319"/>
                <a:gd name="T23" fmla="*/ 81 h 296"/>
                <a:gd name="T24" fmla="*/ 20 w 319"/>
                <a:gd name="T25" fmla="*/ 80 h 296"/>
                <a:gd name="T26" fmla="*/ 30 w 319"/>
                <a:gd name="T27" fmla="*/ 76 h 296"/>
                <a:gd name="T28" fmla="*/ 30 w 319"/>
                <a:gd name="T29" fmla="*/ 252 h 296"/>
                <a:gd name="T30" fmla="*/ 18 w 319"/>
                <a:gd name="T31" fmla="*/ 252 h 296"/>
                <a:gd name="T32" fmla="*/ 18 w 319"/>
                <a:gd name="T33" fmla="*/ 274 h 296"/>
                <a:gd name="T34" fmla="*/ 12 w 319"/>
                <a:gd name="T35" fmla="*/ 274 h 296"/>
                <a:gd name="T36" fmla="*/ 2 w 319"/>
                <a:gd name="T37" fmla="*/ 284 h 296"/>
                <a:gd name="T38" fmla="*/ 2 w 319"/>
                <a:gd name="T39" fmla="*/ 296 h 296"/>
                <a:gd name="T40" fmla="*/ 317 w 319"/>
                <a:gd name="T41" fmla="*/ 296 h 296"/>
                <a:gd name="T42" fmla="*/ 317 w 319"/>
                <a:gd name="T43" fmla="*/ 284 h 296"/>
                <a:gd name="T44" fmla="*/ 307 w 319"/>
                <a:gd name="T45" fmla="*/ 274 h 296"/>
                <a:gd name="T46" fmla="*/ 51 w 319"/>
                <a:gd name="T47" fmla="*/ 71 h 296"/>
                <a:gd name="T48" fmla="*/ 137 w 319"/>
                <a:gd name="T49" fmla="*/ 37 h 296"/>
                <a:gd name="T50" fmla="*/ 159 w 319"/>
                <a:gd name="T51" fmla="*/ 29 h 296"/>
                <a:gd name="T52" fmla="*/ 181 w 319"/>
                <a:gd name="T53" fmla="*/ 37 h 296"/>
                <a:gd name="T54" fmla="*/ 268 w 319"/>
                <a:gd name="T55" fmla="*/ 71 h 296"/>
                <a:gd name="T56" fmla="*/ 268 w 319"/>
                <a:gd name="T57" fmla="*/ 252 h 296"/>
                <a:gd name="T58" fmla="*/ 210 w 319"/>
                <a:gd name="T59" fmla="*/ 252 h 296"/>
                <a:gd name="T60" fmla="*/ 210 w 319"/>
                <a:gd name="T61" fmla="*/ 266 h 296"/>
                <a:gd name="T62" fmla="*/ 184 w 319"/>
                <a:gd name="T63" fmla="*/ 266 h 296"/>
                <a:gd name="T64" fmla="*/ 184 w 319"/>
                <a:gd name="T65" fmla="*/ 199 h 296"/>
                <a:gd name="T66" fmla="*/ 135 w 319"/>
                <a:gd name="T67" fmla="*/ 199 h 296"/>
                <a:gd name="T68" fmla="*/ 135 w 319"/>
                <a:gd name="T69" fmla="*/ 266 h 296"/>
                <a:gd name="T70" fmla="*/ 109 w 319"/>
                <a:gd name="T71" fmla="*/ 266 h 296"/>
                <a:gd name="T72" fmla="*/ 109 w 319"/>
                <a:gd name="T73" fmla="*/ 252 h 296"/>
                <a:gd name="T74" fmla="*/ 51 w 319"/>
                <a:gd name="T75" fmla="*/ 252 h 296"/>
                <a:gd name="T76" fmla="*/ 51 w 319"/>
                <a:gd name="T77" fmla="*/ 71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19" h="296">
                  <a:moveTo>
                    <a:pt x="307" y="274"/>
                  </a:moveTo>
                  <a:cubicBezTo>
                    <a:pt x="301" y="274"/>
                    <a:pt x="301" y="274"/>
                    <a:pt x="301" y="274"/>
                  </a:cubicBezTo>
                  <a:cubicBezTo>
                    <a:pt x="301" y="252"/>
                    <a:pt x="301" y="252"/>
                    <a:pt x="301" y="252"/>
                  </a:cubicBezTo>
                  <a:cubicBezTo>
                    <a:pt x="288" y="252"/>
                    <a:pt x="288" y="252"/>
                    <a:pt x="288" y="252"/>
                  </a:cubicBezTo>
                  <a:cubicBezTo>
                    <a:pt x="288" y="76"/>
                    <a:pt x="288" y="76"/>
                    <a:pt x="288" y="76"/>
                  </a:cubicBezTo>
                  <a:cubicBezTo>
                    <a:pt x="299" y="80"/>
                    <a:pt x="299" y="80"/>
                    <a:pt x="299" y="80"/>
                  </a:cubicBezTo>
                  <a:cubicBezTo>
                    <a:pt x="306" y="83"/>
                    <a:pt x="314" y="79"/>
                    <a:pt x="316" y="72"/>
                  </a:cubicBezTo>
                  <a:cubicBezTo>
                    <a:pt x="319" y="65"/>
                    <a:pt x="315" y="57"/>
                    <a:pt x="308" y="54"/>
                  </a:cubicBezTo>
                  <a:cubicBezTo>
                    <a:pt x="159" y="0"/>
                    <a:pt x="159" y="0"/>
                    <a:pt x="159" y="0"/>
                  </a:cubicBezTo>
                  <a:cubicBezTo>
                    <a:pt x="10" y="54"/>
                    <a:pt x="10" y="54"/>
                    <a:pt x="10" y="54"/>
                  </a:cubicBezTo>
                  <a:cubicBezTo>
                    <a:pt x="3" y="57"/>
                    <a:pt x="0" y="65"/>
                    <a:pt x="2" y="72"/>
                  </a:cubicBezTo>
                  <a:cubicBezTo>
                    <a:pt x="4" y="77"/>
                    <a:pt x="10" y="81"/>
                    <a:pt x="15" y="81"/>
                  </a:cubicBezTo>
                  <a:cubicBezTo>
                    <a:pt x="17" y="81"/>
                    <a:pt x="18" y="81"/>
                    <a:pt x="20" y="80"/>
                  </a:cubicBezTo>
                  <a:cubicBezTo>
                    <a:pt x="30" y="76"/>
                    <a:pt x="30" y="76"/>
                    <a:pt x="30" y="76"/>
                  </a:cubicBezTo>
                  <a:cubicBezTo>
                    <a:pt x="30" y="252"/>
                    <a:pt x="30" y="252"/>
                    <a:pt x="30" y="252"/>
                  </a:cubicBezTo>
                  <a:cubicBezTo>
                    <a:pt x="18" y="252"/>
                    <a:pt x="18" y="252"/>
                    <a:pt x="18" y="252"/>
                  </a:cubicBezTo>
                  <a:cubicBezTo>
                    <a:pt x="18" y="274"/>
                    <a:pt x="18" y="274"/>
                    <a:pt x="18" y="274"/>
                  </a:cubicBezTo>
                  <a:cubicBezTo>
                    <a:pt x="12" y="274"/>
                    <a:pt x="12" y="274"/>
                    <a:pt x="12" y="274"/>
                  </a:cubicBezTo>
                  <a:cubicBezTo>
                    <a:pt x="6" y="274"/>
                    <a:pt x="2" y="278"/>
                    <a:pt x="2" y="284"/>
                  </a:cubicBezTo>
                  <a:cubicBezTo>
                    <a:pt x="2" y="296"/>
                    <a:pt x="2" y="296"/>
                    <a:pt x="2" y="296"/>
                  </a:cubicBezTo>
                  <a:cubicBezTo>
                    <a:pt x="317" y="296"/>
                    <a:pt x="317" y="296"/>
                    <a:pt x="317" y="296"/>
                  </a:cubicBezTo>
                  <a:cubicBezTo>
                    <a:pt x="317" y="284"/>
                    <a:pt x="317" y="284"/>
                    <a:pt x="317" y="284"/>
                  </a:cubicBezTo>
                  <a:cubicBezTo>
                    <a:pt x="317" y="278"/>
                    <a:pt x="312" y="274"/>
                    <a:pt x="307" y="274"/>
                  </a:cubicBezTo>
                  <a:close/>
                  <a:moveTo>
                    <a:pt x="51" y="71"/>
                  </a:moveTo>
                  <a:cubicBezTo>
                    <a:pt x="137" y="37"/>
                    <a:pt x="137" y="37"/>
                    <a:pt x="137" y="37"/>
                  </a:cubicBezTo>
                  <a:cubicBezTo>
                    <a:pt x="159" y="29"/>
                    <a:pt x="159" y="29"/>
                    <a:pt x="159" y="29"/>
                  </a:cubicBezTo>
                  <a:cubicBezTo>
                    <a:pt x="181" y="37"/>
                    <a:pt x="181" y="37"/>
                    <a:pt x="181" y="37"/>
                  </a:cubicBezTo>
                  <a:cubicBezTo>
                    <a:pt x="268" y="71"/>
                    <a:pt x="268" y="71"/>
                    <a:pt x="268" y="71"/>
                  </a:cubicBezTo>
                  <a:cubicBezTo>
                    <a:pt x="268" y="252"/>
                    <a:pt x="268" y="252"/>
                    <a:pt x="268" y="252"/>
                  </a:cubicBezTo>
                  <a:cubicBezTo>
                    <a:pt x="210" y="252"/>
                    <a:pt x="210" y="252"/>
                    <a:pt x="210" y="252"/>
                  </a:cubicBezTo>
                  <a:cubicBezTo>
                    <a:pt x="210" y="266"/>
                    <a:pt x="210" y="266"/>
                    <a:pt x="210" y="266"/>
                  </a:cubicBezTo>
                  <a:cubicBezTo>
                    <a:pt x="184" y="266"/>
                    <a:pt x="184" y="266"/>
                    <a:pt x="184" y="266"/>
                  </a:cubicBezTo>
                  <a:cubicBezTo>
                    <a:pt x="184" y="199"/>
                    <a:pt x="184" y="199"/>
                    <a:pt x="184" y="199"/>
                  </a:cubicBezTo>
                  <a:cubicBezTo>
                    <a:pt x="135" y="199"/>
                    <a:pt x="135" y="199"/>
                    <a:pt x="135" y="199"/>
                  </a:cubicBezTo>
                  <a:cubicBezTo>
                    <a:pt x="135" y="266"/>
                    <a:pt x="135" y="266"/>
                    <a:pt x="135" y="266"/>
                  </a:cubicBezTo>
                  <a:cubicBezTo>
                    <a:pt x="109" y="266"/>
                    <a:pt x="109" y="266"/>
                    <a:pt x="109" y="266"/>
                  </a:cubicBezTo>
                  <a:cubicBezTo>
                    <a:pt x="109" y="252"/>
                    <a:pt x="109" y="252"/>
                    <a:pt x="109" y="252"/>
                  </a:cubicBezTo>
                  <a:cubicBezTo>
                    <a:pt x="51" y="252"/>
                    <a:pt x="51" y="252"/>
                    <a:pt x="51" y="252"/>
                  </a:cubicBezTo>
                  <a:lnTo>
                    <a:pt x="51" y="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79" name="Freeform 41"/>
          <p:cNvSpPr>
            <a:spLocks noEditPoints="1"/>
          </p:cNvSpPr>
          <p:nvPr userDrawn="1"/>
        </p:nvSpPr>
        <p:spPr bwMode="auto">
          <a:xfrm>
            <a:off x="11389479" y="6594528"/>
            <a:ext cx="549553" cy="431417"/>
          </a:xfrm>
          <a:custGeom>
            <a:avLst/>
            <a:gdLst>
              <a:gd name="T0" fmla="*/ 322 w 331"/>
              <a:gd name="T1" fmla="*/ 243 h 259"/>
              <a:gd name="T2" fmla="*/ 290 w 331"/>
              <a:gd name="T3" fmla="*/ 243 h 259"/>
              <a:gd name="T4" fmla="*/ 290 w 331"/>
              <a:gd name="T5" fmla="*/ 95 h 259"/>
              <a:gd name="T6" fmla="*/ 301 w 331"/>
              <a:gd name="T7" fmla="*/ 100 h 259"/>
              <a:gd name="T8" fmla="*/ 307 w 331"/>
              <a:gd name="T9" fmla="*/ 102 h 259"/>
              <a:gd name="T10" fmla="*/ 320 w 331"/>
              <a:gd name="T11" fmla="*/ 94 h 259"/>
              <a:gd name="T12" fmla="*/ 314 w 331"/>
              <a:gd name="T13" fmla="*/ 75 h 259"/>
              <a:gd name="T14" fmla="*/ 165 w 331"/>
              <a:gd name="T15" fmla="*/ 0 h 259"/>
              <a:gd name="T16" fmla="*/ 17 w 331"/>
              <a:gd name="T17" fmla="*/ 75 h 259"/>
              <a:gd name="T18" fmla="*/ 11 w 331"/>
              <a:gd name="T19" fmla="*/ 94 h 259"/>
              <a:gd name="T20" fmla="*/ 30 w 331"/>
              <a:gd name="T21" fmla="*/ 100 h 259"/>
              <a:gd name="T22" fmla="*/ 40 w 331"/>
              <a:gd name="T23" fmla="*/ 95 h 259"/>
              <a:gd name="T24" fmla="*/ 40 w 331"/>
              <a:gd name="T25" fmla="*/ 243 h 259"/>
              <a:gd name="T26" fmla="*/ 9 w 331"/>
              <a:gd name="T27" fmla="*/ 243 h 259"/>
              <a:gd name="T28" fmla="*/ 0 w 331"/>
              <a:gd name="T29" fmla="*/ 252 h 259"/>
              <a:gd name="T30" fmla="*/ 0 w 331"/>
              <a:gd name="T31" fmla="*/ 259 h 259"/>
              <a:gd name="T32" fmla="*/ 331 w 331"/>
              <a:gd name="T33" fmla="*/ 259 h 259"/>
              <a:gd name="T34" fmla="*/ 331 w 331"/>
              <a:gd name="T35" fmla="*/ 252 h 259"/>
              <a:gd name="T36" fmla="*/ 322 w 331"/>
              <a:gd name="T37" fmla="*/ 243 h 259"/>
              <a:gd name="T38" fmla="*/ 61 w 331"/>
              <a:gd name="T39" fmla="*/ 85 h 259"/>
              <a:gd name="T40" fmla="*/ 165 w 331"/>
              <a:gd name="T41" fmla="*/ 32 h 259"/>
              <a:gd name="T42" fmla="*/ 270 w 331"/>
              <a:gd name="T43" fmla="*/ 85 h 259"/>
              <a:gd name="T44" fmla="*/ 270 w 331"/>
              <a:gd name="T45" fmla="*/ 243 h 259"/>
              <a:gd name="T46" fmla="*/ 247 w 331"/>
              <a:gd name="T47" fmla="*/ 243 h 259"/>
              <a:gd name="T48" fmla="*/ 247 w 331"/>
              <a:gd name="T49" fmla="*/ 243 h 259"/>
              <a:gd name="T50" fmla="*/ 247 w 331"/>
              <a:gd name="T51" fmla="*/ 104 h 259"/>
              <a:gd name="T52" fmla="*/ 235 w 331"/>
              <a:gd name="T53" fmla="*/ 92 h 259"/>
              <a:gd name="T54" fmla="*/ 96 w 331"/>
              <a:gd name="T55" fmla="*/ 92 h 259"/>
              <a:gd name="T56" fmla="*/ 84 w 331"/>
              <a:gd name="T57" fmla="*/ 104 h 259"/>
              <a:gd name="T58" fmla="*/ 84 w 331"/>
              <a:gd name="T59" fmla="*/ 243 h 259"/>
              <a:gd name="T60" fmla="*/ 84 w 331"/>
              <a:gd name="T61" fmla="*/ 243 h 259"/>
              <a:gd name="T62" fmla="*/ 61 w 331"/>
              <a:gd name="T63" fmla="*/ 243 h 259"/>
              <a:gd name="T64" fmla="*/ 61 w 331"/>
              <a:gd name="T65" fmla="*/ 85 h 259"/>
              <a:gd name="T66" fmla="*/ 235 w 331"/>
              <a:gd name="T67" fmla="*/ 127 h 259"/>
              <a:gd name="T68" fmla="*/ 235 w 331"/>
              <a:gd name="T69" fmla="*/ 143 h 259"/>
              <a:gd name="T70" fmla="*/ 95 w 331"/>
              <a:gd name="T71" fmla="*/ 143 h 259"/>
              <a:gd name="T72" fmla="*/ 95 w 331"/>
              <a:gd name="T73" fmla="*/ 127 h 259"/>
              <a:gd name="T74" fmla="*/ 235 w 331"/>
              <a:gd name="T75" fmla="*/ 127 h 259"/>
              <a:gd name="T76" fmla="*/ 95 w 331"/>
              <a:gd name="T77" fmla="*/ 119 h 259"/>
              <a:gd name="T78" fmla="*/ 95 w 331"/>
              <a:gd name="T79" fmla="*/ 104 h 259"/>
              <a:gd name="T80" fmla="*/ 235 w 331"/>
              <a:gd name="T81" fmla="*/ 104 h 259"/>
              <a:gd name="T82" fmla="*/ 235 w 331"/>
              <a:gd name="T83" fmla="*/ 119 h 259"/>
              <a:gd name="T84" fmla="*/ 95 w 331"/>
              <a:gd name="T85" fmla="*/ 119 h 259"/>
              <a:gd name="T86" fmla="*/ 235 w 331"/>
              <a:gd name="T87" fmla="*/ 151 h 259"/>
              <a:gd name="T88" fmla="*/ 235 w 331"/>
              <a:gd name="T89" fmla="*/ 166 h 259"/>
              <a:gd name="T90" fmla="*/ 95 w 331"/>
              <a:gd name="T91" fmla="*/ 166 h 259"/>
              <a:gd name="T92" fmla="*/ 95 w 331"/>
              <a:gd name="T93" fmla="*/ 151 h 259"/>
              <a:gd name="T94" fmla="*/ 235 w 331"/>
              <a:gd name="T95" fmla="*/ 151 h 259"/>
              <a:gd name="T96" fmla="*/ 235 w 331"/>
              <a:gd name="T97" fmla="*/ 175 h 259"/>
              <a:gd name="T98" fmla="*/ 235 w 331"/>
              <a:gd name="T99" fmla="*/ 190 h 259"/>
              <a:gd name="T100" fmla="*/ 95 w 331"/>
              <a:gd name="T101" fmla="*/ 190 h 259"/>
              <a:gd name="T102" fmla="*/ 95 w 331"/>
              <a:gd name="T103" fmla="*/ 175 h 259"/>
              <a:gd name="T104" fmla="*/ 235 w 331"/>
              <a:gd name="T105" fmla="*/ 175 h 259"/>
              <a:gd name="T106" fmla="*/ 235 w 331"/>
              <a:gd name="T107" fmla="*/ 199 h 259"/>
              <a:gd name="T108" fmla="*/ 235 w 331"/>
              <a:gd name="T109" fmla="*/ 214 h 259"/>
              <a:gd name="T110" fmla="*/ 95 w 331"/>
              <a:gd name="T111" fmla="*/ 214 h 259"/>
              <a:gd name="T112" fmla="*/ 95 w 331"/>
              <a:gd name="T113" fmla="*/ 199 h 259"/>
              <a:gd name="T114" fmla="*/ 235 w 331"/>
              <a:gd name="T115" fmla="*/ 199 h 259"/>
              <a:gd name="T116" fmla="*/ 235 w 331"/>
              <a:gd name="T117" fmla="*/ 223 h 259"/>
              <a:gd name="T118" fmla="*/ 235 w 331"/>
              <a:gd name="T119" fmla="*/ 238 h 259"/>
              <a:gd name="T120" fmla="*/ 95 w 331"/>
              <a:gd name="T121" fmla="*/ 238 h 259"/>
              <a:gd name="T122" fmla="*/ 95 w 331"/>
              <a:gd name="T123" fmla="*/ 223 h 259"/>
              <a:gd name="T124" fmla="*/ 235 w 331"/>
              <a:gd name="T125" fmla="*/ 223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1" h="259">
                <a:moveTo>
                  <a:pt x="322" y="243"/>
                </a:moveTo>
                <a:cubicBezTo>
                  <a:pt x="290" y="243"/>
                  <a:pt x="290" y="243"/>
                  <a:pt x="290" y="243"/>
                </a:cubicBezTo>
                <a:cubicBezTo>
                  <a:pt x="290" y="95"/>
                  <a:pt x="290" y="95"/>
                  <a:pt x="290" y="95"/>
                </a:cubicBezTo>
                <a:cubicBezTo>
                  <a:pt x="301" y="100"/>
                  <a:pt x="301" y="100"/>
                  <a:pt x="301" y="100"/>
                </a:cubicBezTo>
                <a:cubicBezTo>
                  <a:pt x="303" y="101"/>
                  <a:pt x="305" y="102"/>
                  <a:pt x="307" y="102"/>
                </a:cubicBezTo>
                <a:cubicBezTo>
                  <a:pt x="313" y="102"/>
                  <a:pt x="318" y="99"/>
                  <a:pt x="320" y="94"/>
                </a:cubicBezTo>
                <a:cubicBezTo>
                  <a:pt x="324" y="87"/>
                  <a:pt x="321" y="79"/>
                  <a:pt x="314" y="75"/>
                </a:cubicBezTo>
                <a:cubicBezTo>
                  <a:pt x="165" y="0"/>
                  <a:pt x="165" y="0"/>
                  <a:pt x="165" y="0"/>
                </a:cubicBezTo>
                <a:cubicBezTo>
                  <a:pt x="17" y="75"/>
                  <a:pt x="17" y="75"/>
                  <a:pt x="17" y="75"/>
                </a:cubicBezTo>
                <a:cubicBezTo>
                  <a:pt x="10" y="79"/>
                  <a:pt x="7" y="87"/>
                  <a:pt x="11" y="94"/>
                </a:cubicBezTo>
                <a:cubicBezTo>
                  <a:pt x="14" y="101"/>
                  <a:pt x="23" y="104"/>
                  <a:pt x="30" y="100"/>
                </a:cubicBezTo>
                <a:cubicBezTo>
                  <a:pt x="40" y="95"/>
                  <a:pt x="40" y="95"/>
                  <a:pt x="40" y="95"/>
                </a:cubicBezTo>
                <a:cubicBezTo>
                  <a:pt x="40" y="243"/>
                  <a:pt x="40" y="243"/>
                  <a:pt x="40" y="243"/>
                </a:cubicBezTo>
                <a:cubicBezTo>
                  <a:pt x="9" y="243"/>
                  <a:pt x="9" y="243"/>
                  <a:pt x="9" y="243"/>
                </a:cubicBezTo>
                <a:cubicBezTo>
                  <a:pt x="4" y="243"/>
                  <a:pt x="0" y="247"/>
                  <a:pt x="0" y="252"/>
                </a:cubicBezTo>
                <a:cubicBezTo>
                  <a:pt x="0" y="259"/>
                  <a:pt x="0" y="259"/>
                  <a:pt x="0" y="259"/>
                </a:cubicBezTo>
                <a:cubicBezTo>
                  <a:pt x="331" y="259"/>
                  <a:pt x="331" y="259"/>
                  <a:pt x="331" y="259"/>
                </a:cubicBezTo>
                <a:cubicBezTo>
                  <a:pt x="331" y="252"/>
                  <a:pt x="331" y="252"/>
                  <a:pt x="331" y="252"/>
                </a:cubicBezTo>
                <a:cubicBezTo>
                  <a:pt x="331" y="247"/>
                  <a:pt x="327" y="243"/>
                  <a:pt x="322" y="243"/>
                </a:cubicBezTo>
                <a:close/>
                <a:moveTo>
                  <a:pt x="61" y="85"/>
                </a:moveTo>
                <a:cubicBezTo>
                  <a:pt x="165" y="32"/>
                  <a:pt x="165" y="32"/>
                  <a:pt x="165" y="32"/>
                </a:cubicBezTo>
                <a:cubicBezTo>
                  <a:pt x="270" y="85"/>
                  <a:pt x="270" y="85"/>
                  <a:pt x="270" y="85"/>
                </a:cubicBezTo>
                <a:cubicBezTo>
                  <a:pt x="270" y="243"/>
                  <a:pt x="270" y="243"/>
                  <a:pt x="270" y="243"/>
                </a:cubicBezTo>
                <a:cubicBezTo>
                  <a:pt x="247" y="243"/>
                  <a:pt x="247" y="243"/>
                  <a:pt x="247" y="243"/>
                </a:cubicBezTo>
                <a:cubicBezTo>
                  <a:pt x="247" y="243"/>
                  <a:pt x="247" y="243"/>
                  <a:pt x="247" y="243"/>
                </a:cubicBezTo>
                <a:cubicBezTo>
                  <a:pt x="247" y="104"/>
                  <a:pt x="247" y="104"/>
                  <a:pt x="247" y="104"/>
                </a:cubicBezTo>
                <a:cubicBezTo>
                  <a:pt x="247" y="97"/>
                  <a:pt x="241" y="92"/>
                  <a:pt x="235" y="92"/>
                </a:cubicBezTo>
                <a:cubicBezTo>
                  <a:pt x="96" y="92"/>
                  <a:pt x="96" y="92"/>
                  <a:pt x="96" y="92"/>
                </a:cubicBezTo>
                <a:cubicBezTo>
                  <a:pt x="89" y="92"/>
                  <a:pt x="84" y="97"/>
                  <a:pt x="84" y="104"/>
                </a:cubicBezTo>
                <a:cubicBezTo>
                  <a:pt x="84" y="243"/>
                  <a:pt x="84" y="243"/>
                  <a:pt x="84" y="243"/>
                </a:cubicBezTo>
                <a:cubicBezTo>
                  <a:pt x="84" y="243"/>
                  <a:pt x="84" y="243"/>
                  <a:pt x="84" y="243"/>
                </a:cubicBezTo>
                <a:cubicBezTo>
                  <a:pt x="61" y="243"/>
                  <a:pt x="61" y="243"/>
                  <a:pt x="61" y="243"/>
                </a:cubicBezTo>
                <a:lnTo>
                  <a:pt x="61" y="85"/>
                </a:lnTo>
                <a:close/>
                <a:moveTo>
                  <a:pt x="235" y="127"/>
                </a:moveTo>
                <a:cubicBezTo>
                  <a:pt x="235" y="143"/>
                  <a:pt x="235" y="143"/>
                  <a:pt x="235" y="143"/>
                </a:cubicBezTo>
                <a:cubicBezTo>
                  <a:pt x="95" y="143"/>
                  <a:pt x="95" y="143"/>
                  <a:pt x="95" y="143"/>
                </a:cubicBezTo>
                <a:cubicBezTo>
                  <a:pt x="95" y="127"/>
                  <a:pt x="95" y="127"/>
                  <a:pt x="95" y="127"/>
                </a:cubicBezTo>
                <a:lnTo>
                  <a:pt x="235" y="127"/>
                </a:lnTo>
                <a:close/>
                <a:moveTo>
                  <a:pt x="95" y="119"/>
                </a:moveTo>
                <a:cubicBezTo>
                  <a:pt x="95" y="104"/>
                  <a:pt x="95" y="104"/>
                  <a:pt x="95" y="104"/>
                </a:cubicBezTo>
                <a:cubicBezTo>
                  <a:pt x="235" y="104"/>
                  <a:pt x="235" y="104"/>
                  <a:pt x="235" y="104"/>
                </a:cubicBezTo>
                <a:cubicBezTo>
                  <a:pt x="235" y="119"/>
                  <a:pt x="235" y="119"/>
                  <a:pt x="235" y="119"/>
                </a:cubicBezTo>
                <a:lnTo>
                  <a:pt x="95" y="119"/>
                </a:lnTo>
                <a:close/>
                <a:moveTo>
                  <a:pt x="235" y="151"/>
                </a:moveTo>
                <a:cubicBezTo>
                  <a:pt x="235" y="166"/>
                  <a:pt x="235" y="166"/>
                  <a:pt x="235" y="166"/>
                </a:cubicBezTo>
                <a:cubicBezTo>
                  <a:pt x="95" y="166"/>
                  <a:pt x="95" y="166"/>
                  <a:pt x="95" y="166"/>
                </a:cubicBezTo>
                <a:cubicBezTo>
                  <a:pt x="95" y="151"/>
                  <a:pt x="95" y="151"/>
                  <a:pt x="95" y="151"/>
                </a:cubicBezTo>
                <a:lnTo>
                  <a:pt x="235" y="151"/>
                </a:lnTo>
                <a:close/>
                <a:moveTo>
                  <a:pt x="235" y="175"/>
                </a:moveTo>
                <a:cubicBezTo>
                  <a:pt x="235" y="190"/>
                  <a:pt x="235" y="190"/>
                  <a:pt x="235" y="190"/>
                </a:cubicBezTo>
                <a:cubicBezTo>
                  <a:pt x="95" y="190"/>
                  <a:pt x="95" y="190"/>
                  <a:pt x="95" y="190"/>
                </a:cubicBezTo>
                <a:cubicBezTo>
                  <a:pt x="95" y="175"/>
                  <a:pt x="95" y="175"/>
                  <a:pt x="95" y="175"/>
                </a:cubicBezTo>
                <a:lnTo>
                  <a:pt x="235" y="175"/>
                </a:lnTo>
                <a:close/>
                <a:moveTo>
                  <a:pt x="235" y="199"/>
                </a:moveTo>
                <a:cubicBezTo>
                  <a:pt x="235" y="214"/>
                  <a:pt x="235" y="214"/>
                  <a:pt x="235" y="214"/>
                </a:cubicBezTo>
                <a:cubicBezTo>
                  <a:pt x="95" y="214"/>
                  <a:pt x="95" y="214"/>
                  <a:pt x="95" y="214"/>
                </a:cubicBezTo>
                <a:cubicBezTo>
                  <a:pt x="95" y="199"/>
                  <a:pt x="95" y="199"/>
                  <a:pt x="95" y="199"/>
                </a:cubicBezTo>
                <a:lnTo>
                  <a:pt x="235" y="199"/>
                </a:lnTo>
                <a:close/>
                <a:moveTo>
                  <a:pt x="235" y="223"/>
                </a:moveTo>
                <a:cubicBezTo>
                  <a:pt x="235" y="238"/>
                  <a:pt x="235" y="238"/>
                  <a:pt x="235" y="238"/>
                </a:cubicBezTo>
                <a:cubicBezTo>
                  <a:pt x="95" y="238"/>
                  <a:pt x="95" y="238"/>
                  <a:pt x="95" y="238"/>
                </a:cubicBezTo>
                <a:cubicBezTo>
                  <a:pt x="95" y="223"/>
                  <a:pt x="95" y="223"/>
                  <a:pt x="95" y="223"/>
                </a:cubicBezTo>
                <a:lnTo>
                  <a:pt x="235" y="223"/>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98" name="Group 197"/>
          <p:cNvGrpSpPr/>
          <p:nvPr userDrawn="1"/>
        </p:nvGrpSpPr>
        <p:grpSpPr>
          <a:xfrm>
            <a:off x="11487041" y="2196406"/>
            <a:ext cx="354429" cy="449797"/>
            <a:chOff x="4924425" y="1447800"/>
            <a:chExt cx="395288" cy="501651"/>
          </a:xfrm>
          <a:solidFill>
            <a:schemeClr val="accent3"/>
          </a:solidFill>
        </p:grpSpPr>
        <p:sp>
          <p:nvSpPr>
            <p:cNvPr id="199" name="Freeform 10"/>
            <p:cNvSpPr>
              <a:spLocks/>
            </p:cNvSpPr>
            <p:nvPr/>
          </p:nvSpPr>
          <p:spPr bwMode="auto">
            <a:xfrm>
              <a:off x="5059363" y="1585913"/>
              <a:ext cx="260350" cy="320675"/>
            </a:xfrm>
            <a:custGeom>
              <a:avLst/>
              <a:gdLst>
                <a:gd name="T0" fmla="*/ 93 w 115"/>
                <a:gd name="T1" fmla="*/ 105 h 141"/>
                <a:gd name="T2" fmla="*/ 90 w 115"/>
                <a:gd name="T3" fmla="*/ 107 h 141"/>
                <a:gd name="T4" fmla="*/ 62 w 115"/>
                <a:gd name="T5" fmla="*/ 73 h 141"/>
                <a:gd name="T6" fmla="*/ 46 w 115"/>
                <a:gd name="T7" fmla="*/ 65 h 141"/>
                <a:gd name="T8" fmla="*/ 25 w 115"/>
                <a:gd name="T9" fmla="*/ 65 h 141"/>
                <a:gd name="T10" fmla="*/ 25 w 115"/>
                <a:gd name="T11" fmla="*/ 43 h 141"/>
                <a:gd name="T12" fmla="*/ 40 w 115"/>
                <a:gd name="T13" fmla="*/ 43 h 141"/>
                <a:gd name="T14" fmla="*/ 53 w 115"/>
                <a:gd name="T15" fmla="*/ 30 h 141"/>
                <a:gd name="T16" fmla="*/ 40 w 115"/>
                <a:gd name="T17" fmla="*/ 18 h 141"/>
                <a:gd name="T18" fmla="*/ 25 w 115"/>
                <a:gd name="T19" fmla="*/ 18 h 141"/>
                <a:gd name="T20" fmla="*/ 25 w 115"/>
                <a:gd name="T21" fmla="*/ 13 h 141"/>
                <a:gd name="T22" fmla="*/ 12 w 115"/>
                <a:gd name="T23" fmla="*/ 0 h 141"/>
                <a:gd name="T24" fmla="*/ 0 w 115"/>
                <a:gd name="T25" fmla="*/ 13 h 141"/>
                <a:gd name="T26" fmla="*/ 0 w 115"/>
                <a:gd name="T27" fmla="*/ 74 h 141"/>
                <a:gd name="T28" fmla="*/ 16 w 115"/>
                <a:gd name="T29" fmla="*/ 90 h 141"/>
                <a:gd name="T30" fmla="*/ 44 w 115"/>
                <a:gd name="T31" fmla="*/ 90 h 141"/>
                <a:gd name="T32" fmla="*/ 82 w 115"/>
                <a:gd name="T33" fmla="*/ 137 h 141"/>
                <a:gd name="T34" fmla="*/ 92 w 115"/>
                <a:gd name="T35" fmla="*/ 138 h 141"/>
                <a:gd name="T36" fmla="*/ 109 w 115"/>
                <a:gd name="T37" fmla="*/ 123 h 141"/>
                <a:gd name="T38" fmla="*/ 110 w 115"/>
                <a:gd name="T39" fmla="*/ 106 h 141"/>
                <a:gd name="T40" fmla="*/ 93 w 115"/>
                <a:gd name="T41" fmla="*/ 105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 h="141">
                  <a:moveTo>
                    <a:pt x="93" y="105"/>
                  </a:moveTo>
                  <a:cubicBezTo>
                    <a:pt x="90" y="107"/>
                    <a:pt x="90" y="107"/>
                    <a:pt x="90" y="107"/>
                  </a:cubicBezTo>
                  <a:cubicBezTo>
                    <a:pt x="62" y="73"/>
                    <a:pt x="62" y="73"/>
                    <a:pt x="62" y="73"/>
                  </a:cubicBezTo>
                  <a:cubicBezTo>
                    <a:pt x="58" y="68"/>
                    <a:pt x="52" y="65"/>
                    <a:pt x="46" y="65"/>
                  </a:cubicBezTo>
                  <a:cubicBezTo>
                    <a:pt x="25" y="65"/>
                    <a:pt x="25" y="65"/>
                    <a:pt x="25" y="65"/>
                  </a:cubicBezTo>
                  <a:cubicBezTo>
                    <a:pt x="25" y="43"/>
                    <a:pt x="25" y="43"/>
                    <a:pt x="25" y="43"/>
                  </a:cubicBezTo>
                  <a:cubicBezTo>
                    <a:pt x="40" y="43"/>
                    <a:pt x="40" y="43"/>
                    <a:pt x="40" y="43"/>
                  </a:cubicBezTo>
                  <a:cubicBezTo>
                    <a:pt x="47" y="43"/>
                    <a:pt x="53" y="37"/>
                    <a:pt x="53" y="30"/>
                  </a:cubicBezTo>
                  <a:cubicBezTo>
                    <a:pt x="53" y="23"/>
                    <a:pt x="47" y="18"/>
                    <a:pt x="40" y="18"/>
                  </a:cubicBezTo>
                  <a:cubicBezTo>
                    <a:pt x="25" y="18"/>
                    <a:pt x="25" y="18"/>
                    <a:pt x="25" y="18"/>
                  </a:cubicBezTo>
                  <a:cubicBezTo>
                    <a:pt x="25" y="13"/>
                    <a:pt x="25" y="13"/>
                    <a:pt x="25" y="13"/>
                  </a:cubicBezTo>
                  <a:cubicBezTo>
                    <a:pt x="25" y="6"/>
                    <a:pt x="19" y="0"/>
                    <a:pt x="12" y="0"/>
                  </a:cubicBezTo>
                  <a:cubicBezTo>
                    <a:pt x="6" y="0"/>
                    <a:pt x="0" y="6"/>
                    <a:pt x="0" y="13"/>
                  </a:cubicBezTo>
                  <a:cubicBezTo>
                    <a:pt x="0" y="74"/>
                    <a:pt x="0" y="74"/>
                    <a:pt x="0" y="74"/>
                  </a:cubicBezTo>
                  <a:cubicBezTo>
                    <a:pt x="0" y="83"/>
                    <a:pt x="7" y="90"/>
                    <a:pt x="16" y="90"/>
                  </a:cubicBezTo>
                  <a:cubicBezTo>
                    <a:pt x="44" y="90"/>
                    <a:pt x="44" y="90"/>
                    <a:pt x="44" y="90"/>
                  </a:cubicBezTo>
                  <a:cubicBezTo>
                    <a:pt x="82" y="137"/>
                    <a:pt x="82" y="137"/>
                    <a:pt x="82" y="137"/>
                  </a:cubicBezTo>
                  <a:cubicBezTo>
                    <a:pt x="85" y="141"/>
                    <a:pt x="89" y="141"/>
                    <a:pt x="92" y="138"/>
                  </a:cubicBezTo>
                  <a:cubicBezTo>
                    <a:pt x="109" y="123"/>
                    <a:pt x="109" y="123"/>
                    <a:pt x="109" y="123"/>
                  </a:cubicBezTo>
                  <a:cubicBezTo>
                    <a:pt x="114" y="119"/>
                    <a:pt x="115" y="111"/>
                    <a:pt x="110" y="106"/>
                  </a:cubicBezTo>
                  <a:cubicBezTo>
                    <a:pt x="106" y="101"/>
                    <a:pt x="98" y="100"/>
                    <a:pt x="93" y="10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0" name="Oval 11"/>
            <p:cNvSpPr>
              <a:spLocks noChangeArrowheads="1"/>
            </p:cNvSpPr>
            <p:nvPr/>
          </p:nvSpPr>
          <p:spPr bwMode="auto">
            <a:xfrm>
              <a:off x="5029200" y="1447800"/>
              <a:ext cx="115888" cy="115888"/>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1" name="Freeform 12"/>
            <p:cNvSpPr>
              <a:spLocks/>
            </p:cNvSpPr>
            <p:nvPr/>
          </p:nvSpPr>
          <p:spPr bwMode="auto">
            <a:xfrm>
              <a:off x="4924425" y="1652588"/>
              <a:ext cx="277813" cy="296863"/>
            </a:xfrm>
            <a:custGeom>
              <a:avLst/>
              <a:gdLst>
                <a:gd name="T0" fmla="*/ 71 w 122"/>
                <a:gd name="T1" fmla="*/ 131 h 131"/>
                <a:gd name="T2" fmla="*/ 0 w 122"/>
                <a:gd name="T3" fmla="*/ 60 h 131"/>
                <a:gd name="T4" fmla="*/ 27 w 122"/>
                <a:gd name="T5" fmla="*/ 5 h 131"/>
                <a:gd name="T6" fmla="*/ 44 w 122"/>
                <a:gd name="T7" fmla="*/ 6 h 131"/>
                <a:gd name="T8" fmla="*/ 42 w 122"/>
                <a:gd name="T9" fmla="*/ 24 h 131"/>
                <a:gd name="T10" fmla="*/ 25 w 122"/>
                <a:gd name="T11" fmla="*/ 60 h 131"/>
                <a:gd name="T12" fmla="*/ 71 w 122"/>
                <a:gd name="T13" fmla="*/ 106 h 131"/>
                <a:gd name="T14" fmla="*/ 100 w 122"/>
                <a:gd name="T15" fmla="*/ 96 h 131"/>
                <a:gd name="T16" fmla="*/ 118 w 122"/>
                <a:gd name="T17" fmla="*/ 98 h 131"/>
                <a:gd name="T18" fmla="*/ 116 w 122"/>
                <a:gd name="T19" fmla="*/ 115 h 131"/>
                <a:gd name="T20" fmla="*/ 71 w 122"/>
                <a:gd name="T21" fmla="*/ 13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2" h="131">
                  <a:moveTo>
                    <a:pt x="71" y="131"/>
                  </a:moveTo>
                  <a:cubicBezTo>
                    <a:pt x="32" y="131"/>
                    <a:pt x="0" y="99"/>
                    <a:pt x="0" y="60"/>
                  </a:cubicBezTo>
                  <a:cubicBezTo>
                    <a:pt x="0" y="38"/>
                    <a:pt x="10" y="18"/>
                    <a:pt x="27" y="5"/>
                  </a:cubicBezTo>
                  <a:cubicBezTo>
                    <a:pt x="32" y="0"/>
                    <a:pt x="40" y="1"/>
                    <a:pt x="44" y="6"/>
                  </a:cubicBezTo>
                  <a:cubicBezTo>
                    <a:pt x="49" y="12"/>
                    <a:pt x="48" y="20"/>
                    <a:pt x="42" y="24"/>
                  </a:cubicBezTo>
                  <a:cubicBezTo>
                    <a:pt x="31" y="33"/>
                    <a:pt x="25" y="46"/>
                    <a:pt x="25" y="60"/>
                  </a:cubicBezTo>
                  <a:cubicBezTo>
                    <a:pt x="25" y="86"/>
                    <a:pt x="46" y="106"/>
                    <a:pt x="71" y="106"/>
                  </a:cubicBezTo>
                  <a:cubicBezTo>
                    <a:pt x="82" y="106"/>
                    <a:pt x="92" y="103"/>
                    <a:pt x="100" y="96"/>
                  </a:cubicBezTo>
                  <a:cubicBezTo>
                    <a:pt x="106" y="92"/>
                    <a:pt x="113" y="93"/>
                    <a:pt x="118" y="98"/>
                  </a:cubicBezTo>
                  <a:cubicBezTo>
                    <a:pt x="122" y="103"/>
                    <a:pt x="121" y="111"/>
                    <a:pt x="116" y="115"/>
                  </a:cubicBezTo>
                  <a:cubicBezTo>
                    <a:pt x="103" y="126"/>
                    <a:pt x="88" y="131"/>
                    <a:pt x="71" y="1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202" name="Freeform 13"/>
          <p:cNvSpPr>
            <a:spLocks noEditPoints="1"/>
          </p:cNvSpPr>
          <p:nvPr userDrawn="1"/>
        </p:nvSpPr>
        <p:spPr bwMode="auto">
          <a:xfrm>
            <a:off x="10472180" y="3478923"/>
            <a:ext cx="402823" cy="412786"/>
          </a:xfrm>
          <a:custGeom>
            <a:avLst/>
            <a:gdLst>
              <a:gd name="T0" fmla="*/ 188 w 198"/>
              <a:gd name="T1" fmla="*/ 161 h 203"/>
              <a:gd name="T2" fmla="*/ 128 w 198"/>
              <a:gd name="T3" fmla="*/ 80 h 203"/>
              <a:gd name="T4" fmla="*/ 127 w 198"/>
              <a:gd name="T5" fmla="*/ 76 h 203"/>
              <a:gd name="T6" fmla="*/ 127 w 198"/>
              <a:gd name="T7" fmla="*/ 15 h 203"/>
              <a:gd name="T8" fmla="*/ 135 w 198"/>
              <a:gd name="T9" fmla="*/ 8 h 203"/>
              <a:gd name="T10" fmla="*/ 127 w 198"/>
              <a:gd name="T11" fmla="*/ 0 h 203"/>
              <a:gd name="T12" fmla="*/ 70 w 198"/>
              <a:gd name="T13" fmla="*/ 0 h 203"/>
              <a:gd name="T14" fmla="*/ 63 w 198"/>
              <a:gd name="T15" fmla="*/ 8 h 203"/>
              <a:gd name="T16" fmla="*/ 70 w 198"/>
              <a:gd name="T17" fmla="*/ 15 h 203"/>
              <a:gd name="T18" fmla="*/ 70 w 198"/>
              <a:gd name="T19" fmla="*/ 76 h 203"/>
              <a:gd name="T20" fmla="*/ 69 w 198"/>
              <a:gd name="T21" fmla="*/ 80 h 203"/>
              <a:gd name="T22" fmla="*/ 10 w 198"/>
              <a:gd name="T23" fmla="*/ 161 h 203"/>
              <a:gd name="T24" fmla="*/ 3 w 198"/>
              <a:gd name="T25" fmla="*/ 190 h 203"/>
              <a:gd name="T26" fmla="*/ 27 w 198"/>
              <a:gd name="T27" fmla="*/ 203 h 203"/>
              <a:gd name="T28" fmla="*/ 170 w 198"/>
              <a:gd name="T29" fmla="*/ 203 h 203"/>
              <a:gd name="T30" fmla="*/ 195 w 198"/>
              <a:gd name="T31" fmla="*/ 190 h 203"/>
              <a:gd name="T32" fmla="*/ 188 w 198"/>
              <a:gd name="T33" fmla="*/ 161 h 203"/>
              <a:gd name="T34" fmla="*/ 63 w 198"/>
              <a:gd name="T35" fmla="*/ 106 h 203"/>
              <a:gd name="T36" fmla="*/ 77 w 198"/>
              <a:gd name="T37" fmla="*/ 86 h 203"/>
              <a:gd name="T38" fmla="*/ 81 w 198"/>
              <a:gd name="T39" fmla="*/ 76 h 203"/>
              <a:gd name="T40" fmla="*/ 81 w 198"/>
              <a:gd name="T41" fmla="*/ 15 h 203"/>
              <a:gd name="T42" fmla="*/ 117 w 198"/>
              <a:gd name="T43" fmla="*/ 15 h 203"/>
              <a:gd name="T44" fmla="*/ 117 w 198"/>
              <a:gd name="T45" fmla="*/ 76 h 203"/>
              <a:gd name="T46" fmla="*/ 120 w 198"/>
              <a:gd name="T47" fmla="*/ 86 h 203"/>
              <a:gd name="T48" fmla="*/ 135 w 198"/>
              <a:gd name="T49" fmla="*/ 106 h 203"/>
              <a:gd name="T50" fmla="*/ 63 w 198"/>
              <a:gd name="T51" fmla="*/ 106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8" h="203">
                <a:moveTo>
                  <a:pt x="188" y="161"/>
                </a:moveTo>
                <a:cubicBezTo>
                  <a:pt x="128" y="80"/>
                  <a:pt x="128" y="80"/>
                  <a:pt x="128" y="80"/>
                </a:cubicBezTo>
                <a:cubicBezTo>
                  <a:pt x="128" y="79"/>
                  <a:pt x="127" y="77"/>
                  <a:pt x="127" y="76"/>
                </a:cubicBezTo>
                <a:cubicBezTo>
                  <a:pt x="127" y="15"/>
                  <a:pt x="127" y="15"/>
                  <a:pt x="127" y="15"/>
                </a:cubicBezTo>
                <a:cubicBezTo>
                  <a:pt x="131" y="15"/>
                  <a:pt x="135" y="12"/>
                  <a:pt x="135" y="8"/>
                </a:cubicBezTo>
                <a:cubicBezTo>
                  <a:pt x="135" y="3"/>
                  <a:pt x="131" y="0"/>
                  <a:pt x="127" y="0"/>
                </a:cubicBezTo>
                <a:cubicBezTo>
                  <a:pt x="70" y="0"/>
                  <a:pt x="70" y="0"/>
                  <a:pt x="70" y="0"/>
                </a:cubicBezTo>
                <a:cubicBezTo>
                  <a:pt x="66" y="0"/>
                  <a:pt x="63" y="3"/>
                  <a:pt x="63" y="8"/>
                </a:cubicBezTo>
                <a:cubicBezTo>
                  <a:pt x="63" y="12"/>
                  <a:pt x="66" y="15"/>
                  <a:pt x="70" y="15"/>
                </a:cubicBezTo>
                <a:cubicBezTo>
                  <a:pt x="70" y="76"/>
                  <a:pt x="70" y="76"/>
                  <a:pt x="70" y="76"/>
                </a:cubicBezTo>
                <a:cubicBezTo>
                  <a:pt x="70" y="77"/>
                  <a:pt x="70" y="79"/>
                  <a:pt x="69" y="80"/>
                </a:cubicBezTo>
                <a:cubicBezTo>
                  <a:pt x="10" y="161"/>
                  <a:pt x="10" y="161"/>
                  <a:pt x="10" y="161"/>
                </a:cubicBezTo>
                <a:cubicBezTo>
                  <a:pt x="2" y="172"/>
                  <a:pt x="0" y="182"/>
                  <a:pt x="3" y="190"/>
                </a:cubicBezTo>
                <a:cubicBezTo>
                  <a:pt x="7" y="198"/>
                  <a:pt x="15" y="203"/>
                  <a:pt x="27" y="203"/>
                </a:cubicBezTo>
                <a:cubicBezTo>
                  <a:pt x="170" y="203"/>
                  <a:pt x="170" y="203"/>
                  <a:pt x="170" y="203"/>
                </a:cubicBezTo>
                <a:cubicBezTo>
                  <a:pt x="182" y="203"/>
                  <a:pt x="191" y="198"/>
                  <a:pt x="195" y="190"/>
                </a:cubicBezTo>
                <a:cubicBezTo>
                  <a:pt x="198" y="182"/>
                  <a:pt x="196" y="172"/>
                  <a:pt x="188" y="161"/>
                </a:cubicBezTo>
                <a:close/>
                <a:moveTo>
                  <a:pt x="63" y="106"/>
                </a:moveTo>
                <a:cubicBezTo>
                  <a:pt x="77" y="86"/>
                  <a:pt x="77" y="86"/>
                  <a:pt x="77" y="86"/>
                </a:cubicBezTo>
                <a:cubicBezTo>
                  <a:pt x="79" y="83"/>
                  <a:pt x="81" y="79"/>
                  <a:pt x="81" y="76"/>
                </a:cubicBezTo>
                <a:cubicBezTo>
                  <a:pt x="81" y="15"/>
                  <a:pt x="81" y="15"/>
                  <a:pt x="81" y="15"/>
                </a:cubicBezTo>
                <a:cubicBezTo>
                  <a:pt x="117" y="15"/>
                  <a:pt x="117" y="15"/>
                  <a:pt x="117" y="15"/>
                </a:cubicBezTo>
                <a:cubicBezTo>
                  <a:pt x="117" y="76"/>
                  <a:pt x="117" y="76"/>
                  <a:pt x="117" y="76"/>
                </a:cubicBezTo>
                <a:cubicBezTo>
                  <a:pt x="117" y="79"/>
                  <a:pt x="118" y="83"/>
                  <a:pt x="120" y="86"/>
                </a:cubicBezTo>
                <a:cubicBezTo>
                  <a:pt x="135" y="106"/>
                  <a:pt x="135" y="106"/>
                  <a:pt x="135" y="106"/>
                </a:cubicBezTo>
                <a:lnTo>
                  <a:pt x="63" y="106"/>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16" name="Group 215"/>
          <p:cNvGrpSpPr/>
          <p:nvPr userDrawn="1"/>
        </p:nvGrpSpPr>
        <p:grpSpPr>
          <a:xfrm>
            <a:off x="11521915" y="4077934"/>
            <a:ext cx="284680" cy="489651"/>
            <a:chOff x="4960938" y="2551113"/>
            <a:chExt cx="317500" cy="546100"/>
          </a:xfrm>
          <a:solidFill>
            <a:schemeClr val="accent3"/>
          </a:solidFill>
        </p:grpSpPr>
        <p:sp>
          <p:nvSpPr>
            <p:cNvPr id="217" name="Freeform 33"/>
            <p:cNvSpPr>
              <a:spLocks noEditPoints="1"/>
            </p:cNvSpPr>
            <p:nvPr/>
          </p:nvSpPr>
          <p:spPr bwMode="auto">
            <a:xfrm>
              <a:off x="4960938" y="2551113"/>
              <a:ext cx="317500" cy="546100"/>
            </a:xfrm>
            <a:custGeom>
              <a:avLst/>
              <a:gdLst>
                <a:gd name="T0" fmla="*/ 96 w 140"/>
                <a:gd name="T1" fmla="*/ 24 h 240"/>
                <a:gd name="T2" fmla="*/ 70 w 140"/>
                <a:gd name="T3" fmla="*/ 0 h 240"/>
                <a:gd name="T4" fmla="*/ 44 w 140"/>
                <a:gd name="T5" fmla="*/ 24 h 240"/>
                <a:gd name="T6" fmla="*/ 0 w 140"/>
                <a:gd name="T7" fmla="*/ 83 h 240"/>
                <a:gd name="T8" fmla="*/ 0 w 140"/>
                <a:gd name="T9" fmla="*/ 152 h 240"/>
                <a:gd name="T10" fmla="*/ 49 w 140"/>
                <a:gd name="T11" fmla="*/ 212 h 240"/>
                <a:gd name="T12" fmla="*/ 49 w 140"/>
                <a:gd name="T13" fmla="*/ 221 h 240"/>
                <a:gd name="T14" fmla="*/ 59 w 140"/>
                <a:gd name="T15" fmla="*/ 230 h 240"/>
                <a:gd name="T16" fmla="*/ 63 w 140"/>
                <a:gd name="T17" fmla="*/ 230 h 240"/>
                <a:gd name="T18" fmla="*/ 63 w 140"/>
                <a:gd name="T19" fmla="*/ 240 h 240"/>
                <a:gd name="T20" fmla="*/ 77 w 140"/>
                <a:gd name="T21" fmla="*/ 240 h 240"/>
                <a:gd name="T22" fmla="*/ 77 w 140"/>
                <a:gd name="T23" fmla="*/ 230 h 240"/>
                <a:gd name="T24" fmla="*/ 82 w 140"/>
                <a:gd name="T25" fmla="*/ 230 h 240"/>
                <a:gd name="T26" fmla="*/ 92 w 140"/>
                <a:gd name="T27" fmla="*/ 221 h 240"/>
                <a:gd name="T28" fmla="*/ 92 w 140"/>
                <a:gd name="T29" fmla="*/ 212 h 240"/>
                <a:gd name="T30" fmla="*/ 140 w 140"/>
                <a:gd name="T31" fmla="*/ 152 h 240"/>
                <a:gd name="T32" fmla="*/ 140 w 140"/>
                <a:gd name="T33" fmla="*/ 83 h 240"/>
                <a:gd name="T34" fmla="*/ 96 w 140"/>
                <a:gd name="T35" fmla="*/ 24 h 240"/>
                <a:gd name="T36" fmla="*/ 70 w 140"/>
                <a:gd name="T37" fmla="*/ 11 h 240"/>
                <a:gd name="T38" fmla="*/ 84 w 140"/>
                <a:gd name="T39" fmla="*/ 21 h 240"/>
                <a:gd name="T40" fmla="*/ 70 w 140"/>
                <a:gd name="T41" fmla="*/ 19 h 240"/>
                <a:gd name="T42" fmla="*/ 57 w 140"/>
                <a:gd name="T43" fmla="*/ 21 h 240"/>
                <a:gd name="T44" fmla="*/ 70 w 140"/>
                <a:gd name="T45" fmla="*/ 11 h 240"/>
                <a:gd name="T46" fmla="*/ 53 w 140"/>
                <a:gd name="T47" fmla="*/ 158 h 240"/>
                <a:gd name="T48" fmla="*/ 21 w 140"/>
                <a:gd name="T49" fmla="*/ 158 h 240"/>
                <a:gd name="T50" fmla="*/ 21 w 140"/>
                <a:gd name="T51" fmla="*/ 149 h 240"/>
                <a:gd name="T52" fmla="*/ 53 w 140"/>
                <a:gd name="T53" fmla="*/ 149 h 240"/>
                <a:gd name="T54" fmla="*/ 53 w 140"/>
                <a:gd name="T55" fmla="*/ 158 h 240"/>
                <a:gd name="T56" fmla="*/ 53 w 140"/>
                <a:gd name="T57" fmla="*/ 134 h 240"/>
                <a:gd name="T58" fmla="*/ 21 w 140"/>
                <a:gd name="T59" fmla="*/ 134 h 240"/>
                <a:gd name="T60" fmla="*/ 21 w 140"/>
                <a:gd name="T61" fmla="*/ 125 h 240"/>
                <a:gd name="T62" fmla="*/ 53 w 140"/>
                <a:gd name="T63" fmla="*/ 125 h 240"/>
                <a:gd name="T64" fmla="*/ 53 w 140"/>
                <a:gd name="T65" fmla="*/ 134 h 240"/>
                <a:gd name="T66" fmla="*/ 130 w 140"/>
                <a:gd name="T67" fmla="*/ 120 h 240"/>
                <a:gd name="T68" fmla="*/ 10 w 140"/>
                <a:gd name="T69" fmla="*/ 120 h 240"/>
                <a:gd name="T70" fmla="*/ 10 w 140"/>
                <a:gd name="T71" fmla="*/ 83 h 240"/>
                <a:gd name="T72" fmla="*/ 70 w 140"/>
                <a:gd name="T73" fmla="*/ 29 h 240"/>
                <a:gd name="T74" fmla="*/ 130 w 140"/>
                <a:gd name="T75" fmla="*/ 83 h 240"/>
                <a:gd name="T76" fmla="*/ 130 w 140"/>
                <a:gd name="T77" fmla="*/ 12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0" h="240">
                  <a:moveTo>
                    <a:pt x="96" y="24"/>
                  </a:moveTo>
                  <a:cubicBezTo>
                    <a:pt x="95" y="10"/>
                    <a:pt x="84" y="0"/>
                    <a:pt x="70" y="0"/>
                  </a:cubicBezTo>
                  <a:cubicBezTo>
                    <a:pt x="56" y="0"/>
                    <a:pt x="45" y="10"/>
                    <a:pt x="44" y="24"/>
                  </a:cubicBezTo>
                  <a:cubicBezTo>
                    <a:pt x="18" y="33"/>
                    <a:pt x="0" y="56"/>
                    <a:pt x="0" y="83"/>
                  </a:cubicBezTo>
                  <a:cubicBezTo>
                    <a:pt x="0" y="152"/>
                    <a:pt x="0" y="152"/>
                    <a:pt x="0" y="152"/>
                  </a:cubicBezTo>
                  <a:cubicBezTo>
                    <a:pt x="0" y="180"/>
                    <a:pt x="21" y="204"/>
                    <a:pt x="49" y="212"/>
                  </a:cubicBezTo>
                  <a:cubicBezTo>
                    <a:pt x="49" y="221"/>
                    <a:pt x="49" y="221"/>
                    <a:pt x="49" y="221"/>
                  </a:cubicBezTo>
                  <a:cubicBezTo>
                    <a:pt x="49" y="226"/>
                    <a:pt x="53" y="230"/>
                    <a:pt x="59" y="230"/>
                  </a:cubicBezTo>
                  <a:cubicBezTo>
                    <a:pt x="63" y="230"/>
                    <a:pt x="63" y="230"/>
                    <a:pt x="63" y="230"/>
                  </a:cubicBezTo>
                  <a:cubicBezTo>
                    <a:pt x="63" y="240"/>
                    <a:pt x="63" y="240"/>
                    <a:pt x="63" y="240"/>
                  </a:cubicBezTo>
                  <a:cubicBezTo>
                    <a:pt x="77" y="240"/>
                    <a:pt x="77" y="240"/>
                    <a:pt x="77" y="240"/>
                  </a:cubicBezTo>
                  <a:cubicBezTo>
                    <a:pt x="77" y="230"/>
                    <a:pt x="77" y="230"/>
                    <a:pt x="77" y="230"/>
                  </a:cubicBezTo>
                  <a:cubicBezTo>
                    <a:pt x="82" y="230"/>
                    <a:pt x="82" y="230"/>
                    <a:pt x="82" y="230"/>
                  </a:cubicBezTo>
                  <a:cubicBezTo>
                    <a:pt x="87" y="230"/>
                    <a:pt x="92" y="226"/>
                    <a:pt x="92" y="221"/>
                  </a:cubicBezTo>
                  <a:cubicBezTo>
                    <a:pt x="92" y="212"/>
                    <a:pt x="92" y="212"/>
                    <a:pt x="92" y="212"/>
                  </a:cubicBezTo>
                  <a:cubicBezTo>
                    <a:pt x="120" y="204"/>
                    <a:pt x="140" y="180"/>
                    <a:pt x="140" y="152"/>
                  </a:cubicBezTo>
                  <a:cubicBezTo>
                    <a:pt x="140" y="83"/>
                    <a:pt x="140" y="83"/>
                    <a:pt x="140" y="83"/>
                  </a:cubicBezTo>
                  <a:cubicBezTo>
                    <a:pt x="140" y="56"/>
                    <a:pt x="122" y="33"/>
                    <a:pt x="96" y="24"/>
                  </a:cubicBezTo>
                  <a:close/>
                  <a:moveTo>
                    <a:pt x="70" y="11"/>
                  </a:moveTo>
                  <a:cubicBezTo>
                    <a:pt x="76" y="11"/>
                    <a:pt x="82" y="15"/>
                    <a:pt x="84" y="21"/>
                  </a:cubicBezTo>
                  <a:cubicBezTo>
                    <a:pt x="79" y="20"/>
                    <a:pt x="75" y="19"/>
                    <a:pt x="70" y="19"/>
                  </a:cubicBezTo>
                  <a:cubicBezTo>
                    <a:pt x="66" y="19"/>
                    <a:pt x="61" y="20"/>
                    <a:pt x="57" y="21"/>
                  </a:cubicBezTo>
                  <a:cubicBezTo>
                    <a:pt x="59" y="15"/>
                    <a:pt x="64" y="11"/>
                    <a:pt x="70" y="11"/>
                  </a:cubicBezTo>
                  <a:close/>
                  <a:moveTo>
                    <a:pt x="53" y="158"/>
                  </a:moveTo>
                  <a:cubicBezTo>
                    <a:pt x="21" y="158"/>
                    <a:pt x="21" y="158"/>
                    <a:pt x="21" y="158"/>
                  </a:cubicBezTo>
                  <a:cubicBezTo>
                    <a:pt x="21" y="149"/>
                    <a:pt x="21" y="149"/>
                    <a:pt x="21" y="149"/>
                  </a:cubicBezTo>
                  <a:cubicBezTo>
                    <a:pt x="53" y="149"/>
                    <a:pt x="53" y="149"/>
                    <a:pt x="53" y="149"/>
                  </a:cubicBezTo>
                  <a:lnTo>
                    <a:pt x="53" y="158"/>
                  </a:lnTo>
                  <a:close/>
                  <a:moveTo>
                    <a:pt x="53" y="134"/>
                  </a:moveTo>
                  <a:cubicBezTo>
                    <a:pt x="21" y="134"/>
                    <a:pt x="21" y="134"/>
                    <a:pt x="21" y="134"/>
                  </a:cubicBezTo>
                  <a:cubicBezTo>
                    <a:pt x="21" y="125"/>
                    <a:pt x="21" y="125"/>
                    <a:pt x="21" y="125"/>
                  </a:cubicBezTo>
                  <a:cubicBezTo>
                    <a:pt x="53" y="125"/>
                    <a:pt x="53" y="125"/>
                    <a:pt x="53" y="125"/>
                  </a:cubicBezTo>
                  <a:lnTo>
                    <a:pt x="53" y="134"/>
                  </a:lnTo>
                  <a:close/>
                  <a:moveTo>
                    <a:pt x="130" y="120"/>
                  </a:moveTo>
                  <a:cubicBezTo>
                    <a:pt x="10" y="120"/>
                    <a:pt x="10" y="120"/>
                    <a:pt x="10" y="120"/>
                  </a:cubicBezTo>
                  <a:cubicBezTo>
                    <a:pt x="10" y="83"/>
                    <a:pt x="10" y="83"/>
                    <a:pt x="10" y="83"/>
                  </a:cubicBezTo>
                  <a:cubicBezTo>
                    <a:pt x="10" y="53"/>
                    <a:pt x="37" y="29"/>
                    <a:pt x="70" y="29"/>
                  </a:cubicBezTo>
                  <a:cubicBezTo>
                    <a:pt x="103" y="29"/>
                    <a:pt x="130" y="53"/>
                    <a:pt x="130" y="83"/>
                  </a:cubicBezTo>
                  <a:lnTo>
                    <a:pt x="130" y="12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8" name="Rectangle 34"/>
            <p:cNvSpPr>
              <a:spLocks noChangeArrowheads="1"/>
            </p:cNvSpPr>
            <p:nvPr/>
          </p:nvSpPr>
          <p:spPr bwMode="auto">
            <a:xfrm>
              <a:off x="5008563" y="2727325"/>
              <a:ext cx="73025" cy="17463"/>
            </a:xfrm>
            <a:prstGeom prst="rect">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9" name="Rectangle 35"/>
            <p:cNvSpPr>
              <a:spLocks noChangeArrowheads="1"/>
            </p:cNvSpPr>
            <p:nvPr/>
          </p:nvSpPr>
          <p:spPr bwMode="auto">
            <a:xfrm>
              <a:off x="5008563" y="2781300"/>
              <a:ext cx="73025" cy="20638"/>
            </a:xfrm>
            <a:prstGeom prst="rect">
              <a:avLst/>
            </a:pr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47" name="Group 246"/>
          <p:cNvGrpSpPr/>
          <p:nvPr userDrawn="1"/>
        </p:nvGrpSpPr>
        <p:grpSpPr>
          <a:xfrm>
            <a:off x="11474942" y="2838970"/>
            <a:ext cx="378626" cy="478264"/>
            <a:chOff x="487363" y="3698875"/>
            <a:chExt cx="422275" cy="533401"/>
          </a:xfrm>
          <a:solidFill>
            <a:schemeClr val="accent3"/>
          </a:solidFill>
        </p:grpSpPr>
        <p:sp>
          <p:nvSpPr>
            <p:cNvPr id="248" name="Freeform 64"/>
            <p:cNvSpPr>
              <a:spLocks noEditPoints="1"/>
            </p:cNvSpPr>
            <p:nvPr/>
          </p:nvSpPr>
          <p:spPr bwMode="auto">
            <a:xfrm>
              <a:off x="533400" y="3771900"/>
              <a:ext cx="339725" cy="360363"/>
            </a:xfrm>
            <a:custGeom>
              <a:avLst/>
              <a:gdLst>
                <a:gd name="T0" fmla="*/ 147 w 150"/>
                <a:gd name="T1" fmla="*/ 58 h 159"/>
                <a:gd name="T2" fmla="*/ 66 w 150"/>
                <a:gd name="T3" fmla="*/ 2 h 159"/>
                <a:gd name="T4" fmla="*/ 58 w 150"/>
                <a:gd name="T5" fmla="*/ 3 h 159"/>
                <a:gd name="T6" fmla="*/ 59 w 150"/>
                <a:gd name="T7" fmla="*/ 11 h 159"/>
                <a:gd name="T8" fmla="*/ 66 w 150"/>
                <a:gd name="T9" fmla="*/ 16 h 159"/>
                <a:gd name="T10" fmla="*/ 3 w 150"/>
                <a:gd name="T11" fmla="*/ 106 h 159"/>
                <a:gd name="T12" fmla="*/ 6 w 150"/>
                <a:gd name="T13" fmla="*/ 121 h 159"/>
                <a:gd name="T14" fmla="*/ 55 w 150"/>
                <a:gd name="T15" fmla="*/ 156 h 159"/>
                <a:gd name="T16" fmla="*/ 70 w 150"/>
                <a:gd name="T17" fmla="*/ 153 h 159"/>
                <a:gd name="T18" fmla="*/ 133 w 150"/>
                <a:gd name="T19" fmla="*/ 63 h 159"/>
                <a:gd name="T20" fmla="*/ 140 w 150"/>
                <a:gd name="T21" fmla="*/ 68 h 159"/>
                <a:gd name="T22" fmla="*/ 148 w 150"/>
                <a:gd name="T23" fmla="*/ 66 h 159"/>
                <a:gd name="T24" fmla="*/ 147 w 150"/>
                <a:gd name="T25" fmla="*/ 58 h 159"/>
                <a:gd name="T26" fmla="*/ 43 w 150"/>
                <a:gd name="T27" fmla="*/ 116 h 159"/>
                <a:gd name="T28" fmla="*/ 22 w 150"/>
                <a:gd name="T29" fmla="*/ 101 h 159"/>
                <a:gd name="T30" fmla="*/ 27 w 150"/>
                <a:gd name="T31" fmla="*/ 93 h 159"/>
                <a:gd name="T32" fmla="*/ 49 w 150"/>
                <a:gd name="T33" fmla="*/ 108 h 159"/>
                <a:gd name="T34" fmla="*/ 43 w 150"/>
                <a:gd name="T35" fmla="*/ 116 h 159"/>
                <a:gd name="T36" fmla="*/ 60 w 150"/>
                <a:gd name="T37" fmla="*/ 92 h 159"/>
                <a:gd name="T38" fmla="*/ 39 w 150"/>
                <a:gd name="T39" fmla="*/ 76 h 159"/>
                <a:gd name="T40" fmla="*/ 44 w 150"/>
                <a:gd name="T41" fmla="*/ 69 h 159"/>
                <a:gd name="T42" fmla="*/ 66 w 150"/>
                <a:gd name="T43" fmla="*/ 84 h 159"/>
                <a:gd name="T44" fmla="*/ 60 w 150"/>
                <a:gd name="T45" fmla="*/ 92 h 159"/>
                <a:gd name="T46" fmla="*/ 77 w 150"/>
                <a:gd name="T47" fmla="*/ 67 h 159"/>
                <a:gd name="T48" fmla="*/ 56 w 150"/>
                <a:gd name="T49" fmla="*/ 52 h 159"/>
                <a:gd name="T50" fmla="*/ 61 w 150"/>
                <a:gd name="T51" fmla="*/ 45 h 159"/>
                <a:gd name="T52" fmla="*/ 82 w 150"/>
                <a:gd name="T53" fmla="*/ 60 h 159"/>
                <a:gd name="T54" fmla="*/ 77 w 150"/>
                <a:gd name="T55" fmla="*/ 67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0" h="159">
                  <a:moveTo>
                    <a:pt x="147" y="58"/>
                  </a:moveTo>
                  <a:cubicBezTo>
                    <a:pt x="66" y="2"/>
                    <a:pt x="66" y="2"/>
                    <a:pt x="66" y="2"/>
                  </a:cubicBezTo>
                  <a:cubicBezTo>
                    <a:pt x="63" y="0"/>
                    <a:pt x="60" y="0"/>
                    <a:pt x="58" y="3"/>
                  </a:cubicBezTo>
                  <a:cubicBezTo>
                    <a:pt x="56" y="6"/>
                    <a:pt x="57" y="9"/>
                    <a:pt x="59" y="11"/>
                  </a:cubicBezTo>
                  <a:cubicBezTo>
                    <a:pt x="66" y="16"/>
                    <a:pt x="66" y="16"/>
                    <a:pt x="66" y="16"/>
                  </a:cubicBezTo>
                  <a:cubicBezTo>
                    <a:pt x="3" y="106"/>
                    <a:pt x="3" y="106"/>
                    <a:pt x="3" y="106"/>
                  </a:cubicBezTo>
                  <a:cubicBezTo>
                    <a:pt x="0" y="111"/>
                    <a:pt x="1" y="118"/>
                    <a:pt x="6" y="121"/>
                  </a:cubicBezTo>
                  <a:cubicBezTo>
                    <a:pt x="55" y="156"/>
                    <a:pt x="55" y="156"/>
                    <a:pt x="55" y="156"/>
                  </a:cubicBezTo>
                  <a:cubicBezTo>
                    <a:pt x="60" y="159"/>
                    <a:pt x="67" y="158"/>
                    <a:pt x="70" y="153"/>
                  </a:cubicBezTo>
                  <a:cubicBezTo>
                    <a:pt x="133" y="63"/>
                    <a:pt x="133" y="63"/>
                    <a:pt x="133" y="63"/>
                  </a:cubicBezTo>
                  <a:cubicBezTo>
                    <a:pt x="140" y="68"/>
                    <a:pt x="140" y="68"/>
                    <a:pt x="140" y="68"/>
                  </a:cubicBezTo>
                  <a:cubicBezTo>
                    <a:pt x="143" y="70"/>
                    <a:pt x="146" y="69"/>
                    <a:pt x="148" y="66"/>
                  </a:cubicBezTo>
                  <a:cubicBezTo>
                    <a:pt x="150" y="64"/>
                    <a:pt x="149" y="60"/>
                    <a:pt x="147" y="58"/>
                  </a:cubicBezTo>
                  <a:close/>
                  <a:moveTo>
                    <a:pt x="43" y="116"/>
                  </a:moveTo>
                  <a:cubicBezTo>
                    <a:pt x="22" y="101"/>
                    <a:pt x="22" y="101"/>
                    <a:pt x="22" y="101"/>
                  </a:cubicBezTo>
                  <a:cubicBezTo>
                    <a:pt x="27" y="93"/>
                    <a:pt x="27" y="93"/>
                    <a:pt x="27" y="93"/>
                  </a:cubicBezTo>
                  <a:cubicBezTo>
                    <a:pt x="49" y="108"/>
                    <a:pt x="49" y="108"/>
                    <a:pt x="49" y="108"/>
                  </a:cubicBezTo>
                  <a:lnTo>
                    <a:pt x="43" y="116"/>
                  </a:lnTo>
                  <a:close/>
                  <a:moveTo>
                    <a:pt x="60" y="92"/>
                  </a:moveTo>
                  <a:cubicBezTo>
                    <a:pt x="39" y="76"/>
                    <a:pt x="39" y="76"/>
                    <a:pt x="39" y="76"/>
                  </a:cubicBezTo>
                  <a:cubicBezTo>
                    <a:pt x="44" y="69"/>
                    <a:pt x="44" y="69"/>
                    <a:pt x="44" y="69"/>
                  </a:cubicBezTo>
                  <a:cubicBezTo>
                    <a:pt x="66" y="84"/>
                    <a:pt x="66" y="84"/>
                    <a:pt x="66" y="84"/>
                  </a:cubicBezTo>
                  <a:lnTo>
                    <a:pt x="60" y="92"/>
                  </a:lnTo>
                  <a:close/>
                  <a:moveTo>
                    <a:pt x="77" y="67"/>
                  </a:moveTo>
                  <a:cubicBezTo>
                    <a:pt x="56" y="52"/>
                    <a:pt x="56" y="52"/>
                    <a:pt x="56" y="52"/>
                  </a:cubicBezTo>
                  <a:cubicBezTo>
                    <a:pt x="61" y="45"/>
                    <a:pt x="61" y="45"/>
                    <a:pt x="61" y="45"/>
                  </a:cubicBezTo>
                  <a:cubicBezTo>
                    <a:pt x="82" y="60"/>
                    <a:pt x="82" y="60"/>
                    <a:pt x="82" y="60"/>
                  </a:cubicBezTo>
                  <a:lnTo>
                    <a:pt x="77" y="67"/>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9" name="Freeform 65"/>
            <p:cNvSpPr>
              <a:spLocks/>
            </p:cNvSpPr>
            <p:nvPr/>
          </p:nvSpPr>
          <p:spPr bwMode="auto">
            <a:xfrm>
              <a:off x="733425" y="3698875"/>
              <a:ext cx="176213" cy="161925"/>
            </a:xfrm>
            <a:custGeom>
              <a:avLst/>
              <a:gdLst>
                <a:gd name="T0" fmla="*/ 74 w 78"/>
                <a:gd name="T1" fmla="*/ 40 h 71"/>
                <a:gd name="T2" fmla="*/ 20 w 78"/>
                <a:gd name="T3" fmla="*/ 2 h 71"/>
                <a:gd name="T4" fmla="*/ 12 w 78"/>
                <a:gd name="T5" fmla="*/ 3 h 71"/>
                <a:gd name="T6" fmla="*/ 14 w 78"/>
                <a:gd name="T7" fmla="*/ 11 h 71"/>
                <a:gd name="T8" fmla="*/ 16 w 78"/>
                <a:gd name="T9" fmla="*/ 13 h 71"/>
                <a:gd name="T10" fmla="*/ 0 w 78"/>
                <a:gd name="T11" fmla="*/ 37 h 71"/>
                <a:gd name="T12" fmla="*/ 8 w 78"/>
                <a:gd name="T13" fmla="*/ 42 h 71"/>
                <a:gd name="T14" fmla="*/ 25 w 78"/>
                <a:gd name="T15" fmla="*/ 19 h 71"/>
                <a:gd name="T16" fmla="*/ 56 w 78"/>
                <a:gd name="T17" fmla="*/ 41 h 71"/>
                <a:gd name="T18" fmla="*/ 40 w 78"/>
                <a:gd name="T19" fmla="*/ 65 h 71"/>
                <a:gd name="T20" fmla="*/ 48 w 78"/>
                <a:gd name="T21" fmla="*/ 71 h 71"/>
                <a:gd name="T22" fmla="*/ 65 w 78"/>
                <a:gd name="T23" fmla="*/ 47 h 71"/>
                <a:gd name="T24" fmla="*/ 67 w 78"/>
                <a:gd name="T25" fmla="*/ 49 h 71"/>
                <a:gd name="T26" fmla="*/ 76 w 78"/>
                <a:gd name="T27" fmla="*/ 48 h 71"/>
                <a:gd name="T28" fmla="*/ 74 w 78"/>
                <a:gd name="T29" fmla="*/ 4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8" h="71">
                  <a:moveTo>
                    <a:pt x="74" y="40"/>
                  </a:moveTo>
                  <a:cubicBezTo>
                    <a:pt x="20" y="2"/>
                    <a:pt x="20" y="2"/>
                    <a:pt x="20" y="2"/>
                  </a:cubicBezTo>
                  <a:cubicBezTo>
                    <a:pt x="18" y="0"/>
                    <a:pt x="14" y="1"/>
                    <a:pt x="12" y="3"/>
                  </a:cubicBezTo>
                  <a:cubicBezTo>
                    <a:pt x="10" y="6"/>
                    <a:pt x="11" y="10"/>
                    <a:pt x="14" y="11"/>
                  </a:cubicBezTo>
                  <a:cubicBezTo>
                    <a:pt x="16" y="13"/>
                    <a:pt x="16" y="13"/>
                    <a:pt x="16" y="13"/>
                  </a:cubicBezTo>
                  <a:cubicBezTo>
                    <a:pt x="0" y="37"/>
                    <a:pt x="0" y="37"/>
                    <a:pt x="0" y="37"/>
                  </a:cubicBezTo>
                  <a:cubicBezTo>
                    <a:pt x="8" y="42"/>
                    <a:pt x="8" y="42"/>
                    <a:pt x="8" y="42"/>
                  </a:cubicBezTo>
                  <a:cubicBezTo>
                    <a:pt x="25" y="19"/>
                    <a:pt x="25" y="19"/>
                    <a:pt x="25" y="19"/>
                  </a:cubicBezTo>
                  <a:cubicBezTo>
                    <a:pt x="56" y="41"/>
                    <a:pt x="56" y="41"/>
                    <a:pt x="56" y="41"/>
                  </a:cubicBezTo>
                  <a:cubicBezTo>
                    <a:pt x="40" y="65"/>
                    <a:pt x="40" y="65"/>
                    <a:pt x="40" y="65"/>
                  </a:cubicBezTo>
                  <a:cubicBezTo>
                    <a:pt x="48" y="71"/>
                    <a:pt x="48" y="71"/>
                    <a:pt x="48" y="71"/>
                  </a:cubicBezTo>
                  <a:cubicBezTo>
                    <a:pt x="65" y="47"/>
                    <a:pt x="65" y="47"/>
                    <a:pt x="65" y="47"/>
                  </a:cubicBezTo>
                  <a:cubicBezTo>
                    <a:pt x="67" y="49"/>
                    <a:pt x="67" y="49"/>
                    <a:pt x="67" y="49"/>
                  </a:cubicBezTo>
                  <a:cubicBezTo>
                    <a:pt x="70" y="51"/>
                    <a:pt x="74" y="50"/>
                    <a:pt x="76" y="48"/>
                  </a:cubicBezTo>
                  <a:cubicBezTo>
                    <a:pt x="78" y="45"/>
                    <a:pt x="77" y="41"/>
                    <a:pt x="74" y="4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0" name="Freeform 66"/>
            <p:cNvSpPr>
              <a:spLocks/>
            </p:cNvSpPr>
            <p:nvPr/>
          </p:nvSpPr>
          <p:spPr bwMode="auto">
            <a:xfrm>
              <a:off x="487363" y="4078288"/>
              <a:ext cx="138113" cy="153988"/>
            </a:xfrm>
            <a:custGeom>
              <a:avLst/>
              <a:gdLst>
                <a:gd name="T0" fmla="*/ 87 w 87"/>
                <a:gd name="T1" fmla="*/ 33 h 97"/>
                <a:gd name="T2" fmla="*/ 40 w 87"/>
                <a:gd name="T3" fmla="*/ 0 h 97"/>
                <a:gd name="T4" fmla="*/ 36 w 87"/>
                <a:gd name="T5" fmla="*/ 42 h 97"/>
                <a:gd name="T6" fmla="*/ 37 w 87"/>
                <a:gd name="T7" fmla="*/ 43 h 97"/>
                <a:gd name="T8" fmla="*/ 0 w 87"/>
                <a:gd name="T9" fmla="*/ 97 h 97"/>
                <a:gd name="T10" fmla="*/ 22 w 87"/>
                <a:gd name="T11" fmla="*/ 90 h 97"/>
                <a:gd name="T12" fmla="*/ 49 w 87"/>
                <a:gd name="T13" fmla="*/ 52 h 97"/>
                <a:gd name="T14" fmla="*/ 50 w 87"/>
                <a:gd name="T15" fmla="*/ 52 h 97"/>
                <a:gd name="T16" fmla="*/ 87 w 87"/>
                <a:gd name="T17" fmla="*/ 3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97">
                  <a:moveTo>
                    <a:pt x="87" y="33"/>
                  </a:moveTo>
                  <a:lnTo>
                    <a:pt x="40" y="0"/>
                  </a:lnTo>
                  <a:lnTo>
                    <a:pt x="36" y="42"/>
                  </a:lnTo>
                  <a:lnTo>
                    <a:pt x="37" y="43"/>
                  </a:lnTo>
                  <a:lnTo>
                    <a:pt x="0" y="97"/>
                  </a:lnTo>
                  <a:lnTo>
                    <a:pt x="22" y="90"/>
                  </a:lnTo>
                  <a:lnTo>
                    <a:pt x="49" y="52"/>
                  </a:lnTo>
                  <a:lnTo>
                    <a:pt x="50" y="52"/>
                  </a:lnTo>
                  <a:lnTo>
                    <a:pt x="87" y="33"/>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137" name="Freeform 6"/>
          <p:cNvSpPr>
            <a:spLocks noEditPoints="1"/>
          </p:cNvSpPr>
          <p:nvPr userDrawn="1"/>
        </p:nvSpPr>
        <p:spPr bwMode="auto">
          <a:xfrm>
            <a:off x="9416438" y="6539539"/>
            <a:ext cx="479236" cy="479236"/>
          </a:xfrm>
          <a:custGeom>
            <a:avLst/>
            <a:gdLst>
              <a:gd name="T0" fmla="*/ 56 w 446"/>
              <a:gd name="T1" fmla="*/ 377 h 446"/>
              <a:gd name="T2" fmla="*/ 153 w 446"/>
              <a:gd name="T3" fmla="*/ 377 h 446"/>
              <a:gd name="T4" fmla="*/ 251 w 446"/>
              <a:gd name="T5" fmla="*/ 377 h 446"/>
              <a:gd name="T6" fmla="*/ 348 w 446"/>
              <a:gd name="T7" fmla="*/ 377 h 446"/>
              <a:gd name="T8" fmla="*/ 397 w 446"/>
              <a:gd name="T9" fmla="*/ 377 h 446"/>
              <a:gd name="T10" fmla="*/ 397 w 446"/>
              <a:gd name="T11" fmla="*/ 335 h 446"/>
              <a:gd name="T12" fmla="*/ 390 w 446"/>
              <a:gd name="T13" fmla="*/ 223 h 446"/>
              <a:gd name="T14" fmla="*/ 418 w 446"/>
              <a:gd name="T15" fmla="*/ 203 h 446"/>
              <a:gd name="T16" fmla="*/ 369 w 446"/>
              <a:gd name="T17" fmla="*/ 182 h 446"/>
              <a:gd name="T18" fmla="*/ 174 w 446"/>
              <a:gd name="T19" fmla="*/ 182 h 446"/>
              <a:gd name="T20" fmla="*/ 49 w 446"/>
              <a:gd name="T21" fmla="*/ 182 h 446"/>
              <a:gd name="T22" fmla="*/ 49 w 446"/>
              <a:gd name="T23" fmla="*/ 223 h 446"/>
              <a:gd name="T24" fmla="*/ 56 w 446"/>
              <a:gd name="T25" fmla="*/ 335 h 446"/>
              <a:gd name="T26" fmla="*/ 28 w 446"/>
              <a:gd name="T27" fmla="*/ 356 h 446"/>
              <a:gd name="T28" fmla="*/ 432 w 446"/>
              <a:gd name="T29" fmla="*/ 154 h 446"/>
              <a:gd name="T30" fmla="*/ 0 w 446"/>
              <a:gd name="T31" fmla="*/ 140 h 446"/>
              <a:gd name="T32" fmla="*/ 215 w 446"/>
              <a:gd name="T33" fmla="*/ 3 h 446"/>
              <a:gd name="T34" fmla="*/ 231 w 446"/>
              <a:gd name="T35" fmla="*/ 3 h 446"/>
              <a:gd name="T36" fmla="*/ 446 w 446"/>
              <a:gd name="T37" fmla="*/ 140 h 446"/>
              <a:gd name="T38" fmla="*/ 223 w 446"/>
              <a:gd name="T39" fmla="*/ 56 h 446"/>
              <a:gd name="T40" fmla="*/ 223 w 446"/>
              <a:gd name="T41" fmla="*/ 112 h 446"/>
              <a:gd name="T42" fmla="*/ 223 w 446"/>
              <a:gd name="T43" fmla="*/ 56 h 446"/>
              <a:gd name="T44" fmla="*/ 348 w 446"/>
              <a:gd name="T45" fmla="*/ 335 h 446"/>
              <a:gd name="T46" fmla="*/ 293 w 446"/>
              <a:gd name="T47" fmla="*/ 223 h 446"/>
              <a:gd name="T48" fmla="*/ 251 w 446"/>
              <a:gd name="T49" fmla="*/ 223 h 446"/>
              <a:gd name="T50" fmla="*/ 195 w 446"/>
              <a:gd name="T51" fmla="*/ 335 h 446"/>
              <a:gd name="T52" fmla="*/ 251 w 446"/>
              <a:gd name="T53" fmla="*/ 223 h 446"/>
              <a:gd name="T54" fmla="*/ 153 w 446"/>
              <a:gd name="T55" fmla="*/ 335 h 446"/>
              <a:gd name="T56" fmla="*/ 97 w 446"/>
              <a:gd name="T57" fmla="*/ 223 h 446"/>
              <a:gd name="T58" fmla="*/ 21 w 446"/>
              <a:gd name="T59" fmla="*/ 446 h 446"/>
              <a:gd name="T60" fmla="*/ 446 w 446"/>
              <a:gd name="T61" fmla="*/ 426 h 446"/>
              <a:gd name="T62" fmla="*/ 21 w 446"/>
              <a:gd name="T63" fmla="*/ 405 h 446"/>
              <a:gd name="T64" fmla="*/ 21 w 446"/>
              <a:gd name="T65" fmla="*/ 446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46" h="446">
                <a:moveTo>
                  <a:pt x="49" y="377"/>
                </a:moveTo>
                <a:cubicBezTo>
                  <a:pt x="56" y="377"/>
                  <a:pt x="56" y="377"/>
                  <a:pt x="56" y="377"/>
                </a:cubicBezTo>
                <a:cubicBezTo>
                  <a:pt x="97" y="377"/>
                  <a:pt x="97" y="377"/>
                  <a:pt x="97" y="377"/>
                </a:cubicBezTo>
                <a:cubicBezTo>
                  <a:pt x="153" y="377"/>
                  <a:pt x="153" y="377"/>
                  <a:pt x="153" y="377"/>
                </a:cubicBezTo>
                <a:cubicBezTo>
                  <a:pt x="195" y="377"/>
                  <a:pt x="195" y="377"/>
                  <a:pt x="195" y="377"/>
                </a:cubicBezTo>
                <a:cubicBezTo>
                  <a:pt x="251" y="377"/>
                  <a:pt x="251" y="377"/>
                  <a:pt x="251" y="377"/>
                </a:cubicBezTo>
                <a:cubicBezTo>
                  <a:pt x="293" y="377"/>
                  <a:pt x="293" y="377"/>
                  <a:pt x="293" y="377"/>
                </a:cubicBezTo>
                <a:cubicBezTo>
                  <a:pt x="348" y="377"/>
                  <a:pt x="348" y="377"/>
                  <a:pt x="348" y="377"/>
                </a:cubicBezTo>
                <a:cubicBezTo>
                  <a:pt x="390" y="377"/>
                  <a:pt x="390" y="377"/>
                  <a:pt x="390" y="377"/>
                </a:cubicBezTo>
                <a:cubicBezTo>
                  <a:pt x="397" y="377"/>
                  <a:pt x="397" y="377"/>
                  <a:pt x="397" y="377"/>
                </a:cubicBezTo>
                <a:cubicBezTo>
                  <a:pt x="409" y="377"/>
                  <a:pt x="418" y="367"/>
                  <a:pt x="418" y="356"/>
                </a:cubicBezTo>
                <a:cubicBezTo>
                  <a:pt x="418" y="344"/>
                  <a:pt x="409" y="335"/>
                  <a:pt x="397" y="335"/>
                </a:cubicBezTo>
                <a:cubicBezTo>
                  <a:pt x="390" y="335"/>
                  <a:pt x="390" y="335"/>
                  <a:pt x="390" y="335"/>
                </a:cubicBezTo>
                <a:cubicBezTo>
                  <a:pt x="390" y="223"/>
                  <a:pt x="390" y="223"/>
                  <a:pt x="390" y="223"/>
                </a:cubicBezTo>
                <a:cubicBezTo>
                  <a:pt x="397" y="223"/>
                  <a:pt x="397" y="223"/>
                  <a:pt x="397" y="223"/>
                </a:cubicBezTo>
                <a:cubicBezTo>
                  <a:pt x="409" y="223"/>
                  <a:pt x="418" y="214"/>
                  <a:pt x="418" y="203"/>
                </a:cubicBezTo>
                <a:cubicBezTo>
                  <a:pt x="418" y="191"/>
                  <a:pt x="409" y="182"/>
                  <a:pt x="397" y="182"/>
                </a:cubicBezTo>
                <a:cubicBezTo>
                  <a:pt x="369" y="182"/>
                  <a:pt x="369" y="182"/>
                  <a:pt x="369" y="182"/>
                </a:cubicBezTo>
                <a:cubicBezTo>
                  <a:pt x="272" y="182"/>
                  <a:pt x="272" y="182"/>
                  <a:pt x="272" y="182"/>
                </a:cubicBezTo>
                <a:cubicBezTo>
                  <a:pt x="174" y="182"/>
                  <a:pt x="174" y="182"/>
                  <a:pt x="174" y="182"/>
                </a:cubicBezTo>
                <a:cubicBezTo>
                  <a:pt x="77" y="182"/>
                  <a:pt x="77" y="182"/>
                  <a:pt x="77" y="182"/>
                </a:cubicBezTo>
                <a:cubicBezTo>
                  <a:pt x="49" y="182"/>
                  <a:pt x="49" y="182"/>
                  <a:pt x="49" y="182"/>
                </a:cubicBezTo>
                <a:cubicBezTo>
                  <a:pt x="37" y="182"/>
                  <a:pt x="28" y="191"/>
                  <a:pt x="28" y="203"/>
                </a:cubicBezTo>
                <a:cubicBezTo>
                  <a:pt x="28" y="214"/>
                  <a:pt x="37" y="223"/>
                  <a:pt x="49" y="223"/>
                </a:cubicBezTo>
                <a:cubicBezTo>
                  <a:pt x="56" y="223"/>
                  <a:pt x="56" y="223"/>
                  <a:pt x="56" y="223"/>
                </a:cubicBezTo>
                <a:cubicBezTo>
                  <a:pt x="56" y="335"/>
                  <a:pt x="56" y="335"/>
                  <a:pt x="56" y="335"/>
                </a:cubicBezTo>
                <a:cubicBezTo>
                  <a:pt x="49" y="335"/>
                  <a:pt x="49" y="335"/>
                  <a:pt x="49" y="335"/>
                </a:cubicBezTo>
                <a:cubicBezTo>
                  <a:pt x="37" y="335"/>
                  <a:pt x="28" y="344"/>
                  <a:pt x="28" y="356"/>
                </a:cubicBezTo>
                <a:cubicBezTo>
                  <a:pt x="28" y="367"/>
                  <a:pt x="37" y="377"/>
                  <a:pt x="49" y="377"/>
                </a:cubicBezTo>
                <a:close/>
                <a:moveTo>
                  <a:pt x="432" y="154"/>
                </a:moveTo>
                <a:cubicBezTo>
                  <a:pt x="14" y="154"/>
                  <a:pt x="14" y="154"/>
                  <a:pt x="14" y="154"/>
                </a:cubicBezTo>
                <a:cubicBezTo>
                  <a:pt x="6" y="154"/>
                  <a:pt x="0" y="148"/>
                  <a:pt x="0" y="140"/>
                </a:cubicBezTo>
                <a:cubicBezTo>
                  <a:pt x="0" y="134"/>
                  <a:pt x="3" y="130"/>
                  <a:pt x="8" y="127"/>
                </a:cubicBezTo>
                <a:cubicBezTo>
                  <a:pt x="215" y="3"/>
                  <a:pt x="215" y="3"/>
                  <a:pt x="215" y="3"/>
                </a:cubicBezTo>
                <a:cubicBezTo>
                  <a:pt x="217" y="1"/>
                  <a:pt x="220" y="0"/>
                  <a:pt x="223" y="0"/>
                </a:cubicBezTo>
                <a:cubicBezTo>
                  <a:pt x="226" y="0"/>
                  <a:pt x="229" y="1"/>
                  <a:pt x="231" y="3"/>
                </a:cubicBezTo>
                <a:cubicBezTo>
                  <a:pt x="438" y="127"/>
                  <a:pt x="438" y="127"/>
                  <a:pt x="438" y="127"/>
                </a:cubicBezTo>
                <a:cubicBezTo>
                  <a:pt x="443" y="130"/>
                  <a:pt x="446" y="134"/>
                  <a:pt x="446" y="140"/>
                </a:cubicBezTo>
                <a:cubicBezTo>
                  <a:pt x="446" y="148"/>
                  <a:pt x="440" y="154"/>
                  <a:pt x="432" y="154"/>
                </a:cubicBezTo>
                <a:close/>
                <a:moveTo>
                  <a:pt x="223" y="56"/>
                </a:moveTo>
                <a:cubicBezTo>
                  <a:pt x="208" y="56"/>
                  <a:pt x="195" y="69"/>
                  <a:pt x="195" y="84"/>
                </a:cubicBezTo>
                <a:cubicBezTo>
                  <a:pt x="195" y="99"/>
                  <a:pt x="208" y="112"/>
                  <a:pt x="223" y="112"/>
                </a:cubicBezTo>
                <a:cubicBezTo>
                  <a:pt x="238" y="112"/>
                  <a:pt x="251" y="99"/>
                  <a:pt x="251" y="84"/>
                </a:cubicBezTo>
                <a:cubicBezTo>
                  <a:pt x="251" y="69"/>
                  <a:pt x="238" y="56"/>
                  <a:pt x="223" y="56"/>
                </a:cubicBezTo>
                <a:close/>
                <a:moveTo>
                  <a:pt x="348" y="223"/>
                </a:moveTo>
                <a:cubicBezTo>
                  <a:pt x="348" y="335"/>
                  <a:pt x="348" y="335"/>
                  <a:pt x="348" y="335"/>
                </a:cubicBezTo>
                <a:cubicBezTo>
                  <a:pt x="293" y="335"/>
                  <a:pt x="293" y="335"/>
                  <a:pt x="293" y="335"/>
                </a:cubicBezTo>
                <a:cubicBezTo>
                  <a:pt x="293" y="223"/>
                  <a:pt x="293" y="223"/>
                  <a:pt x="293" y="223"/>
                </a:cubicBezTo>
                <a:cubicBezTo>
                  <a:pt x="348" y="223"/>
                  <a:pt x="348" y="223"/>
                  <a:pt x="348" y="223"/>
                </a:cubicBezTo>
                <a:close/>
                <a:moveTo>
                  <a:pt x="251" y="223"/>
                </a:moveTo>
                <a:cubicBezTo>
                  <a:pt x="251" y="335"/>
                  <a:pt x="251" y="335"/>
                  <a:pt x="251" y="335"/>
                </a:cubicBezTo>
                <a:cubicBezTo>
                  <a:pt x="195" y="335"/>
                  <a:pt x="195" y="335"/>
                  <a:pt x="195" y="335"/>
                </a:cubicBezTo>
                <a:cubicBezTo>
                  <a:pt x="195" y="223"/>
                  <a:pt x="195" y="223"/>
                  <a:pt x="195" y="223"/>
                </a:cubicBezTo>
                <a:cubicBezTo>
                  <a:pt x="251" y="223"/>
                  <a:pt x="251" y="223"/>
                  <a:pt x="251" y="223"/>
                </a:cubicBezTo>
                <a:close/>
                <a:moveTo>
                  <a:pt x="153" y="223"/>
                </a:moveTo>
                <a:cubicBezTo>
                  <a:pt x="153" y="335"/>
                  <a:pt x="153" y="335"/>
                  <a:pt x="153" y="335"/>
                </a:cubicBezTo>
                <a:cubicBezTo>
                  <a:pt x="97" y="335"/>
                  <a:pt x="97" y="335"/>
                  <a:pt x="97" y="335"/>
                </a:cubicBezTo>
                <a:cubicBezTo>
                  <a:pt x="97" y="223"/>
                  <a:pt x="97" y="223"/>
                  <a:pt x="97" y="223"/>
                </a:cubicBezTo>
                <a:cubicBezTo>
                  <a:pt x="153" y="223"/>
                  <a:pt x="153" y="223"/>
                  <a:pt x="153" y="223"/>
                </a:cubicBezTo>
                <a:close/>
                <a:moveTo>
                  <a:pt x="21" y="446"/>
                </a:moveTo>
                <a:cubicBezTo>
                  <a:pt x="425" y="446"/>
                  <a:pt x="425" y="446"/>
                  <a:pt x="425" y="446"/>
                </a:cubicBezTo>
                <a:cubicBezTo>
                  <a:pt x="437" y="446"/>
                  <a:pt x="446" y="437"/>
                  <a:pt x="446" y="426"/>
                </a:cubicBezTo>
                <a:cubicBezTo>
                  <a:pt x="446" y="414"/>
                  <a:pt x="436" y="405"/>
                  <a:pt x="425" y="405"/>
                </a:cubicBezTo>
                <a:cubicBezTo>
                  <a:pt x="21" y="405"/>
                  <a:pt x="21" y="405"/>
                  <a:pt x="21" y="405"/>
                </a:cubicBezTo>
                <a:cubicBezTo>
                  <a:pt x="9" y="405"/>
                  <a:pt x="0" y="414"/>
                  <a:pt x="0" y="426"/>
                </a:cubicBezTo>
                <a:cubicBezTo>
                  <a:pt x="0" y="437"/>
                  <a:pt x="9" y="446"/>
                  <a:pt x="21" y="446"/>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43" name="Group 7225"/>
          <p:cNvGrpSpPr/>
          <p:nvPr userDrawn="1"/>
        </p:nvGrpSpPr>
        <p:grpSpPr>
          <a:xfrm>
            <a:off x="9398689" y="5928025"/>
            <a:ext cx="514735" cy="456113"/>
            <a:chOff x="8208963" y="3697288"/>
            <a:chExt cx="571500" cy="506413"/>
          </a:xfrm>
          <a:solidFill>
            <a:schemeClr val="accent6"/>
          </a:solidFill>
        </p:grpSpPr>
        <p:sp>
          <p:nvSpPr>
            <p:cNvPr id="144" name="Freeform 59"/>
            <p:cNvSpPr>
              <a:spLocks noEditPoints="1"/>
            </p:cNvSpPr>
            <p:nvPr/>
          </p:nvSpPr>
          <p:spPr bwMode="auto">
            <a:xfrm>
              <a:off x="8208963" y="3697288"/>
              <a:ext cx="571500" cy="506413"/>
            </a:xfrm>
            <a:custGeom>
              <a:avLst/>
              <a:gdLst>
                <a:gd name="T0" fmla="*/ 126 w 252"/>
                <a:gd name="T1" fmla="*/ 0 h 223"/>
                <a:gd name="T2" fmla="*/ 0 w 252"/>
                <a:gd name="T3" fmla="*/ 94 h 223"/>
                <a:gd name="T4" fmla="*/ 29 w 252"/>
                <a:gd name="T5" fmla="*/ 94 h 223"/>
                <a:gd name="T6" fmla="*/ 29 w 252"/>
                <a:gd name="T7" fmla="*/ 223 h 223"/>
                <a:gd name="T8" fmla="*/ 107 w 252"/>
                <a:gd name="T9" fmla="*/ 223 h 223"/>
                <a:gd name="T10" fmla="*/ 107 w 252"/>
                <a:gd name="T11" fmla="*/ 167 h 223"/>
                <a:gd name="T12" fmla="*/ 145 w 252"/>
                <a:gd name="T13" fmla="*/ 167 h 223"/>
                <a:gd name="T14" fmla="*/ 145 w 252"/>
                <a:gd name="T15" fmla="*/ 223 h 223"/>
                <a:gd name="T16" fmla="*/ 222 w 252"/>
                <a:gd name="T17" fmla="*/ 223 h 223"/>
                <a:gd name="T18" fmla="*/ 222 w 252"/>
                <a:gd name="T19" fmla="*/ 94 h 223"/>
                <a:gd name="T20" fmla="*/ 252 w 252"/>
                <a:gd name="T21" fmla="*/ 94 h 223"/>
                <a:gd name="T22" fmla="*/ 126 w 252"/>
                <a:gd name="T23" fmla="*/ 0 h 223"/>
                <a:gd name="T24" fmla="*/ 91 w 252"/>
                <a:gd name="T25" fmla="*/ 204 h 223"/>
                <a:gd name="T26" fmla="*/ 54 w 252"/>
                <a:gd name="T27" fmla="*/ 204 h 223"/>
                <a:gd name="T28" fmla="*/ 54 w 252"/>
                <a:gd name="T29" fmla="*/ 167 h 223"/>
                <a:gd name="T30" fmla="*/ 91 w 252"/>
                <a:gd name="T31" fmla="*/ 167 h 223"/>
                <a:gd name="T32" fmla="*/ 91 w 252"/>
                <a:gd name="T33" fmla="*/ 204 h 223"/>
                <a:gd name="T34" fmla="*/ 91 w 252"/>
                <a:gd name="T35" fmla="*/ 151 h 223"/>
                <a:gd name="T36" fmla="*/ 54 w 252"/>
                <a:gd name="T37" fmla="*/ 151 h 223"/>
                <a:gd name="T38" fmla="*/ 54 w 252"/>
                <a:gd name="T39" fmla="*/ 113 h 223"/>
                <a:gd name="T40" fmla="*/ 91 w 252"/>
                <a:gd name="T41" fmla="*/ 113 h 223"/>
                <a:gd name="T42" fmla="*/ 91 w 252"/>
                <a:gd name="T43" fmla="*/ 151 h 223"/>
                <a:gd name="T44" fmla="*/ 145 w 252"/>
                <a:gd name="T45" fmla="*/ 151 h 223"/>
                <a:gd name="T46" fmla="*/ 107 w 252"/>
                <a:gd name="T47" fmla="*/ 151 h 223"/>
                <a:gd name="T48" fmla="*/ 107 w 252"/>
                <a:gd name="T49" fmla="*/ 113 h 223"/>
                <a:gd name="T50" fmla="*/ 145 w 252"/>
                <a:gd name="T51" fmla="*/ 113 h 223"/>
                <a:gd name="T52" fmla="*/ 145 w 252"/>
                <a:gd name="T53" fmla="*/ 151 h 223"/>
                <a:gd name="T54" fmla="*/ 198 w 252"/>
                <a:gd name="T55" fmla="*/ 204 h 223"/>
                <a:gd name="T56" fmla="*/ 161 w 252"/>
                <a:gd name="T57" fmla="*/ 204 h 223"/>
                <a:gd name="T58" fmla="*/ 161 w 252"/>
                <a:gd name="T59" fmla="*/ 167 h 223"/>
                <a:gd name="T60" fmla="*/ 198 w 252"/>
                <a:gd name="T61" fmla="*/ 167 h 223"/>
                <a:gd name="T62" fmla="*/ 198 w 252"/>
                <a:gd name="T63" fmla="*/ 204 h 223"/>
                <a:gd name="T64" fmla="*/ 198 w 252"/>
                <a:gd name="T65" fmla="*/ 151 h 223"/>
                <a:gd name="T66" fmla="*/ 161 w 252"/>
                <a:gd name="T67" fmla="*/ 151 h 223"/>
                <a:gd name="T68" fmla="*/ 161 w 252"/>
                <a:gd name="T69" fmla="*/ 113 h 223"/>
                <a:gd name="T70" fmla="*/ 198 w 252"/>
                <a:gd name="T71" fmla="*/ 113 h 223"/>
                <a:gd name="T72" fmla="*/ 198 w 252"/>
                <a:gd name="T73" fmla="*/ 151 h 223"/>
                <a:gd name="T74" fmla="*/ 126 w 252"/>
                <a:gd name="T75" fmla="*/ 24 h 223"/>
                <a:gd name="T76" fmla="*/ 157 w 252"/>
                <a:gd name="T77" fmla="*/ 55 h 223"/>
                <a:gd name="T78" fmla="*/ 126 w 252"/>
                <a:gd name="T79" fmla="*/ 86 h 223"/>
                <a:gd name="T80" fmla="*/ 95 w 252"/>
                <a:gd name="T81" fmla="*/ 55 h 223"/>
                <a:gd name="T82" fmla="*/ 126 w 252"/>
                <a:gd name="T83" fmla="*/ 24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2" h="223">
                  <a:moveTo>
                    <a:pt x="126" y="0"/>
                  </a:moveTo>
                  <a:cubicBezTo>
                    <a:pt x="0" y="94"/>
                    <a:pt x="0" y="94"/>
                    <a:pt x="0" y="94"/>
                  </a:cubicBezTo>
                  <a:cubicBezTo>
                    <a:pt x="29" y="94"/>
                    <a:pt x="29" y="94"/>
                    <a:pt x="29" y="94"/>
                  </a:cubicBezTo>
                  <a:cubicBezTo>
                    <a:pt x="29" y="223"/>
                    <a:pt x="29" y="223"/>
                    <a:pt x="29" y="223"/>
                  </a:cubicBezTo>
                  <a:cubicBezTo>
                    <a:pt x="107" y="223"/>
                    <a:pt x="107" y="223"/>
                    <a:pt x="107" y="223"/>
                  </a:cubicBezTo>
                  <a:cubicBezTo>
                    <a:pt x="107" y="167"/>
                    <a:pt x="107" y="167"/>
                    <a:pt x="107" y="167"/>
                  </a:cubicBezTo>
                  <a:cubicBezTo>
                    <a:pt x="145" y="167"/>
                    <a:pt x="145" y="167"/>
                    <a:pt x="145" y="167"/>
                  </a:cubicBezTo>
                  <a:cubicBezTo>
                    <a:pt x="145" y="223"/>
                    <a:pt x="145" y="223"/>
                    <a:pt x="145" y="223"/>
                  </a:cubicBezTo>
                  <a:cubicBezTo>
                    <a:pt x="222" y="223"/>
                    <a:pt x="222" y="223"/>
                    <a:pt x="222" y="223"/>
                  </a:cubicBezTo>
                  <a:cubicBezTo>
                    <a:pt x="222" y="94"/>
                    <a:pt x="222" y="94"/>
                    <a:pt x="222" y="94"/>
                  </a:cubicBezTo>
                  <a:cubicBezTo>
                    <a:pt x="252" y="94"/>
                    <a:pt x="252" y="94"/>
                    <a:pt x="252" y="94"/>
                  </a:cubicBezTo>
                  <a:lnTo>
                    <a:pt x="126" y="0"/>
                  </a:lnTo>
                  <a:close/>
                  <a:moveTo>
                    <a:pt x="91" y="204"/>
                  </a:moveTo>
                  <a:cubicBezTo>
                    <a:pt x="54" y="204"/>
                    <a:pt x="54" y="204"/>
                    <a:pt x="54" y="204"/>
                  </a:cubicBezTo>
                  <a:cubicBezTo>
                    <a:pt x="54" y="167"/>
                    <a:pt x="54" y="167"/>
                    <a:pt x="54" y="167"/>
                  </a:cubicBezTo>
                  <a:cubicBezTo>
                    <a:pt x="91" y="167"/>
                    <a:pt x="91" y="167"/>
                    <a:pt x="91" y="167"/>
                  </a:cubicBezTo>
                  <a:lnTo>
                    <a:pt x="91" y="204"/>
                  </a:lnTo>
                  <a:close/>
                  <a:moveTo>
                    <a:pt x="91" y="151"/>
                  </a:moveTo>
                  <a:cubicBezTo>
                    <a:pt x="54" y="151"/>
                    <a:pt x="54" y="151"/>
                    <a:pt x="54" y="151"/>
                  </a:cubicBezTo>
                  <a:cubicBezTo>
                    <a:pt x="54" y="113"/>
                    <a:pt x="54" y="113"/>
                    <a:pt x="54" y="113"/>
                  </a:cubicBezTo>
                  <a:cubicBezTo>
                    <a:pt x="91" y="113"/>
                    <a:pt x="91" y="113"/>
                    <a:pt x="91" y="113"/>
                  </a:cubicBezTo>
                  <a:lnTo>
                    <a:pt x="91" y="151"/>
                  </a:lnTo>
                  <a:close/>
                  <a:moveTo>
                    <a:pt x="145" y="151"/>
                  </a:moveTo>
                  <a:cubicBezTo>
                    <a:pt x="107" y="151"/>
                    <a:pt x="107" y="151"/>
                    <a:pt x="107" y="151"/>
                  </a:cubicBezTo>
                  <a:cubicBezTo>
                    <a:pt x="107" y="113"/>
                    <a:pt x="107" y="113"/>
                    <a:pt x="107" y="113"/>
                  </a:cubicBezTo>
                  <a:cubicBezTo>
                    <a:pt x="145" y="113"/>
                    <a:pt x="145" y="113"/>
                    <a:pt x="145" y="113"/>
                  </a:cubicBezTo>
                  <a:lnTo>
                    <a:pt x="145" y="151"/>
                  </a:lnTo>
                  <a:close/>
                  <a:moveTo>
                    <a:pt x="198" y="204"/>
                  </a:moveTo>
                  <a:cubicBezTo>
                    <a:pt x="161" y="204"/>
                    <a:pt x="161" y="204"/>
                    <a:pt x="161" y="204"/>
                  </a:cubicBezTo>
                  <a:cubicBezTo>
                    <a:pt x="161" y="167"/>
                    <a:pt x="161" y="167"/>
                    <a:pt x="161" y="167"/>
                  </a:cubicBezTo>
                  <a:cubicBezTo>
                    <a:pt x="198" y="167"/>
                    <a:pt x="198" y="167"/>
                    <a:pt x="198" y="167"/>
                  </a:cubicBezTo>
                  <a:lnTo>
                    <a:pt x="198" y="204"/>
                  </a:lnTo>
                  <a:close/>
                  <a:moveTo>
                    <a:pt x="198" y="151"/>
                  </a:moveTo>
                  <a:cubicBezTo>
                    <a:pt x="161" y="151"/>
                    <a:pt x="161" y="151"/>
                    <a:pt x="161" y="151"/>
                  </a:cubicBezTo>
                  <a:cubicBezTo>
                    <a:pt x="161" y="113"/>
                    <a:pt x="161" y="113"/>
                    <a:pt x="161" y="113"/>
                  </a:cubicBezTo>
                  <a:cubicBezTo>
                    <a:pt x="198" y="113"/>
                    <a:pt x="198" y="113"/>
                    <a:pt x="198" y="113"/>
                  </a:cubicBezTo>
                  <a:lnTo>
                    <a:pt x="198" y="151"/>
                  </a:lnTo>
                  <a:close/>
                  <a:moveTo>
                    <a:pt x="126" y="24"/>
                  </a:moveTo>
                  <a:cubicBezTo>
                    <a:pt x="143" y="24"/>
                    <a:pt x="157" y="38"/>
                    <a:pt x="157" y="55"/>
                  </a:cubicBezTo>
                  <a:cubicBezTo>
                    <a:pt x="157" y="72"/>
                    <a:pt x="143" y="86"/>
                    <a:pt x="126" y="86"/>
                  </a:cubicBezTo>
                  <a:cubicBezTo>
                    <a:pt x="109" y="86"/>
                    <a:pt x="95" y="72"/>
                    <a:pt x="95" y="55"/>
                  </a:cubicBezTo>
                  <a:cubicBezTo>
                    <a:pt x="95" y="38"/>
                    <a:pt x="109" y="24"/>
                    <a:pt x="126" y="2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60"/>
            <p:cNvSpPr>
              <a:spLocks/>
            </p:cNvSpPr>
            <p:nvPr/>
          </p:nvSpPr>
          <p:spPr bwMode="auto">
            <a:xfrm>
              <a:off x="8445500" y="3771900"/>
              <a:ext cx="100013" cy="100013"/>
            </a:xfrm>
            <a:custGeom>
              <a:avLst/>
              <a:gdLst>
                <a:gd name="T0" fmla="*/ 21 w 63"/>
                <a:gd name="T1" fmla="*/ 63 h 63"/>
                <a:gd name="T2" fmla="*/ 41 w 63"/>
                <a:gd name="T3" fmla="*/ 63 h 63"/>
                <a:gd name="T4" fmla="*/ 41 w 63"/>
                <a:gd name="T5" fmla="*/ 41 h 63"/>
                <a:gd name="T6" fmla="*/ 63 w 63"/>
                <a:gd name="T7" fmla="*/ 41 h 63"/>
                <a:gd name="T8" fmla="*/ 63 w 63"/>
                <a:gd name="T9" fmla="*/ 21 h 63"/>
                <a:gd name="T10" fmla="*/ 41 w 63"/>
                <a:gd name="T11" fmla="*/ 21 h 63"/>
                <a:gd name="T12" fmla="*/ 41 w 63"/>
                <a:gd name="T13" fmla="*/ 0 h 63"/>
                <a:gd name="T14" fmla="*/ 21 w 63"/>
                <a:gd name="T15" fmla="*/ 0 h 63"/>
                <a:gd name="T16" fmla="*/ 21 w 63"/>
                <a:gd name="T17" fmla="*/ 21 h 63"/>
                <a:gd name="T18" fmla="*/ 0 w 63"/>
                <a:gd name="T19" fmla="*/ 21 h 63"/>
                <a:gd name="T20" fmla="*/ 0 w 63"/>
                <a:gd name="T21" fmla="*/ 41 h 63"/>
                <a:gd name="T22" fmla="*/ 21 w 63"/>
                <a:gd name="T23" fmla="*/ 41 h 63"/>
                <a:gd name="T24" fmla="*/ 21 w 63"/>
                <a:gd name="T25"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 h="63">
                  <a:moveTo>
                    <a:pt x="21" y="63"/>
                  </a:moveTo>
                  <a:lnTo>
                    <a:pt x="41" y="63"/>
                  </a:lnTo>
                  <a:lnTo>
                    <a:pt x="41" y="41"/>
                  </a:lnTo>
                  <a:lnTo>
                    <a:pt x="63" y="41"/>
                  </a:lnTo>
                  <a:lnTo>
                    <a:pt x="63" y="21"/>
                  </a:lnTo>
                  <a:lnTo>
                    <a:pt x="41" y="21"/>
                  </a:lnTo>
                  <a:lnTo>
                    <a:pt x="41" y="0"/>
                  </a:lnTo>
                  <a:lnTo>
                    <a:pt x="21" y="0"/>
                  </a:lnTo>
                  <a:lnTo>
                    <a:pt x="21" y="21"/>
                  </a:lnTo>
                  <a:lnTo>
                    <a:pt x="0" y="21"/>
                  </a:lnTo>
                  <a:lnTo>
                    <a:pt x="0" y="41"/>
                  </a:lnTo>
                  <a:lnTo>
                    <a:pt x="21" y="41"/>
                  </a:lnTo>
                  <a:lnTo>
                    <a:pt x="21" y="63"/>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46" name="Group 145"/>
          <p:cNvGrpSpPr/>
          <p:nvPr userDrawn="1"/>
        </p:nvGrpSpPr>
        <p:grpSpPr>
          <a:xfrm>
            <a:off x="9389318" y="7238232"/>
            <a:ext cx="533476" cy="465971"/>
            <a:chOff x="7594600" y="1804988"/>
            <a:chExt cx="903288" cy="788987"/>
          </a:xfrm>
          <a:solidFill>
            <a:schemeClr val="accent6"/>
          </a:solidFill>
        </p:grpSpPr>
        <p:sp>
          <p:nvSpPr>
            <p:cNvPr id="147" name="Rectangle 12"/>
            <p:cNvSpPr>
              <a:spLocks noChangeArrowheads="1"/>
            </p:cNvSpPr>
            <p:nvPr/>
          </p:nvSpPr>
          <p:spPr bwMode="auto">
            <a:xfrm>
              <a:off x="8088313" y="2276475"/>
              <a:ext cx="141288" cy="130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3"/>
            <p:cNvSpPr>
              <a:spLocks/>
            </p:cNvSpPr>
            <p:nvPr/>
          </p:nvSpPr>
          <p:spPr bwMode="auto">
            <a:xfrm>
              <a:off x="7712075" y="2190750"/>
              <a:ext cx="660400" cy="403225"/>
            </a:xfrm>
            <a:custGeom>
              <a:avLst/>
              <a:gdLst>
                <a:gd name="T0" fmla="*/ 197 w 219"/>
                <a:gd name="T1" fmla="*/ 9 h 133"/>
                <a:gd name="T2" fmla="*/ 197 w 219"/>
                <a:gd name="T3" fmla="*/ 111 h 133"/>
                <a:gd name="T4" fmla="*/ 98 w 219"/>
                <a:gd name="T5" fmla="*/ 111 h 133"/>
                <a:gd name="T6" fmla="*/ 98 w 219"/>
                <a:gd name="T7" fmla="*/ 28 h 133"/>
                <a:gd name="T8" fmla="*/ 47 w 219"/>
                <a:gd name="T9" fmla="*/ 28 h 133"/>
                <a:gd name="T10" fmla="*/ 47 w 219"/>
                <a:gd name="T11" fmla="*/ 111 h 133"/>
                <a:gd name="T12" fmla="*/ 22 w 219"/>
                <a:gd name="T13" fmla="*/ 111 h 133"/>
                <a:gd name="T14" fmla="*/ 22 w 219"/>
                <a:gd name="T15" fmla="*/ 9 h 133"/>
                <a:gd name="T16" fmla="*/ 4 w 219"/>
                <a:gd name="T17" fmla="*/ 0 h 133"/>
                <a:gd name="T18" fmla="*/ 0 w 219"/>
                <a:gd name="T19" fmla="*/ 4 h 133"/>
                <a:gd name="T20" fmla="*/ 0 w 219"/>
                <a:gd name="T21" fmla="*/ 120 h 133"/>
                <a:gd name="T22" fmla="*/ 13 w 219"/>
                <a:gd name="T23" fmla="*/ 133 h 133"/>
                <a:gd name="T24" fmla="*/ 206 w 219"/>
                <a:gd name="T25" fmla="*/ 133 h 133"/>
                <a:gd name="T26" fmla="*/ 219 w 219"/>
                <a:gd name="T27" fmla="*/ 120 h 133"/>
                <a:gd name="T28" fmla="*/ 219 w 219"/>
                <a:gd name="T29" fmla="*/ 2 h 133"/>
                <a:gd name="T30" fmla="*/ 218 w 219"/>
                <a:gd name="T31" fmla="*/ 0 h 133"/>
                <a:gd name="T32" fmla="*/ 197 w 219"/>
                <a:gd name="T33" fmla="*/ 9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9" h="133">
                  <a:moveTo>
                    <a:pt x="197" y="9"/>
                  </a:moveTo>
                  <a:cubicBezTo>
                    <a:pt x="197" y="111"/>
                    <a:pt x="197" y="111"/>
                    <a:pt x="197" y="111"/>
                  </a:cubicBezTo>
                  <a:cubicBezTo>
                    <a:pt x="98" y="111"/>
                    <a:pt x="98" y="111"/>
                    <a:pt x="98" y="111"/>
                  </a:cubicBezTo>
                  <a:cubicBezTo>
                    <a:pt x="98" y="28"/>
                    <a:pt x="98" y="28"/>
                    <a:pt x="98" y="28"/>
                  </a:cubicBezTo>
                  <a:cubicBezTo>
                    <a:pt x="47" y="28"/>
                    <a:pt x="47" y="28"/>
                    <a:pt x="47" y="28"/>
                  </a:cubicBezTo>
                  <a:cubicBezTo>
                    <a:pt x="47" y="111"/>
                    <a:pt x="47" y="111"/>
                    <a:pt x="47" y="111"/>
                  </a:cubicBezTo>
                  <a:cubicBezTo>
                    <a:pt x="22" y="111"/>
                    <a:pt x="22" y="111"/>
                    <a:pt x="22" y="111"/>
                  </a:cubicBezTo>
                  <a:cubicBezTo>
                    <a:pt x="22" y="9"/>
                    <a:pt x="22" y="9"/>
                    <a:pt x="22" y="9"/>
                  </a:cubicBezTo>
                  <a:cubicBezTo>
                    <a:pt x="15" y="8"/>
                    <a:pt x="9" y="5"/>
                    <a:pt x="4" y="0"/>
                  </a:cubicBezTo>
                  <a:cubicBezTo>
                    <a:pt x="3" y="2"/>
                    <a:pt x="1" y="3"/>
                    <a:pt x="0" y="4"/>
                  </a:cubicBezTo>
                  <a:cubicBezTo>
                    <a:pt x="0" y="120"/>
                    <a:pt x="0" y="120"/>
                    <a:pt x="0" y="120"/>
                  </a:cubicBezTo>
                  <a:cubicBezTo>
                    <a:pt x="0" y="128"/>
                    <a:pt x="6" y="133"/>
                    <a:pt x="13" y="133"/>
                  </a:cubicBezTo>
                  <a:cubicBezTo>
                    <a:pt x="206" y="133"/>
                    <a:pt x="206" y="133"/>
                    <a:pt x="206" y="133"/>
                  </a:cubicBezTo>
                  <a:cubicBezTo>
                    <a:pt x="213" y="133"/>
                    <a:pt x="219" y="128"/>
                    <a:pt x="219" y="120"/>
                  </a:cubicBezTo>
                  <a:cubicBezTo>
                    <a:pt x="219" y="2"/>
                    <a:pt x="219" y="2"/>
                    <a:pt x="219" y="2"/>
                  </a:cubicBezTo>
                  <a:cubicBezTo>
                    <a:pt x="219" y="1"/>
                    <a:pt x="218" y="1"/>
                    <a:pt x="218" y="0"/>
                  </a:cubicBezTo>
                  <a:cubicBezTo>
                    <a:pt x="212" y="6"/>
                    <a:pt x="205" y="9"/>
                    <a:pt x="197"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4"/>
            <p:cNvSpPr>
              <a:spLocks/>
            </p:cNvSpPr>
            <p:nvPr/>
          </p:nvSpPr>
          <p:spPr bwMode="auto">
            <a:xfrm>
              <a:off x="7853363" y="2130425"/>
              <a:ext cx="127000" cy="63500"/>
            </a:xfrm>
            <a:custGeom>
              <a:avLst/>
              <a:gdLst>
                <a:gd name="T0" fmla="*/ 21 w 42"/>
                <a:gd name="T1" fmla="*/ 21 h 21"/>
                <a:gd name="T2" fmla="*/ 42 w 42"/>
                <a:gd name="T3" fmla="*/ 0 h 21"/>
                <a:gd name="T4" fmla="*/ 0 w 42"/>
                <a:gd name="T5" fmla="*/ 0 h 21"/>
                <a:gd name="T6" fmla="*/ 21 w 42"/>
                <a:gd name="T7" fmla="*/ 21 h 21"/>
              </a:gdLst>
              <a:ahLst/>
              <a:cxnLst>
                <a:cxn ang="0">
                  <a:pos x="T0" y="T1"/>
                </a:cxn>
                <a:cxn ang="0">
                  <a:pos x="T2" y="T3"/>
                </a:cxn>
                <a:cxn ang="0">
                  <a:pos x="T4" y="T5"/>
                </a:cxn>
                <a:cxn ang="0">
                  <a:pos x="T6" y="T7"/>
                </a:cxn>
              </a:cxnLst>
              <a:rect l="0" t="0" r="r" b="b"/>
              <a:pathLst>
                <a:path w="42" h="21">
                  <a:moveTo>
                    <a:pt x="21" y="21"/>
                  </a:moveTo>
                  <a:cubicBezTo>
                    <a:pt x="33" y="21"/>
                    <a:pt x="42" y="12"/>
                    <a:pt x="42" y="0"/>
                  </a:cubicBezTo>
                  <a:cubicBezTo>
                    <a:pt x="0" y="0"/>
                    <a:pt x="0" y="0"/>
                    <a:pt x="0" y="0"/>
                  </a:cubicBezTo>
                  <a:cubicBezTo>
                    <a:pt x="0" y="12"/>
                    <a:pt x="9" y="21"/>
                    <a:pt x="21"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5"/>
            <p:cNvSpPr>
              <a:spLocks/>
            </p:cNvSpPr>
            <p:nvPr/>
          </p:nvSpPr>
          <p:spPr bwMode="auto">
            <a:xfrm>
              <a:off x="7723188" y="2130425"/>
              <a:ext cx="130175" cy="63500"/>
            </a:xfrm>
            <a:custGeom>
              <a:avLst/>
              <a:gdLst>
                <a:gd name="T0" fmla="*/ 21 w 43"/>
                <a:gd name="T1" fmla="*/ 21 h 21"/>
                <a:gd name="T2" fmla="*/ 43 w 43"/>
                <a:gd name="T3" fmla="*/ 0 h 21"/>
                <a:gd name="T4" fmla="*/ 0 w 43"/>
                <a:gd name="T5" fmla="*/ 0 h 21"/>
                <a:gd name="T6" fmla="*/ 21 w 43"/>
                <a:gd name="T7" fmla="*/ 21 h 21"/>
              </a:gdLst>
              <a:ahLst/>
              <a:cxnLst>
                <a:cxn ang="0">
                  <a:pos x="T0" y="T1"/>
                </a:cxn>
                <a:cxn ang="0">
                  <a:pos x="T2" y="T3"/>
                </a:cxn>
                <a:cxn ang="0">
                  <a:pos x="T4" y="T5"/>
                </a:cxn>
                <a:cxn ang="0">
                  <a:pos x="T6" y="T7"/>
                </a:cxn>
              </a:cxnLst>
              <a:rect l="0" t="0" r="r" b="b"/>
              <a:pathLst>
                <a:path w="43" h="21">
                  <a:moveTo>
                    <a:pt x="21" y="21"/>
                  </a:moveTo>
                  <a:cubicBezTo>
                    <a:pt x="33" y="21"/>
                    <a:pt x="43" y="12"/>
                    <a:pt x="43" y="0"/>
                  </a:cubicBezTo>
                  <a:cubicBezTo>
                    <a:pt x="0" y="0"/>
                    <a:pt x="0" y="0"/>
                    <a:pt x="0" y="0"/>
                  </a:cubicBezTo>
                  <a:cubicBezTo>
                    <a:pt x="0" y="12"/>
                    <a:pt x="9" y="21"/>
                    <a:pt x="21"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6"/>
            <p:cNvSpPr>
              <a:spLocks/>
            </p:cNvSpPr>
            <p:nvPr/>
          </p:nvSpPr>
          <p:spPr bwMode="auto">
            <a:xfrm>
              <a:off x="7594600" y="2130425"/>
              <a:ext cx="128588" cy="63500"/>
            </a:xfrm>
            <a:custGeom>
              <a:avLst/>
              <a:gdLst>
                <a:gd name="T0" fmla="*/ 22 w 43"/>
                <a:gd name="T1" fmla="*/ 21 h 21"/>
                <a:gd name="T2" fmla="*/ 43 w 43"/>
                <a:gd name="T3" fmla="*/ 0 h 21"/>
                <a:gd name="T4" fmla="*/ 0 w 43"/>
                <a:gd name="T5" fmla="*/ 0 h 21"/>
                <a:gd name="T6" fmla="*/ 22 w 43"/>
                <a:gd name="T7" fmla="*/ 21 h 21"/>
              </a:gdLst>
              <a:ahLst/>
              <a:cxnLst>
                <a:cxn ang="0">
                  <a:pos x="T0" y="T1"/>
                </a:cxn>
                <a:cxn ang="0">
                  <a:pos x="T2" y="T3"/>
                </a:cxn>
                <a:cxn ang="0">
                  <a:pos x="T4" y="T5"/>
                </a:cxn>
                <a:cxn ang="0">
                  <a:pos x="T6" y="T7"/>
                </a:cxn>
              </a:cxnLst>
              <a:rect l="0" t="0" r="r" b="b"/>
              <a:pathLst>
                <a:path w="43" h="21">
                  <a:moveTo>
                    <a:pt x="22" y="21"/>
                  </a:moveTo>
                  <a:cubicBezTo>
                    <a:pt x="33" y="21"/>
                    <a:pt x="43" y="12"/>
                    <a:pt x="43" y="0"/>
                  </a:cubicBezTo>
                  <a:cubicBezTo>
                    <a:pt x="0" y="0"/>
                    <a:pt x="0" y="0"/>
                    <a:pt x="0" y="0"/>
                  </a:cubicBezTo>
                  <a:cubicBezTo>
                    <a:pt x="0" y="12"/>
                    <a:pt x="10" y="21"/>
                    <a:pt x="22"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7"/>
            <p:cNvSpPr>
              <a:spLocks/>
            </p:cNvSpPr>
            <p:nvPr/>
          </p:nvSpPr>
          <p:spPr bwMode="auto">
            <a:xfrm>
              <a:off x="7980363" y="2130425"/>
              <a:ext cx="128588" cy="63500"/>
            </a:xfrm>
            <a:custGeom>
              <a:avLst/>
              <a:gdLst>
                <a:gd name="T0" fmla="*/ 22 w 43"/>
                <a:gd name="T1" fmla="*/ 21 h 21"/>
                <a:gd name="T2" fmla="*/ 43 w 43"/>
                <a:gd name="T3" fmla="*/ 0 h 21"/>
                <a:gd name="T4" fmla="*/ 0 w 43"/>
                <a:gd name="T5" fmla="*/ 0 h 21"/>
                <a:gd name="T6" fmla="*/ 22 w 43"/>
                <a:gd name="T7" fmla="*/ 21 h 21"/>
              </a:gdLst>
              <a:ahLst/>
              <a:cxnLst>
                <a:cxn ang="0">
                  <a:pos x="T0" y="T1"/>
                </a:cxn>
                <a:cxn ang="0">
                  <a:pos x="T2" y="T3"/>
                </a:cxn>
                <a:cxn ang="0">
                  <a:pos x="T4" y="T5"/>
                </a:cxn>
                <a:cxn ang="0">
                  <a:pos x="T6" y="T7"/>
                </a:cxn>
              </a:cxnLst>
              <a:rect l="0" t="0" r="r" b="b"/>
              <a:pathLst>
                <a:path w="43" h="21">
                  <a:moveTo>
                    <a:pt x="22" y="21"/>
                  </a:moveTo>
                  <a:cubicBezTo>
                    <a:pt x="34" y="21"/>
                    <a:pt x="43" y="12"/>
                    <a:pt x="43" y="0"/>
                  </a:cubicBezTo>
                  <a:cubicBezTo>
                    <a:pt x="0" y="0"/>
                    <a:pt x="0" y="0"/>
                    <a:pt x="0" y="0"/>
                  </a:cubicBezTo>
                  <a:cubicBezTo>
                    <a:pt x="0" y="12"/>
                    <a:pt x="10" y="21"/>
                    <a:pt x="22"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18"/>
            <p:cNvSpPr>
              <a:spLocks/>
            </p:cNvSpPr>
            <p:nvPr/>
          </p:nvSpPr>
          <p:spPr bwMode="auto">
            <a:xfrm>
              <a:off x="8108950" y="2130425"/>
              <a:ext cx="130175" cy="63500"/>
            </a:xfrm>
            <a:custGeom>
              <a:avLst/>
              <a:gdLst>
                <a:gd name="T0" fmla="*/ 22 w 43"/>
                <a:gd name="T1" fmla="*/ 21 h 21"/>
                <a:gd name="T2" fmla="*/ 43 w 43"/>
                <a:gd name="T3" fmla="*/ 0 h 21"/>
                <a:gd name="T4" fmla="*/ 0 w 43"/>
                <a:gd name="T5" fmla="*/ 0 h 21"/>
                <a:gd name="T6" fmla="*/ 22 w 43"/>
                <a:gd name="T7" fmla="*/ 21 h 21"/>
              </a:gdLst>
              <a:ahLst/>
              <a:cxnLst>
                <a:cxn ang="0">
                  <a:pos x="T0" y="T1"/>
                </a:cxn>
                <a:cxn ang="0">
                  <a:pos x="T2" y="T3"/>
                </a:cxn>
                <a:cxn ang="0">
                  <a:pos x="T4" y="T5"/>
                </a:cxn>
                <a:cxn ang="0">
                  <a:pos x="T6" y="T7"/>
                </a:cxn>
              </a:cxnLst>
              <a:rect l="0" t="0" r="r" b="b"/>
              <a:pathLst>
                <a:path w="43" h="21">
                  <a:moveTo>
                    <a:pt x="22" y="21"/>
                  </a:moveTo>
                  <a:cubicBezTo>
                    <a:pt x="33" y="21"/>
                    <a:pt x="43" y="12"/>
                    <a:pt x="43" y="0"/>
                  </a:cubicBezTo>
                  <a:cubicBezTo>
                    <a:pt x="0" y="0"/>
                    <a:pt x="0" y="0"/>
                    <a:pt x="0" y="0"/>
                  </a:cubicBezTo>
                  <a:cubicBezTo>
                    <a:pt x="0" y="12"/>
                    <a:pt x="10" y="21"/>
                    <a:pt x="22"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19"/>
            <p:cNvSpPr>
              <a:spLocks/>
            </p:cNvSpPr>
            <p:nvPr/>
          </p:nvSpPr>
          <p:spPr bwMode="auto">
            <a:xfrm>
              <a:off x="8239125" y="2130425"/>
              <a:ext cx="130175" cy="63500"/>
            </a:xfrm>
            <a:custGeom>
              <a:avLst/>
              <a:gdLst>
                <a:gd name="T0" fmla="*/ 21 w 43"/>
                <a:gd name="T1" fmla="*/ 21 h 21"/>
                <a:gd name="T2" fmla="*/ 43 w 43"/>
                <a:gd name="T3" fmla="*/ 0 h 21"/>
                <a:gd name="T4" fmla="*/ 0 w 43"/>
                <a:gd name="T5" fmla="*/ 0 h 21"/>
                <a:gd name="T6" fmla="*/ 21 w 43"/>
                <a:gd name="T7" fmla="*/ 21 h 21"/>
              </a:gdLst>
              <a:ahLst/>
              <a:cxnLst>
                <a:cxn ang="0">
                  <a:pos x="T0" y="T1"/>
                </a:cxn>
                <a:cxn ang="0">
                  <a:pos x="T2" y="T3"/>
                </a:cxn>
                <a:cxn ang="0">
                  <a:pos x="T4" y="T5"/>
                </a:cxn>
                <a:cxn ang="0">
                  <a:pos x="T6" y="T7"/>
                </a:cxn>
              </a:cxnLst>
              <a:rect l="0" t="0" r="r" b="b"/>
              <a:pathLst>
                <a:path w="43" h="21">
                  <a:moveTo>
                    <a:pt x="21" y="21"/>
                  </a:moveTo>
                  <a:cubicBezTo>
                    <a:pt x="33" y="21"/>
                    <a:pt x="43" y="12"/>
                    <a:pt x="43" y="0"/>
                  </a:cubicBezTo>
                  <a:cubicBezTo>
                    <a:pt x="0" y="0"/>
                    <a:pt x="0" y="0"/>
                    <a:pt x="0" y="0"/>
                  </a:cubicBezTo>
                  <a:cubicBezTo>
                    <a:pt x="0" y="12"/>
                    <a:pt x="9" y="21"/>
                    <a:pt x="21"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0"/>
            <p:cNvSpPr>
              <a:spLocks/>
            </p:cNvSpPr>
            <p:nvPr/>
          </p:nvSpPr>
          <p:spPr bwMode="auto">
            <a:xfrm>
              <a:off x="8369300" y="2130425"/>
              <a:ext cx="125413" cy="63500"/>
            </a:xfrm>
            <a:custGeom>
              <a:avLst/>
              <a:gdLst>
                <a:gd name="T0" fmla="*/ 21 w 42"/>
                <a:gd name="T1" fmla="*/ 21 h 21"/>
                <a:gd name="T2" fmla="*/ 42 w 42"/>
                <a:gd name="T3" fmla="*/ 0 h 21"/>
                <a:gd name="T4" fmla="*/ 0 w 42"/>
                <a:gd name="T5" fmla="*/ 0 h 21"/>
                <a:gd name="T6" fmla="*/ 21 w 42"/>
                <a:gd name="T7" fmla="*/ 21 h 21"/>
              </a:gdLst>
              <a:ahLst/>
              <a:cxnLst>
                <a:cxn ang="0">
                  <a:pos x="T0" y="T1"/>
                </a:cxn>
                <a:cxn ang="0">
                  <a:pos x="T2" y="T3"/>
                </a:cxn>
                <a:cxn ang="0">
                  <a:pos x="T4" y="T5"/>
                </a:cxn>
                <a:cxn ang="0">
                  <a:pos x="T6" y="T7"/>
                </a:cxn>
              </a:cxnLst>
              <a:rect l="0" t="0" r="r" b="b"/>
              <a:pathLst>
                <a:path w="42" h="21">
                  <a:moveTo>
                    <a:pt x="21" y="21"/>
                  </a:moveTo>
                  <a:cubicBezTo>
                    <a:pt x="33" y="21"/>
                    <a:pt x="42" y="12"/>
                    <a:pt x="42" y="0"/>
                  </a:cubicBezTo>
                  <a:cubicBezTo>
                    <a:pt x="0" y="0"/>
                    <a:pt x="0" y="0"/>
                    <a:pt x="0" y="0"/>
                  </a:cubicBezTo>
                  <a:cubicBezTo>
                    <a:pt x="0" y="12"/>
                    <a:pt x="9" y="21"/>
                    <a:pt x="21"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1"/>
            <p:cNvSpPr>
              <a:spLocks/>
            </p:cNvSpPr>
            <p:nvPr/>
          </p:nvSpPr>
          <p:spPr bwMode="auto">
            <a:xfrm>
              <a:off x="7597775" y="1804988"/>
              <a:ext cx="900113" cy="325438"/>
            </a:xfrm>
            <a:custGeom>
              <a:avLst/>
              <a:gdLst>
                <a:gd name="T0" fmla="*/ 43 w 299"/>
                <a:gd name="T1" fmla="*/ 108 h 108"/>
                <a:gd name="T2" fmla="*/ 73 w 299"/>
                <a:gd name="T3" fmla="*/ 39 h 108"/>
                <a:gd name="T4" fmla="*/ 73 w 299"/>
                <a:gd name="T5" fmla="*/ 39 h 108"/>
                <a:gd name="T6" fmla="*/ 85 w 299"/>
                <a:gd name="T7" fmla="*/ 12 h 108"/>
                <a:gd name="T8" fmla="*/ 110 w 299"/>
                <a:gd name="T9" fmla="*/ 12 h 108"/>
                <a:gd name="T10" fmla="*/ 103 w 299"/>
                <a:gd name="T11" fmla="*/ 39 h 108"/>
                <a:gd name="T12" fmla="*/ 103 w 299"/>
                <a:gd name="T13" fmla="*/ 39 h 108"/>
                <a:gd name="T14" fmla="*/ 85 w 299"/>
                <a:gd name="T15" fmla="*/ 108 h 108"/>
                <a:gd name="T16" fmla="*/ 128 w 299"/>
                <a:gd name="T17" fmla="*/ 108 h 108"/>
                <a:gd name="T18" fmla="*/ 134 w 299"/>
                <a:gd name="T19" fmla="*/ 39 h 108"/>
                <a:gd name="T20" fmla="*/ 134 w 299"/>
                <a:gd name="T21" fmla="*/ 39 h 108"/>
                <a:gd name="T22" fmla="*/ 136 w 299"/>
                <a:gd name="T23" fmla="*/ 12 h 108"/>
                <a:gd name="T24" fmla="*/ 162 w 299"/>
                <a:gd name="T25" fmla="*/ 12 h 108"/>
                <a:gd name="T26" fmla="*/ 164 w 299"/>
                <a:gd name="T27" fmla="*/ 39 h 108"/>
                <a:gd name="T28" fmla="*/ 164 w 299"/>
                <a:gd name="T29" fmla="*/ 39 h 108"/>
                <a:gd name="T30" fmla="*/ 171 w 299"/>
                <a:gd name="T31" fmla="*/ 108 h 108"/>
                <a:gd name="T32" fmla="*/ 213 w 299"/>
                <a:gd name="T33" fmla="*/ 108 h 108"/>
                <a:gd name="T34" fmla="*/ 194 w 299"/>
                <a:gd name="T35" fmla="*/ 39 h 108"/>
                <a:gd name="T36" fmla="*/ 194 w 299"/>
                <a:gd name="T37" fmla="*/ 39 h 108"/>
                <a:gd name="T38" fmla="*/ 187 w 299"/>
                <a:gd name="T39" fmla="*/ 12 h 108"/>
                <a:gd name="T40" fmla="*/ 213 w 299"/>
                <a:gd name="T41" fmla="*/ 12 h 108"/>
                <a:gd name="T42" fmla="*/ 225 w 299"/>
                <a:gd name="T43" fmla="*/ 39 h 108"/>
                <a:gd name="T44" fmla="*/ 225 w 299"/>
                <a:gd name="T45" fmla="*/ 39 h 108"/>
                <a:gd name="T46" fmla="*/ 256 w 299"/>
                <a:gd name="T47" fmla="*/ 108 h 108"/>
                <a:gd name="T48" fmla="*/ 299 w 299"/>
                <a:gd name="T49" fmla="*/ 108 h 108"/>
                <a:gd name="T50" fmla="*/ 238 w 299"/>
                <a:gd name="T51" fmla="*/ 12 h 108"/>
                <a:gd name="T52" fmla="*/ 238 w 299"/>
                <a:gd name="T53" fmla="*/ 6 h 108"/>
                <a:gd name="T54" fmla="*/ 232 w 299"/>
                <a:gd name="T55" fmla="*/ 0 h 108"/>
                <a:gd name="T56" fmla="*/ 65 w 299"/>
                <a:gd name="T57" fmla="*/ 0 h 108"/>
                <a:gd name="T58" fmla="*/ 59 w 299"/>
                <a:gd name="T59" fmla="*/ 6 h 108"/>
                <a:gd name="T60" fmla="*/ 59 w 299"/>
                <a:gd name="T61" fmla="*/ 13 h 108"/>
                <a:gd name="T62" fmla="*/ 0 w 299"/>
                <a:gd name="T63" fmla="*/ 108 h 108"/>
                <a:gd name="T64" fmla="*/ 43 w 299"/>
                <a:gd name="T65"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9" h="108">
                  <a:moveTo>
                    <a:pt x="43" y="108"/>
                  </a:moveTo>
                  <a:cubicBezTo>
                    <a:pt x="73" y="39"/>
                    <a:pt x="73" y="39"/>
                    <a:pt x="73" y="39"/>
                  </a:cubicBezTo>
                  <a:cubicBezTo>
                    <a:pt x="73" y="39"/>
                    <a:pt x="73" y="39"/>
                    <a:pt x="73" y="39"/>
                  </a:cubicBezTo>
                  <a:cubicBezTo>
                    <a:pt x="85" y="12"/>
                    <a:pt x="85" y="12"/>
                    <a:pt x="85" y="12"/>
                  </a:cubicBezTo>
                  <a:cubicBezTo>
                    <a:pt x="110" y="12"/>
                    <a:pt x="110" y="12"/>
                    <a:pt x="110" y="12"/>
                  </a:cubicBezTo>
                  <a:cubicBezTo>
                    <a:pt x="103" y="39"/>
                    <a:pt x="103" y="39"/>
                    <a:pt x="103" y="39"/>
                  </a:cubicBezTo>
                  <a:cubicBezTo>
                    <a:pt x="103" y="39"/>
                    <a:pt x="103" y="39"/>
                    <a:pt x="103" y="39"/>
                  </a:cubicBezTo>
                  <a:cubicBezTo>
                    <a:pt x="85" y="108"/>
                    <a:pt x="85" y="108"/>
                    <a:pt x="85" y="108"/>
                  </a:cubicBezTo>
                  <a:cubicBezTo>
                    <a:pt x="128" y="108"/>
                    <a:pt x="128" y="108"/>
                    <a:pt x="128" y="108"/>
                  </a:cubicBezTo>
                  <a:cubicBezTo>
                    <a:pt x="134" y="39"/>
                    <a:pt x="134" y="39"/>
                    <a:pt x="134" y="39"/>
                  </a:cubicBezTo>
                  <a:cubicBezTo>
                    <a:pt x="134" y="39"/>
                    <a:pt x="134" y="39"/>
                    <a:pt x="134" y="39"/>
                  </a:cubicBezTo>
                  <a:cubicBezTo>
                    <a:pt x="136" y="12"/>
                    <a:pt x="136" y="12"/>
                    <a:pt x="136" y="12"/>
                  </a:cubicBezTo>
                  <a:cubicBezTo>
                    <a:pt x="162" y="12"/>
                    <a:pt x="162" y="12"/>
                    <a:pt x="162" y="12"/>
                  </a:cubicBezTo>
                  <a:cubicBezTo>
                    <a:pt x="164" y="39"/>
                    <a:pt x="164" y="39"/>
                    <a:pt x="164" y="39"/>
                  </a:cubicBezTo>
                  <a:cubicBezTo>
                    <a:pt x="164" y="39"/>
                    <a:pt x="164" y="39"/>
                    <a:pt x="164" y="39"/>
                  </a:cubicBezTo>
                  <a:cubicBezTo>
                    <a:pt x="171" y="108"/>
                    <a:pt x="171" y="108"/>
                    <a:pt x="171" y="108"/>
                  </a:cubicBezTo>
                  <a:cubicBezTo>
                    <a:pt x="213" y="108"/>
                    <a:pt x="213" y="108"/>
                    <a:pt x="213" y="108"/>
                  </a:cubicBezTo>
                  <a:cubicBezTo>
                    <a:pt x="194" y="39"/>
                    <a:pt x="194" y="39"/>
                    <a:pt x="194" y="39"/>
                  </a:cubicBezTo>
                  <a:cubicBezTo>
                    <a:pt x="194" y="39"/>
                    <a:pt x="194" y="39"/>
                    <a:pt x="194" y="39"/>
                  </a:cubicBezTo>
                  <a:cubicBezTo>
                    <a:pt x="187" y="12"/>
                    <a:pt x="187" y="12"/>
                    <a:pt x="187" y="12"/>
                  </a:cubicBezTo>
                  <a:cubicBezTo>
                    <a:pt x="213" y="12"/>
                    <a:pt x="213" y="12"/>
                    <a:pt x="213" y="12"/>
                  </a:cubicBezTo>
                  <a:cubicBezTo>
                    <a:pt x="225" y="39"/>
                    <a:pt x="225" y="39"/>
                    <a:pt x="225" y="39"/>
                  </a:cubicBezTo>
                  <a:cubicBezTo>
                    <a:pt x="225" y="39"/>
                    <a:pt x="225" y="39"/>
                    <a:pt x="225" y="39"/>
                  </a:cubicBezTo>
                  <a:cubicBezTo>
                    <a:pt x="256" y="108"/>
                    <a:pt x="256" y="108"/>
                    <a:pt x="256" y="108"/>
                  </a:cubicBezTo>
                  <a:cubicBezTo>
                    <a:pt x="299" y="108"/>
                    <a:pt x="299" y="108"/>
                    <a:pt x="299" y="108"/>
                  </a:cubicBezTo>
                  <a:cubicBezTo>
                    <a:pt x="238" y="12"/>
                    <a:pt x="238" y="12"/>
                    <a:pt x="238" y="12"/>
                  </a:cubicBezTo>
                  <a:cubicBezTo>
                    <a:pt x="238" y="6"/>
                    <a:pt x="238" y="6"/>
                    <a:pt x="238" y="6"/>
                  </a:cubicBezTo>
                  <a:cubicBezTo>
                    <a:pt x="238" y="3"/>
                    <a:pt x="236" y="0"/>
                    <a:pt x="232" y="0"/>
                  </a:cubicBezTo>
                  <a:cubicBezTo>
                    <a:pt x="65" y="0"/>
                    <a:pt x="65" y="0"/>
                    <a:pt x="65" y="0"/>
                  </a:cubicBezTo>
                  <a:cubicBezTo>
                    <a:pt x="62" y="0"/>
                    <a:pt x="59" y="3"/>
                    <a:pt x="59" y="6"/>
                  </a:cubicBezTo>
                  <a:cubicBezTo>
                    <a:pt x="59" y="13"/>
                    <a:pt x="59" y="13"/>
                    <a:pt x="59" y="13"/>
                  </a:cubicBezTo>
                  <a:cubicBezTo>
                    <a:pt x="0" y="108"/>
                    <a:pt x="0" y="108"/>
                    <a:pt x="0" y="108"/>
                  </a:cubicBezTo>
                  <a:lnTo>
                    <a:pt x="43"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57" name="Group 156"/>
          <p:cNvGrpSpPr/>
          <p:nvPr userDrawn="1"/>
        </p:nvGrpSpPr>
        <p:grpSpPr>
          <a:xfrm>
            <a:off x="9398049" y="5289669"/>
            <a:ext cx="516015" cy="506009"/>
            <a:chOff x="2962275" y="1644650"/>
            <a:chExt cx="982663" cy="963613"/>
          </a:xfrm>
          <a:solidFill>
            <a:schemeClr val="accent6"/>
          </a:solidFill>
        </p:grpSpPr>
        <p:sp>
          <p:nvSpPr>
            <p:cNvPr id="158" name="Rectangle 22"/>
            <p:cNvSpPr>
              <a:spLocks noChangeArrowheads="1"/>
            </p:cNvSpPr>
            <p:nvPr/>
          </p:nvSpPr>
          <p:spPr bwMode="auto">
            <a:xfrm>
              <a:off x="3143250" y="1958975"/>
              <a:ext cx="60325" cy="635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Rectangle 23"/>
            <p:cNvSpPr>
              <a:spLocks noChangeArrowheads="1"/>
            </p:cNvSpPr>
            <p:nvPr/>
          </p:nvSpPr>
          <p:spPr bwMode="auto">
            <a:xfrm>
              <a:off x="3143250" y="2076450"/>
              <a:ext cx="60325" cy="60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Rectangle 24"/>
            <p:cNvSpPr>
              <a:spLocks noChangeArrowheads="1"/>
            </p:cNvSpPr>
            <p:nvPr/>
          </p:nvSpPr>
          <p:spPr bwMode="auto">
            <a:xfrm>
              <a:off x="3143250" y="2193925"/>
              <a:ext cx="60325" cy="60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Rectangle 25"/>
            <p:cNvSpPr>
              <a:spLocks noChangeArrowheads="1"/>
            </p:cNvSpPr>
            <p:nvPr/>
          </p:nvSpPr>
          <p:spPr bwMode="auto">
            <a:xfrm>
              <a:off x="3143250" y="2309813"/>
              <a:ext cx="60325" cy="635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26"/>
            <p:cNvSpPr>
              <a:spLocks noEditPoints="1"/>
            </p:cNvSpPr>
            <p:nvPr/>
          </p:nvSpPr>
          <p:spPr bwMode="auto">
            <a:xfrm>
              <a:off x="2962275" y="1644650"/>
              <a:ext cx="982663" cy="963613"/>
            </a:xfrm>
            <a:custGeom>
              <a:avLst/>
              <a:gdLst>
                <a:gd name="T0" fmla="*/ 302 w 326"/>
                <a:gd name="T1" fmla="*/ 300 h 319"/>
                <a:gd name="T2" fmla="*/ 290 w 326"/>
                <a:gd name="T3" fmla="*/ 104 h 319"/>
                <a:gd name="T4" fmla="*/ 211 w 326"/>
                <a:gd name="T5" fmla="*/ 12 h 319"/>
                <a:gd name="T6" fmla="*/ 199 w 326"/>
                <a:gd name="T7" fmla="*/ 0 h 319"/>
                <a:gd name="T8" fmla="*/ 106 w 326"/>
                <a:gd name="T9" fmla="*/ 0 h 319"/>
                <a:gd name="T10" fmla="*/ 82 w 326"/>
                <a:gd name="T11" fmla="*/ 0 h 319"/>
                <a:gd name="T12" fmla="*/ 70 w 326"/>
                <a:gd name="T13" fmla="*/ 66 h 319"/>
                <a:gd name="T14" fmla="*/ 23 w 326"/>
                <a:gd name="T15" fmla="*/ 78 h 319"/>
                <a:gd name="T16" fmla="*/ 6 w 326"/>
                <a:gd name="T17" fmla="*/ 300 h 319"/>
                <a:gd name="T18" fmla="*/ 0 w 326"/>
                <a:gd name="T19" fmla="*/ 319 h 319"/>
                <a:gd name="T20" fmla="*/ 326 w 326"/>
                <a:gd name="T21" fmla="*/ 305 h 319"/>
                <a:gd name="T22" fmla="*/ 186 w 326"/>
                <a:gd name="T23" fmla="*/ 202 h 319"/>
                <a:gd name="T24" fmla="*/ 206 w 326"/>
                <a:gd name="T25" fmla="*/ 182 h 319"/>
                <a:gd name="T26" fmla="*/ 186 w 326"/>
                <a:gd name="T27" fmla="*/ 202 h 319"/>
                <a:gd name="T28" fmla="*/ 206 w 326"/>
                <a:gd name="T29" fmla="*/ 248 h 319"/>
                <a:gd name="T30" fmla="*/ 186 w 326"/>
                <a:gd name="T31" fmla="*/ 227 h 319"/>
                <a:gd name="T32" fmla="*/ 175 w 326"/>
                <a:gd name="T33" fmla="*/ 104 h 319"/>
                <a:gd name="T34" fmla="*/ 139 w 326"/>
                <a:gd name="T35" fmla="*/ 104 h 319"/>
                <a:gd name="T36" fmla="*/ 139 w 326"/>
                <a:gd name="T37" fmla="*/ 77 h 319"/>
                <a:gd name="T38" fmla="*/ 187 w 326"/>
                <a:gd name="T39" fmla="*/ 104 h 319"/>
                <a:gd name="T40" fmla="*/ 139 w 326"/>
                <a:gd name="T41" fmla="*/ 143 h 319"/>
                <a:gd name="T42" fmla="*/ 163 w 326"/>
                <a:gd name="T43" fmla="*/ 116 h 319"/>
                <a:gd name="T44" fmla="*/ 163 w 326"/>
                <a:gd name="T45" fmla="*/ 143 h 319"/>
                <a:gd name="T46" fmla="*/ 163 w 326"/>
                <a:gd name="T47" fmla="*/ 155 h 319"/>
                <a:gd name="T48" fmla="*/ 139 w 326"/>
                <a:gd name="T49" fmla="*/ 181 h 319"/>
                <a:gd name="T50" fmla="*/ 163 w 326"/>
                <a:gd name="T51" fmla="*/ 155 h 319"/>
                <a:gd name="T52" fmla="*/ 163 w 326"/>
                <a:gd name="T53" fmla="*/ 193 h 319"/>
                <a:gd name="T54" fmla="*/ 139 w 326"/>
                <a:gd name="T55" fmla="*/ 300 h 319"/>
                <a:gd name="T56" fmla="*/ 258 w 326"/>
                <a:gd name="T57" fmla="*/ 136 h 319"/>
                <a:gd name="T58" fmla="*/ 279 w 326"/>
                <a:gd name="T59" fmla="*/ 156 h 319"/>
                <a:gd name="T60" fmla="*/ 258 w 326"/>
                <a:gd name="T61" fmla="*/ 136 h 319"/>
                <a:gd name="T62" fmla="*/ 279 w 326"/>
                <a:gd name="T63" fmla="*/ 182 h 319"/>
                <a:gd name="T64" fmla="*/ 258 w 326"/>
                <a:gd name="T65" fmla="*/ 202 h 319"/>
                <a:gd name="T66" fmla="*/ 258 w 326"/>
                <a:gd name="T67" fmla="*/ 227 h 319"/>
                <a:gd name="T68" fmla="*/ 279 w 326"/>
                <a:gd name="T69" fmla="*/ 248 h 319"/>
                <a:gd name="T70" fmla="*/ 258 w 326"/>
                <a:gd name="T71" fmla="*/ 227 h 319"/>
                <a:gd name="T72" fmla="*/ 243 w 326"/>
                <a:gd name="T73" fmla="*/ 136 h 319"/>
                <a:gd name="T74" fmla="*/ 222 w 326"/>
                <a:gd name="T75" fmla="*/ 156 h 319"/>
                <a:gd name="T76" fmla="*/ 222 w 326"/>
                <a:gd name="T77" fmla="*/ 182 h 319"/>
                <a:gd name="T78" fmla="*/ 243 w 326"/>
                <a:gd name="T79" fmla="*/ 202 h 319"/>
                <a:gd name="T80" fmla="*/ 222 w 326"/>
                <a:gd name="T81" fmla="*/ 182 h 319"/>
                <a:gd name="T82" fmla="*/ 243 w 326"/>
                <a:gd name="T83" fmla="*/ 227 h 319"/>
                <a:gd name="T84" fmla="*/ 222 w 326"/>
                <a:gd name="T85" fmla="*/ 248 h 319"/>
                <a:gd name="T86" fmla="*/ 206 w 326"/>
                <a:gd name="T87" fmla="*/ 136 h 319"/>
                <a:gd name="T88" fmla="*/ 186 w 326"/>
                <a:gd name="T89" fmla="*/ 156 h 319"/>
                <a:gd name="T90" fmla="*/ 206 w 326"/>
                <a:gd name="T91" fmla="*/ 136 h 319"/>
                <a:gd name="T92" fmla="*/ 187 w 326"/>
                <a:gd name="T93" fmla="*/ 24 h 319"/>
                <a:gd name="T94" fmla="*/ 127 w 326"/>
                <a:gd name="T95" fmla="*/ 66 h 319"/>
                <a:gd name="T96" fmla="*/ 91 w 326"/>
                <a:gd name="T97" fmla="*/ 66 h 319"/>
                <a:gd name="T98" fmla="*/ 44 w 326"/>
                <a:gd name="T99" fmla="*/ 93 h 319"/>
                <a:gd name="T100" fmla="*/ 118 w 326"/>
                <a:gd name="T101" fmla="*/ 300 h 319"/>
                <a:gd name="T102" fmla="*/ 98 w 326"/>
                <a:gd name="T103" fmla="*/ 259 h 319"/>
                <a:gd name="T104" fmla="*/ 60 w 326"/>
                <a:gd name="T105" fmla="*/ 300 h 319"/>
                <a:gd name="T106" fmla="*/ 44 w 326"/>
                <a:gd name="T107" fmla="*/ 93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6" h="319">
                  <a:moveTo>
                    <a:pt x="319" y="300"/>
                  </a:moveTo>
                  <a:cubicBezTo>
                    <a:pt x="302" y="300"/>
                    <a:pt x="302" y="300"/>
                    <a:pt x="302" y="300"/>
                  </a:cubicBezTo>
                  <a:cubicBezTo>
                    <a:pt x="302" y="116"/>
                    <a:pt x="302" y="116"/>
                    <a:pt x="302" y="116"/>
                  </a:cubicBezTo>
                  <a:cubicBezTo>
                    <a:pt x="302" y="110"/>
                    <a:pt x="296" y="104"/>
                    <a:pt x="290" y="104"/>
                  </a:cubicBezTo>
                  <a:cubicBezTo>
                    <a:pt x="211" y="104"/>
                    <a:pt x="211" y="104"/>
                    <a:pt x="211" y="104"/>
                  </a:cubicBezTo>
                  <a:cubicBezTo>
                    <a:pt x="211" y="12"/>
                    <a:pt x="211" y="12"/>
                    <a:pt x="211" y="12"/>
                  </a:cubicBezTo>
                  <a:cubicBezTo>
                    <a:pt x="211" y="6"/>
                    <a:pt x="206" y="0"/>
                    <a:pt x="199" y="0"/>
                  </a:cubicBezTo>
                  <a:cubicBezTo>
                    <a:pt x="199" y="0"/>
                    <a:pt x="199" y="0"/>
                    <a:pt x="199" y="0"/>
                  </a:cubicBezTo>
                  <a:cubicBezTo>
                    <a:pt x="192" y="0"/>
                    <a:pt x="181" y="0"/>
                    <a:pt x="175" y="0"/>
                  </a:cubicBezTo>
                  <a:cubicBezTo>
                    <a:pt x="106" y="0"/>
                    <a:pt x="106" y="0"/>
                    <a:pt x="106" y="0"/>
                  </a:cubicBezTo>
                  <a:cubicBezTo>
                    <a:pt x="100" y="0"/>
                    <a:pt x="89" y="0"/>
                    <a:pt x="82" y="0"/>
                  </a:cubicBezTo>
                  <a:cubicBezTo>
                    <a:pt x="82" y="0"/>
                    <a:pt x="82" y="0"/>
                    <a:pt x="82" y="0"/>
                  </a:cubicBezTo>
                  <a:cubicBezTo>
                    <a:pt x="75" y="0"/>
                    <a:pt x="70" y="6"/>
                    <a:pt x="70" y="12"/>
                  </a:cubicBezTo>
                  <a:cubicBezTo>
                    <a:pt x="70" y="66"/>
                    <a:pt x="70" y="66"/>
                    <a:pt x="70" y="66"/>
                  </a:cubicBezTo>
                  <a:cubicBezTo>
                    <a:pt x="35" y="66"/>
                    <a:pt x="35" y="66"/>
                    <a:pt x="35" y="66"/>
                  </a:cubicBezTo>
                  <a:cubicBezTo>
                    <a:pt x="28" y="66"/>
                    <a:pt x="23" y="72"/>
                    <a:pt x="23" y="78"/>
                  </a:cubicBezTo>
                  <a:cubicBezTo>
                    <a:pt x="23" y="300"/>
                    <a:pt x="23" y="300"/>
                    <a:pt x="23" y="300"/>
                  </a:cubicBezTo>
                  <a:cubicBezTo>
                    <a:pt x="6" y="300"/>
                    <a:pt x="6" y="300"/>
                    <a:pt x="6" y="300"/>
                  </a:cubicBezTo>
                  <a:cubicBezTo>
                    <a:pt x="3" y="300"/>
                    <a:pt x="0" y="302"/>
                    <a:pt x="0" y="305"/>
                  </a:cubicBezTo>
                  <a:cubicBezTo>
                    <a:pt x="0" y="319"/>
                    <a:pt x="0" y="319"/>
                    <a:pt x="0" y="319"/>
                  </a:cubicBezTo>
                  <a:cubicBezTo>
                    <a:pt x="326" y="319"/>
                    <a:pt x="326" y="319"/>
                    <a:pt x="326" y="319"/>
                  </a:cubicBezTo>
                  <a:cubicBezTo>
                    <a:pt x="326" y="305"/>
                    <a:pt x="326" y="305"/>
                    <a:pt x="326" y="305"/>
                  </a:cubicBezTo>
                  <a:cubicBezTo>
                    <a:pt x="326" y="302"/>
                    <a:pt x="323" y="300"/>
                    <a:pt x="319" y="300"/>
                  </a:cubicBezTo>
                  <a:close/>
                  <a:moveTo>
                    <a:pt x="186" y="202"/>
                  </a:moveTo>
                  <a:cubicBezTo>
                    <a:pt x="186" y="182"/>
                    <a:pt x="186" y="182"/>
                    <a:pt x="186" y="182"/>
                  </a:cubicBezTo>
                  <a:cubicBezTo>
                    <a:pt x="206" y="182"/>
                    <a:pt x="206" y="182"/>
                    <a:pt x="206" y="182"/>
                  </a:cubicBezTo>
                  <a:cubicBezTo>
                    <a:pt x="206" y="202"/>
                    <a:pt x="206" y="202"/>
                    <a:pt x="206" y="202"/>
                  </a:cubicBezTo>
                  <a:lnTo>
                    <a:pt x="186" y="202"/>
                  </a:lnTo>
                  <a:close/>
                  <a:moveTo>
                    <a:pt x="206" y="227"/>
                  </a:moveTo>
                  <a:cubicBezTo>
                    <a:pt x="206" y="248"/>
                    <a:pt x="206" y="248"/>
                    <a:pt x="206" y="248"/>
                  </a:cubicBezTo>
                  <a:cubicBezTo>
                    <a:pt x="186" y="248"/>
                    <a:pt x="186" y="248"/>
                    <a:pt x="186" y="248"/>
                  </a:cubicBezTo>
                  <a:cubicBezTo>
                    <a:pt x="186" y="227"/>
                    <a:pt x="186" y="227"/>
                    <a:pt x="186" y="227"/>
                  </a:cubicBezTo>
                  <a:lnTo>
                    <a:pt x="206" y="227"/>
                  </a:lnTo>
                  <a:close/>
                  <a:moveTo>
                    <a:pt x="175" y="104"/>
                  </a:moveTo>
                  <a:cubicBezTo>
                    <a:pt x="175" y="104"/>
                    <a:pt x="175" y="104"/>
                    <a:pt x="175" y="104"/>
                  </a:cubicBezTo>
                  <a:cubicBezTo>
                    <a:pt x="139" y="104"/>
                    <a:pt x="139" y="104"/>
                    <a:pt x="139" y="104"/>
                  </a:cubicBezTo>
                  <a:cubicBezTo>
                    <a:pt x="139" y="78"/>
                    <a:pt x="139" y="78"/>
                    <a:pt x="139" y="78"/>
                  </a:cubicBezTo>
                  <a:cubicBezTo>
                    <a:pt x="139" y="78"/>
                    <a:pt x="139" y="78"/>
                    <a:pt x="139" y="77"/>
                  </a:cubicBezTo>
                  <a:cubicBezTo>
                    <a:pt x="187" y="77"/>
                    <a:pt x="187" y="77"/>
                    <a:pt x="187" y="77"/>
                  </a:cubicBezTo>
                  <a:cubicBezTo>
                    <a:pt x="187" y="104"/>
                    <a:pt x="187" y="104"/>
                    <a:pt x="187" y="104"/>
                  </a:cubicBezTo>
                  <a:lnTo>
                    <a:pt x="175" y="104"/>
                  </a:lnTo>
                  <a:close/>
                  <a:moveTo>
                    <a:pt x="139" y="143"/>
                  </a:moveTo>
                  <a:cubicBezTo>
                    <a:pt x="139" y="116"/>
                    <a:pt x="139" y="116"/>
                    <a:pt x="139" y="116"/>
                  </a:cubicBezTo>
                  <a:cubicBezTo>
                    <a:pt x="163" y="116"/>
                    <a:pt x="163" y="116"/>
                    <a:pt x="163" y="116"/>
                  </a:cubicBezTo>
                  <a:cubicBezTo>
                    <a:pt x="163" y="116"/>
                    <a:pt x="163" y="116"/>
                    <a:pt x="163" y="116"/>
                  </a:cubicBezTo>
                  <a:cubicBezTo>
                    <a:pt x="163" y="143"/>
                    <a:pt x="163" y="143"/>
                    <a:pt x="163" y="143"/>
                  </a:cubicBezTo>
                  <a:lnTo>
                    <a:pt x="139" y="143"/>
                  </a:lnTo>
                  <a:close/>
                  <a:moveTo>
                    <a:pt x="163" y="155"/>
                  </a:moveTo>
                  <a:cubicBezTo>
                    <a:pt x="163" y="181"/>
                    <a:pt x="163" y="181"/>
                    <a:pt x="163" y="181"/>
                  </a:cubicBezTo>
                  <a:cubicBezTo>
                    <a:pt x="139" y="181"/>
                    <a:pt x="139" y="181"/>
                    <a:pt x="139" y="181"/>
                  </a:cubicBezTo>
                  <a:cubicBezTo>
                    <a:pt x="139" y="155"/>
                    <a:pt x="139" y="155"/>
                    <a:pt x="139" y="155"/>
                  </a:cubicBezTo>
                  <a:lnTo>
                    <a:pt x="163" y="155"/>
                  </a:lnTo>
                  <a:close/>
                  <a:moveTo>
                    <a:pt x="139" y="193"/>
                  </a:moveTo>
                  <a:cubicBezTo>
                    <a:pt x="163" y="193"/>
                    <a:pt x="163" y="193"/>
                    <a:pt x="163" y="193"/>
                  </a:cubicBezTo>
                  <a:cubicBezTo>
                    <a:pt x="163" y="300"/>
                    <a:pt x="163" y="300"/>
                    <a:pt x="163" y="300"/>
                  </a:cubicBezTo>
                  <a:cubicBezTo>
                    <a:pt x="139" y="300"/>
                    <a:pt x="139" y="300"/>
                    <a:pt x="139" y="300"/>
                  </a:cubicBezTo>
                  <a:lnTo>
                    <a:pt x="139" y="193"/>
                  </a:lnTo>
                  <a:close/>
                  <a:moveTo>
                    <a:pt x="258" y="136"/>
                  </a:moveTo>
                  <a:cubicBezTo>
                    <a:pt x="279" y="136"/>
                    <a:pt x="279" y="136"/>
                    <a:pt x="279" y="136"/>
                  </a:cubicBezTo>
                  <a:cubicBezTo>
                    <a:pt x="279" y="156"/>
                    <a:pt x="279" y="156"/>
                    <a:pt x="279" y="156"/>
                  </a:cubicBezTo>
                  <a:cubicBezTo>
                    <a:pt x="258" y="156"/>
                    <a:pt x="258" y="156"/>
                    <a:pt x="258" y="156"/>
                  </a:cubicBezTo>
                  <a:lnTo>
                    <a:pt x="258" y="136"/>
                  </a:lnTo>
                  <a:close/>
                  <a:moveTo>
                    <a:pt x="258" y="182"/>
                  </a:moveTo>
                  <a:cubicBezTo>
                    <a:pt x="279" y="182"/>
                    <a:pt x="279" y="182"/>
                    <a:pt x="279" y="182"/>
                  </a:cubicBezTo>
                  <a:cubicBezTo>
                    <a:pt x="279" y="202"/>
                    <a:pt x="279" y="202"/>
                    <a:pt x="279" y="202"/>
                  </a:cubicBezTo>
                  <a:cubicBezTo>
                    <a:pt x="258" y="202"/>
                    <a:pt x="258" y="202"/>
                    <a:pt x="258" y="202"/>
                  </a:cubicBezTo>
                  <a:lnTo>
                    <a:pt x="258" y="182"/>
                  </a:lnTo>
                  <a:close/>
                  <a:moveTo>
                    <a:pt x="258" y="227"/>
                  </a:moveTo>
                  <a:cubicBezTo>
                    <a:pt x="279" y="227"/>
                    <a:pt x="279" y="227"/>
                    <a:pt x="279" y="227"/>
                  </a:cubicBezTo>
                  <a:cubicBezTo>
                    <a:pt x="279" y="248"/>
                    <a:pt x="279" y="248"/>
                    <a:pt x="279" y="248"/>
                  </a:cubicBezTo>
                  <a:cubicBezTo>
                    <a:pt x="258" y="248"/>
                    <a:pt x="258" y="248"/>
                    <a:pt x="258" y="248"/>
                  </a:cubicBezTo>
                  <a:lnTo>
                    <a:pt x="258" y="227"/>
                  </a:lnTo>
                  <a:close/>
                  <a:moveTo>
                    <a:pt x="222" y="136"/>
                  </a:moveTo>
                  <a:cubicBezTo>
                    <a:pt x="243" y="136"/>
                    <a:pt x="243" y="136"/>
                    <a:pt x="243" y="136"/>
                  </a:cubicBezTo>
                  <a:cubicBezTo>
                    <a:pt x="243" y="156"/>
                    <a:pt x="243" y="156"/>
                    <a:pt x="243" y="156"/>
                  </a:cubicBezTo>
                  <a:cubicBezTo>
                    <a:pt x="222" y="156"/>
                    <a:pt x="222" y="156"/>
                    <a:pt x="222" y="156"/>
                  </a:cubicBezTo>
                  <a:lnTo>
                    <a:pt x="222" y="136"/>
                  </a:lnTo>
                  <a:close/>
                  <a:moveTo>
                    <a:pt x="222" y="182"/>
                  </a:moveTo>
                  <a:cubicBezTo>
                    <a:pt x="243" y="182"/>
                    <a:pt x="243" y="182"/>
                    <a:pt x="243" y="182"/>
                  </a:cubicBezTo>
                  <a:cubicBezTo>
                    <a:pt x="243" y="202"/>
                    <a:pt x="243" y="202"/>
                    <a:pt x="243" y="202"/>
                  </a:cubicBezTo>
                  <a:cubicBezTo>
                    <a:pt x="222" y="202"/>
                    <a:pt x="222" y="202"/>
                    <a:pt x="222" y="202"/>
                  </a:cubicBezTo>
                  <a:lnTo>
                    <a:pt x="222" y="182"/>
                  </a:lnTo>
                  <a:close/>
                  <a:moveTo>
                    <a:pt x="222" y="227"/>
                  </a:moveTo>
                  <a:cubicBezTo>
                    <a:pt x="243" y="227"/>
                    <a:pt x="243" y="227"/>
                    <a:pt x="243" y="227"/>
                  </a:cubicBezTo>
                  <a:cubicBezTo>
                    <a:pt x="243" y="248"/>
                    <a:pt x="243" y="248"/>
                    <a:pt x="243" y="248"/>
                  </a:cubicBezTo>
                  <a:cubicBezTo>
                    <a:pt x="222" y="248"/>
                    <a:pt x="222" y="248"/>
                    <a:pt x="222" y="248"/>
                  </a:cubicBezTo>
                  <a:lnTo>
                    <a:pt x="222" y="227"/>
                  </a:lnTo>
                  <a:close/>
                  <a:moveTo>
                    <a:pt x="206" y="136"/>
                  </a:moveTo>
                  <a:cubicBezTo>
                    <a:pt x="206" y="156"/>
                    <a:pt x="206" y="156"/>
                    <a:pt x="206" y="156"/>
                  </a:cubicBezTo>
                  <a:cubicBezTo>
                    <a:pt x="186" y="156"/>
                    <a:pt x="186" y="156"/>
                    <a:pt x="186" y="156"/>
                  </a:cubicBezTo>
                  <a:cubicBezTo>
                    <a:pt x="186" y="136"/>
                    <a:pt x="186" y="136"/>
                    <a:pt x="186" y="136"/>
                  </a:cubicBezTo>
                  <a:lnTo>
                    <a:pt x="206" y="136"/>
                  </a:lnTo>
                  <a:close/>
                  <a:moveTo>
                    <a:pt x="91" y="24"/>
                  </a:moveTo>
                  <a:cubicBezTo>
                    <a:pt x="187" y="24"/>
                    <a:pt x="187" y="24"/>
                    <a:pt x="187" y="24"/>
                  </a:cubicBezTo>
                  <a:cubicBezTo>
                    <a:pt x="187" y="66"/>
                    <a:pt x="187" y="66"/>
                    <a:pt x="187" y="66"/>
                  </a:cubicBezTo>
                  <a:cubicBezTo>
                    <a:pt x="127" y="66"/>
                    <a:pt x="127" y="66"/>
                    <a:pt x="127" y="66"/>
                  </a:cubicBezTo>
                  <a:cubicBezTo>
                    <a:pt x="127" y="66"/>
                    <a:pt x="127" y="66"/>
                    <a:pt x="127" y="66"/>
                  </a:cubicBezTo>
                  <a:cubicBezTo>
                    <a:pt x="91" y="66"/>
                    <a:pt x="91" y="66"/>
                    <a:pt x="91" y="66"/>
                  </a:cubicBezTo>
                  <a:lnTo>
                    <a:pt x="91" y="24"/>
                  </a:lnTo>
                  <a:close/>
                  <a:moveTo>
                    <a:pt x="44" y="93"/>
                  </a:moveTo>
                  <a:cubicBezTo>
                    <a:pt x="118" y="93"/>
                    <a:pt x="118" y="93"/>
                    <a:pt x="118" y="93"/>
                  </a:cubicBezTo>
                  <a:cubicBezTo>
                    <a:pt x="118" y="300"/>
                    <a:pt x="118" y="300"/>
                    <a:pt x="118" y="300"/>
                  </a:cubicBezTo>
                  <a:cubicBezTo>
                    <a:pt x="98" y="300"/>
                    <a:pt x="98" y="300"/>
                    <a:pt x="98" y="300"/>
                  </a:cubicBezTo>
                  <a:cubicBezTo>
                    <a:pt x="98" y="259"/>
                    <a:pt x="98" y="259"/>
                    <a:pt x="98" y="259"/>
                  </a:cubicBezTo>
                  <a:cubicBezTo>
                    <a:pt x="60" y="259"/>
                    <a:pt x="60" y="259"/>
                    <a:pt x="60" y="259"/>
                  </a:cubicBezTo>
                  <a:cubicBezTo>
                    <a:pt x="60" y="300"/>
                    <a:pt x="60" y="300"/>
                    <a:pt x="60" y="300"/>
                  </a:cubicBezTo>
                  <a:cubicBezTo>
                    <a:pt x="44" y="300"/>
                    <a:pt x="44" y="300"/>
                    <a:pt x="44" y="300"/>
                  </a:cubicBezTo>
                  <a:lnTo>
                    <a:pt x="44"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94" name="Group 193"/>
          <p:cNvGrpSpPr/>
          <p:nvPr userDrawn="1"/>
        </p:nvGrpSpPr>
        <p:grpSpPr>
          <a:xfrm>
            <a:off x="9421195" y="2205259"/>
            <a:ext cx="469723" cy="421326"/>
            <a:chOff x="1484313" y="1463675"/>
            <a:chExt cx="523875" cy="469900"/>
          </a:xfrm>
          <a:solidFill>
            <a:schemeClr val="accent3"/>
          </a:solidFill>
        </p:grpSpPr>
        <p:sp>
          <p:nvSpPr>
            <p:cNvPr id="195" name="Freeform 7"/>
            <p:cNvSpPr>
              <a:spLocks noEditPoints="1"/>
            </p:cNvSpPr>
            <p:nvPr/>
          </p:nvSpPr>
          <p:spPr bwMode="auto">
            <a:xfrm>
              <a:off x="1484313" y="1463675"/>
              <a:ext cx="523875" cy="469900"/>
            </a:xfrm>
            <a:custGeom>
              <a:avLst/>
              <a:gdLst>
                <a:gd name="T0" fmla="*/ 190 w 231"/>
                <a:gd name="T1" fmla="*/ 36 h 207"/>
                <a:gd name="T2" fmla="*/ 164 w 231"/>
                <a:gd name="T3" fmla="*/ 36 h 207"/>
                <a:gd name="T4" fmla="*/ 164 w 231"/>
                <a:gd name="T5" fmla="*/ 20 h 207"/>
                <a:gd name="T6" fmla="*/ 143 w 231"/>
                <a:gd name="T7" fmla="*/ 0 h 207"/>
                <a:gd name="T8" fmla="*/ 88 w 231"/>
                <a:gd name="T9" fmla="*/ 0 h 207"/>
                <a:gd name="T10" fmla="*/ 67 w 231"/>
                <a:gd name="T11" fmla="*/ 20 h 207"/>
                <a:gd name="T12" fmla="*/ 67 w 231"/>
                <a:gd name="T13" fmla="*/ 36 h 207"/>
                <a:gd name="T14" fmla="*/ 41 w 231"/>
                <a:gd name="T15" fmla="*/ 36 h 207"/>
                <a:gd name="T16" fmla="*/ 0 w 231"/>
                <a:gd name="T17" fmla="*/ 78 h 207"/>
                <a:gd name="T18" fmla="*/ 0 w 231"/>
                <a:gd name="T19" fmla="*/ 166 h 207"/>
                <a:gd name="T20" fmla="*/ 41 w 231"/>
                <a:gd name="T21" fmla="*/ 207 h 207"/>
                <a:gd name="T22" fmla="*/ 190 w 231"/>
                <a:gd name="T23" fmla="*/ 207 h 207"/>
                <a:gd name="T24" fmla="*/ 231 w 231"/>
                <a:gd name="T25" fmla="*/ 166 h 207"/>
                <a:gd name="T26" fmla="*/ 231 w 231"/>
                <a:gd name="T27" fmla="*/ 78 h 207"/>
                <a:gd name="T28" fmla="*/ 190 w 231"/>
                <a:gd name="T29" fmla="*/ 36 h 207"/>
                <a:gd name="T30" fmla="*/ 83 w 231"/>
                <a:gd name="T31" fmla="*/ 20 h 207"/>
                <a:gd name="T32" fmla="*/ 88 w 231"/>
                <a:gd name="T33" fmla="*/ 15 h 207"/>
                <a:gd name="T34" fmla="*/ 143 w 231"/>
                <a:gd name="T35" fmla="*/ 15 h 207"/>
                <a:gd name="T36" fmla="*/ 148 w 231"/>
                <a:gd name="T37" fmla="*/ 20 h 207"/>
                <a:gd name="T38" fmla="*/ 148 w 231"/>
                <a:gd name="T39" fmla="*/ 36 h 207"/>
                <a:gd name="T40" fmla="*/ 83 w 231"/>
                <a:gd name="T41" fmla="*/ 36 h 207"/>
                <a:gd name="T42" fmla="*/ 83 w 231"/>
                <a:gd name="T43" fmla="*/ 20 h 207"/>
                <a:gd name="T44" fmla="*/ 116 w 231"/>
                <a:gd name="T45" fmla="*/ 178 h 207"/>
                <a:gd name="T46" fmla="*/ 59 w 231"/>
                <a:gd name="T47" fmla="*/ 122 h 207"/>
                <a:gd name="T48" fmla="*/ 116 w 231"/>
                <a:gd name="T49" fmla="*/ 66 h 207"/>
                <a:gd name="T50" fmla="*/ 172 w 231"/>
                <a:gd name="T51" fmla="*/ 122 h 207"/>
                <a:gd name="T52" fmla="*/ 116 w 231"/>
                <a:gd name="T53" fmla="*/ 178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1" h="207">
                  <a:moveTo>
                    <a:pt x="190" y="36"/>
                  </a:moveTo>
                  <a:cubicBezTo>
                    <a:pt x="164" y="36"/>
                    <a:pt x="164" y="36"/>
                    <a:pt x="164" y="36"/>
                  </a:cubicBezTo>
                  <a:cubicBezTo>
                    <a:pt x="164" y="20"/>
                    <a:pt x="164" y="20"/>
                    <a:pt x="164" y="20"/>
                  </a:cubicBezTo>
                  <a:cubicBezTo>
                    <a:pt x="164" y="9"/>
                    <a:pt x="154" y="0"/>
                    <a:pt x="143" y="0"/>
                  </a:cubicBezTo>
                  <a:cubicBezTo>
                    <a:pt x="88" y="0"/>
                    <a:pt x="88" y="0"/>
                    <a:pt x="88" y="0"/>
                  </a:cubicBezTo>
                  <a:cubicBezTo>
                    <a:pt x="77" y="0"/>
                    <a:pt x="67" y="9"/>
                    <a:pt x="67" y="20"/>
                  </a:cubicBezTo>
                  <a:cubicBezTo>
                    <a:pt x="67" y="36"/>
                    <a:pt x="67" y="36"/>
                    <a:pt x="67" y="36"/>
                  </a:cubicBezTo>
                  <a:cubicBezTo>
                    <a:pt x="41" y="36"/>
                    <a:pt x="41" y="36"/>
                    <a:pt x="41" y="36"/>
                  </a:cubicBezTo>
                  <a:cubicBezTo>
                    <a:pt x="18" y="36"/>
                    <a:pt x="0" y="55"/>
                    <a:pt x="0" y="78"/>
                  </a:cubicBezTo>
                  <a:cubicBezTo>
                    <a:pt x="0" y="166"/>
                    <a:pt x="0" y="166"/>
                    <a:pt x="0" y="166"/>
                  </a:cubicBezTo>
                  <a:cubicBezTo>
                    <a:pt x="0" y="188"/>
                    <a:pt x="18" y="207"/>
                    <a:pt x="41" y="207"/>
                  </a:cubicBezTo>
                  <a:cubicBezTo>
                    <a:pt x="190" y="207"/>
                    <a:pt x="190" y="207"/>
                    <a:pt x="190" y="207"/>
                  </a:cubicBezTo>
                  <a:cubicBezTo>
                    <a:pt x="213" y="207"/>
                    <a:pt x="231" y="188"/>
                    <a:pt x="231" y="166"/>
                  </a:cubicBezTo>
                  <a:cubicBezTo>
                    <a:pt x="231" y="78"/>
                    <a:pt x="231" y="78"/>
                    <a:pt x="231" y="78"/>
                  </a:cubicBezTo>
                  <a:cubicBezTo>
                    <a:pt x="231" y="55"/>
                    <a:pt x="213" y="36"/>
                    <a:pt x="190" y="36"/>
                  </a:cubicBezTo>
                  <a:close/>
                  <a:moveTo>
                    <a:pt x="83" y="20"/>
                  </a:moveTo>
                  <a:cubicBezTo>
                    <a:pt x="83" y="17"/>
                    <a:pt x="85" y="15"/>
                    <a:pt x="88" y="15"/>
                  </a:cubicBezTo>
                  <a:cubicBezTo>
                    <a:pt x="143" y="15"/>
                    <a:pt x="143" y="15"/>
                    <a:pt x="143" y="15"/>
                  </a:cubicBezTo>
                  <a:cubicBezTo>
                    <a:pt x="146" y="15"/>
                    <a:pt x="148" y="17"/>
                    <a:pt x="148" y="20"/>
                  </a:cubicBezTo>
                  <a:cubicBezTo>
                    <a:pt x="148" y="36"/>
                    <a:pt x="148" y="36"/>
                    <a:pt x="148" y="36"/>
                  </a:cubicBezTo>
                  <a:cubicBezTo>
                    <a:pt x="83" y="36"/>
                    <a:pt x="83" y="36"/>
                    <a:pt x="83" y="36"/>
                  </a:cubicBezTo>
                  <a:lnTo>
                    <a:pt x="83" y="20"/>
                  </a:lnTo>
                  <a:close/>
                  <a:moveTo>
                    <a:pt x="116" y="178"/>
                  </a:moveTo>
                  <a:cubicBezTo>
                    <a:pt x="85" y="178"/>
                    <a:pt x="59" y="153"/>
                    <a:pt x="59" y="122"/>
                  </a:cubicBezTo>
                  <a:cubicBezTo>
                    <a:pt x="59" y="91"/>
                    <a:pt x="85" y="66"/>
                    <a:pt x="116" y="66"/>
                  </a:cubicBezTo>
                  <a:cubicBezTo>
                    <a:pt x="146" y="66"/>
                    <a:pt x="172" y="91"/>
                    <a:pt x="172" y="122"/>
                  </a:cubicBezTo>
                  <a:cubicBezTo>
                    <a:pt x="172" y="153"/>
                    <a:pt x="146" y="178"/>
                    <a:pt x="116" y="17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6" name="Freeform 8"/>
            <p:cNvSpPr>
              <a:spLocks/>
            </p:cNvSpPr>
            <p:nvPr/>
          </p:nvSpPr>
          <p:spPr bwMode="auto">
            <a:xfrm>
              <a:off x="1657350" y="1649413"/>
              <a:ext cx="177800" cy="179388"/>
            </a:xfrm>
            <a:custGeom>
              <a:avLst/>
              <a:gdLst>
                <a:gd name="T0" fmla="*/ 112 w 112"/>
                <a:gd name="T1" fmla="*/ 39 h 113"/>
                <a:gd name="T2" fmla="*/ 74 w 112"/>
                <a:gd name="T3" fmla="*/ 39 h 113"/>
                <a:gd name="T4" fmla="*/ 74 w 112"/>
                <a:gd name="T5" fmla="*/ 0 h 113"/>
                <a:gd name="T6" fmla="*/ 38 w 112"/>
                <a:gd name="T7" fmla="*/ 0 h 113"/>
                <a:gd name="T8" fmla="*/ 38 w 112"/>
                <a:gd name="T9" fmla="*/ 39 h 113"/>
                <a:gd name="T10" fmla="*/ 0 w 112"/>
                <a:gd name="T11" fmla="*/ 39 h 113"/>
                <a:gd name="T12" fmla="*/ 0 w 112"/>
                <a:gd name="T13" fmla="*/ 75 h 113"/>
                <a:gd name="T14" fmla="*/ 38 w 112"/>
                <a:gd name="T15" fmla="*/ 75 h 113"/>
                <a:gd name="T16" fmla="*/ 38 w 112"/>
                <a:gd name="T17" fmla="*/ 113 h 113"/>
                <a:gd name="T18" fmla="*/ 74 w 112"/>
                <a:gd name="T19" fmla="*/ 113 h 113"/>
                <a:gd name="T20" fmla="*/ 74 w 112"/>
                <a:gd name="T21" fmla="*/ 75 h 113"/>
                <a:gd name="T22" fmla="*/ 112 w 112"/>
                <a:gd name="T23" fmla="*/ 75 h 113"/>
                <a:gd name="T24" fmla="*/ 112 w 112"/>
                <a:gd name="T25" fmla="*/ 3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2" h="113">
                  <a:moveTo>
                    <a:pt x="112" y="39"/>
                  </a:moveTo>
                  <a:lnTo>
                    <a:pt x="74" y="39"/>
                  </a:lnTo>
                  <a:lnTo>
                    <a:pt x="74" y="0"/>
                  </a:lnTo>
                  <a:lnTo>
                    <a:pt x="38" y="0"/>
                  </a:lnTo>
                  <a:lnTo>
                    <a:pt x="38" y="39"/>
                  </a:lnTo>
                  <a:lnTo>
                    <a:pt x="0" y="39"/>
                  </a:lnTo>
                  <a:lnTo>
                    <a:pt x="0" y="75"/>
                  </a:lnTo>
                  <a:lnTo>
                    <a:pt x="38" y="75"/>
                  </a:lnTo>
                  <a:lnTo>
                    <a:pt x="38" y="113"/>
                  </a:lnTo>
                  <a:lnTo>
                    <a:pt x="74" y="113"/>
                  </a:lnTo>
                  <a:lnTo>
                    <a:pt x="74" y="75"/>
                  </a:lnTo>
                  <a:lnTo>
                    <a:pt x="112" y="75"/>
                  </a:lnTo>
                  <a:lnTo>
                    <a:pt x="112" y="39"/>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10" name="Group 209"/>
          <p:cNvGrpSpPr/>
          <p:nvPr userDrawn="1"/>
        </p:nvGrpSpPr>
        <p:grpSpPr>
          <a:xfrm>
            <a:off x="9431159" y="4056658"/>
            <a:ext cx="449795" cy="483957"/>
            <a:chOff x="1495425" y="2554288"/>
            <a:chExt cx="501650" cy="539750"/>
          </a:xfrm>
          <a:solidFill>
            <a:schemeClr val="accent3"/>
          </a:solidFill>
        </p:grpSpPr>
        <p:sp>
          <p:nvSpPr>
            <p:cNvPr id="211" name="Freeform 23"/>
            <p:cNvSpPr>
              <a:spLocks noEditPoints="1"/>
            </p:cNvSpPr>
            <p:nvPr/>
          </p:nvSpPr>
          <p:spPr bwMode="auto">
            <a:xfrm>
              <a:off x="1495425" y="2554288"/>
              <a:ext cx="501650" cy="539750"/>
            </a:xfrm>
            <a:custGeom>
              <a:avLst/>
              <a:gdLst>
                <a:gd name="T0" fmla="*/ 221 w 221"/>
                <a:gd name="T1" fmla="*/ 134 h 238"/>
                <a:gd name="T2" fmla="*/ 192 w 221"/>
                <a:gd name="T3" fmla="*/ 105 h 238"/>
                <a:gd name="T4" fmla="*/ 162 w 221"/>
                <a:gd name="T5" fmla="*/ 134 h 238"/>
                <a:gd name="T6" fmla="*/ 183 w 221"/>
                <a:gd name="T7" fmla="*/ 162 h 238"/>
                <a:gd name="T8" fmla="*/ 139 w 221"/>
                <a:gd name="T9" fmla="*/ 220 h 238"/>
                <a:gd name="T10" fmla="*/ 95 w 221"/>
                <a:gd name="T11" fmla="*/ 160 h 238"/>
                <a:gd name="T12" fmla="*/ 172 w 221"/>
                <a:gd name="T13" fmla="*/ 59 h 238"/>
                <a:gd name="T14" fmla="*/ 140 w 221"/>
                <a:gd name="T15" fmla="*/ 12 h 238"/>
                <a:gd name="T16" fmla="*/ 125 w 221"/>
                <a:gd name="T17" fmla="*/ 0 h 238"/>
                <a:gd name="T18" fmla="*/ 108 w 221"/>
                <a:gd name="T19" fmla="*/ 17 h 238"/>
                <a:gd name="T20" fmla="*/ 125 w 221"/>
                <a:gd name="T21" fmla="*/ 34 h 238"/>
                <a:gd name="T22" fmla="*/ 136 w 221"/>
                <a:gd name="T23" fmla="*/ 29 h 238"/>
                <a:gd name="T24" fmla="*/ 155 w 221"/>
                <a:gd name="T25" fmla="*/ 59 h 238"/>
                <a:gd name="T26" fmla="*/ 86 w 221"/>
                <a:gd name="T27" fmla="*/ 144 h 238"/>
                <a:gd name="T28" fmla="*/ 18 w 221"/>
                <a:gd name="T29" fmla="*/ 59 h 238"/>
                <a:gd name="T30" fmla="*/ 36 w 221"/>
                <a:gd name="T31" fmla="*/ 29 h 238"/>
                <a:gd name="T32" fmla="*/ 47 w 221"/>
                <a:gd name="T33" fmla="*/ 34 h 238"/>
                <a:gd name="T34" fmla="*/ 64 w 221"/>
                <a:gd name="T35" fmla="*/ 17 h 238"/>
                <a:gd name="T36" fmla="*/ 47 w 221"/>
                <a:gd name="T37" fmla="*/ 0 h 238"/>
                <a:gd name="T38" fmla="*/ 32 w 221"/>
                <a:gd name="T39" fmla="*/ 12 h 238"/>
                <a:gd name="T40" fmla="*/ 0 w 221"/>
                <a:gd name="T41" fmla="*/ 59 h 238"/>
                <a:gd name="T42" fmla="*/ 77 w 221"/>
                <a:gd name="T43" fmla="*/ 160 h 238"/>
                <a:gd name="T44" fmla="*/ 139 w 221"/>
                <a:gd name="T45" fmla="*/ 238 h 238"/>
                <a:gd name="T46" fmla="*/ 200 w 221"/>
                <a:gd name="T47" fmla="*/ 162 h 238"/>
                <a:gd name="T48" fmla="*/ 221 w 221"/>
                <a:gd name="T49" fmla="*/ 134 h 238"/>
                <a:gd name="T50" fmla="*/ 192 w 221"/>
                <a:gd name="T51" fmla="*/ 150 h 238"/>
                <a:gd name="T52" fmla="*/ 175 w 221"/>
                <a:gd name="T53" fmla="*/ 134 h 238"/>
                <a:gd name="T54" fmla="*/ 192 w 221"/>
                <a:gd name="T55" fmla="*/ 118 h 238"/>
                <a:gd name="T56" fmla="*/ 208 w 221"/>
                <a:gd name="T57" fmla="*/ 134 h 238"/>
                <a:gd name="T58" fmla="*/ 192 w 221"/>
                <a:gd name="T59" fmla="*/ 15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1" h="238">
                  <a:moveTo>
                    <a:pt x="221" y="134"/>
                  </a:moveTo>
                  <a:cubicBezTo>
                    <a:pt x="221" y="118"/>
                    <a:pt x="208" y="105"/>
                    <a:pt x="192" y="105"/>
                  </a:cubicBezTo>
                  <a:cubicBezTo>
                    <a:pt x="176" y="105"/>
                    <a:pt x="162" y="118"/>
                    <a:pt x="162" y="134"/>
                  </a:cubicBezTo>
                  <a:cubicBezTo>
                    <a:pt x="162" y="147"/>
                    <a:pt x="171" y="158"/>
                    <a:pt x="183" y="162"/>
                  </a:cubicBezTo>
                  <a:cubicBezTo>
                    <a:pt x="182" y="199"/>
                    <a:pt x="166" y="220"/>
                    <a:pt x="139" y="220"/>
                  </a:cubicBezTo>
                  <a:cubicBezTo>
                    <a:pt x="112" y="220"/>
                    <a:pt x="96" y="198"/>
                    <a:pt x="95" y="160"/>
                  </a:cubicBezTo>
                  <a:cubicBezTo>
                    <a:pt x="132" y="152"/>
                    <a:pt x="172" y="95"/>
                    <a:pt x="172" y="59"/>
                  </a:cubicBezTo>
                  <a:cubicBezTo>
                    <a:pt x="172" y="35"/>
                    <a:pt x="156" y="19"/>
                    <a:pt x="140" y="12"/>
                  </a:cubicBezTo>
                  <a:cubicBezTo>
                    <a:pt x="138" y="5"/>
                    <a:pt x="132" y="0"/>
                    <a:pt x="125" y="0"/>
                  </a:cubicBezTo>
                  <a:cubicBezTo>
                    <a:pt x="115" y="0"/>
                    <a:pt x="108" y="8"/>
                    <a:pt x="108" y="17"/>
                  </a:cubicBezTo>
                  <a:cubicBezTo>
                    <a:pt x="108" y="26"/>
                    <a:pt x="115" y="34"/>
                    <a:pt x="125" y="34"/>
                  </a:cubicBezTo>
                  <a:cubicBezTo>
                    <a:pt x="129" y="34"/>
                    <a:pt x="133" y="32"/>
                    <a:pt x="136" y="29"/>
                  </a:cubicBezTo>
                  <a:cubicBezTo>
                    <a:pt x="145" y="34"/>
                    <a:pt x="155" y="44"/>
                    <a:pt x="155" y="59"/>
                  </a:cubicBezTo>
                  <a:cubicBezTo>
                    <a:pt x="155" y="89"/>
                    <a:pt x="115" y="144"/>
                    <a:pt x="86" y="144"/>
                  </a:cubicBezTo>
                  <a:cubicBezTo>
                    <a:pt x="57" y="144"/>
                    <a:pt x="18" y="89"/>
                    <a:pt x="18" y="59"/>
                  </a:cubicBezTo>
                  <a:cubicBezTo>
                    <a:pt x="18" y="44"/>
                    <a:pt x="27" y="34"/>
                    <a:pt x="36" y="29"/>
                  </a:cubicBezTo>
                  <a:cubicBezTo>
                    <a:pt x="39" y="32"/>
                    <a:pt x="43" y="34"/>
                    <a:pt x="47" y="34"/>
                  </a:cubicBezTo>
                  <a:cubicBezTo>
                    <a:pt x="57" y="34"/>
                    <a:pt x="64" y="26"/>
                    <a:pt x="64" y="17"/>
                  </a:cubicBezTo>
                  <a:cubicBezTo>
                    <a:pt x="64" y="8"/>
                    <a:pt x="57" y="0"/>
                    <a:pt x="47" y="0"/>
                  </a:cubicBezTo>
                  <a:cubicBezTo>
                    <a:pt x="40" y="0"/>
                    <a:pt x="34" y="5"/>
                    <a:pt x="32" y="12"/>
                  </a:cubicBezTo>
                  <a:cubicBezTo>
                    <a:pt x="16" y="19"/>
                    <a:pt x="0" y="35"/>
                    <a:pt x="0" y="59"/>
                  </a:cubicBezTo>
                  <a:cubicBezTo>
                    <a:pt x="0" y="95"/>
                    <a:pt x="41" y="152"/>
                    <a:pt x="77" y="160"/>
                  </a:cubicBezTo>
                  <a:cubicBezTo>
                    <a:pt x="79" y="217"/>
                    <a:pt x="110" y="238"/>
                    <a:pt x="139" y="238"/>
                  </a:cubicBezTo>
                  <a:cubicBezTo>
                    <a:pt x="168" y="238"/>
                    <a:pt x="198" y="218"/>
                    <a:pt x="200" y="162"/>
                  </a:cubicBezTo>
                  <a:cubicBezTo>
                    <a:pt x="212" y="158"/>
                    <a:pt x="221" y="147"/>
                    <a:pt x="221" y="134"/>
                  </a:cubicBezTo>
                  <a:close/>
                  <a:moveTo>
                    <a:pt x="192" y="150"/>
                  </a:moveTo>
                  <a:cubicBezTo>
                    <a:pt x="183" y="150"/>
                    <a:pt x="175" y="143"/>
                    <a:pt x="175" y="134"/>
                  </a:cubicBezTo>
                  <a:cubicBezTo>
                    <a:pt x="175" y="125"/>
                    <a:pt x="183" y="118"/>
                    <a:pt x="192" y="118"/>
                  </a:cubicBezTo>
                  <a:cubicBezTo>
                    <a:pt x="201" y="118"/>
                    <a:pt x="208" y="125"/>
                    <a:pt x="208" y="134"/>
                  </a:cubicBezTo>
                  <a:cubicBezTo>
                    <a:pt x="208" y="143"/>
                    <a:pt x="201" y="150"/>
                    <a:pt x="192" y="15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2" name="Oval 24"/>
            <p:cNvSpPr>
              <a:spLocks noChangeArrowheads="1"/>
            </p:cNvSpPr>
            <p:nvPr/>
          </p:nvSpPr>
          <p:spPr bwMode="auto">
            <a:xfrm>
              <a:off x="1912938" y="2840038"/>
              <a:ext cx="34925" cy="34925"/>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51" name="Group 250"/>
          <p:cNvGrpSpPr/>
          <p:nvPr userDrawn="1"/>
        </p:nvGrpSpPr>
        <p:grpSpPr>
          <a:xfrm>
            <a:off x="9414789" y="2822603"/>
            <a:ext cx="482534" cy="444102"/>
            <a:chOff x="4851400" y="4646613"/>
            <a:chExt cx="538163" cy="495300"/>
          </a:xfrm>
          <a:solidFill>
            <a:schemeClr val="accent3"/>
          </a:solidFill>
        </p:grpSpPr>
        <p:sp>
          <p:nvSpPr>
            <p:cNvPr id="252" name="Freeform 72"/>
            <p:cNvSpPr>
              <a:spLocks/>
            </p:cNvSpPr>
            <p:nvPr/>
          </p:nvSpPr>
          <p:spPr bwMode="auto">
            <a:xfrm>
              <a:off x="4851400" y="4646613"/>
              <a:ext cx="257175" cy="360363"/>
            </a:xfrm>
            <a:custGeom>
              <a:avLst/>
              <a:gdLst>
                <a:gd name="T0" fmla="*/ 91 w 113"/>
                <a:gd name="T1" fmla="*/ 121 h 159"/>
                <a:gd name="T2" fmla="*/ 113 w 113"/>
                <a:gd name="T3" fmla="*/ 95 h 159"/>
                <a:gd name="T4" fmla="*/ 113 w 113"/>
                <a:gd name="T5" fmla="*/ 69 h 159"/>
                <a:gd name="T6" fmla="*/ 79 w 113"/>
                <a:gd name="T7" fmla="*/ 30 h 159"/>
                <a:gd name="T8" fmla="*/ 93 w 113"/>
                <a:gd name="T9" fmla="*/ 0 h 159"/>
                <a:gd name="T10" fmla="*/ 51 w 113"/>
                <a:gd name="T11" fmla="*/ 62 h 159"/>
                <a:gd name="T12" fmla="*/ 54 w 113"/>
                <a:gd name="T13" fmla="*/ 84 h 159"/>
                <a:gd name="T14" fmla="*/ 0 w 113"/>
                <a:gd name="T15" fmla="*/ 150 h 159"/>
                <a:gd name="T16" fmla="*/ 0 w 113"/>
                <a:gd name="T17" fmla="*/ 159 h 159"/>
                <a:gd name="T18" fmla="*/ 19 w 113"/>
                <a:gd name="T19" fmla="*/ 132 h 159"/>
                <a:gd name="T20" fmla="*/ 70 w 113"/>
                <a:gd name="T21" fmla="*/ 143 h 159"/>
                <a:gd name="T22" fmla="*/ 93 w 113"/>
                <a:gd name="T23" fmla="*/ 130 h 159"/>
                <a:gd name="T24" fmla="*/ 91 w 113"/>
                <a:gd name="T25" fmla="*/ 121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3" h="159">
                  <a:moveTo>
                    <a:pt x="91" y="121"/>
                  </a:moveTo>
                  <a:cubicBezTo>
                    <a:pt x="91" y="108"/>
                    <a:pt x="101" y="97"/>
                    <a:pt x="113" y="95"/>
                  </a:cubicBezTo>
                  <a:cubicBezTo>
                    <a:pt x="113" y="69"/>
                    <a:pt x="113" y="69"/>
                    <a:pt x="113" y="69"/>
                  </a:cubicBezTo>
                  <a:cubicBezTo>
                    <a:pt x="94" y="66"/>
                    <a:pt x="79" y="50"/>
                    <a:pt x="79" y="30"/>
                  </a:cubicBezTo>
                  <a:cubicBezTo>
                    <a:pt x="79" y="18"/>
                    <a:pt x="84" y="7"/>
                    <a:pt x="93" y="0"/>
                  </a:cubicBezTo>
                  <a:cubicBezTo>
                    <a:pt x="68" y="10"/>
                    <a:pt x="51" y="34"/>
                    <a:pt x="51" y="62"/>
                  </a:cubicBezTo>
                  <a:cubicBezTo>
                    <a:pt x="51" y="70"/>
                    <a:pt x="52" y="77"/>
                    <a:pt x="54" y="84"/>
                  </a:cubicBezTo>
                  <a:cubicBezTo>
                    <a:pt x="23" y="90"/>
                    <a:pt x="0" y="117"/>
                    <a:pt x="0" y="150"/>
                  </a:cubicBezTo>
                  <a:cubicBezTo>
                    <a:pt x="0" y="153"/>
                    <a:pt x="0" y="156"/>
                    <a:pt x="0" y="159"/>
                  </a:cubicBezTo>
                  <a:cubicBezTo>
                    <a:pt x="2" y="148"/>
                    <a:pt x="9" y="138"/>
                    <a:pt x="19" y="132"/>
                  </a:cubicBezTo>
                  <a:cubicBezTo>
                    <a:pt x="37" y="122"/>
                    <a:pt x="59" y="127"/>
                    <a:pt x="70" y="143"/>
                  </a:cubicBezTo>
                  <a:cubicBezTo>
                    <a:pt x="93" y="130"/>
                    <a:pt x="93" y="130"/>
                    <a:pt x="93" y="130"/>
                  </a:cubicBezTo>
                  <a:cubicBezTo>
                    <a:pt x="92" y="127"/>
                    <a:pt x="91" y="124"/>
                    <a:pt x="91" y="12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3" name="Freeform 73"/>
            <p:cNvSpPr>
              <a:spLocks/>
            </p:cNvSpPr>
            <p:nvPr/>
          </p:nvSpPr>
          <p:spPr bwMode="auto">
            <a:xfrm>
              <a:off x="5130800" y="4646613"/>
              <a:ext cx="258763" cy="360363"/>
            </a:xfrm>
            <a:custGeom>
              <a:avLst/>
              <a:gdLst>
                <a:gd name="T0" fmla="*/ 59 w 114"/>
                <a:gd name="T1" fmla="*/ 84 h 159"/>
                <a:gd name="T2" fmla="*/ 63 w 114"/>
                <a:gd name="T3" fmla="*/ 62 h 159"/>
                <a:gd name="T4" fmla="*/ 21 w 114"/>
                <a:gd name="T5" fmla="*/ 0 h 159"/>
                <a:gd name="T6" fmla="*/ 35 w 114"/>
                <a:gd name="T7" fmla="*/ 30 h 159"/>
                <a:gd name="T8" fmla="*/ 0 w 114"/>
                <a:gd name="T9" fmla="*/ 69 h 159"/>
                <a:gd name="T10" fmla="*/ 0 w 114"/>
                <a:gd name="T11" fmla="*/ 95 h 159"/>
                <a:gd name="T12" fmla="*/ 22 w 114"/>
                <a:gd name="T13" fmla="*/ 121 h 159"/>
                <a:gd name="T14" fmla="*/ 21 w 114"/>
                <a:gd name="T15" fmla="*/ 130 h 159"/>
                <a:gd name="T16" fmla="*/ 43 w 114"/>
                <a:gd name="T17" fmla="*/ 143 h 159"/>
                <a:gd name="T18" fmla="*/ 94 w 114"/>
                <a:gd name="T19" fmla="*/ 132 h 159"/>
                <a:gd name="T20" fmla="*/ 113 w 114"/>
                <a:gd name="T21" fmla="*/ 159 h 159"/>
                <a:gd name="T22" fmla="*/ 114 w 114"/>
                <a:gd name="T23" fmla="*/ 150 h 159"/>
                <a:gd name="T24" fmla="*/ 59 w 114"/>
                <a:gd name="T25" fmla="*/ 84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4" h="159">
                  <a:moveTo>
                    <a:pt x="59" y="84"/>
                  </a:moveTo>
                  <a:cubicBezTo>
                    <a:pt x="61" y="77"/>
                    <a:pt x="63" y="70"/>
                    <a:pt x="63" y="62"/>
                  </a:cubicBezTo>
                  <a:cubicBezTo>
                    <a:pt x="63" y="34"/>
                    <a:pt x="45" y="10"/>
                    <a:pt x="21" y="0"/>
                  </a:cubicBezTo>
                  <a:cubicBezTo>
                    <a:pt x="29" y="7"/>
                    <a:pt x="35" y="18"/>
                    <a:pt x="35" y="30"/>
                  </a:cubicBezTo>
                  <a:cubicBezTo>
                    <a:pt x="35" y="50"/>
                    <a:pt x="20" y="66"/>
                    <a:pt x="0" y="69"/>
                  </a:cubicBezTo>
                  <a:cubicBezTo>
                    <a:pt x="0" y="95"/>
                    <a:pt x="0" y="95"/>
                    <a:pt x="0" y="95"/>
                  </a:cubicBezTo>
                  <a:cubicBezTo>
                    <a:pt x="13" y="97"/>
                    <a:pt x="22" y="108"/>
                    <a:pt x="22" y="121"/>
                  </a:cubicBezTo>
                  <a:cubicBezTo>
                    <a:pt x="22" y="124"/>
                    <a:pt x="21" y="127"/>
                    <a:pt x="21" y="130"/>
                  </a:cubicBezTo>
                  <a:cubicBezTo>
                    <a:pt x="43" y="143"/>
                    <a:pt x="43" y="143"/>
                    <a:pt x="43" y="143"/>
                  </a:cubicBezTo>
                  <a:cubicBezTo>
                    <a:pt x="55" y="127"/>
                    <a:pt x="77" y="122"/>
                    <a:pt x="94" y="132"/>
                  </a:cubicBezTo>
                  <a:cubicBezTo>
                    <a:pt x="105" y="138"/>
                    <a:pt x="111" y="148"/>
                    <a:pt x="113" y="159"/>
                  </a:cubicBezTo>
                  <a:cubicBezTo>
                    <a:pt x="114" y="156"/>
                    <a:pt x="114" y="153"/>
                    <a:pt x="114" y="150"/>
                  </a:cubicBezTo>
                  <a:cubicBezTo>
                    <a:pt x="114" y="117"/>
                    <a:pt x="90" y="90"/>
                    <a:pt x="59"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4" name="Freeform 74"/>
            <p:cNvSpPr>
              <a:spLocks/>
            </p:cNvSpPr>
            <p:nvPr/>
          </p:nvSpPr>
          <p:spPr bwMode="auto">
            <a:xfrm>
              <a:off x="4911725" y="4959350"/>
              <a:ext cx="419100" cy="182563"/>
            </a:xfrm>
            <a:custGeom>
              <a:avLst/>
              <a:gdLst>
                <a:gd name="T0" fmla="*/ 152 w 185"/>
                <a:gd name="T1" fmla="*/ 63 h 80"/>
                <a:gd name="T2" fmla="*/ 135 w 185"/>
                <a:gd name="T3" fmla="*/ 13 h 80"/>
                <a:gd name="T4" fmla="*/ 112 w 185"/>
                <a:gd name="T5" fmla="*/ 0 h 80"/>
                <a:gd name="T6" fmla="*/ 92 w 185"/>
                <a:gd name="T7" fmla="*/ 10 h 80"/>
                <a:gd name="T8" fmla="*/ 72 w 185"/>
                <a:gd name="T9" fmla="*/ 0 h 80"/>
                <a:gd name="T10" fmla="*/ 49 w 185"/>
                <a:gd name="T11" fmla="*/ 13 h 80"/>
                <a:gd name="T12" fmla="*/ 33 w 185"/>
                <a:gd name="T13" fmla="*/ 63 h 80"/>
                <a:gd name="T14" fmla="*/ 0 w 185"/>
                <a:gd name="T15" fmla="*/ 66 h 80"/>
                <a:gd name="T16" fmla="*/ 41 w 185"/>
                <a:gd name="T17" fmla="*/ 80 h 80"/>
                <a:gd name="T18" fmla="*/ 92 w 185"/>
                <a:gd name="T19" fmla="*/ 57 h 80"/>
                <a:gd name="T20" fmla="*/ 143 w 185"/>
                <a:gd name="T21" fmla="*/ 80 h 80"/>
                <a:gd name="T22" fmla="*/ 185 w 185"/>
                <a:gd name="T23" fmla="*/ 66 h 80"/>
                <a:gd name="T24" fmla="*/ 152 w 185"/>
                <a:gd name="T25" fmla="*/ 6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5" h="80">
                  <a:moveTo>
                    <a:pt x="152" y="63"/>
                  </a:moveTo>
                  <a:cubicBezTo>
                    <a:pt x="134" y="53"/>
                    <a:pt x="127" y="31"/>
                    <a:pt x="135" y="13"/>
                  </a:cubicBezTo>
                  <a:cubicBezTo>
                    <a:pt x="112" y="0"/>
                    <a:pt x="112" y="0"/>
                    <a:pt x="112" y="0"/>
                  </a:cubicBezTo>
                  <a:cubicBezTo>
                    <a:pt x="108" y="6"/>
                    <a:pt x="100" y="10"/>
                    <a:pt x="92" y="10"/>
                  </a:cubicBezTo>
                  <a:cubicBezTo>
                    <a:pt x="84" y="10"/>
                    <a:pt x="77" y="6"/>
                    <a:pt x="72" y="0"/>
                  </a:cubicBezTo>
                  <a:cubicBezTo>
                    <a:pt x="49" y="13"/>
                    <a:pt x="49" y="13"/>
                    <a:pt x="49" y="13"/>
                  </a:cubicBezTo>
                  <a:cubicBezTo>
                    <a:pt x="57" y="31"/>
                    <a:pt x="50" y="53"/>
                    <a:pt x="33" y="63"/>
                  </a:cubicBezTo>
                  <a:cubicBezTo>
                    <a:pt x="22" y="69"/>
                    <a:pt x="10" y="70"/>
                    <a:pt x="0" y="66"/>
                  </a:cubicBezTo>
                  <a:cubicBezTo>
                    <a:pt x="11" y="75"/>
                    <a:pt x="26" y="80"/>
                    <a:pt x="41" y="80"/>
                  </a:cubicBezTo>
                  <a:cubicBezTo>
                    <a:pt x="62" y="80"/>
                    <a:pt x="80" y="71"/>
                    <a:pt x="92" y="57"/>
                  </a:cubicBezTo>
                  <a:cubicBezTo>
                    <a:pt x="105" y="71"/>
                    <a:pt x="123" y="80"/>
                    <a:pt x="143" y="80"/>
                  </a:cubicBezTo>
                  <a:cubicBezTo>
                    <a:pt x="159" y="80"/>
                    <a:pt x="173" y="75"/>
                    <a:pt x="185" y="66"/>
                  </a:cubicBezTo>
                  <a:cubicBezTo>
                    <a:pt x="174" y="70"/>
                    <a:pt x="162" y="69"/>
                    <a:pt x="152" y="6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5" name="Freeform 75"/>
            <p:cNvSpPr>
              <a:spLocks/>
            </p:cNvSpPr>
            <p:nvPr/>
          </p:nvSpPr>
          <p:spPr bwMode="auto">
            <a:xfrm>
              <a:off x="5060950" y="4732338"/>
              <a:ext cx="120650" cy="38100"/>
            </a:xfrm>
            <a:custGeom>
              <a:avLst/>
              <a:gdLst>
                <a:gd name="T0" fmla="*/ 12 w 53"/>
                <a:gd name="T1" fmla="*/ 17 h 17"/>
                <a:gd name="T2" fmla="*/ 26 w 53"/>
                <a:gd name="T3" fmla="*/ 15 h 17"/>
                <a:gd name="T4" fmla="*/ 41 w 53"/>
                <a:gd name="T5" fmla="*/ 17 h 17"/>
                <a:gd name="T6" fmla="*/ 53 w 53"/>
                <a:gd name="T7" fmla="*/ 4 h 17"/>
                <a:gd name="T8" fmla="*/ 26 w 53"/>
                <a:gd name="T9" fmla="*/ 0 h 17"/>
                <a:gd name="T10" fmla="*/ 0 w 53"/>
                <a:gd name="T11" fmla="*/ 4 h 17"/>
                <a:gd name="T12" fmla="*/ 12 w 53"/>
                <a:gd name="T13" fmla="*/ 17 h 17"/>
              </a:gdLst>
              <a:ahLst/>
              <a:cxnLst>
                <a:cxn ang="0">
                  <a:pos x="T0" y="T1"/>
                </a:cxn>
                <a:cxn ang="0">
                  <a:pos x="T2" y="T3"/>
                </a:cxn>
                <a:cxn ang="0">
                  <a:pos x="T4" y="T5"/>
                </a:cxn>
                <a:cxn ang="0">
                  <a:pos x="T6" y="T7"/>
                </a:cxn>
                <a:cxn ang="0">
                  <a:pos x="T8" y="T9"/>
                </a:cxn>
                <a:cxn ang="0">
                  <a:pos x="T10" y="T11"/>
                </a:cxn>
                <a:cxn ang="0">
                  <a:pos x="T12" y="T13"/>
                </a:cxn>
              </a:cxnLst>
              <a:rect l="0" t="0" r="r" b="b"/>
              <a:pathLst>
                <a:path w="53" h="17">
                  <a:moveTo>
                    <a:pt x="12" y="17"/>
                  </a:moveTo>
                  <a:cubicBezTo>
                    <a:pt x="16" y="16"/>
                    <a:pt x="21" y="15"/>
                    <a:pt x="26" y="15"/>
                  </a:cubicBezTo>
                  <a:cubicBezTo>
                    <a:pt x="31" y="15"/>
                    <a:pt x="36" y="16"/>
                    <a:pt x="41" y="17"/>
                  </a:cubicBezTo>
                  <a:cubicBezTo>
                    <a:pt x="46" y="14"/>
                    <a:pt x="50" y="10"/>
                    <a:pt x="53" y="4"/>
                  </a:cubicBezTo>
                  <a:cubicBezTo>
                    <a:pt x="44" y="2"/>
                    <a:pt x="35" y="0"/>
                    <a:pt x="26" y="0"/>
                  </a:cubicBezTo>
                  <a:cubicBezTo>
                    <a:pt x="17" y="0"/>
                    <a:pt x="8" y="2"/>
                    <a:pt x="0" y="4"/>
                  </a:cubicBezTo>
                  <a:cubicBezTo>
                    <a:pt x="2" y="10"/>
                    <a:pt x="7" y="14"/>
                    <a:pt x="12"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6" name="Freeform 76"/>
            <p:cNvSpPr>
              <a:spLocks/>
            </p:cNvSpPr>
            <p:nvPr/>
          </p:nvSpPr>
          <p:spPr bwMode="auto">
            <a:xfrm>
              <a:off x="5233988" y="4957763"/>
              <a:ext cx="69850" cy="104775"/>
            </a:xfrm>
            <a:custGeom>
              <a:avLst/>
              <a:gdLst>
                <a:gd name="T0" fmla="*/ 31 w 31"/>
                <a:gd name="T1" fmla="*/ 0 h 46"/>
                <a:gd name="T2" fmla="*/ 29 w 31"/>
                <a:gd name="T3" fmla="*/ 0 h 46"/>
                <a:gd name="T4" fmla="*/ 15 w 31"/>
                <a:gd name="T5" fmla="*/ 4 h 46"/>
                <a:gd name="T6" fmla="*/ 0 w 31"/>
                <a:gd name="T7" fmla="*/ 30 h 46"/>
                <a:gd name="T8" fmla="*/ 5 w 31"/>
                <a:gd name="T9" fmla="*/ 46 h 46"/>
                <a:gd name="T10" fmla="*/ 31 w 31"/>
                <a:gd name="T11" fmla="*/ 0 h 46"/>
              </a:gdLst>
              <a:ahLst/>
              <a:cxnLst>
                <a:cxn ang="0">
                  <a:pos x="T0" y="T1"/>
                </a:cxn>
                <a:cxn ang="0">
                  <a:pos x="T2" y="T3"/>
                </a:cxn>
                <a:cxn ang="0">
                  <a:pos x="T4" y="T5"/>
                </a:cxn>
                <a:cxn ang="0">
                  <a:pos x="T6" y="T7"/>
                </a:cxn>
                <a:cxn ang="0">
                  <a:pos x="T8" y="T9"/>
                </a:cxn>
                <a:cxn ang="0">
                  <a:pos x="T10" y="T11"/>
                </a:cxn>
              </a:cxnLst>
              <a:rect l="0" t="0" r="r" b="b"/>
              <a:pathLst>
                <a:path w="31" h="46">
                  <a:moveTo>
                    <a:pt x="31" y="0"/>
                  </a:moveTo>
                  <a:cubicBezTo>
                    <a:pt x="31" y="0"/>
                    <a:pt x="30" y="0"/>
                    <a:pt x="29" y="0"/>
                  </a:cubicBezTo>
                  <a:cubicBezTo>
                    <a:pt x="24" y="0"/>
                    <a:pt x="19" y="2"/>
                    <a:pt x="15" y="4"/>
                  </a:cubicBezTo>
                  <a:cubicBezTo>
                    <a:pt x="12" y="14"/>
                    <a:pt x="7" y="22"/>
                    <a:pt x="0" y="30"/>
                  </a:cubicBezTo>
                  <a:cubicBezTo>
                    <a:pt x="0" y="35"/>
                    <a:pt x="2" y="41"/>
                    <a:pt x="5" y="46"/>
                  </a:cubicBezTo>
                  <a:cubicBezTo>
                    <a:pt x="18" y="34"/>
                    <a:pt x="28" y="1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7" name="Freeform 77"/>
            <p:cNvSpPr>
              <a:spLocks/>
            </p:cNvSpPr>
            <p:nvPr/>
          </p:nvSpPr>
          <p:spPr bwMode="auto">
            <a:xfrm>
              <a:off x="4935538" y="4957763"/>
              <a:ext cx="71438" cy="104775"/>
            </a:xfrm>
            <a:custGeom>
              <a:avLst/>
              <a:gdLst>
                <a:gd name="T0" fmla="*/ 17 w 31"/>
                <a:gd name="T1" fmla="*/ 4 h 46"/>
                <a:gd name="T2" fmla="*/ 2 w 31"/>
                <a:gd name="T3" fmla="*/ 0 h 46"/>
                <a:gd name="T4" fmla="*/ 0 w 31"/>
                <a:gd name="T5" fmla="*/ 0 h 46"/>
                <a:gd name="T6" fmla="*/ 26 w 31"/>
                <a:gd name="T7" fmla="*/ 46 h 46"/>
                <a:gd name="T8" fmla="*/ 31 w 31"/>
                <a:gd name="T9" fmla="*/ 30 h 46"/>
                <a:gd name="T10" fmla="*/ 17 w 31"/>
                <a:gd name="T11" fmla="*/ 4 h 46"/>
              </a:gdLst>
              <a:ahLst/>
              <a:cxnLst>
                <a:cxn ang="0">
                  <a:pos x="T0" y="T1"/>
                </a:cxn>
                <a:cxn ang="0">
                  <a:pos x="T2" y="T3"/>
                </a:cxn>
                <a:cxn ang="0">
                  <a:pos x="T4" y="T5"/>
                </a:cxn>
                <a:cxn ang="0">
                  <a:pos x="T6" y="T7"/>
                </a:cxn>
                <a:cxn ang="0">
                  <a:pos x="T8" y="T9"/>
                </a:cxn>
                <a:cxn ang="0">
                  <a:pos x="T10" y="T11"/>
                </a:cxn>
              </a:cxnLst>
              <a:rect l="0" t="0" r="r" b="b"/>
              <a:pathLst>
                <a:path w="31" h="46">
                  <a:moveTo>
                    <a:pt x="17" y="4"/>
                  </a:moveTo>
                  <a:cubicBezTo>
                    <a:pt x="12" y="2"/>
                    <a:pt x="7" y="0"/>
                    <a:pt x="2" y="0"/>
                  </a:cubicBezTo>
                  <a:cubicBezTo>
                    <a:pt x="1" y="0"/>
                    <a:pt x="1" y="0"/>
                    <a:pt x="0" y="0"/>
                  </a:cubicBezTo>
                  <a:cubicBezTo>
                    <a:pt x="4" y="18"/>
                    <a:pt x="13" y="34"/>
                    <a:pt x="26" y="46"/>
                  </a:cubicBezTo>
                  <a:cubicBezTo>
                    <a:pt x="30" y="41"/>
                    <a:pt x="31" y="35"/>
                    <a:pt x="31" y="30"/>
                  </a:cubicBezTo>
                  <a:cubicBezTo>
                    <a:pt x="25" y="22"/>
                    <a:pt x="20" y="14"/>
                    <a:pt x="17"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138" name="Freeform 31"/>
          <p:cNvSpPr>
            <a:spLocks noEditPoints="1"/>
          </p:cNvSpPr>
          <p:nvPr userDrawn="1"/>
        </p:nvSpPr>
        <p:spPr bwMode="auto">
          <a:xfrm>
            <a:off x="10417188" y="5923828"/>
            <a:ext cx="477897" cy="448995"/>
          </a:xfrm>
          <a:custGeom>
            <a:avLst/>
            <a:gdLst>
              <a:gd name="T0" fmla="*/ 212 w 424"/>
              <a:gd name="T1" fmla="*/ 73 h 398"/>
              <a:gd name="T2" fmla="*/ 46 w 424"/>
              <a:gd name="T3" fmla="*/ 239 h 398"/>
              <a:gd name="T4" fmla="*/ 46 w 424"/>
              <a:gd name="T5" fmla="*/ 371 h 398"/>
              <a:gd name="T6" fmla="*/ 73 w 424"/>
              <a:gd name="T7" fmla="*/ 398 h 398"/>
              <a:gd name="T8" fmla="*/ 172 w 424"/>
              <a:gd name="T9" fmla="*/ 398 h 398"/>
              <a:gd name="T10" fmla="*/ 172 w 424"/>
              <a:gd name="T11" fmla="*/ 285 h 398"/>
              <a:gd name="T12" fmla="*/ 186 w 424"/>
              <a:gd name="T13" fmla="*/ 272 h 398"/>
              <a:gd name="T14" fmla="*/ 239 w 424"/>
              <a:gd name="T15" fmla="*/ 272 h 398"/>
              <a:gd name="T16" fmla="*/ 252 w 424"/>
              <a:gd name="T17" fmla="*/ 285 h 398"/>
              <a:gd name="T18" fmla="*/ 252 w 424"/>
              <a:gd name="T19" fmla="*/ 398 h 398"/>
              <a:gd name="T20" fmla="*/ 351 w 424"/>
              <a:gd name="T21" fmla="*/ 398 h 398"/>
              <a:gd name="T22" fmla="*/ 378 w 424"/>
              <a:gd name="T23" fmla="*/ 371 h 398"/>
              <a:gd name="T24" fmla="*/ 378 w 424"/>
              <a:gd name="T25" fmla="*/ 239 h 398"/>
              <a:gd name="T26" fmla="*/ 212 w 424"/>
              <a:gd name="T27" fmla="*/ 73 h 398"/>
              <a:gd name="T28" fmla="*/ 226 w 424"/>
              <a:gd name="T29" fmla="*/ 6 h 398"/>
              <a:gd name="T30" fmla="*/ 418 w 424"/>
              <a:gd name="T31" fmla="*/ 198 h 398"/>
              <a:gd name="T32" fmla="*/ 424 w 424"/>
              <a:gd name="T33" fmla="*/ 212 h 398"/>
              <a:gd name="T34" fmla="*/ 404 w 424"/>
              <a:gd name="T35" fmla="*/ 232 h 398"/>
              <a:gd name="T36" fmla="*/ 390 w 424"/>
              <a:gd name="T37" fmla="*/ 226 h 398"/>
              <a:gd name="T38" fmla="*/ 212 w 424"/>
              <a:gd name="T39" fmla="*/ 48 h 398"/>
              <a:gd name="T40" fmla="*/ 34 w 424"/>
              <a:gd name="T41" fmla="*/ 226 h 398"/>
              <a:gd name="T42" fmla="*/ 20 w 424"/>
              <a:gd name="T43" fmla="*/ 232 h 398"/>
              <a:gd name="T44" fmla="*/ 0 w 424"/>
              <a:gd name="T45" fmla="*/ 212 h 398"/>
              <a:gd name="T46" fmla="*/ 6 w 424"/>
              <a:gd name="T47" fmla="*/ 198 h 398"/>
              <a:gd name="T48" fmla="*/ 198 w 424"/>
              <a:gd name="T49" fmla="*/ 6 h 398"/>
              <a:gd name="T50" fmla="*/ 212 w 424"/>
              <a:gd name="T51" fmla="*/ 0 h 398"/>
              <a:gd name="T52" fmla="*/ 226 w 424"/>
              <a:gd name="T53" fmla="*/ 6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4" h="398">
                <a:moveTo>
                  <a:pt x="212" y="73"/>
                </a:moveTo>
                <a:cubicBezTo>
                  <a:pt x="46" y="239"/>
                  <a:pt x="46" y="239"/>
                  <a:pt x="46" y="239"/>
                </a:cubicBezTo>
                <a:cubicBezTo>
                  <a:pt x="46" y="371"/>
                  <a:pt x="46" y="371"/>
                  <a:pt x="46" y="371"/>
                </a:cubicBezTo>
                <a:cubicBezTo>
                  <a:pt x="46" y="386"/>
                  <a:pt x="58" y="398"/>
                  <a:pt x="73" y="398"/>
                </a:cubicBezTo>
                <a:cubicBezTo>
                  <a:pt x="172" y="398"/>
                  <a:pt x="172" y="398"/>
                  <a:pt x="172" y="398"/>
                </a:cubicBezTo>
                <a:cubicBezTo>
                  <a:pt x="172" y="285"/>
                  <a:pt x="172" y="285"/>
                  <a:pt x="172" y="285"/>
                </a:cubicBezTo>
                <a:cubicBezTo>
                  <a:pt x="172" y="278"/>
                  <a:pt x="178" y="272"/>
                  <a:pt x="186" y="272"/>
                </a:cubicBezTo>
                <a:cubicBezTo>
                  <a:pt x="239" y="272"/>
                  <a:pt x="239" y="272"/>
                  <a:pt x="239" y="272"/>
                </a:cubicBezTo>
                <a:cubicBezTo>
                  <a:pt x="246" y="272"/>
                  <a:pt x="252" y="278"/>
                  <a:pt x="252" y="285"/>
                </a:cubicBezTo>
                <a:cubicBezTo>
                  <a:pt x="252" y="398"/>
                  <a:pt x="252" y="398"/>
                  <a:pt x="252" y="398"/>
                </a:cubicBezTo>
                <a:cubicBezTo>
                  <a:pt x="351" y="398"/>
                  <a:pt x="351" y="398"/>
                  <a:pt x="351" y="398"/>
                </a:cubicBezTo>
                <a:cubicBezTo>
                  <a:pt x="366" y="398"/>
                  <a:pt x="378" y="386"/>
                  <a:pt x="378" y="371"/>
                </a:cubicBezTo>
                <a:cubicBezTo>
                  <a:pt x="378" y="239"/>
                  <a:pt x="378" y="239"/>
                  <a:pt x="378" y="239"/>
                </a:cubicBezTo>
                <a:cubicBezTo>
                  <a:pt x="212" y="73"/>
                  <a:pt x="212" y="73"/>
                  <a:pt x="212" y="73"/>
                </a:cubicBezTo>
                <a:close/>
                <a:moveTo>
                  <a:pt x="226" y="6"/>
                </a:moveTo>
                <a:cubicBezTo>
                  <a:pt x="418" y="198"/>
                  <a:pt x="418" y="198"/>
                  <a:pt x="418" y="198"/>
                </a:cubicBezTo>
                <a:cubicBezTo>
                  <a:pt x="422" y="202"/>
                  <a:pt x="424" y="207"/>
                  <a:pt x="424" y="212"/>
                </a:cubicBezTo>
                <a:cubicBezTo>
                  <a:pt x="424" y="223"/>
                  <a:pt x="415" y="232"/>
                  <a:pt x="404" y="232"/>
                </a:cubicBezTo>
                <a:cubicBezTo>
                  <a:pt x="399" y="232"/>
                  <a:pt x="394" y="230"/>
                  <a:pt x="390" y="226"/>
                </a:cubicBezTo>
                <a:cubicBezTo>
                  <a:pt x="212" y="48"/>
                  <a:pt x="212" y="48"/>
                  <a:pt x="212" y="48"/>
                </a:cubicBezTo>
                <a:cubicBezTo>
                  <a:pt x="34" y="226"/>
                  <a:pt x="34" y="226"/>
                  <a:pt x="34" y="226"/>
                </a:cubicBezTo>
                <a:cubicBezTo>
                  <a:pt x="30" y="230"/>
                  <a:pt x="25" y="232"/>
                  <a:pt x="20" y="232"/>
                </a:cubicBezTo>
                <a:cubicBezTo>
                  <a:pt x="9" y="232"/>
                  <a:pt x="0" y="223"/>
                  <a:pt x="0" y="212"/>
                </a:cubicBezTo>
                <a:cubicBezTo>
                  <a:pt x="0" y="207"/>
                  <a:pt x="2" y="202"/>
                  <a:pt x="6" y="198"/>
                </a:cubicBezTo>
                <a:cubicBezTo>
                  <a:pt x="198" y="6"/>
                  <a:pt x="198" y="6"/>
                  <a:pt x="198" y="6"/>
                </a:cubicBezTo>
                <a:cubicBezTo>
                  <a:pt x="202" y="3"/>
                  <a:pt x="207" y="0"/>
                  <a:pt x="212" y="0"/>
                </a:cubicBezTo>
                <a:cubicBezTo>
                  <a:pt x="218" y="0"/>
                  <a:pt x="223" y="3"/>
                  <a:pt x="226" y="6"/>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80" name="Group 179"/>
          <p:cNvGrpSpPr/>
          <p:nvPr userDrawn="1"/>
        </p:nvGrpSpPr>
        <p:grpSpPr>
          <a:xfrm>
            <a:off x="10409809" y="5294464"/>
            <a:ext cx="492655" cy="471395"/>
            <a:chOff x="4565650" y="1778000"/>
            <a:chExt cx="846138" cy="809626"/>
          </a:xfrm>
          <a:solidFill>
            <a:schemeClr val="accent6"/>
          </a:solidFill>
        </p:grpSpPr>
        <p:sp>
          <p:nvSpPr>
            <p:cNvPr id="181" name="Rectangle 42"/>
            <p:cNvSpPr>
              <a:spLocks noChangeArrowheads="1"/>
            </p:cNvSpPr>
            <p:nvPr/>
          </p:nvSpPr>
          <p:spPr bwMode="auto">
            <a:xfrm>
              <a:off x="5203825" y="1919288"/>
              <a:ext cx="146050" cy="762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43"/>
            <p:cNvSpPr>
              <a:spLocks noEditPoints="1"/>
            </p:cNvSpPr>
            <p:nvPr/>
          </p:nvSpPr>
          <p:spPr bwMode="auto">
            <a:xfrm>
              <a:off x="4565650" y="1931988"/>
              <a:ext cx="846138" cy="655638"/>
            </a:xfrm>
            <a:custGeom>
              <a:avLst/>
              <a:gdLst>
                <a:gd name="T0" fmla="*/ 260 w 281"/>
                <a:gd name="T1" fmla="*/ 38 h 217"/>
                <a:gd name="T2" fmla="*/ 212 w 281"/>
                <a:gd name="T3" fmla="*/ 38 h 217"/>
                <a:gd name="T4" fmla="*/ 211 w 281"/>
                <a:gd name="T5" fmla="*/ 140 h 217"/>
                <a:gd name="T6" fmla="*/ 176 w 281"/>
                <a:gd name="T7" fmla="*/ 140 h 217"/>
                <a:gd name="T8" fmla="*/ 200 w 281"/>
                <a:gd name="T9" fmla="*/ 87 h 217"/>
                <a:gd name="T10" fmla="*/ 200 w 281"/>
                <a:gd name="T11" fmla="*/ 78 h 217"/>
                <a:gd name="T12" fmla="*/ 62 w 281"/>
                <a:gd name="T13" fmla="*/ 78 h 217"/>
                <a:gd name="T14" fmla="*/ 62 w 281"/>
                <a:gd name="T15" fmla="*/ 87 h 217"/>
                <a:gd name="T16" fmla="*/ 86 w 281"/>
                <a:gd name="T17" fmla="*/ 140 h 217"/>
                <a:gd name="T18" fmla="*/ 45 w 281"/>
                <a:gd name="T19" fmla="*/ 140 h 217"/>
                <a:gd name="T20" fmla="*/ 41 w 281"/>
                <a:gd name="T21" fmla="*/ 126 h 217"/>
                <a:gd name="T22" fmla="*/ 41 w 281"/>
                <a:gd name="T23" fmla="*/ 43 h 217"/>
                <a:gd name="T24" fmla="*/ 67 w 281"/>
                <a:gd name="T25" fmla="*/ 17 h 217"/>
                <a:gd name="T26" fmla="*/ 93 w 281"/>
                <a:gd name="T27" fmla="*/ 17 h 217"/>
                <a:gd name="T28" fmla="*/ 107 w 281"/>
                <a:gd name="T29" fmla="*/ 22 h 217"/>
                <a:gd name="T30" fmla="*/ 69 w 281"/>
                <a:gd name="T31" fmla="*/ 57 h 217"/>
                <a:gd name="T32" fmla="*/ 193 w 281"/>
                <a:gd name="T33" fmla="*/ 57 h 217"/>
                <a:gd name="T34" fmla="*/ 131 w 281"/>
                <a:gd name="T35" fmla="*/ 18 h 217"/>
                <a:gd name="T36" fmla="*/ 127 w 281"/>
                <a:gd name="T37" fmla="*/ 18 h 217"/>
                <a:gd name="T38" fmla="*/ 93 w 281"/>
                <a:gd name="T39" fmla="*/ 0 h 217"/>
                <a:gd name="T40" fmla="*/ 67 w 281"/>
                <a:gd name="T41" fmla="*/ 0 h 217"/>
                <a:gd name="T42" fmla="*/ 24 w 281"/>
                <a:gd name="T43" fmla="*/ 43 h 217"/>
                <a:gd name="T44" fmla="*/ 24 w 281"/>
                <a:gd name="T45" fmla="*/ 126 h 217"/>
                <a:gd name="T46" fmla="*/ 27 w 281"/>
                <a:gd name="T47" fmla="*/ 140 h 217"/>
                <a:gd name="T48" fmla="*/ 0 w 281"/>
                <a:gd name="T49" fmla="*/ 140 h 217"/>
                <a:gd name="T50" fmla="*/ 0 w 281"/>
                <a:gd name="T51" fmla="*/ 217 h 217"/>
                <a:gd name="T52" fmla="*/ 106 w 281"/>
                <a:gd name="T53" fmla="*/ 217 h 217"/>
                <a:gd name="T54" fmla="*/ 106 w 281"/>
                <a:gd name="T55" fmla="*/ 195 h 217"/>
                <a:gd name="T56" fmla="*/ 192 w 281"/>
                <a:gd name="T57" fmla="*/ 195 h 217"/>
                <a:gd name="T58" fmla="*/ 192 w 281"/>
                <a:gd name="T59" fmla="*/ 217 h 217"/>
                <a:gd name="T60" fmla="*/ 281 w 281"/>
                <a:gd name="T61" fmla="*/ 217 h 217"/>
                <a:gd name="T62" fmla="*/ 281 w 281"/>
                <a:gd name="T63" fmla="*/ 140 h 217"/>
                <a:gd name="T64" fmla="*/ 261 w 281"/>
                <a:gd name="T65" fmla="*/ 140 h 217"/>
                <a:gd name="T66" fmla="*/ 260 w 281"/>
                <a:gd name="T67" fmla="*/ 38 h 217"/>
                <a:gd name="T68" fmla="*/ 68 w 281"/>
                <a:gd name="T69" fmla="*/ 175 h 217"/>
                <a:gd name="T70" fmla="*/ 20 w 281"/>
                <a:gd name="T71" fmla="*/ 175 h 217"/>
                <a:gd name="T72" fmla="*/ 20 w 281"/>
                <a:gd name="T73" fmla="*/ 152 h 217"/>
                <a:gd name="T74" fmla="*/ 68 w 281"/>
                <a:gd name="T75" fmla="*/ 152 h 217"/>
                <a:gd name="T76" fmla="*/ 68 w 281"/>
                <a:gd name="T77" fmla="*/ 175 h 217"/>
                <a:gd name="T78" fmla="*/ 133 w 281"/>
                <a:gd name="T79" fmla="*/ 175 h 217"/>
                <a:gd name="T80" fmla="*/ 86 w 281"/>
                <a:gd name="T81" fmla="*/ 175 h 217"/>
                <a:gd name="T82" fmla="*/ 86 w 281"/>
                <a:gd name="T83" fmla="*/ 152 h 217"/>
                <a:gd name="T84" fmla="*/ 133 w 281"/>
                <a:gd name="T85" fmla="*/ 152 h 217"/>
                <a:gd name="T86" fmla="*/ 133 w 281"/>
                <a:gd name="T87" fmla="*/ 175 h 217"/>
                <a:gd name="T88" fmla="*/ 198 w 281"/>
                <a:gd name="T89" fmla="*/ 175 h 217"/>
                <a:gd name="T90" fmla="*/ 151 w 281"/>
                <a:gd name="T91" fmla="*/ 175 h 217"/>
                <a:gd name="T92" fmla="*/ 151 w 281"/>
                <a:gd name="T93" fmla="*/ 152 h 217"/>
                <a:gd name="T94" fmla="*/ 198 w 281"/>
                <a:gd name="T95" fmla="*/ 152 h 217"/>
                <a:gd name="T96" fmla="*/ 198 w 281"/>
                <a:gd name="T97" fmla="*/ 175 h 217"/>
                <a:gd name="T98" fmla="*/ 263 w 281"/>
                <a:gd name="T99" fmla="*/ 175 h 217"/>
                <a:gd name="T100" fmla="*/ 216 w 281"/>
                <a:gd name="T101" fmla="*/ 175 h 217"/>
                <a:gd name="T102" fmla="*/ 216 w 281"/>
                <a:gd name="T103" fmla="*/ 152 h 217"/>
                <a:gd name="T104" fmla="*/ 263 w 281"/>
                <a:gd name="T105" fmla="*/ 152 h 217"/>
                <a:gd name="T106" fmla="*/ 263 w 281"/>
                <a:gd name="T107" fmla="*/ 175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81" h="217">
                  <a:moveTo>
                    <a:pt x="260" y="38"/>
                  </a:moveTo>
                  <a:cubicBezTo>
                    <a:pt x="212" y="38"/>
                    <a:pt x="212" y="38"/>
                    <a:pt x="212" y="38"/>
                  </a:cubicBezTo>
                  <a:cubicBezTo>
                    <a:pt x="211" y="140"/>
                    <a:pt x="211" y="140"/>
                    <a:pt x="211" y="140"/>
                  </a:cubicBezTo>
                  <a:cubicBezTo>
                    <a:pt x="176" y="140"/>
                    <a:pt x="176" y="140"/>
                    <a:pt x="176" y="140"/>
                  </a:cubicBezTo>
                  <a:cubicBezTo>
                    <a:pt x="191" y="127"/>
                    <a:pt x="200" y="108"/>
                    <a:pt x="200" y="87"/>
                  </a:cubicBezTo>
                  <a:cubicBezTo>
                    <a:pt x="200" y="84"/>
                    <a:pt x="200" y="81"/>
                    <a:pt x="200" y="78"/>
                  </a:cubicBezTo>
                  <a:cubicBezTo>
                    <a:pt x="62" y="78"/>
                    <a:pt x="62" y="78"/>
                    <a:pt x="62" y="78"/>
                  </a:cubicBezTo>
                  <a:cubicBezTo>
                    <a:pt x="62" y="81"/>
                    <a:pt x="62" y="84"/>
                    <a:pt x="62" y="87"/>
                  </a:cubicBezTo>
                  <a:cubicBezTo>
                    <a:pt x="62" y="108"/>
                    <a:pt x="71" y="127"/>
                    <a:pt x="86" y="140"/>
                  </a:cubicBezTo>
                  <a:cubicBezTo>
                    <a:pt x="45" y="140"/>
                    <a:pt x="45" y="140"/>
                    <a:pt x="45" y="140"/>
                  </a:cubicBezTo>
                  <a:cubicBezTo>
                    <a:pt x="43" y="136"/>
                    <a:pt x="41" y="131"/>
                    <a:pt x="41" y="126"/>
                  </a:cubicBezTo>
                  <a:cubicBezTo>
                    <a:pt x="41" y="43"/>
                    <a:pt x="41" y="43"/>
                    <a:pt x="41" y="43"/>
                  </a:cubicBezTo>
                  <a:cubicBezTo>
                    <a:pt x="41" y="29"/>
                    <a:pt x="53" y="17"/>
                    <a:pt x="67" y="17"/>
                  </a:cubicBezTo>
                  <a:cubicBezTo>
                    <a:pt x="93" y="17"/>
                    <a:pt x="93" y="17"/>
                    <a:pt x="93" y="17"/>
                  </a:cubicBezTo>
                  <a:cubicBezTo>
                    <a:pt x="98" y="17"/>
                    <a:pt x="103" y="19"/>
                    <a:pt x="107" y="22"/>
                  </a:cubicBezTo>
                  <a:cubicBezTo>
                    <a:pt x="90" y="28"/>
                    <a:pt x="77" y="41"/>
                    <a:pt x="69" y="57"/>
                  </a:cubicBezTo>
                  <a:cubicBezTo>
                    <a:pt x="193" y="57"/>
                    <a:pt x="193" y="57"/>
                    <a:pt x="193" y="57"/>
                  </a:cubicBezTo>
                  <a:cubicBezTo>
                    <a:pt x="182" y="34"/>
                    <a:pt x="158" y="18"/>
                    <a:pt x="131" y="18"/>
                  </a:cubicBezTo>
                  <a:cubicBezTo>
                    <a:pt x="130" y="18"/>
                    <a:pt x="128" y="18"/>
                    <a:pt x="127" y="18"/>
                  </a:cubicBezTo>
                  <a:cubicBezTo>
                    <a:pt x="119" y="7"/>
                    <a:pt x="107" y="0"/>
                    <a:pt x="93" y="0"/>
                  </a:cubicBezTo>
                  <a:cubicBezTo>
                    <a:pt x="67" y="0"/>
                    <a:pt x="67" y="0"/>
                    <a:pt x="67" y="0"/>
                  </a:cubicBezTo>
                  <a:cubicBezTo>
                    <a:pt x="43" y="0"/>
                    <a:pt x="24" y="19"/>
                    <a:pt x="24" y="43"/>
                  </a:cubicBezTo>
                  <a:cubicBezTo>
                    <a:pt x="24" y="126"/>
                    <a:pt x="24" y="126"/>
                    <a:pt x="24" y="126"/>
                  </a:cubicBezTo>
                  <a:cubicBezTo>
                    <a:pt x="24" y="131"/>
                    <a:pt x="25" y="136"/>
                    <a:pt x="27" y="140"/>
                  </a:cubicBezTo>
                  <a:cubicBezTo>
                    <a:pt x="0" y="140"/>
                    <a:pt x="0" y="140"/>
                    <a:pt x="0" y="140"/>
                  </a:cubicBezTo>
                  <a:cubicBezTo>
                    <a:pt x="0" y="217"/>
                    <a:pt x="0" y="217"/>
                    <a:pt x="0" y="217"/>
                  </a:cubicBezTo>
                  <a:cubicBezTo>
                    <a:pt x="106" y="217"/>
                    <a:pt x="106" y="217"/>
                    <a:pt x="106" y="217"/>
                  </a:cubicBezTo>
                  <a:cubicBezTo>
                    <a:pt x="106" y="195"/>
                    <a:pt x="106" y="195"/>
                    <a:pt x="106" y="195"/>
                  </a:cubicBezTo>
                  <a:cubicBezTo>
                    <a:pt x="192" y="195"/>
                    <a:pt x="192" y="195"/>
                    <a:pt x="192" y="195"/>
                  </a:cubicBezTo>
                  <a:cubicBezTo>
                    <a:pt x="192" y="217"/>
                    <a:pt x="192" y="217"/>
                    <a:pt x="192" y="217"/>
                  </a:cubicBezTo>
                  <a:cubicBezTo>
                    <a:pt x="281" y="217"/>
                    <a:pt x="281" y="217"/>
                    <a:pt x="281" y="217"/>
                  </a:cubicBezTo>
                  <a:cubicBezTo>
                    <a:pt x="281" y="140"/>
                    <a:pt x="281" y="140"/>
                    <a:pt x="281" y="140"/>
                  </a:cubicBezTo>
                  <a:cubicBezTo>
                    <a:pt x="261" y="140"/>
                    <a:pt x="261" y="140"/>
                    <a:pt x="261" y="140"/>
                  </a:cubicBezTo>
                  <a:lnTo>
                    <a:pt x="260" y="38"/>
                  </a:lnTo>
                  <a:close/>
                  <a:moveTo>
                    <a:pt x="68" y="175"/>
                  </a:moveTo>
                  <a:cubicBezTo>
                    <a:pt x="20" y="175"/>
                    <a:pt x="20" y="175"/>
                    <a:pt x="20" y="175"/>
                  </a:cubicBezTo>
                  <a:cubicBezTo>
                    <a:pt x="20" y="152"/>
                    <a:pt x="20" y="152"/>
                    <a:pt x="20" y="152"/>
                  </a:cubicBezTo>
                  <a:cubicBezTo>
                    <a:pt x="68" y="152"/>
                    <a:pt x="68" y="152"/>
                    <a:pt x="68" y="152"/>
                  </a:cubicBezTo>
                  <a:lnTo>
                    <a:pt x="68" y="175"/>
                  </a:lnTo>
                  <a:close/>
                  <a:moveTo>
                    <a:pt x="133" y="175"/>
                  </a:moveTo>
                  <a:cubicBezTo>
                    <a:pt x="86" y="175"/>
                    <a:pt x="86" y="175"/>
                    <a:pt x="86" y="175"/>
                  </a:cubicBezTo>
                  <a:cubicBezTo>
                    <a:pt x="86" y="152"/>
                    <a:pt x="86" y="152"/>
                    <a:pt x="86" y="152"/>
                  </a:cubicBezTo>
                  <a:cubicBezTo>
                    <a:pt x="133" y="152"/>
                    <a:pt x="133" y="152"/>
                    <a:pt x="133" y="152"/>
                  </a:cubicBezTo>
                  <a:lnTo>
                    <a:pt x="133" y="175"/>
                  </a:lnTo>
                  <a:close/>
                  <a:moveTo>
                    <a:pt x="198" y="175"/>
                  </a:moveTo>
                  <a:cubicBezTo>
                    <a:pt x="151" y="175"/>
                    <a:pt x="151" y="175"/>
                    <a:pt x="151" y="175"/>
                  </a:cubicBezTo>
                  <a:cubicBezTo>
                    <a:pt x="151" y="152"/>
                    <a:pt x="151" y="152"/>
                    <a:pt x="151" y="152"/>
                  </a:cubicBezTo>
                  <a:cubicBezTo>
                    <a:pt x="198" y="152"/>
                    <a:pt x="198" y="152"/>
                    <a:pt x="198" y="152"/>
                  </a:cubicBezTo>
                  <a:lnTo>
                    <a:pt x="198" y="175"/>
                  </a:lnTo>
                  <a:close/>
                  <a:moveTo>
                    <a:pt x="263" y="175"/>
                  </a:moveTo>
                  <a:cubicBezTo>
                    <a:pt x="216" y="175"/>
                    <a:pt x="216" y="175"/>
                    <a:pt x="216" y="175"/>
                  </a:cubicBezTo>
                  <a:cubicBezTo>
                    <a:pt x="216" y="152"/>
                    <a:pt x="216" y="152"/>
                    <a:pt x="216" y="152"/>
                  </a:cubicBezTo>
                  <a:cubicBezTo>
                    <a:pt x="263" y="152"/>
                    <a:pt x="263" y="152"/>
                    <a:pt x="263" y="152"/>
                  </a:cubicBezTo>
                  <a:lnTo>
                    <a:pt x="263" y="1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44"/>
            <p:cNvSpPr>
              <a:spLocks/>
            </p:cNvSpPr>
            <p:nvPr/>
          </p:nvSpPr>
          <p:spPr bwMode="auto">
            <a:xfrm>
              <a:off x="5203825" y="1778000"/>
              <a:ext cx="146050" cy="90488"/>
            </a:xfrm>
            <a:custGeom>
              <a:avLst/>
              <a:gdLst>
                <a:gd name="T0" fmla="*/ 92 w 92"/>
                <a:gd name="T1" fmla="*/ 57 h 57"/>
                <a:gd name="T2" fmla="*/ 90 w 92"/>
                <a:gd name="T3" fmla="*/ 0 h 57"/>
                <a:gd name="T4" fmla="*/ 0 w 92"/>
                <a:gd name="T5" fmla="*/ 0 h 57"/>
                <a:gd name="T6" fmla="*/ 0 w 92"/>
                <a:gd name="T7" fmla="*/ 57 h 57"/>
                <a:gd name="T8" fmla="*/ 92 w 92"/>
                <a:gd name="T9" fmla="*/ 57 h 57"/>
              </a:gdLst>
              <a:ahLst/>
              <a:cxnLst>
                <a:cxn ang="0">
                  <a:pos x="T0" y="T1"/>
                </a:cxn>
                <a:cxn ang="0">
                  <a:pos x="T2" y="T3"/>
                </a:cxn>
                <a:cxn ang="0">
                  <a:pos x="T4" y="T5"/>
                </a:cxn>
                <a:cxn ang="0">
                  <a:pos x="T6" y="T7"/>
                </a:cxn>
                <a:cxn ang="0">
                  <a:pos x="T8" y="T9"/>
                </a:cxn>
              </a:cxnLst>
              <a:rect l="0" t="0" r="r" b="b"/>
              <a:pathLst>
                <a:path w="92" h="57">
                  <a:moveTo>
                    <a:pt x="92" y="57"/>
                  </a:moveTo>
                  <a:lnTo>
                    <a:pt x="90" y="0"/>
                  </a:lnTo>
                  <a:lnTo>
                    <a:pt x="0" y="0"/>
                  </a:lnTo>
                  <a:lnTo>
                    <a:pt x="0" y="57"/>
                  </a:lnTo>
                  <a:lnTo>
                    <a:pt x="92"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84" name="Freeform 45"/>
          <p:cNvSpPr>
            <a:spLocks noEditPoints="1"/>
          </p:cNvSpPr>
          <p:nvPr userDrawn="1"/>
        </p:nvSpPr>
        <p:spPr bwMode="auto">
          <a:xfrm>
            <a:off x="10384685" y="7300278"/>
            <a:ext cx="542903" cy="341355"/>
          </a:xfrm>
          <a:custGeom>
            <a:avLst/>
            <a:gdLst>
              <a:gd name="T0" fmla="*/ 394 w 403"/>
              <a:gd name="T1" fmla="*/ 237 h 253"/>
              <a:gd name="T2" fmla="*/ 348 w 403"/>
              <a:gd name="T3" fmla="*/ 237 h 253"/>
              <a:gd name="T4" fmla="*/ 348 w 403"/>
              <a:gd name="T5" fmla="*/ 50 h 253"/>
              <a:gd name="T6" fmla="*/ 196 w 403"/>
              <a:gd name="T7" fmla="*/ 50 h 253"/>
              <a:gd name="T8" fmla="*/ 196 w 403"/>
              <a:gd name="T9" fmla="*/ 8 h 253"/>
              <a:gd name="T10" fmla="*/ 188 w 403"/>
              <a:gd name="T11" fmla="*/ 0 h 253"/>
              <a:gd name="T12" fmla="*/ 94 w 403"/>
              <a:gd name="T13" fmla="*/ 0 h 253"/>
              <a:gd name="T14" fmla="*/ 86 w 403"/>
              <a:gd name="T15" fmla="*/ 8 h 253"/>
              <a:gd name="T16" fmla="*/ 86 w 403"/>
              <a:gd name="T17" fmla="*/ 50 h 253"/>
              <a:gd name="T18" fmla="*/ 54 w 403"/>
              <a:gd name="T19" fmla="*/ 50 h 253"/>
              <a:gd name="T20" fmla="*/ 54 w 403"/>
              <a:gd name="T21" fmla="*/ 237 h 253"/>
              <a:gd name="T22" fmla="*/ 9 w 403"/>
              <a:gd name="T23" fmla="*/ 237 h 253"/>
              <a:gd name="T24" fmla="*/ 0 w 403"/>
              <a:gd name="T25" fmla="*/ 246 h 253"/>
              <a:gd name="T26" fmla="*/ 0 w 403"/>
              <a:gd name="T27" fmla="*/ 253 h 253"/>
              <a:gd name="T28" fmla="*/ 403 w 403"/>
              <a:gd name="T29" fmla="*/ 253 h 253"/>
              <a:gd name="T30" fmla="*/ 403 w 403"/>
              <a:gd name="T31" fmla="*/ 246 h 253"/>
              <a:gd name="T32" fmla="*/ 394 w 403"/>
              <a:gd name="T33" fmla="*/ 237 h 253"/>
              <a:gd name="T34" fmla="*/ 86 w 403"/>
              <a:gd name="T35" fmla="*/ 108 h 253"/>
              <a:gd name="T36" fmla="*/ 68 w 403"/>
              <a:gd name="T37" fmla="*/ 108 h 253"/>
              <a:gd name="T38" fmla="*/ 68 w 403"/>
              <a:gd name="T39" fmla="*/ 77 h 253"/>
              <a:gd name="T40" fmla="*/ 86 w 403"/>
              <a:gd name="T41" fmla="*/ 77 h 253"/>
              <a:gd name="T42" fmla="*/ 86 w 403"/>
              <a:gd name="T43" fmla="*/ 108 h 253"/>
              <a:gd name="T44" fmla="*/ 103 w 403"/>
              <a:gd name="T45" fmla="*/ 17 h 253"/>
              <a:gd name="T46" fmla="*/ 179 w 403"/>
              <a:gd name="T47" fmla="*/ 17 h 253"/>
              <a:gd name="T48" fmla="*/ 179 w 403"/>
              <a:gd name="T49" fmla="*/ 127 h 253"/>
              <a:gd name="T50" fmla="*/ 103 w 403"/>
              <a:gd name="T51" fmla="*/ 127 h 253"/>
              <a:gd name="T52" fmla="*/ 103 w 403"/>
              <a:gd name="T53" fmla="*/ 17 h 253"/>
              <a:gd name="T54" fmla="*/ 189 w 403"/>
              <a:gd name="T55" fmla="*/ 229 h 253"/>
              <a:gd name="T56" fmla="*/ 103 w 403"/>
              <a:gd name="T57" fmla="*/ 229 h 253"/>
              <a:gd name="T58" fmla="*/ 103 w 403"/>
              <a:gd name="T59" fmla="*/ 180 h 253"/>
              <a:gd name="T60" fmla="*/ 189 w 403"/>
              <a:gd name="T61" fmla="*/ 180 h 253"/>
              <a:gd name="T62" fmla="*/ 189 w 403"/>
              <a:gd name="T63" fmla="*/ 229 h 253"/>
              <a:gd name="T64" fmla="*/ 293 w 403"/>
              <a:gd name="T65" fmla="*/ 229 h 253"/>
              <a:gd name="T66" fmla="*/ 206 w 403"/>
              <a:gd name="T67" fmla="*/ 229 h 253"/>
              <a:gd name="T68" fmla="*/ 206 w 403"/>
              <a:gd name="T69" fmla="*/ 180 h 253"/>
              <a:gd name="T70" fmla="*/ 293 w 403"/>
              <a:gd name="T71" fmla="*/ 180 h 253"/>
              <a:gd name="T72" fmla="*/ 293 w 403"/>
              <a:gd name="T73" fmla="*/ 229 h 253"/>
              <a:gd name="T74" fmla="*/ 334 w 403"/>
              <a:gd name="T75" fmla="*/ 108 h 253"/>
              <a:gd name="T76" fmla="*/ 196 w 403"/>
              <a:gd name="T77" fmla="*/ 108 h 253"/>
              <a:gd name="T78" fmla="*/ 196 w 403"/>
              <a:gd name="T79" fmla="*/ 77 h 253"/>
              <a:gd name="T80" fmla="*/ 334 w 403"/>
              <a:gd name="T81" fmla="*/ 77 h 253"/>
              <a:gd name="T82" fmla="*/ 334 w 403"/>
              <a:gd name="T83" fmla="*/ 10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03" h="253">
                <a:moveTo>
                  <a:pt x="394" y="237"/>
                </a:moveTo>
                <a:cubicBezTo>
                  <a:pt x="348" y="237"/>
                  <a:pt x="348" y="237"/>
                  <a:pt x="348" y="237"/>
                </a:cubicBezTo>
                <a:cubicBezTo>
                  <a:pt x="348" y="50"/>
                  <a:pt x="348" y="50"/>
                  <a:pt x="348" y="50"/>
                </a:cubicBezTo>
                <a:cubicBezTo>
                  <a:pt x="196" y="50"/>
                  <a:pt x="196" y="50"/>
                  <a:pt x="196" y="50"/>
                </a:cubicBezTo>
                <a:cubicBezTo>
                  <a:pt x="196" y="8"/>
                  <a:pt x="196" y="8"/>
                  <a:pt x="196" y="8"/>
                </a:cubicBezTo>
                <a:cubicBezTo>
                  <a:pt x="196" y="3"/>
                  <a:pt x="192" y="0"/>
                  <a:pt x="188" y="0"/>
                </a:cubicBezTo>
                <a:cubicBezTo>
                  <a:pt x="94" y="0"/>
                  <a:pt x="94" y="0"/>
                  <a:pt x="94" y="0"/>
                </a:cubicBezTo>
                <a:cubicBezTo>
                  <a:pt x="90" y="0"/>
                  <a:pt x="86" y="3"/>
                  <a:pt x="86" y="8"/>
                </a:cubicBezTo>
                <a:cubicBezTo>
                  <a:pt x="86" y="50"/>
                  <a:pt x="86" y="50"/>
                  <a:pt x="86" y="50"/>
                </a:cubicBezTo>
                <a:cubicBezTo>
                  <a:pt x="54" y="50"/>
                  <a:pt x="54" y="50"/>
                  <a:pt x="54" y="50"/>
                </a:cubicBezTo>
                <a:cubicBezTo>
                  <a:pt x="54" y="237"/>
                  <a:pt x="54" y="237"/>
                  <a:pt x="54" y="237"/>
                </a:cubicBezTo>
                <a:cubicBezTo>
                  <a:pt x="9" y="237"/>
                  <a:pt x="9" y="237"/>
                  <a:pt x="9" y="237"/>
                </a:cubicBezTo>
                <a:cubicBezTo>
                  <a:pt x="4" y="237"/>
                  <a:pt x="0" y="241"/>
                  <a:pt x="0" y="246"/>
                </a:cubicBezTo>
                <a:cubicBezTo>
                  <a:pt x="0" y="253"/>
                  <a:pt x="0" y="253"/>
                  <a:pt x="0" y="253"/>
                </a:cubicBezTo>
                <a:cubicBezTo>
                  <a:pt x="403" y="253"/>
                  <a:pt x="403" y="253"/>
                  <a:pt x="403" y="253"/>
                </a:cubicBezTo>
                <a:cubicBezTo>
                  <a:pt x="403" y="246"/>
                  <a:pt x="403" y="246"/>
                  <a:pt x="403" y="246"/>
                </a:cubicBezTo>
                <a:cubicBezTo>
                  <a:pt x="403" y="241"/>
                  <a:pt x="399" y="237"/>
                  <a:pt x="394" y="237"/>
                </a:cubicBezTo>
                <a:close/>
                <a:moveTo>
                  <a:pt x="86" y="108"/>
                </a:moveTo>
                <a:cubicBezTo>
                  <a:pt x="68" y="108"/>
                  <a:pt x="68" y="108"/>
                  <a:pt x="68" y="108"/>
                </a:cubicBezTo>
                <a:cubicBezTo>
                  <a:pt x="68" y="77"/>
                  <a:pt x="68" y="77"/>
                  <a:pt x="68" y="77"/>
                </a:cubicBezTo>
                <a:cubicBezTo>
                  <a:pt x="86" y="77"/>
                  <a:pt x="86" y="77"/>
                  <a:pt x="86" y="77"/>
                </a:cubicBezTo>
                <a:lnTo>
                  <a:pt x="86" y="108"/>
                </a:lnTo>
                <a:close/>
                <a:moveTo>
                  <a:pt x="103" y="17"/>
                </a:moveTo>
                <a:cubicBezTo>
                  <a:pt x="179" y="17"/>
                  <a:pt x="179" y="17"/>
                  <a:pt x="179" y="17"/>
                </a:cubicBezTo>
                <a:cubicBezTo>
                  <a:pt x="179" y="127"/>
                  <a:pt x="179" y="127"/>
                  <a:pt x="179" y="127"/>
                </a:cubicBezTo>
                <a:cubicBezTo>
                  <a:pt x="103" y="127"/>
                  <a:pt x="103" y="127"/>
                  <a:pt x="103" y="127"/>
                </a:cubicBezTo>
                <a:lnTo>
                  <a:pt x="103" y="17"/>
                </a:lnTo>
                <a:close/>
                <a:moveTo>
                  <a:pt x="189" y="229"/>
                </a:moveTo>
                <a:cubicBezTo>
                  <a:pt x="103" y="229"/>
                  <a:pt x="103" y="229"/>
                  <a:pt x="103" y="229"/>
                </a:cubicBezTo>
                <a:cubicBezTo>
                  <a:pt x="103" y="180"/>
                  <a:pt x="103" y="180"/>
                  <a:pt x="103" y="180"/>
                </a:cubicBezTo>
                <a:cubicBezTo>
                  <a:pt x="189" y="180"/>
                  <a:pt x="189" y="180"/>
                  <a:pt x="189" y="180"/>
                </a:cubicBezTo>
                <a:lnTo>
                  <a:pt x="189" y="229"/>
                </a:lnTo>
                <a:close/>
                <a:moveTo>
                  <a:pt x="293" y="229"/>
                </a:moveTo>
                <a:cubicBezTo>
                  <a:pt x="206" y="229"/>
                  <a:pt x="206" y="229"/>
                  <a:pt x="206" y="229"/>
                </a:cubicBezTo>
                <a:cubicBezTo>
                  <a:pt x="206" y="180"/>
                  <a:pt x="206" y="180"/>
                  <a:pt x="206" y="180"/>
                </a:cubicBezTo>
                <a:cubicBezTo>
                  <a:pt x="293" y="180"/>
                  <a:pt x="293" y="180"/>
                  <a:pt x="293" y="180"/>
                </a:cubicBezTo>
                <a:lnTo>
                  <a:pt x="293" y="229"/>
                </a:lnTo>
                <a:close/>
                <a:moveTo>
                  <a:pt x="334" y="108"/>
                </a:moveTo>
                <a:cubicBezTo>
                  <a:pt x="196" y="108"/>
                  <a:pt x="196" y="108"/>
                  <a:pt x="196" y="108"/>
                </a:cubicBezTo>
                <a:cubicBezTo>
                  <a:pt x="196" y="77"/>
                  <a:pt x="196" y="77"/>
                  <a:pt x="196" y="77"/>
                </a:cubicBezTo>
                <a:cubicBezTo>
                  <a:pt x="334" y="77"/>
                  <a:pt x="334" y="77"/>
                  <a:pt x="334" y="77"/>
                </a:cubicBezTo>
                <a:lnTo>
                  <a:pt x="334" y="108"/>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Freeform 42"/>
          <p:cNvSpPr>
            <a:spLocks noEditPoints="1"/>
          </p:cNvSpPr>
          <p:nvPr userDrawn="1"/>
        </p:nvSpPr>
        <p:spPr bwMode="auto">
          <a:xfrm>
            <a:off x="10416204" y="6628424"/>
            <a:ext cx="479865" cy="344233"/>
          </a:xfrm>
          <a:custGeom>
            <a:avLst/>
            <a:gdLst>
              <a:gd name="T0" fmla="*/ 285 w 305"/>
              <a:gd name="T1" fmla="*/ 0 h 219"/>
              <a:gd name="T2" fmla="*/ 19 w 305"/>
              <a:gd name="T3" fmla="*/ 0 h 219"/>
              <a:gd name="T4" fmla="*/ 0 w 305"/>
              <a:gd name="T5" fmla="*/ 20 h 219"/>
              <a:gd name="T6" fmla="*/ 0 w 305"/>
              <a:gd name="T7" fmla="*/ 219 h 219"/>
              <a:gd name="T8" fmla="*/ 112 w 305"/>
              <a:gd name="T9" fmla="*/ 219 h 219"/>
              <a:gd name="T10" fmla="*/ 112 w 305"/>
              <a:gd name="T11" fmla="*/ 157 h 219"/>
              <a:gd name="T12" fmla="*/ 193 w 305"/>
              <a:gd name="T13" fmla="*/ 157 h 219"/>
              <a:gd name="T14" fmla="*/ 193 w 305"/>
              <a:gd name="T15" fmla="*/ 219 h 219"/>
              <a:gd name="T16" fmla="*/ 305 w 305"/>
              <a:gd name="T17" fmla="*/ 219 h 219"/>
              <a:gd name="T18" fmla="*/ 305 w 305"/>
              <a:gd name="T19" fmla="*/ 20 h 219"/>
              <a:gd name="T20" fmla="*/ 285 w 305"/>
              <a:gd name="T21" fmla="*/ 0 h 219"/>
              <a:gd name="T22" fmla="*/ 97 w 305"/>
              <a:gd name="T23" fmla="*/ 187 h 219"/>
              <a:gd name="T24" fmla="*/ 29 w 305"/>
              <a:gd name="T25" fmla="*/ 187 h 219"/>
              <a:gd name="T26" fmla="*/ 29 w 305"/>
              <a:gd name="T27" fmla="*/ 156 h 219"/>
              <a:gd name="T28" fmla="*/ 97 w 305"/>
              <a:gd name="T29" fmla="*/ 156 h 219"/>
              <a:gd name="T30" fmla="*/ 97 w 305"/>
              <a:gd name="T31" fmla="*/ 187 h 219"/>
              <a:gd name="T32" fmla="*/ 97 w 305"/>
              <a:gd name="T33" fmla="*/ 125 h 219"/>
              <a:gd name="T34" fmla="*/ 29 w 305"/>
              <a:gd name="T35" fmla="*/ 125 h 219"/>
              <a:gd name="T36" fmla="*/ 29 w 305"/>
              <a:gd name="T37" fmla="*/ 94 h 219"/>
              <a:gd name="T38" fmla="*/ 97 w 305"/>
              <a:gd name="T39" fmla="*/ 94 h 219"/>
              <a:gd name="T40" fmla="*/ 97 w 305"/>
              <a:gd name="T41" fmla="*/ 125 h 219"/>
              <a:gd name="T42" fmla="*/ 97 w 305"/>
              <a:gd name="T43" fmla="*/ 62 h 219"/>
              <a:gd name="T44" fmla="*/ 29 w 305"/>
              <a:gd name="T45" fmla="*/ 62 h 219"/>
              <a:gd name="T46" fmla="*/ 29 w 305"/>
              <a:gd name="T47" fmla="*/ 32 h 219"/>
              <a:gd name="T48" fmla="*/ 97 w 305"/>
              <a:gd name="T49" fmla="*/ 32 h 219"/>
              <a:gd name="T50" fmla="*/ 97 w 305"/>
              <a:gd name="T51" fmla="*/ 62 h 219"/>
              <a:gd name="T52" fmla="*/ 194 w 305"/>
              <a:gd name="T53" fmla="*/ 125 h 219"/>
              <a:gd name="T54" fmla="*/ 112 w 305"/>
              <a:gd name="T55" fmla="*/ 125 h 219"/>
              <a:gd name="T56" fmla="*/ 112 w 305"/>
              <a:gd name="T57" fmla="*/ 94 h 219"/>
              <a:gd name="T58" fmla="*/ 194 w 305"/>
              <a:gd name="T59" fmla="*/ 94 h 219"/>
              <a:gd name="T60" fmla="*/ 194 w 305"/>
              <a:gd name="T61" fmla="*/ 125 h 219"/>
              <a:gd name="T62" fmla="*/ 194 w 305"/>
              <a:gd name="T63" fmla="*/ 62 h 219"/>
              <a:gd name="T64" fmla="*/ 112 w 305"/>
              <a:gd name="T65" fmla="*/ 62 h 219"/>
              <a:gd name="T66" fmla="*/ 112 w 305"/>
              <a:gd name="T67" fmla="*/ 32 h 219"/>
              <a:gd name="T68" fmla="*/ 194 w 305"/>
              <a:gd name="T69" fmla="*/ 32 h 219"/>
              <a:gd name="T70" fmla="*/ 194 w 305"/>
              <a:gd name="T71" fmla="*/ 62 h 219"/>
              <a:gd name="T72" fmla="*/ 275 w 305"/>
              <a:gd name="T73" fmla="*/ 187 h 219"/>
              <a:gd name="T74" fmla="*/ 209 w 305"/>
              <a:gd name="T75" fmla="*/ 187 h 219"/>
              <a:gd name="T76" fmla="*/ 209 w 305"/>
              <a:gd name="T77" fmla="*/ 156 h 219"/>
              <a:gd name="T78" fmla="*/ 275 w 305"/>
              <a:gd name="T79" fmla="*/ 156 h 219"/>
              <a:gd name="T80" fmla="*/ 275 w 305"/>
              <a:gd name="T81" fmla="*/ 187 h 219"/>
              <a:gd name="T82" fmla="*/ 275 w 305"/>
              <a:gd name="T83" fmla="*/ 125 h 219"/>
              <a:gd name="T84" fmla="*/ 209 w 305"/>
              <a:gd name="T85" fmla="*/ 125 h 219"/>
              <a:gd name="T86" fmla="*/ 209 w 305"/>
              <a:gd name="T87" fmla="*/ 94 h 219"/>
              <a:gd name="T88" fmla="*/ 275 w 305"/>
              <a:gd name="T89" fmla="*/ 94 h 219"/>
              <a:gd name="T90" fmla="*/ 275 w 305"/>
              <a:gd name="T91" fmla="*/ 125 h 219"/>
              <a:gd name="T92" fmla="*/ 275 w 305"/>
              <a:gd name="T93" fmla="*/ 62 h 219"/>
              <a:gd name="T94" fmla="*/ 209 w 305"/>
              <a:gd name="T95" fmla="*/ 62 h 219"/>
              <a:gd name="T96" fmla="*/ 209 w 305"/>
              <a:gd name="T97" fmla="*/ 32 h 219"/>
              <a:gd name="T98" fmla="*/ 275 w 305"/>
              <a:gd name="T99" fmla="*/ 32 h 219"/>
              <a:gd name="T100" fmla="*/ 275 w 305"/>
              <a:gd name="T101" fmla="*/ 62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5" h="219">
                <a:moveTo>
                  <a:pt x="285" y="0"/>
                </a:moveTo>
                <a:cubicBezTo>
                  <a:pt x="19" y="0"/>
                  <a:pt x="19" y="0"/>
                  <a:pt x="19" y="0"/>
                </a:cubicBezTo>
                <a:cubicBezTo>
                  <a:pt x="9" y="0"/>
                  <a:pt x="0" y="9"/>
                  <a:pt x="0" y="20"/>
                </a:cubicBezTo>
                <a:cubicBezTo>
                  <a:pt x="0" y="219"/>
                  <a:pt x="0" y="219"/>
                  <a:pt x="0" y="219"/>
                </a:cubicBezTo>
                <a:cubicBezTo>
                  <a:pt x="112" y="219"/>
                  <a:pt x="112" y="219"/>
                  <a:pt x="112" y="219"/>
                </a:cubicBezTo>
                <a:cubicBezTo>
                  <a:pt x="112" y="157"/>
                  <a:pt x="112" y="157"/>
                  <a:pt x="112" y="157"/>
                </a:cubicBezTo>
                <a:cubicBezTo>
                  <a:pt x="193" y="157"/>
                  <a:pt x="193" y="157"/>
                  <a:pt x="193" y="157"/>
                </a:cubicBezTo>
                <a:cubicBezTo>
                  <a:pt x="193" y="219"/>
                  <a:pt x="193" y="219"/>
                  <a:pt x="193" y="219"/>
                </a:cubicBezTo>
                <a:cubicBezTo>
                  <a:pt x="305" y="219"/>
                  <a:pt x="305" y="219"/>
                  <a:pt x="305" y="219"/>
                </a:cubicBezTo>
                <a:cubicBezTo>
                  <a:pt x="305" y="20"/>
                  <a:pt x="305" y="20"/>
                  <a:pt x="305" y="20"/>
                </a:cubicBezTo>
                <a:cubicBezTo>
                  <a:pt x="305" y="9"/>
                  <a:pt x="296" y="0"/>
                  <a:pt x="285" y="0"/>
                </a:cubicBezTo>
                <a:close/>
                <a:moveTo>
                  <a:pt x="97" y="187"/>
                </a:moveTo>
                <a:cubicBezTo>
                  <a:pt x="29" y="187"/>
                  <a:pt x="29" y="187"/>
                  <a:pt x="29" y="187"/>
                </a:cubicBezTo>
                <a:cubicBezTo>
                  <a:pt x="29" y="156"/>
                  <a:pt x="29" y="156"/>
                  <a:pt x="29" y="156"/>
                </a:cubicBezTo>
                <a:cubicBezTo>
                  <a:pt x="97" y="156"/>
                  <a:pt x="97" y="156"/>
                  <a:pt x="97" y="156"/>
                </a:cubicBezTo>
                <a:lnTo>
                  <a:pt x="97" y="187"/>
                </a:lnTo>
                <a:close/>
                <a:moveTo>
                  <a:pt x="97" y="125"/>
                </a:moveTo>
                <a:cubicBezTo>
                  <a:pt x="29" y="125"/>
                  <a:pt x="29" y="125"/>
                  <a:pt x="29" y="125"/>
                </a:cubicBezTo>
                <a:cubicBezTo>
                  <a:pt x="29" y="94"/>
                  <a:pt x="29" y="94"/>
                  <a:pt x="29" y="94"/>
                </a:cubicBezTo>
                <a:cubicBezTo>
                  <a:pt x="97" y="94"/>
                  <a:pt x="97" y="94"/>
                  <a:pt x="97" y="94"/>
                </a:cubicBezTo>
                <a:lnTo>
                  <a:pt x="97" y="125"/>
                </a:lnTo>
                <a:close/>
                <a:moveTo>
                  <a:pt x="97" y="62"/>
                </a:moveTo>
                <a:cubicBezTo>
                  <a:pt x="29" y="62"/>
                  <a:pt x="29" y="62"/>
                  <a:pt x="29" y="62"/>
                </a:cubicBezTo>
                <a:cubicBezTo>
                  <a:pt x="29" y="32"/>
                  <a:pt x="29" y="32"/>
                  <a:pt x="29" y="32"/>
                </a:cubicBezTo>
                <a:cubicBezTo>
                  <a:pt x="97" y="32"/>
                  <a:pt x="97" y="32"/>
                  <a:pt x="97" y="32"/>
                </a:cubicBezTo>
                <a:lnTo>
                  <a:pt x="97" y="62"/>
                </a:lnTo>
                <a:close/>
                <a:moveTo>
                  <a:pt x="194" y="125"/>
                </a:moveTo>
                <a:cubicBezTo>
                  <a:pt x="112" y="125"/>
                  <a:pt x="112" y="125"/>
                  <a:pt x="112" y="125"/>
                </a:cubicBezTo>
                <a:cubicBezTo>
                  <a:pt x="112" y="94"/>
                  <a:pt x="112" y="94"/>
                  <a:pt x="112" y="94"/>
                </a:cubicBezTo>
                <a:cubicBezTo>
                  <a:pt x="194" y="94"/>
                  <a:pt x="194" y="94"/>
                  <a:pt x="194" y="94"/>
                </a:cubicBezTo>
                <a:lnTo>
                  <a:pt x="194" y="125"/>
                </a:lnTo>
                <a:close/>
                <a:moveTo>
                  <a:pt x="194" y="62"/>
                </a:moveTo>
                <a:cubicBezTo>
                  <a:pt x="112" y="62"/>
                  <a:pt x="112" y="62"/>
                  <a:pt x="112" y="62"/>
                </a:cubicBezTo>
                <a:cubicBezTo>
                  <a:pt x="112" y="32"/>
                  <a:pt x="112" y="32"/>
                  <a:pt x="112" y="32"/>
                </a:cubicBezTo>
                <a:cubicBezTo>
                  <a:pt x="194" y="32"/>
                  <a:pt x="194" y="32"/>
                  <a:pt x="194" y="32"/>
                </a:cubicBezTo>
                <a:lnTo>
                  <a:pt x="194" y="62"/>
                </a:lnTo>
                <a:close/>
                <a:moveTo>
                  <a:pt x="275" y="187"/>
                </a:moveTo>
                <a:cubicBezTo>
                  <a:pt x="209" y="187"/>
                  <a:pt x="209" y="187"/>
                  <a:pt x="209" y="187"/>
                </a:cubicBezTo>
                <a:cubicBezTo>
                  <a:pt x="209" y="156"/>
                  <a:pt x="209" y="156"/>
                  <a:pt x="209" y="156"/>
                </a:cubicBezTo>
                <a:cubicBezTo>
                  <a:pt x="275" y="156"/>
                  <a:pt x="275" y="156"/>
                  <a:pt x="275" y="156"/>
                </a:cubicBezTo>
                <a:lnTo>
                  <a:pt x="275" y="187"/>
                </a:lnTo>
                <a:close/>
                <a:moveTo>
                  <a:pt x="275" y="125"/>
                </a:moveTo>
                <a:cubicBezTo>
                  <a:pt x="209" y="125"/>
                  <a:pt x="209" y="125"/>
                  <a:pt x="209" y="125"/>
                </a:cubicBezTo>
                <a:cubicBezTo>
                  <a:pt x="209" y="94"/>
                  <a:pt x="209" y="94"/>
                  <a:pt x="209" y="94"/>
                </a:cubicBezTo>
                <a:cubicBezTo>
                  <a:pt x="275" y="94"/>
                  <a:pt x="275" y="94"/>
                  <a:pt x="275" y="94"/>
                </a:cubicBezTo>
                <a:lnTo>
                  <a:pt x="275" y="125"/>
                </a:lnTo>
                <a:close/>
                <a:moveTo>
                  <a:pt x="275" y="62"/>
                </a:moveTo>
                <a:cubicBezTo>
                  <a:pt x="209" y="62"/>
                  <a:pt x="209" y="62"/>
                  <a:pt x="209" y="62"/>
                </a:cubicBezTo>
                <a:cubicBezTo>
                  <a:pt x="209" y="32"/>
                  <a:pt x="209" y="32"/>
                  <a:pt x="209" y="32"/>
                </a:cubicBezTo>
                <a:cubicBezTo>
                  <a:pt x="275" y="32"/>
                  <a:pt x="275" y="32"/>
                  <a:pt x="275" y="32"/>
                </a:cubicBezTo>
                <a:lnTo>
                  <a:pt x="275" y="62"/>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Freeform 9"/>
          <p:cNvSpPr>
            <a:spLocks/>
          </p:cNvSpPr>
          <p:nvPr userDrawn="1"/>
        </p:nvSpPr>
        <p:spPr bwMode="auto">
          <a:xfrm>
            <a:off x="10466823" y="2212063"/>
            <a:ext cx="378626" cy="422751"/>
          </a:xfrm>
          <a:custGeom>
            <a:avLst/>
            <a:gdLst>
              <a:gd name="T0" fmla="*/ 140 w 186"/>
              <a:gd name="T1" fmla="*/ 0 h 207"/>
              <a:gd name="T2" fmla="*/ 93 w 186"/>
              <a:gd name="T3" fmla="*/ 17 h 207"/>
              <a:gd name="T4" fmla="*/ 47 w 186"/>
              <a:gd name="T5" fmla="*/ 0 h 207"/>
              <a:gd name="T6" fmla="*/ 0 w 186"/>
              <a:gd name="T7" fmla="*/ 61 h 207"/>
              <a:gd name="T8" fmla="*/ 24 w 186"/>
              <a:gd name="T9" fmla="*/ 127 h 207"/>
              <a:gd name="T10" fmla="*/ 66 w 186"/>
              <a:gd name="T11" fmla="*/ 204 h 207"/>
              <a:gd name="T12" fmla="*/ 69 w 186"/>
              <a:gd name="T13" fmla="*/ 166 h 207"/>
              <a:gd name="T14" fmla="*/ 93 w 186"/>
              <a:gd name="T15" fmla="*/ 130 h 207"/>
              <a:gd name="T16" fmla="*/ 117 w 186"/>
              <a:gd name="T17" fmla="*/ 166 h 207"/>
              <a:gd name="T18" fmla="*/ 121 w 186"/>
              <a:gd name="T19" fmla="*/ 204 h 207"/>
              <a:gd name="T20" fmla="*/ 162 w 186"/>
              <a:gd name="T21" fmla="*/ 127 h 207"/>
              <a:gd name="T22" fmla="*/ 186 w 186"/>
              <a:gd name="T23" fmla="*/ 61 h 207"/>
              <a:gd name="T24" fmla="*/ 140 w 186"/>
              <a:gd name="T25"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 h="207">
                <a:moveTo>
                  <a:pt x="140" y="0"/>
                </a:moveTo>
                <a:cubicBezTo>
                  <a:pt x="121" y="0"/>
                  <a:pt x="104" y="17"/>
                  <a:pt x="93" y="17"/>
                </a:cubicBezTo>
                <a:cubicBezTo>
                  <a:pt x="83" y="17"/>
                  <a:pt x="65" y="0"/>
                  <a:pt x="47" y="0"/>
                </a:cubicBezTo>
                <a:cubicBezTo>
                  <a:pt x="28" y="0"/>
                  <a:pt x="0" y="30"/>
                  <a:pt x="0" y="61"/>
                </a:cubicBezTo>
                <a:cubicBezTo>
                  <a:pt x="0" y="92"/>
                  <a:pt x="21" y="102"/>
                  <a:pt x="24" y="127"/>
                </a:cubicBezTo>
                <a:cubicBezTo>
                  <a:pt x="29" y="154"/>
                  <a:pt x="52" y="207"/>
                  <a:pt x="66" y="204"/>
                </a:cubicBezTo>
                <a:cubicBezTo>
                  <a:pt x="75" y="203"/>
                  <a:pt x="70" y="184"/>
                  <a:pt x="69" y="166"/>
                </a:cubicBezTo>
                <a:cubicBezTo>
                  <a:pt x="68" y="144"/>
                  <a:pt x="80" y="130"/>
                  <a:pt x="93" y="130"/>
                </a:cubicBezTo>
                <a:cubicBezTo>
                  <a:pt x="106" y="130"/>
                  <a:pt x="118" y="144"/>
                  <a:pt x="117" y="166"/>
                </a:cubicBezTo>
                <a:cubicBezTo>
                  <a:pt x="116" y="184"/>
                  <a:pt x="112" y="203"/>
                  <a:pt x="121" y="204"/>
                </a:cubicBezTo>
                <a:cubicBezTo>
                  <a:pt x="134" y="207"/>
                  <a:pt x="157" y="154"/>
                  <a:pt x="162" y="127"/>
                </a:cubicBezTo>
                <a:cubicBezTo>
                  <a:pt x="166" y="102"/>
                  <a:pt x="186" y="92"/>
                  <a:pt x="186" y="61"/>
                </a:cubicBezTo>
                <a:cubicBezTo>
                  <a:pt x="186" y="30"/>
                  <a:pt x="158" y="0"/>
                  <a:pt x="140"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41" name="Group 240"/>
          <p:cNvGrpSpPr/>
          <p:nvPr userDrawn="1"/>
        </p:nvGrpSpPr>
        <p:grpSpPr>
          <a:xfrm>
            <a:off x="9486123" y="3435784"/>
            <a:ext cx="358698" cy="511002"/>
            <a:chOff x="7158038" y="3665538"/>
            <a:chExt cx="400050" cy="569913"/>
          </a:xfrm>
          <a:solidFill>
            <a:schemeClr val="accent3"/>
          </a:solidFill>
        </p:grpSpPr>
        <p:sp>
          <p:nvSpPr>
            <p:cNvPr id="242" name="Freeform 57"/>
            <p:cNvSpPr>
              <a:spLocks noEditPoints="1"/>
            </p:cNvSpPr>
            <p:nvPr/>
          </p:nvSpPr>
          <p:spPr bwMode="auto">
            <a:xfrm>
              <a:off x="7158038" y="3665538"/>
              <a:ext cx="400050" cy="569913"/>
            </a:xfrm>
            <a:custGeom>
              <a:avLst/>
              <a:gdLst>
                <a:gd name="T0" fmla="*/ 173 w 176"/>
                <a:gd name="T1" fmla="*/ 135 h 251"/>
                <a:gd name="T2" fmla="*/ 93 w 176"/>
                <a:gd name="T3" fmla="*/ 171 h 251"/>
                <a:gd name="T4" fmla="*/ 111 w 176"/>
                <a:gd name="T5" fmla="*/ 176 h 251"/>
                <a:gd name="T6" fmla="*/ 123 w 176"/>
                <a:gd name="T7" fmla="*/ 171 h 251"/>
                <a:gd name="T8" fmla="*/ 80 w 176"/>
                <a:gd name="T9" fmla="*/ 189 h 251"/>
                <a:gd name="T10" fmla="*/ 43 w 176"/>
                <a:gd name="T11" fmla="*/ 164 h 251"/>
                <a:gd name="T12" fmla="*/ 73 w 176"/>
                <a:gd name="T13" fmla="*/ 89 h 251"/>
                <a:gd name="T14" fmla="*/ 82 w 176"/>
                <a:gd name="T15" fmla="*/ 109 h 251"/>
                <a:gd name="T16" fmla="*/ 134 w 176"/>
                <a:gd name="T17" fmla="*/ 86 h 251"/>
                <a:gd name="T18" fmla="*/ 117 w 176"/>
                <a:gd name="T19" fmla="*/ 48 h 251"/>
                <a:gd name="T20" fmla="*/ 94 w 176"/>
                <a:gd name="T21" fmla="*/ 26 h 251"/>
                <a:gd name="T22" fmla="*/ 87 w 176"/>
                <a:gd name="T23" fmla="*/ 8 h 251"/>
                <a:gd name="T24" fmla="*/ 82 w 176"/>
                <a:gd name="T25" fmla="*/ 7 h 251"/>
                <a:gd name="T26" fmla="*/ 78 w 176"/>
                <a:gd name="T27" fmla="*/ 9 h 251"/>
                <a:gd name="T28" fmla="*/ 75 w 176"/>
                <a:gd name="T29" fmla="*/ 2 h 251"/>
                <a:gd name="T30" fmla="*/ 71 w 176"/>
                <a:gd name="T31" fmla="*/ 0 h 251"/>
                <a:gd name="T32" fmla="*/ 59 w 176"/>
                <a:gd name="T33" fmla="*/ 6 h 251"/>
                <a:gd name="T34" fmla="*/ 58 w 176"/>
                <a:gd name="T35" fmla="*/ 9 h 251"/>
                <a:gd name="T36" fmla="*/ 61 w 176"/>
                <a:gd name="T37" fmla="*/ 16 h 251"/>
                <a:gd name="T38" fmla="*/ 56 w 176"/>
                <a:gd name="T39" fmla="*/ 18 h 251"/>
                <a:gd name="T40" fmla="*/ 55 w 176"/>
                <a:gd name="T41" fmla="*/ 23 h 251"/>
                <a:gd name="T42" fmla="*/ 63 w 176"/>
                <a:gd name="T43" fmla="*/ 40 h 251"/>
                <a:gd name="T44" fmla="*/ 65 w 176"/>
                <a:gd name="T45" fmla="*/ 72 h 251"/>
                <a:gd name="T46" fmla="*/ 66 w 176"/>
                <a:gd name="T47" fmla="*/ 75 h 251"/>
                <a:gd name="T48" fmla="*/ 16 w 176"/>
                <a:gd name="T49" fmla="*/ 172 h 251"/>
                <a:gd name="T50" fmla="*/ 59 w 176"/>
                <a:gd name="T51" fmla="*/ 214 h 251"/>
                <a:gd name="T52" fmla="*/ 48 w 176"/>
                <a:gd name="T53" fmla="*/ 237 h 251"/>
                <a:gd name="T54" fmla="*/ 44 w 176"/>
                <a:gd name="T55" fmla="*/ 237 h 251"/>
                <a:gd name="T56" fmla="*/ 30 w 176"/>
                <a:gd name="T57" fmla="*/ 251 h 251"/>
                <a:gd name="T58" fmla="*/ 131 w 176"/>
                <a:gd name="T59" fmla="*/ 251 h 251"/>
                <a:gd name="T60" fmla="*/ 117 w 176"/>
                <a:gd name="T61" fmla="*/ 237 h 251"/>
                <a:gd name="T62" fmla="*/ 113 w 176"/>
                <a:gd name="T63" fmla="*/ 237 h 251"/>
                <a:gd name="T64" fmla="*/ 101 w 176"/>
                <a:gd name="T65" fmla="*/ 213 h 251"/>
                <a:gd name="T66" fmla="*/ 150 w 176"/>
                <a:gd name="T67" fmla="*/ 158 h 251"/>
                <a:gd name="T68" fmla="*/ 165 w 176"/>
                <a:gd name="T69" fmla="*/ 151 h 251"/>
                <a:gd name="T70" fmla="*/ 173 w 176"/>
                <a:gd name="T71" fmla="*/ 135 h 251"/>
                <a:gd name="T72" fmla="*/ 80 w 176"/>
                <a:gd name="T73" fmla="*/ 237 h 251"/>
                <a:gd name="T74" fmla="*/ 70 w 176"/>
                <a:gd name="T75" fmla="*/ 226 h 251"/>
                <a:gd name="T76" fmla="*/ 80 w 176"/>
                <a:gd name="T77" fmla="*/ 216 h 251"/>
                <a:gd name="T78" fmla="*/ 91 w 176"/>
                <a:gd name="T79" fmla="*/ 226 h 251"/>
                <a:gd name="T80" fmla="*/ 80 w 176"/>
                <a:gd name="T81" fmla="*/ 237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6" h="251">
                  <a:moveTo>
                    <a:pt x="173" y="135"/>
                  </a:moveTo>
                  <a:cubicBezTo>
                    <a:pt x="93" y="171"/>
                    <a:pt x="93" y="171"/>
                    <a:pt x="93" y="171"/>
                  </a:cubicBezTo>
                  <a:cubicBezTo>
                    <a:pt x="96" y="177"/>
                    <a:pt x="104" y="179"/>
                    <a:pt x="111" y="176"/>
                  </a:cubicBezTo>
                  <a:cubicBezTo>
                    <a:pt x="123" y="171"/>
                    <a:pt x="123" y="171"/>
                    <a:pt x="123" y="171"/>
                  </a:cubicBezTo>
                  <a:cubicBezTo>
                    <a:pt x="115" y="179"/>
                    <a:pt x="101" y="189"/>
                    <a:pt x="80" y="189"/>
                  </a:cubicBezTo>
                  <a:cubicBezTo>
                    <a:pt x="64" y="189"/>
                    <a:pt x="47" y="178"/>
                    <a:pt x="43" y="164"/>
                  </a:cubicBezTo>
                  <a:cubicBezTo>
                    <a:pt x="32" y="131"/>
                    <a:pt x="59" y="101"/>
                    <a:pt x="73" y="89"/>
                  </a:cubicBezTo>
                  <a:cubicBezTo>
                    <a:pt x="75" y="94"/>
                    <a:pt x="78" y="100"/>
                    <a:pt x="82" y="109"/>
                  </a:cubicBezTo>
                  <a:cubicBezTo>
                    <a:pt x="134" y="86"/>
                    <a:pt x="134" y="86"/>
                    <a:pt x="134" y="86"/>
                  </a:cubicBezTo>
                  <a:cubicBezTo>
                    <a:pt x="124" y="63"/>
                    <a:pt x="122" y="59"/>
                    <a:pt x="117" y="48"/>
                  </a:cubicBezTo>
                  <a:cubicBezTo>
                    <a:pt x="112" y="38"/>
                    <a:pt x="102" y="30"/>
                    <a:pt x="94" y="26"/>
                  </a:cubicBezTo>
                  <a:cubicBezTo>
                    <a:pt x="87" y="8"/>
                    <a:pt x="87" y="8"/>
                    <a:pt x="87" y="8"/>
                  </a:cubicBezTo>
                  <a:cubicBezTo>
                    <a:pt x="86" y="7"/>
                    <a:pt x="84" y="6"/>
                    <a:pt x="82" y="7"/>
                  </a:cubicBezTo>
                  <a:cubicBezTo>
                    <a:pt x="78" y="9"/>
                    <a:pt x="78" y="9"/>
                    <a:pt x="78" y="9"/>
                  </a:cubicBezTo>
                  <a:cubicBezTo>
                    <a:pt x="75" y="2"/>
                    <a:pt x="75" y="2"/>
                    <a:pt x="75" y="2"/>
                  </a:cubicBezTo>
                  <a:cubicBezTo>
                    <a:pt x="74" y="0"/>
                    <a:pt x="73" y="0"/>
                    <a:pt x="71" y="0"/>
                  </a:cubicBezTo>
                  <a:cubicBezTo>
                    <a:pt x="59" y="6"/>
                    <a:pt x="59" y="6"/>
                    <a:pt x="59" y="6"/>
                  </a:cubicBezTo>
                  <a:cubicBezTo>
                    <a:pt x="58" y="7"/>
                    <a:pt x="57" y="8"/>
                    <a:pt x="58" y="9"/>
                  </a:cubicBezTo>
                  <a:cubicBezTo>
                    <a:pt x="61" y="16"/>
                    <a:pt x="61" y="16"/>
                    <a:pt x="61" y="16"/>
                  </a:cubicBezTo>
                  <a:cubicBezTo>
                    <a:pt x="56" y="18"/>
                    <a:pt x="56" y="18"/>
                    <a:pt x="56" y="18"/>
                  </a:cubicBezTo>
                  <a:cubicBezTo>
                    <a:pt x="55" y="19"/>
                    <a:pt x="54" y="21"/>
                    <a:pt x="55" y="23"/>
                  </a:cubicBezTo>
                  <a:cubicBezTo>
                    <a:pt x="63" y="40"/>
                    <a:pt x="63" y="40"/>
                    <a:pt x="63" y="40"/>
                  </a:cubicBezTo>
                  <a:cubicBezTo>
                    <a:pt x="61" y="49"/>
                    <a:pt x="60" y="62"/>
                    <a:pt x="65" y="72"/>
                  </a:cubicBezTo>
                  <a:cubicBezTo>
                    <a:pt x="65" y="73"/>
                    <a:pt x="66" y="74"/>
                    <a:pt x="66" y="75"/>
                  </a:cubicBezTo>
                  <a:cubicBezTo>
                    <a:pt x="49" y="85"/>
                    <a:pt x="0" y="120"/>
                    <a:pt x="16" y="172"/>
                  </a:cubicBezTo>
                  <a:cubicBezTo>
                    <a:pt x="23" y="192"/>
                    <a:pt x="39" y="207"/>
                    <a:pt x="59" y="214"/>
                  </a:cubicBezTo>
                  <a:cubicBezTo>
                    <a:pt x="48" y="237"/>
                    <a:pt x="48" y="237"/>
                    <a:pt x="48" y="237"/>
                  </a:cubicBezTo>
                  <a:cubicBezTo>
                    <a:pt x="44" y="237"/>
                    <a:pt x="44" y="237"/>
                    <a:pt x="44" y="237"/>
                  </a:cubicBezTo>
                  <a:cubicBezTo>
                    <a:pt x="36" y="237"/>
                    <a:pt x="30" y="243"/>
                    <a:pt x="30" y="251"/>
                  </a:cubicBezTo>
                  <a:cubicBezTo>
                    <a:pt x="131" y="251"/>
                    <a:pt x="131" y="251"/>
                    <a:pt x="131" y="251"/>
                  </a:cubicBezTo>
                  <a:cubicBezTo>
                    <a:pt x="131" y="243"/>
                    <a:pt x="125" y="237"/>
                    <a:pt x="117" y="237"/>
                  </a:cubicBezTo>
                  <a:cubicBezTo>
                    <a:pt x="113" y="237"/>
                    <a:pt x="113" y="237"/>
                    <a:pt x="113" y="237"/>
                  </a:cubicBezTo>
                  <a:cubicBezTo>
                    <a:pt x="101" y="213"/>
                    <a:pt x="101" y="213"/>
                    <a:pt x="101" y="213"/>
                  </a:cubicBezTo>
                  <a:cubicBezTo>
                    <a:pt x="119" y="207"/>
                    <a:pt x="141" y="191"/>
                    <a:pt x="150" y="158"/>
                  </a:cubicBezTo>
                  <a:cubicBezTo>
                    <a:pt x="165" y="151"/>
                    <a:pt x="165" y="151"/>
                    <a:pt x="165" y="151"/>
                  </a:cubicBezTo>
                  <a:cubicBezTo>
                    <a:pt x="172" y="148"/>
                    <a:pt x="176" y="141"/>
                    <a:pt x="173" y="135"/>
                  </a:cubicBezTo>
                  <a:close/>
                  <a:moveTo>
                    <a:pt x="80" y="237"/>
                  </a:moveTo>
                  <a:cubicBezTo>
                    <a:pt x="75" y="237"/>
                    <a:pt x="70" y="232"/>
                    <a:pt x="70" y="226"/>
                  </a:cubicBezTo>
                  <a:cubicBezTo>
                    <a:pt x="70" y="220"/>
                    <a:pt x="75" y="216"/>
                    <a:pt x="80" y="216"/>
                  </a:cubicBezTo>
                  <a:cubicBezTo>
                    <a:pt x="86" y="216"/>
                    <a:pt x="91" y="220"/>
                    <a:pt x="91" y="226"/>
                  </a:cubicBezTo>
                  <a:cubicBezTo>
                    <a:pt x="91" y="232"/>
                    <a:pt x="86" y="237"/>
                    <a:pt x="80" y="2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3" name="Freeform 58"/>
            <p:cNvSpPr>
              <a:spLocks/>
            </p:cNvSpPr>
            <p:nvPr/>
          </p:nvSpPr>
          <p:spPr bwMode="auto">
            <a:xfrm>
              <a:off x="7346950" y="3878263"/>
              <a:ext cx="153988" cy="122238"/>
            </a:xfrm>
            <a:custGeom>
              <a:avLst/>
              <a:gdLst>
                <a:gd name="T0" fmla="*/ 1 w 68"/>
                <a:gd name="T1" fmla="*/ 29 h 54"/>
                <a:gd name="T2" fmla="*/ 8 w 68"/>
                <a:gd name="T3" fmla="*/ 44 h 54"/>
                <a:gd name="T4" fmla="*/ 12 w 68"/>
                <a:gd name="T5" fmla="*/ 46 h 54"/>
                <a:gd name="T6" fmla="*/ 15 w 68"/>
                <a:gd name="T7" fmla="*/ 52 h 54"/>
                <a:gd name="T8" fmla="*/ 20 w 68"/>
                <a:gd name="T9" fmla="*/ 54 h 54"/>
                <a:gd name="T10" fmla="*/ 66 w 68"/>
                <a:gd name="T11" fmla="*/ 33 h 54"/>
                <a:gd name="T12" fmla="*/ 68 w 68"/>
                <a:gd name="T13" fmla="*/ 28 h 54"/>
                <a:gd name="T14" fmla="*/ 65 w 68"/>
                <a:gd name="T15" fmla="*/ 22 h 54"/>
                <a:gd name="T16" fmla="*/ 67 w 68"/>
                <a:gd name="T17" fmla="*/ 17 h 54"/>
                <a:gd name="T18" fmla="*/ 60 w 68"/>
                <a:gd name="T19" fmla="*/ 3 h 54"/>
                <a:gd name="T20" fmla="*/ 55 w 68"/>
                <a:gd name="T21" fmla="*/ 1 h 54"/>
                <a:gd name="T22" fmla="*/ 3 w 68"/>
                <a:gd name="T23" fmla="*/ 25 h 54"/>
                <a:gd name="T24" fmla="*/ 1 w 68"/>
                <a:gd name="T25" fmla="*/ 2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8" h="54">
                  <a:moveTo>
                    <a:pt x="1" y="29"/>
                  </a:moveTo>
                  <a:cubicBezTo>
                    <a:pt x="8" y="44"/>
                    <a:pt x="8" y="44"/>
                    <a:pt x="8" y="44"/>
                  </a:cubicBezTo>
                  <a:cubicBezTo>
                    <a:pt x="9" y="46"/>
                    <a:pt x="11" y="47"/>
                    <a:pt x="12" y="46"/>
                  </a:cubicBezTo>
                  <a:cubicBezTo>
                    <a:pt x="15" y="52"/>
                    <a:pt x="15" y="52"/>
                    <a:pt x="15" y="52"/>
                  </a:cubicBezTo>
                  <a:cubicBezTo>
                    <a:pt x="16" y="54"/>
                    <a:pt x="18" y="54"/>
                    <a:pt x="20" y="54"/>
                  </a:cubicBezTo>
                  <a:cubicBezTo>
                    <a:pt x="66" y="33"/>
                    <a:pt x="66" y="33"/>
                    <a:pt x="66" y="33"/>
                  </a:cubicBezTo>
                  <a:cubicBezTo>
                    <a:pt x="68" y="32"/>
                    <a:pt x="68" y="30"/>
                    <a:pt x="68" y="28"/>
                  </a:cubicBezTo>
                  <a:cubicBezTo>
                    <a:pt x="65" y="22"/>
                    <a:pt x="65" y="22"/>
                    <a:pt x="65" y="22"/>
                  </a:cubicBezTo>
                  <a:cubicBezTo>
                    <a:pt x="67" y="21"/>
                    <a:pt x="67" y="19"/>
                    <a:pt x="67" y="17"/>
                  </a:cubicBezTo>
                  <a:cubicBezTo>
                    <a:pt x="60" y="3"/>
                    <a:pt x="60" y="3"/>
                    <a:pt x="60" y="3"/>
                  </a:cubicBezTo>
                  <a:cubicBezTo>
                    <a:pt x="59" y="1"/>
                    <a:pt x="57" y="0"/>
                    <a:pt x="55" y="1"/>
                  </a:cubicBezTo>
                  <a:cubicBezTo>
                    <a:pt x="3" y="25"/>
                    <a:pt x="3" y="25"/>
                    <a:pt x="3" y="25"/>
                  </a:cubicBezTo>
                  <a:cubicBezTo>
                    <a:pt x="1" y="25"/>
                    <a:pt x="0" y="27"/>
                    <a:pt x="1"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44" name="Group 243"/>
          <p:cNvGrpSpPr/>
          <p:nvPr userDrawn="1"/>
        </p:nvGrpSpPr>
        <p:grpSpPr>
          <a:xfrm>
            <a:off x="10440491" y="4168777"/>
            <a:ext cx="431291" cy="370084"/>
            <a:chOff x="3756025" y="4868863"/>
            <a:chExt cx="481013" cy="412750"/>
          </a:xfrm>
          <a:solidFill>
            <a:schemeClr val="accent3"/>
          </a:solidFill>
        </p:grpSpPr>
        <p:sp>
          <p:nvSpPr>
            <p:cNvPr id="245" name="Freeform 62"/>
            <p:cNvSpPr>
              <a:spLocks/>
            </p:cNvSpPr>
            <p:nvPr/>
          </p:nvSpPr>
          <p:spPr bwMode="auto">
            <a:xfrm>
              <a:off x="3756025" y="4868863"/>
              <a:ext cx="481013" cy="269875"/>
            </a:xfrm>
            <a:custGeom>
              <a:avLst/>
              <a:gdLst>
                <a:gd name="T0" fmla="*/ 48 w 212"/>
                <a:gd name="T1" fmla="*/ 87 h 119"/>
                <a:gd name="T2" fmla="*/ 59 w 212"/>
                <a:gd name="T3" fmla="*/ 71 h 119"/>
                <a:gd name="T4" fmla="*/ 69 w 212"/>
                <a:gd name="T5" fmla="*/ 93 h 119"/>
                <a:gd name="T6" fmla="*/ 94 w 212"/>
                <a:gd name="T7" fmla="*/ 39 h 119"/>
                <a:gd name="T8" fmla="*/ 117 w 212"/>
                <a:gd name="T9" fmla="*/ 119 h 119"/>
                <a:gd name="T10" fmla="*/ 138 w 212"/>
                <a:gd name="T11" fmla="*/ 56 h 119"/>
                <a:gd name="T12" fmla="*/ 150 w 212"/>
                <a:gd name="T13" fmla="*/ 87 h 119"/>
                <a:gd name="T14" fmla="*/ 208 w 212"/>
                <a:gd name="T15" fmla="*/ 87 h 119"/>
                <a:gd name="T16" fmla="*/ 212 w 212"/>
                <a:gd name="T17" fmla="*/ 61 h 119"/>
                <a:gd name="T18" fmla="*/ 151 w 212"/>
                <a:gd name="T19" fmla="*/ 0 h 119"/>
                <a:gd name="T20" fmla="*/ 106 w 212"/>
                <a:gd name="T21" fmla="*/ 21 h 119"/>
                <a:gd name="T22" fmla="*/ 60 w 212"/>
                <a:gd name="T23" fmla="*/ 0 h 119"/>
                <a:gd name="T24" fmla="*/ 0 w 212"/>
                <a:gd name="T25" fmla="*/ 61 h 119"/>
                <a:gd name="T26" fmla="*/ 4 w 212"/>
                <a:gd name="T27" fmla="*/ 87 h 119"/>
                <a:gd name="T28" fmla="*/ 48 w 212"/>
                <a:gd name="T29" fmla="*/ 87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2" h="119">
                  <a:moveTo>
                    <a:pt x="48" y="87"/>
                  </a:moveTo>
                  <a:cubicBezTo>
                    <a:pt x="59" y="71"/>
                    <a:pt x="59" y="71"/>
                    <a:pt x="59" y="71"/>
                  </a:cubicBezTo>
                  <a:cubicBezTo>
                    <a:pt x="69" y="93"/>
                    <a:pt x="69" y="93"/>
                    <a:pt x="69" y="93"/>
                  </a:cubicBezTo>
                  <a:cubicBezTo>
                    <a:pt x="94" y="39"/>
                    <a:pt x="94" y="39"/>
                    <a:pt x="94" y="39"/>
                  </a:cubicBezTo>
                  <a:cubicBezTo>
                    <a:pt x="117" y="119"/>
                    <a:pt x="117" y="119"/>
                    <a:pt x="117" y="119"/>
                  </a:cubicBezTo>
                  <a:cubicBezTo>
                    <a:pt x="138" y="56"/>
                    <a:pt x="138" y="56"/>
                    <a:pt x="138" y="56"/>
                  </a:cubicBezTo>
                  <a:cubicBezTo>
                    <a:pt x="150" y="87"/>
                    <a:pt x="150" y="87"/>
                    <a:pt x="150" y="87"/>
                  </a:cubicBezTo>
                  <a:cubicBezTo>
                    <a:pt x="208" y="87"/>
                    <a:pt x="208" y="87"/>
                    <a:pt x="208" y="87"/>
                  </a:cubicBezTo>
                  <a:cubicBezTo>
                    <a:pt x="210" y="78"/>
                    <a:pt x="212" y="69"/>
                    <a:pt x="212" y="61"/>
                  </a:cubicBezTo>
                  <a:cubicBezTo>
                    <a:pt x="212" y="28"/>
                    <a:pt x="185" y="0"/>
                    <a:pt x="151" y="0"/>
                  </a:cubicBezTo>
                  <a:cubicBezTo>
                    <a:pt x="133" y="0"/>
                    <a:pt x="117" y="8"/>
                    <a:pt x="106" y="21"/>
                  </a:cubicBezTo>
                  <a:cubicBezTo>
                    <a:pt x="95" y="8"/>
                    <a:pt x="78" y="0"/>
                    <a:pt x="60" y="0"/>
                  </a:cubicBezTo>
                  <a:cubicBezTo>
                    <a:pt x="27" y="0"/>
                    <a:pt x="0" y="28"/>
                    <a:pt x="0" y="61"/>
                  </a:cubicBezTo>
                  <a:cubicBezTo>
                    <a:pt x="0" y="69"/>
                    <a:pt x="1" y="78"/>
                    <a:pt x="4" y="87"/>
                  </a:cubicBezTo>
                  <a:lnTo>
                    <a:pt x="48" y="87"/>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6" name="Freeform 63"/>
            <p:cNvSpPr>
              <a:spLocks/>
            </p:cNvSpPr>
            <p:nvPr/>
          </p:nvSpPr>
          <p:spPr bwMode="auto">
            <a:xfrm>
              <a:off x="3770313" y="5006975"/>
              <a:ext cx="450850" cy="274638"/>
            </a:xfrm>
            <a:custGeom>
              <a:avLst/>
              <a:gdLst>
                <a:gd name="T0" fmla="*/ 138 w 199"/>
                <a:gd name="T1" fmla="*/ 34 h 121"/>
                <a:gd name="T2" fmla="*/ 132 w 199"/>
                <a:gd name="T3" fmla="*/ 18 h 121"/>
                <a:gd name="T4" fmla="*/ 110 w 199"/>
                <a:gd name="T5" fmla="*/ 84 h 121"/>
                <a:gd name="T6" fmla="*/ 86 w 199"/>
                <a:gd name="T7" fmla="*/ 0 h 121"/>
                <a:gd name="T8" fmla="*/ 63 w 199"/>
                <a:gd name="T9" fmla="*/ 51 h 121"/>
                <a:gd name="T10" fmla="*/ 52 w 199"/>
                <a:gd name="T11" fmla="*/ 26 h 121"/>
                <a:gd name="T12" fmla="*/ 46 w 199"/>
                <a:gd name="T13" fmla="*/ 34 h 121"/>
                <a:gd name="T14" fmla="*/ 0 w 199"/>
                <a:gd name="T15" fmla="*/ 34 h 121"/>
                <a:gd name="T16" fmla="*/ 100 w 199"/>
                <a:gd name="T17" fmla="*/ 121 h 121"/>
                <a:gd name="T18" fmla="*/ 199 w 199"/>
                <a:gd name="T19" fmla="*/ 34 h 121"/>
                <a:gd name="T20" fmla="*/ 138 w 199"/>
                <a:gd name="T21" fmla="*/ 3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9" h="121">
                  <a:moveTo>
                    <a:pt x="138" y="34"/>
                  </a:moveTo>
                  <a:cubicBezTo>
                    <a:pt x="132" y="18"/>
                    <a:pt x="132" y="18"/>
                    <a:pt x="132" y="18"/>
                  </a:cubicBezTo>
                  <a:cubicBezTo>
                    <a:pt x="110" y="84"/>
                    <a:pt x="110" y="84"/>
                    <a:pt x="110" y="84"/>
                  </a:cubicBezTo>
                  <a:cubicBezTo>
                    <a:pt x="86" y="0"/>
                    <a:pt x="86" y="0"/>
                    <a:pt x="86" y="0"/>
                  </a:cubicBezTo>
                  <a:cubicBezTo>
                    <a:pt x="63" y="51"/>
                    <a:pt x="63" y="51"/>
                    <a:pt x="63" y="51"/>
                  </a:cubicBezTo>
                  <a:cubicBezTo>
                    <a:pt x="52" y="26"/>
                    <a:pt x="52" y="26"/>
                    <a:pt x="52" y="26"/>
                  </a:cubicBezTo>
                  <a:cubicBezTo>
                    <a:pt x="46" y="34"/>
                    <a:pt x="46" y="34"/>
                    <a:pt x="46" y="34"/>
                  </a:cubicBezTo>
                  <a:cubicBezTo>
                    <a:pt x="0" y="34"/>
                    <a:pt x="0" y="34"/>
                    <a:pt x="0" y="34"/>
                  </a:cubicBezTo>
                  <a:cubicBezTo>
                    <a:pt x="12" y="65"/>
                    <a:pt x="41" y="102"/>
                    <a:pt x="100" y="121"/>
                  </a:cubicBezTo>
                  <a:cubicBezTo>
                    <a:pt x="158" y="102"/>
                    <a:pt x="187" y="65"/>
                    <a:pt x="199" y="34"/>
                  </a:cubicBezTo>
                  <a:lnTo>
                    <a:pt x="138" y="34"/>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60" name="Group 259"/>
          <p:cNvGrpSpPr/>
          <p:nvPr userDrawn="1"/>
        </p:nvGrpSpPr>
        <p:grpSpPr>
          <a:xfrm>
            <a:off x="10417004" y="2836219"/>
            <a:ext cx="478264" cy="478264"/>
            <a:chOff x="5949950" y="4537075"/>
            <a:chExt cx="533400" cy="533400"/>
          </a:xfrm>
          <a:solidFill>
            <a:schemeClr val="accent3"/>
          </a:solidFill>
        </p:grpSpPr>
        <p:sp>
          <p:nvSpPr>
            <p:cNvPr id="261" name="Freeform 83"/>
            <p:cNvSpPr>
              <a:spLocks noEditPoints="1"/>
            </p:cNvSpPr>
            <p:nvPr/>
          </p:nvSpPr>
          <p:spPr bwMode="auto">
            <a:xfrm>
              <a:off x="5949950" y="4537075"/>
              <a:ext cx="533400" cy="533400"/>
            </a:xfrm>
            <a:custGeom>
              <a:avLst/>
              <a:gdLst>
                <a:gd name="T0" fmla="*/ 118 w 235"/>
                <a:gd name="T1" fmla="*/ 235 h 235"/>
                <a:gd name="T2" fmla="*/ 0 w 235"/>
                <a:gd name="T3" fmla="*/ 117 h 235"/>
                <a:gd name="T4" fmla="*/ 118 w 235"/>
                <a:gd name="T5" fmla="*/ 0 h 235"/>
                <a:gd name="T6" fmla="*/ 235 w 235"/>
                <a:gd name="T7" fmla="*/ 117 h 235"/>
                <a:gd name="T8" fmla="*/ 118 w 235"/>
                <a:gd name="T9" fmla="*/ 235 h 235"/>
                <a:gd name="T10" fmla="*/ 118 w 235"/>
                <a:gd name="T11" fmla="*/ 12 h 235"/>
                <a:gd name="T12" fmla="*/ 12 w 235"/>
                <a:gd name="T13" fmla="*/ 117 h 235"/>
                <a:gd name="T14" fmla="*/ 118 w 235"/>
                <a:gd name="T15" fmla="*/ 223 h 235"/>
                <a:gd name="T16" fmla="*/ 223 w 235"/>
                <a:gd name="T17" fmla="*/ 117 h 235"/>
                <a:gd name="T18" fmla="*/ 118 w 235"/>
                <a:gd name="T19" fmla="*/ 12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5" h="235">
                  <a:moveTo>
                    <a:pt x="118" y="235"/>
                  </a:moveTo>
                  <a:cubicBezTo>
                    <a:pt x="53" y="235"/>
                    <a:pt x="0" y="182"/>
                    <a:pt x="0" y="117"/>
                  </a:cubicBezTo>
                  <a:cubicBezTo>
                    <a:pt x="0" y="53"/>
                    <a:pt x="53" y="0"/>
                    <a:pt x="118" y="0"/>
                  </a:cubicBezTo>
                  <a:cubicBezTo>
                    <a:pt x="183" y="0"/>
                    <a:pt x="235" y="53"/>
                    <a:pt x="235" y="117"/>
                  </a:cubicBezTo>
                  <a:cubicBezTo>
                    <a:pt x="235" y="182"/>
                    <a:pt x="183" y="235"/>
                    <a:pt x="118" y="235"/>
                  </a:cubicBezTo>
                  <a:close/>
                  <a:moveTo>
                    <a:pt x="118" y="12"/>
                  </a:moveTo>
                  <a:cubicBezTo>
                    <a:pt x="60" y="12"/>
                    <a:pt x="12" y="59"/>
                    <a:pt x="12" y="117"/>
                  </a:cubicBezTo>
                  <a:cubicBezTo>
                    <a:pt x="12" y="176"/>
                    <a:pt x="60" y="223"/>
                    <a:pt x="118" y="223"/>
                  </a:cubicBezTo>
                  <a:cubicBezTo>
                    <a:pt x="176" y="223"/>
                    <a:pt x="223" y="176"/>
                    <a:pt x="223" y="117"/>
                  </a:cubicBezTo>
                  <a:cubicBezTo>
                    <a:pt x="223" y="59"/>
                    <a:pt x="176" y="12"/>
                    <a:pt x="118" y="1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2" name="Freeform 84"/>
            <p:cNvSpPr>
              <a:spLocks/>
            </p:cNvSpPr>
            <p:nvPr/>
          </p:nvSpPr>
          <p:spPr bwMode="auto">
            <a:xfrm>
              <a:off x="6002338" y="4619625"/>
              <a:ext cx="174625" cy="182563"/>
            </a:xfrm>
            <a:custGeom>
              <a:avLst/>
              <a:gdLst>
                <a:gd name="T0" fmla="*/ 77 w 77"/>
                <a:gd name="T1" fmla="*/ 50 h 81"/>
                <a:gd name="T2" fmla="*/ 48 w 77"/>
                <a:gd name="T3" fmla="*/ 0 h 81"/>
                <a:gd name="T4" fmla="*/ 0 w 77"/>
                <a:gd name="T5" fmla="*/ 81 h 81"/>
                <a:gd name="T6" fmla="*/ 59 w 77"/>
                <a:gd name="T7" fmla="*/ 81 h 81"/>
                <a:gd name="T8" fmla="*/ 77 w 77"/>
                <a:gd name="T9" fmla="*/ 50 h 81"/>
              </a:gdLst>
              <a:ahLst/>
              <a:cxnLst>
                <a:cxn ang="0">
                  <a:pos x="T0" y="T1"/>
                </a:cxn>
                <a:cxn ang="0">
                  <a:pos x="T2" y="T3"/>
                </a:cxn>
                <a:cxn ang="0">
                  <a:pos x="T4" y="T5"/>
                </a:cxn>
                <a:cxn ang="0">
                  <a:pos x="T6" y="T7"/>
                </a:cxn>
                <a:cxn ang="0">
                  <a:pos x="T8" y="T9"/>
                </a:cxn>
              </a:cxnLst>
              <a:rect l="0" t="0" r="r" b="b"/>
              <a:pathLst>
                <a:path w="77" h="81">
                  <a:moveTo>
                    <a:pt x="77" y="50"/>
                  </a:moveTo>
                  <a:cubicBezTo>
                    <a:pt x="48" y="0"/>
                    <a:pt x="48" y="0"/>
                    <a:pt x="48" y="0"/>
                  </a:cubicBezTo>
                  <a:cubicBezTo>
                    <a:pt x="19" y="16"/>
                    <a:pt x="0" y="47"/>
                    <a:pt x="0" y="81"/>
                  </a:cubicBezTo>
                  <a:cubicBezTo>
                    <a:pt x="59" y="81"/>
                    <a:pt x="59" y="81"/>
                    <a:pt x="59" y="81"/>
                  </a:cubicBezTo>
                  <a:cubicBezTo>
                    <a:pt x="59" y="68"/>
                    <a:pt x="66" y="56"/>
                    <a:pt x="77" y="5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3" name="Freeform 85"/>
            <p:cNvSpPr>
              <a:spLocks/>
            </p:cNvSpPr>
            <p:nvPr/>
          </p:nvSpPr>
          <p:spPr bwMode="auto">
            <a:xfrm>
              <a:off x="6111875" y="4875213"/>
              <a:ext cx="212725" cy="142875"/>
            </a:xfrm>
            <a:custGeom>
              <a:avLst/>
              <a:gdLst>
                <a:gd name="T0" fmla="*/ 65 w 94"/>
                <a:gd name="T1" fmla="*/ 0 h 63"/>
                <a:gd name="T2" fmla="*/ 47 w 94"/>
                <a:gd name="T3" fmla="*/ 5 h 63"/>
                <a:gd name="T4" fmla="*/ 29 w 94"/>
                <a:gd name="T5" fmla="*/ 0 h 63"/>
                <a:gd name="T6" fmla="*/ 0 w 94"/>
                <a:gd name="T7" fmla="*/ 50 h 63"/>
                <a:gd name="T8" fmla="*/ 47 w 94"/>
                <a:gd name="T9" fmla="*/ 63 h 63"/>
                <a:gd name="T10" fmla="*/ 94 w 94"/>
                <a:gd name="T11" fmla="*/ 50 h 63"/>
                <a:gd name="T12" fmla="*/ 65 w 94"/>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94" h="63">
                  <a:moveTo>
                    <a:pt x="65" y="0"/>
                  </a:moveTo>
                  <a:cubicBezTo>
                    <a:pt x="60" y="3"/>
                    <a:pt x="53" y="5"/>
                    <a:pt x="47" y="5"/>
                  </a:cubicBezTo>
                  <a:cubicBezTo>
                    <a:pt x="40" y="5"/>
                    <a:pt x="34" y="3"/>
                    <a:pt x="29" y="0"/>
                  </a:cubicBezTo>
                  <a:cubicBezTo>
                    <a:pt x="0" y="50"/>
                    <a:pt x="0" y="50"/>
                    <a:pt x="0" y="50"/>
                  </a:cubicBezTo>
                  <a:cubicBezTo>
                    <a:pt x="14" y="58"/>
                    <a:pt x="30" y="63"/>
                    <a:pt x="47" y="63"/>
                  </a:cubicBezTo>
                  <a:cubicBezTo>
                    <a:pt x="64" y="63"/>
                    <a:pt x="80" y="58"/>
                    <a:pt x="94" y="50"/>
                  </a:cubicBezTo>
                  <a:lnTo>
                    <a:pt x="65"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4" name="Freeform 86"/>
            <p:cNvSpPr>
              <a:spLocks/>
            </p:cNvSpPr>
            <p:nvPr/>
          </p:nvSpPr>
          <p:spPr bwMode="auto">
            <a:xfrm>
              <a:off x="6259513" y="4619625"/>
              <a:ext cx="173038" cy="182563"/>
            </a:xfrm>
            <a:custGeom>
              <a:avLst/>
              <a:gdLst>
                <a:gd name="T0" fmla="*/ 29 w 76"/>
                <a:gd name="T1" fmla="*/ 0 h 81"/>
                <a:gd name="T2" fmla="*/ 0 w 76"/>
                <a:gd name="T3" fmla="*/ 50 h 81"/>
                <a:gd name="T4" fmla="*/ 18 w 76"/>
                <a:gd name="T5" fmla="*/ 81 h 81"/>
                <a:gd name="T6" fmla="*/ 76 w 76"/>
                <a:gd name="T7" fmla="*/ 81 h 81"/>
                <a:gd name="T8" fmla="*/ 29 w 76"/>
                <a:gd name="T9" fmla="*/ 0 h 81"/>
              </a:gdLst>
              <a:ahLst/>
              <a:cxnLst>
                <a:cxn ang="0">
                  <a:pos x="T0" y="T1"/>
                </a:cxn>
                <a:cxn ang="0">
                  <a:pos x="T2" y="T3"/>
                </a:cxn>
                <a:cxn ang="0">
                  <a:pos x="T4" y="T5"/>
                </a:cxn>
                <a:cxn ang="0">
                  <a:pos x="T6" y="T7"/>
                </a:cxn>
                <a:cxn ang="0">
                  <a:pos x="T8" y="T9"/>
                </a:cxn>
              </a:cxnLst>
              <a:rect l="0" t="0" r="r" b="b"/>
              <a:pathLst>
                <a:path w="76" h="81">
                  <a:moveTo>
                    <a:pt x="29" y="0"/>
                  </a:moveTo>
                  <a:cubicBezTo>
                    <a:pt x="0" y="50"/>
                    <a:pt x="0" y="50"/>
                    <a:pt x="0" y="50"/>
                  </a:cubicBezTo>
                  <a:cubicBezTo>
                    <a:pt x="11" y="56"/>
                    <a:pt x="18" y="68"/>
                    <a:pt x="18" y="81"/>
                  </a:cubicBezTo>
                  <a:cubicBezTo>
                    <a:pt x="76" y="81"/>
                    <a:pt x="76" y="81"/>
                    <a:pt x="76" y="81"/>
                  </a:cubicBezTo>
                  <a:cubicBezTo>
                    <a:pt x="76" y="47"/>
                    <a:pt x="57" y="1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5" name="Oval 87"/>
            <p:cNvSpPr>
              <a:spLocks noChangeArrowheads="1"/>
            </p:cNvSpPr>
            <p:nvPr/>
          </p:nvSpPr>
          <p:spPr bwMode="auto">
            <a:xfrm>
              <a:off x="6161088" y="4746625"/>
              <a:ext cx="114300" cy="112713"/>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39" name="Group 138"/>
          <p:cNvGrpSpPr/>
          <p:nvPr userDrawn="1"/>
        </p:nvGrpSpPr>
        <p:grpSpPr>
          <a:xfrm>
            <a:off x="8434646" y="7202771"/>
            <a:ext cx="492781" cy="495291"/>
            <a:chOff x="6823074" y="1485900"/>
            <a:chExt cx="1557338" cy="1565276"/>
          </a:xfrm>
          <a:solidFill>
            <a:schemeClr val="accent6"/>
          </a:solidFill>
        </p:grpSpPr>
        <p:sp>
          <p:nvSpPr>
            <p:cNvPr id="140" name="Freeform 6"/>
            <p:cNvSpPr>
              <a:spLocks/>
            </p:cNvSpPr>
            <p:nvPr/>
          </p:nvSpPr>
          <p:spPr bwMode="auto">
            <a:xfrm>
              <a:off x="7427913" y="1485900"/>
              <a:ext cx="788988" cy="420688"/>
            </a:xfrm>
            <a:custGeom>
              <a:avLst/>
              <a:gdLst>
                <a:gd name="T0" fmla="*/ 61 w 227"/>
                <a:gd name="T1" fmla="*/ 121 h 121"/>
                <a:gd name="T2" fmla="*/ 107 w 227"/>
                <a:gd name="T3" fmla="*/ 101 h 121"/>
                <a:gd name="T4" fmla="*/ 136 w 227"/>
                <a:gd name="T5" fmla="*/ 114 h 121"/>
                <a:gd name="T6" fmla="*/ 227 w 227"/>
                <a:gd name="T7" fmla="*/ 114 h 121"/>
                <a:gd name="T8" fmla="*/ 227 w 227"/>
                <a:gd name="T9" fmla="*/ 98 h 121"/>
                <a:gd name="T10" fmla="*/ 187 w 227"/>
                <a:gd name="T11" fmla="*/ 54 h 121"/>
                <a:gd name="T12" fmla="*/ 140 w 227"/>
                <a:gd name="T13" fmla="*/ 17 h 121"/>
                <a:gd name="T14" fmla="*/ 111 w 227"/>
                <a:gd name="T15" fmla="*/ 27 h 121"/>
                <a:gd name="T16" fmla="*/ 61 w 227"/>
                <a:gd name="T17" fmla="*/ 0 h 121"/>
                <a:gd name="T18" fmla="*/ 0 w 227"/>
                <a:gd name="T19" fmla="*/ 61 h 121"/>
                <a:gd name="T20" fmla="*/ 61 w 227"/>
                <a:gd name="T21"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7" h="121">
                  <a:moveTo>
                    <a:pt x="61" y="121"/>
                  </a:moveTo>
                  <a:cubicBezTo>
                    <a:pt x="79" y="121"/>
                    <a:pt x="96" y="113"/>
                    <a:pt x="107" y="101"/>
                  </a:cubicBezTo>
                  <a:cubicBezTo>
                    <a:pt x="115" y="108"/>
                    <a:pt x="125" y="113"/>
                    <a:pt x="136" y="114"/>
                  </a:cubicBezTo>
                  <a:cubicBezTo>
                    <a:pt x="227" y="114"/>
                    <a:pt x="227" y="114"/>
                    <a:pt x="227" y="114"/>
                  </a:cubicBezTo>
                  <a:cubicBezTo>
                    <a:pt x="227" y="98"/>
                    <a:pt x="227" y="98"/>
                    <a:pt x="227" y="98"/>
                  </a:cubicBezTo>
                  <a:cubicBezTo>
                    <a:pt x="227" y="75"/>
                    <a:pt x="210" y="56"/>
                    <a:pt x="187" y="54"/>
                  </a:cubicBezTo>
                  <a:cubicBezTo>
                    <a:pt x="182" y="33"/>
                    <a:pt x="163" y="17"/>
                    <a:pt x="140" y="17"/>
                  </a:cubicBezTo>
                  <a:cubicBezTo>
                    <a:pt x="129" y="17"/>
                    <a:pt x="119" y="21"/>
                    <a:pt x="111" y="27"/>
                  </a:cubicBezTo>
                  <a:cubicBezTo>
                    <a:pt x="100" y="11"/>
                    <a:pt x="82" y="0"/>
                    <a:pt x="61" y="0"/>
                  </a:cubicBezTo>
                  <a:cubicBezTo>
                    <a:pt x="28" y="0"/>
                    <a:pt x="0" y="27"/>
                    <a:pt x="0" y="61"/>
                  </a:cubicBezTo>
                  <a:cubicBezTo>
                    <a:pt x="0" y="94"/>
                    <a:pt x="28" y="121"/>
                    <a:pt x="61" y="1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7"/>
            <p:cNvSpPr>
              <a:spLocks noEditPoints="1"/>
            </p:cNvSpPr>
            <p:nvPr/>
          </p:nvSpPr>
          <p:spPr bwMode="auto">
            <a:xfrm>
              <a:off x="6823074" y="1958974"/>
              <a:ext cx="1557338" cy="1092202"/>
            </a:xfrm>
            <a:custGeom>
              <a:avLst/>
              <a:gdLst>
                <a:gd name="T0" fmla="*/ 448 w 448"/>
                <a:gd name="T1" fmla="*/ 295 h 314"/>
                <a:gd name="T2" fmla="*/ 415 w 448"/>
                <a:gd name="T3" fmla="*/ 15 h 314"/>
                <a:gd name="T4" fmla="*/ 398 w 448"/>
                <a:gd name="T5" fmla="*/ 0 h 314"/>
                <a:gd name="T6" fmla="*/ 312 w 448"/>
                <a:gd name="T7" fmla="*/ 0 h 314"/>
                <a:gd name="T8" fmla="*/ 295 w 448"/>
                <a:gd name="T9" fmla="*/ 15 h 314"/>
                <a:gd name="T10" fmla="*/ 276 w 448"/>
                <a:gd name="T11" fmla="*/ 169 h 314"/>
                <a:gd name="T12" fmla="*/ 156 w 448"/>
                <a:gd name="T13" fmla="*/ 69 h 314"/>
                <a:gd name="T14" fmla="*/ 138 w 448"/>
                <a:gd name="T15" fmla="*/ 67 h 314"/>
                <a:gd name="T16" fmla="*/ 129 w 448"/>
                <a:gd name="T17" fmla="*/ 82 h 314"/>
                <a:gd name="T18" fmla="*/ 129 w 448"/>
                <a:gd name="T19" fmla="*/ 153 h 314"/>
                <a:gd name="T20" fmla="*/ 27 w 448"/>
                <a:gd name="T21" fmla="*/ 69 h 314"/>
                <a:gd name="T22" fmla="*/ 9 w 448"/>
                <a:gd name="T23" fmla="*/ 67 h 314"/>
                <a:gd name="T24" fmla="*/ 0 w 448"/>
                <a:gd name="T25" fmla="*/ 82 h 314"/>
                <a:gd name="T26" fmla="*/ 0 w 448"/>
                <a:gd name="T27" fmla="*/ 297 h 314"/>
                <a:gd name="T28" fmla="*/ 17 w 448"/>
                <a:gd name="T29" fmla="*/ 314 h 314"/>
                <a:gd name="T30" fmla="*/ 279 w 448"/>
                <a:gd name="T31" fmla="*/ 314 h 314"/>
                <a:gd name="T32" fmla="*/ 279 w 448"/>
                <a:gd name="T33" fmla="*/ 314 h 314"/>
                <a:gd name="T34" fmla="*/ 280 w 448"/>
                <a:gd name="T35" fmla="*/ 314 h 314"/>
                <a:gd name="T36" fmla="*/ 431 w 448"/>
                <a:gd name="T37" fmla="*/ 314 h 314"/>
                <a:gd name="T38" fmla="*/ 444 w 448"/>
                <a:gd name="T39" fmla="*/ 308 h 314"/>
                <a:gd name="T40" fmla="*/ 448 w 448"/>
                <a:gd name="T41" fmla="*/ 295 h 314"/>
                <a:gd name="T42" fmla="*/ 107 w 448"/>
                <a:gd name="T43" fmla="*/ 280 h 314"/>
                <a:gd name="T44" fmla="*/ 55 w 448"/>
                <a:gd name="T45" fmla="*/ 280 h 314"/>
                <a:gd name="T46" fmla="*/ 55 w 448"/>
                <a:gd name="T47" fmla="*/ 241 h 314"/>
                <a:gd name="T48" fmla="*/ 107 w 448"/>
                <a:gd name="T49" fmla="*/ 241 h 314"/>
                <a:gd name="T50" fmla="*/ 107 w 448"/>
                <a:gd name="T51" fmla="*/ 280 h 314"/>
                <a:gd name="T52" fmla="*/ 107 w 448"/>
                <a:gd name="T53" fmla="*/ 219 h 314"/>
                <a:gd name="T54" fmla="*/ 55 w 448"/>
                <a:gd name="T55" fmla="*/ 219 h 314"/>
                <a:gd name="T56" fmla="*/ 55 w 448"/>
                <a:gd name="T57" fmla="*/ 178 h 314"/>
                <a:gd name="T58" fmla="*/ 107 w 448"/>
                <a:gd name="T59" fmla="*/ 178 h 314"/>
                <a:gd name="T60" fmla="*/ 107 w 448"/>
                <a:gd name="T61" fmla="*/ 219 h 314"/>
                <a:gd name="T62" fmla="*/ 235 w 448"/>
                <a:gd name="T63" fmla="*/ 280 h 314"/>
                <a:gd name="T64" fmla="*/ 184 w 448"/>
                <a:gd name="T65" fmla="*/ 280 h 314"/>
                <a:gd name="T66" fmla="*/ 184 w 448"/>
                <a:gd name="T67" fmla="*/ 241 h 314"/>
                <a:gd name="T68" fmla="*/ 235 w 448"/>
                <a:gd name="T69" fmla="*/ 241 h 314"/>
                <a:gd name="T70" fmla="*/ 235 w 448"/>
                <a:gd name="T71" fmla="*/ 280 h 314"/>
                <a:gd name="T72" fmla="*/ 235 w 448"/>
                <a:gd name="T73" fmla="*/ 219 h 314"/>
                <a:gd name="T74" fmla="*/ 184 w 448"/>
                <a:gd name="T75" fmla="*/ 219 h 314"/>
                <a:gd name="T76" fmla="*/ 184 w 448"/>
                <a:gd name="T77" fmla="*/ 178 h 314"/>
                <a:gd name="T78" fmla="*/ 235 w 448"/>
                <a:gd name="T79" fmla="*/ 178 h 314"/>
                <a:gd name="T80" fmla="*/ 235 w 448"/>
                <a:gd name="T81" fmla="*/ 219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48" h="314">
                  <a:moveTo>
                    <a:pt x="448" y="295"/>
                  </a:moveTo>
                  <a:cubicBezTo>
                    <a:pt x="415" y="15"/>
                    <a:pt x="415" y="15"/>
                    <a:pt x="415" y="15"/>
                  </a:cubicBezTo>
                  <a:cubicBezTo>
                    <a:pt x="414" y="7"/>
                    <a:pt x="407" y="0"/>
                    <a:pt x="398" y="0"/>
                  </a:cubicBezTo>
                  <a:cubicBezTo>
                    <a:pt x="312" y="0"/>
                    <a:pt x="312" y="0"/>
                    <a:pt x="312" y="0"/>
                  </a:cubicBezTo>
                  <a:cubicBezTo>
                    <a:pt x="304" y="0"/>
                    <a:pt x="296" y="7"/>
                    <a:pt x="295" y="15"/>
                  </a:cubicBezTo>
                  <a:cubicBezTo>
                    <a:pt x="276" y="169"/>
                    <a:pt x="276" y="169"/>
                    <a:pt x="276" y="169"/>
                  </a:cubicBezTo>
                  <a:cubicBezTo>
                    <a:pt x="156" y="69"/>
                    <a:pt x="156" y="69"/>
                    <a:pt x="156" y="69"/>
                  </a:cubicBezTo>
                  <a:cubicBezTo>
                    <a:pt x="151" y="65"/>
                    <a:pt x="144" y="64"/>
                    <a:pt x="138" y="67"/>
                  </a:cubicBezTo>
                  <a:cubicBezTo>
                    <a:pt x="132" y="69"/>
                    <a:pt x="129" y="75"/>
                    <a:pt x="129" y="82"/>
                  </a:cubicBezTo>
                  <a:cubicBezTo>
                    <a:pt x="129" y="153"/>
                    <a:pt x="129" y="153"/>
                    <a:pt x="129" y="153"/>
                  </a:cubicBezTo>
                  <a:cubicBezTo>
                    <a:pt x="27" y="69"/>
                    <a:pt x="27" y="69"/>
                    <a:pt x="27" y="69"/>
                  </a:cubicBezTo>
                  <a:cubicBezTo>
                    <a:pt x="22" y="65"/>
                    <a:pt x="15" y="64"/>
                    <a:pt x="9" y="67"/>
                  </a:cubicBezTo>
                  <a:cubicBezTo>
                    <a:pt x="4" y="69"/>
                    <a:pt x="0" y="75"/>
                    <a:pt x="0" y="82"/>
                  </a:cubicBezTo>
                  <a:cubicBezTo>
                    <a:pt x="0" y="297"/>
                    <a:pt x="0" y="297"/>
                    <a:pt x="0" y="297"/>
                  </a:cubicBezTo>
                  <a:cubicBezTo>
                    <a:pt x="0" y="306"/>
                    <a:pt x="7" y="314"/>
                    <a:pt x="17" y="314"/>
                  </a:cubicBezTo>
                  <a:cubicBezTo>
                    <a:pt x="279" y="314"/>
                    <a:pt x="279" y="314"/>
                    <a:pt x="279" y="314"/>
                  </a:cubicBezTo>
                  <a:cubicBezTo>
                    <a:pt x="279" y="314"/>
                    <a:pt x="279" y="314"/>
                    <a:pt x="279" y="314"/>
                  </a:cubicBezTo>
                  <a:cubicBezTo>
                    <a:pt x="279" y="314"/>
                    <a:pt x="280" y="314"/>
                    <a:pt x="280" y="314"/>
                  </a:cubicBezTo>
                  <a:cubicBezTo>
                    <a:pt x="431" y="314"/>
                    <a:pt x="431" y="314"/>
                    <a:pt x="431" y="314"/>
                  </a:cubicBezTo>
                  <a:cubicBezTo>
                    <a:pt x="436" y="314"/>
                    <a:pt x="440" y="312"/>
                    <a:pt x="444" y="308"/>
                  </a:cubicBezTo>
                  <a:cubicBezTo>
                    <a:pt x="447" y="305"/>
                    <a:pt x="448" y="300"/>
                    <a:pt x="448" y="295"/>
                  </a:cubicBezTo>
                  <a:close/>
                  <a:moveTo>
                    <a:pt x="107" y="280"/>
                  </a:moveTo>
                  <a:cubicBezTo>
                    <a:pt x="55" y="280"/>
                    <a:pt x="55" y="280"/>
                    <a:pt x="55" y="280"/>
                  </a:cubicBezTo>
                  <a:cubicBezTo>
                    <a:pt x="55" y="241"/>
                    <a:pt x="55" y="241"/>
                    <a:pt x="55" y="241"/>
                  </a:cubicBezTo>
                  <a:cubicBezTo>
                    <a:pt x="107" y="241"/>
                    <a:pt x="107" y="241"/>
                    <a:pt x="107" y="241"/>
                  </a:cubicBezTo>
                  <a:lnTo>
                    <a:pt x="107" y="280"/>
                  </a:lnTo>
                  <a:close/>
                  <a:moveTo>
                    <a:pt x="107" y="219"/>
                  </a:moveTo>
                  <a:cubicBezTo>
                    <a:pt x="55" y="219"/>
                    <a:pt x="55" y="219"/>
                    <a:pt x="55" y="219"/>
                  </a:cubicBezTo>
                  <a:cubicBezTo>
                    <a:pt x="55" y="178"/>
                    <a:pt x="55" y="178"/>
                    <a:pt x="55" y="178"/>
                  </a:cubicBezTo>
                  <a:cubicBezTo>
                    <a:pt x="107" y="178"/>
                    <a:pt x="107" y="178"/>
                    <a:pt x="107" y="178"/>
                  </a:cubicBezTo>
                  <a:lnTo>
                    <a:pt x="107" y="219"/>
                  </a:lnTo>
                  <a:close/>
                  <a:moveTo>
                    <a:pt x="235" y="280"/>
                  </a:moveTo>
                  <a:cubicBezTo>
                    <a:pt x="184" y="280"/>
                    <a:pt x="184" y="280"/>
                    <a:pt x="184" y="280"/>
                  </a:cubicBezTo>
                  <a:cubicBezTo>
                    <a:pt x="184" y="241"/>
                    <a:pt x="184" y="241"/>
                    <a:pt x="184" y="241"/>
                  </a:cubicBezTo>
                  <a:cubicBezTo>
                    <a:pt x="235" y="241"/>
                    <a:pt x="235" y="241"/>
                    <a:pt x="235" y="241"/>
                  </a:cubicBezTo>
                  <a:lnTo>
                    <a:pt x="235" y="280"/>
                  </a:lnTo>
                  <a:close/>
                  <a:moveTo>
                    <a:pt x="235" y="219"/>
                  </a:moveTo>
                  <a:cubicBezTo>
                    <a:pt x="184" y="219"/>
                    <a:pt x="184" y="219"/>
                    <a:pt x="184" y="219"/>
                  </a:cubicBezTo>
                  <a:cubicBezTo>
                    <a:pt x="184" y="178"/>
                    <a:pt x="184" y="178"/>
                    <a:pt x="184" y="178"/>
                  </a:cubicBezTo>
                  <a:cubicBezTo>
                    <a:pt x="235" y="178"/>
                    <a:pt x="235" y="178"/>
                    <a:pt x="235" y="178"/>
                  </a:cubicBezTo>
                  <a:lnTo>
                    <a:pt x="235" y="2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42" name="Freeform 56"/>
          <p:cNvSpPr>
            <a:spLocks noEditPoints="1"/>
          </p:cNvSpPr>
          <p:nvPr userDrawn="1"/>
        </p:nvSpPr>
        <p:spPr bwMode="auto">
          <a:xfrm>
            <a:off x="8461700" y="5944134"/>
            <a:ext cx="438673" cy="437155"/>
          </a:xfrm>
          <a:custGeom>
            <a:avLst/>
            <a:gdLst>
              <a:gd name="T0" fmla="*/ 170 w 202"/>
              <a:gd name="T1" fmla="*/ 0 h 201"/>
              <a:gd name="T2" fmla="*/ 32 w 202"/>
              <a:gd name="T3" fmla="*/ 0 h 201"/>
              <a:gd name="T4" fmla="*/ 0 w 202"/>
              <a:gd name="T5" fmla="*/ 31 h 201"/>
              <a:gd name="T6" fmla="*/ 0 w 202"/>
              <a:gd name="T7" fmla="*/ 170 h 201"/>
              <a:gd name="T8" fmla="*/ 32 w 202"/>
              <a:gd name="T9" fmla="*/ 201 h 201"/>
              <a:gd name="T10" fmla="*/ 170 w 202"/>
              <a:gd name="T11" fmla="*/ 201 h 201"/>
              <a:gd name="T12" fmla="*/ 202 w 202"/>
              <a:gd name="T13" fmla="*/ 170 h 201"/>
              <a:gd name="T14" fmla="*/ 202 w 202"/>
              <a:gd name="T15" fmla="*/ 31 h 201"/>
              <a:gd name="T16" fmla="*/ 170 w 202"/>
              <a:gd name="T17" fmla="*/ 0 h 201"/>
              <a:gd name="T18" fmla="*/ 158 w 202"/>
              <a:gd name="T19" fmla="*/ 161 h 201"/>
              <a:gd name="T20" fmla="*/ 127 w 202"/>
              <a:gd name="T21" fmla="*/ 161 h 201"/>
              <a:gd name="T22" fmla="*/ 127 w 202"/>
              <a:gd name="T23" fmla="*/ 116 h 201"/>
              <a:gd name="T24" fmla="*/ 75 w 202"/>
              <a:gd name="T25" fmla="*/ 116 h 201"/>
              <a:gd name="T26" fmla="*/ 75 w 202"/>
              <a:gd name="T27" fmla="*/ 161 h 201"/>
              <a:gd name="T28" fmla="*/ 43 w 202"/>
              <a:gd name="T29" fmla="*/ 161 h 201"/>
              <a:gd name="T30" fmla="*/ 43 w 202"/>
              <a:gd name="T31" fmla="*/ 40 h 201"/>
              <a:gd name="T32" fmla="*/ 75 w 202"/>
              <a:gd name="T33" fmla="*/ 40 h 201"/>
              <a:gd name="T34" fmla="*/ 75 w 202"/>
              <a:gd name="T35" fmla="*/ 85 h 201"/>
              <a:gd name="T36" fmla="*/ 127 w 202"/>
              <a:gd name="T37" fmla="*/ 85 h 201"/>
              <a:gd name="T38" fmla="*/ 127 w 202"/>
              <a:gd name="T39" fmla="*/ 40 h 201"/>
              <a:gd name="T40" fmla="*/ 158 w 202"/>
              <a:gd name="T41" fmla="*/ 40 h 201"/>
              <a:gd name="T42" fmla="*/ 158 w 202"/>
              <a:gd name="T43" fmla="*/ 16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2" h="201">
                <a:moveTo>
                  <a:pt x="170" y="0"/>
                </a:moveTo>
                <a:cubicBezTo>
                  <a:pt x="32" y="0"/>
                  <a:pt x="32" y="0"/>
                  <a:pt x="32" y="0"/>
                </a:cubicBezTo>
                <a:cubicBezTo>
                  <a:pt x="14" y="0"/>
                  <a:pt x="0" y="14"/>
                  <a:pt x="0" y="31"/>
                </a:cubicBezTo>
                <a:cubicBezTo>
                  <a:pt x="0" y="170"/>
                  <a:pt x="0" y="170"/>
                  <a:pt x="0" y="170"/>
                </a:cubicBezTo>
                <a:cubicBezTo>
                  <a:pt x="0" y="187"/>
                  <a:pt x="14" y="201"/>
                  <a:pt x="32" y="201"/>
                </a:cubicBezTo>
                <a:cubicBezTo>
                  <a:pt x="170" y="201"/>
                  <a:pt x="170" y="201"/>
                  <a:pt x="170" y="201"/>
                </a:cubicBezTo>
                <a:cubicBezTo>
                  <a:pt x="187" y="201"/>
                  <a:pt x="202" y="187"/>
                  <a:pt x="202" y="170"/>
                </a:cubicBezTo>
                <a:cubicBezTo>
                  <a:pt x="202" y="31"/>
                  <a:pt x="202" y="31"/>
                  <a:pt x="202" y="31"/>
                </a:cubicBezTo>
                <a:cubicBezTo>
                  <a:pt x="202" y="14"/>
                  <a:pt x="187" y="0"/>
                  <a:pt x="170" y="0"/>
                </a:cubicBezTo>
                <a:close/>
                <a:moveTo>
                  <a:pt x="158" y="161"/>
                </a:moveTo>
                <a:cubicBezTo>
                  <a:pt x="127" y="161"/>
                  <a:pt x="127" y="161"/>
                  <a:pt x="127" y="161"/>
                </a:cubicBezTo>
                <a:cubicBezTo>
                  <a:pt x="127" y="116"/>
                  <a:pt x="127" y="116"/>
                  <a:pt x="127" y="116"/>
                </a:cubicBezTo>
                <a:cubicBezTo>
                  <a:pt x="75" y="116"/>
                  <a:pt x="75" y="116"/>
                  <a:pt x="75" y="116"/>
                </a:cubicBezTo>
                <a:cubicBezTo>
                  <a:pt x="75" y="161"/>
                  <a:pt x="75" y="161"/>
                  <a:pt x="75" y="161"/>
                </a:cubicBezTo>
                <a:cubicBezTo>
                  <a:pt x="43" y="161"/>
                  <a:pt x="43" y="161"/>
                  <a:pt x="43" y="161"/>
                </a:cubicBezTo>
                <a:cubicBezTo>
                  <a:pt x="43" y="40"/>
                  <a:pt x="43" y="40"/>
                  <a:pt x="43" y="40"/>
                </a:cubicBezTo>
                <a:cubicBezTo>
                  <a:pt x="75" y="40"/>
                  <a:pt x="75" y="40"/>
                  <a:pt x="75" y="40"/>
                </a:cubicBezTo>
                <a:cubicBezTo>
                  <a:pt x="75" y="85"/>
                  <a:pt x="75" y="85"/>
                  <a:pt x="75" y="85"/>
                </a:cubicBezTo>
                <a:cubicBezTo>
                  <a:pt x="127" y="85"/>
                  <a:pt x="127" y="85"/>
                  <a:pt x="127" y="85"/>
                </a:cubicBezTo>
                <a:cubicBezTo>
                  <a:pt x="127" y="40"/>
                  <a:pt x="127" y="40"/>
                  <a:pt x="127" y="40"/>
                </a:cubicBezTo>
                <a:cubicBezTo>
                  <a:pt x="158" y="40"/>
                  <a:pt x="158" y="40"/>
                  <a:pt x="158" y="40"/>
                </a:cubicBezTo>
                <a:lnTo>
                  <a:pt x="158" y="161"/>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Freeform 32"/>
          <p:cNvSpPr>
            <a:spLocks noEditPoints="1"/>
          </p:cNvSpPr>
          <p:nvPr userDrawn="1"/>
        </p:nvSpPr>
        <p:spPr bwMode="auto">
          <a:xfrm>
            <a:off x="8497006" y="6512445"/>
            <a:ext cx="368061" cy="567034"/>
          </a:xfrm>
          <a:custGeom>
            <a:avLst/>
            <a:gdLst>
              <a:gd name="T0" fmla="*/ 176 w 247"/>
              <a:gd name="T1" fmla="*/ 101 h 379"/>
              <a:gd name="T2" fmla="*/ 88 w 247"/>
              <a:gd name="T3" fmla="*/ 0 h 379"/>
              <a:gd name="T4" fmla="*/ 58 w 247"/>
              <a:gd name="T5" fmla="*/ 111 h 379"/>
              <a:gd name="T6" fmla="*/ 0 w 247"/>
              <a:gd name="T7" fmla="*/ 379 h 379"/>
              <a:gd name="T8" fmla="*/ 176 w 247"/>
              <a:gd name="T9" fmla="*/ 379 h 379"/>
              <a:gd name="T10" fmla="*/ 164 w 247"/>
              <a:gd name="T11" fmla="*/ 118 h 379"/>
              <a:gd name="T12" fmla="*/ 164 w 247"/>
              <a:gd name="T13" fmla="*/ 118 h 379"/>
              <a:gd name="T14" fmla="*/ 164 w 247"/>
              <a:gd name="T15" fmla="*/ 304 h 379"/>
              <a:gd name="T16" fmla="*/ 141 w 247"/>
              <a:gd name="T17" fmla="*/ 328 h 379"/>
              <a:gd name="T18" fmla="*/ 141 w 247"/>
              <a:gd name="T19" fmla="*/ 265 h 379"/>
              <a:gd name="T20" fmla="*/ 141 w 247"/>
              <a:gd name="T21" fmla="*/ 255 h 379"/>
              <a:gd name="T22" fmla="*/ 141 w 247"/>
              <a:gd name="T23" fmla="*/ 255 h 379"/>
              <a:gd name="T24" fmla="*/ 164 w 247"/>
              <a:gd name="T25" fmla="*/ 231 h 379"/>
              <a:gd name="T26" fmla="*/ 164 w 247"/>
              <a:gd name="T27" fmla="*/ 191 h 379"/>
              <a:gd name="T28" fmla="*/ 141 w 247"/>
              <a:gd name="T29" fmla="*/ 167 h 379"/>
              <a:gd name="T30" fmla="*/ 141 w 247"/>
              <a:gd name="T31" fmla="*/ 158 h 379"/>
              <a:gd name="T32" fmla="*/ 141 w 247"/>
              <a:gd name="T33" fmla="*/ 158 h 379"/>
              <a:gd name="T34" fmla="*/ 125 w 247"/>
              <a:gd name="T35" fmla="*/ 40 h 379"/>
              <a:gd name="T36" fmla="*/ 147 w 247"/>
              <a:gd name="T37" fmla="*/ 65 h 379"/>
              <a:gd name="T38" fmla="*/ 147 w 247"/>
              <a:gd name="T39" fmla="*/ 74 h 379"/>
              <a:gd name="T40" fmla="*/ 108 w 247"/>
              <a:gd name="T41" fmla="*/ 304 h 379"/>
              <a:gd name="T42" fmla="*/ 108 w 247"/>
              <a:gd name="T43" fmla="*/ 304 h 379"/>
              <a:gd name="T44" fmla="*/ 108 w 247"/>
              <a:gd name="T45" fmla="*/ 313 h 379"/>
              <a:gd name="T46" fmla="*/ 134 w 247"/>
              <a:gd name="T47" fmla="*/ 265 h 379"/>
              <a:gd name="T48" fmla="*/ 108 w 247"/>
              <a:gd name="T49" fmla="*/ 240 h 379"/>
              <a:gd name="T50" fmla="*/ 108 w 247"/>
              <a:gd name="T51" fmla="*/ 231 h 379"/>
              <a:gd name="T52" fmla="*/ 108 w 247"/>
              <a:gd name="T53" fmla="*/ 231 h 379"/>
              <a:gd name="T54" fmla="*/ 134 w 247"/>
              <a:gd name="T55" fmla="*/ 207 h 379"/>
              <a:gd name="T56" fmla="*/ 134 w 247"/>
              <a:gd name="T57" fmla="*/ 167 h 379"/>
              <a:gd name="T58" fmla="*/ 108 w 247"/>
              <a:gd name="T59" fmla="*/ 143 h 379"/>
              <a:gd name="T60" fmla="*/ 108 w 247"/>
              <a:gd name="T61" fmla="*/ 133 h 379"/>
              <a:gd name="T62" fmla="*/ 108 w 247"/>
              <a:gd name="T63" fmla="*/ 133 h 379"/>
              <a:gd name="T64" fmla="*/ 96 w 247"/>
              <a:gd name="T65" fmla="*/ 40 h 379"/>
              <a:gd name="T66" fmla="*/ 118 w 247"/>
              <a:gd name="T67" fmla="*/ 65 h 379"/>
              <a:gd name="T68" fmla="*/ 118 w 247"/>
              <a:gd name="T69" fmla="*/ 74 h 379"/>
              <a:gd name="T70" fmla="*/ 79 w 247"/>
              <a:gd name="T71" fmla="*/ 118 h 379"/>
              <a:gd name="T72" fmla="*/ 79 w 247"/>
              <a:gd name="T73" fmla="*/ 118 h 379"/>
              <a:gd name="T74" fmla="*/ 79 w 247"/>
              <a:gd name="T75" fmla="*/ 158 h 379"/>
              <a:gd name="T76" fmla="*/ 102 w 247"/>
              <a:gd name="T77" fmla="*/ 182 h 379"/>
              <a:gd name="T78" fmla="*/ 102 w 247"/>
              <a:gd name="T79" fmla="*/ 191 h 379"/>
              <a:gd name="T80" fmla="*/ 79 w 247"/>
              <a:gd name="T81" fmla="*/ 216 h 379"/>
              <a:gd name="T82" fmla="*/ 79 w 247"/>
              <a:gd name="T83" fmla="*/ 216 h 379"/>
              <a:gd name="T84" fmla="*/ 79 w 247"/>
              <a:gd name="T85" fmla="*/ 255 h 379"/>
              <a:gd name="T86" fmla="*/ 102 w 247"/>
              <a:gd name="T87" fmla="*/ 280 h 379"/>
              <a:gd name="T88" fmla="*/ 102 w 247"/>
              <a:gd name="T89" fmla="*/ 289 h 379"/>
              <a:gd name="T90" fmla="*/ 79 w 247"/>
              <a:gd name="T91" fmla="*/ 313 h 379"/>
              <a:gd name="T92" fmla="*/ 79 w 247"/>
              <a:gd name="T93" fmla="*/ 313 h 379"/>
              <a:gd name="T94" fmla="*/ 167 w 247"/>
              <a:gd name="T95" fmla="*/ 347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7" h="379">
                <a:moveTo>
                  <a:pt x="238" y="362"/>
                </a:moveTo>
                <a:cubicBezTo>
                  <a:pt x="186" y="362"/>
                  <a:pt x="186" y="362"/>
                  <a:pt x="186" y="362"/>
                </a:cubicBezTo>
                <a:cubicBezTo>
                  <a:pt x="186" y="111"/>
                  <a:pt x="186" y="111"/>
                  <a:pt x="186" y="111"/>
                </a:cubicBezTo>
                <a:cubicBezTo>
                  <a:pt x="186" y="106"/>
                  <a:pt x="182" y="101"/>
                  <a:pt x="176" y="101"/>
                </a:cubicBezTo>
                <a:cubicBezTo>
                  <a:pt x="164" y="101"/>
                  <a:pt x="164" y="101"/>
                  <a:pt x="164" y="101"/>
                </a:cubicBezTo>
                <a:cubicBezTo>
                  <a:pt x="164" y="8"/>
                  <a:pt x="164" y="8"/>
                  <a:pt x="164" y="8"/>
                </a:cubicBezTo>
                <a:cubicBezTo>
                  <a:pt x="164" y="4"/>
                  <a:pt x="161" y="0"/>
                  <a:pt x="156" y="0"/>
                </a:cubicBezTo>
                <a:cubicBezTo>
                  <a:pt x="88" y="0"/>
                  <a:pt x="88" y="0"/>
                  <a:pt x="88" y="0"/>
                </a:cubicBezTo>
                <a:cubicBezTo>
                  <a:pt x="83" y="0"/>
                  <a:pt x="80" y="4"/>
                  <a:pt x="80" y="8"/>
                </a:cubicBezTo>
                <a:cubicBezTo>
                  <a:pt x="80" y="101"/>
                  <a:pt x="80" y="101"/>
                  <a:pt x="80" y="101"/>
                </a:cubicBezTo>
                <a:cubicBezTo>
                  <a:pt x="68" y="101"/>
                  <a:pt x="68" y="101"/>
                  <a:pt x="68" y="101"/>
                </a:cubicBezTo>
                <a:cubicBezTo>
                  <a:pt x="62" y="101"/>
                  <a:pt x="58" y="106"/>
                  <a:pt x="58" y="111"/>
                </a:cubicBezTo>
                <a:cubicBezTo>
                  <a:pt x="58" y="362"/>
                  <a:pt x="58" y="362"/>
                  <a:pt x="58" y="362"/>
                </a:cubicBezTo>
                <a:cubicBezTo>
                  <a:pt x="9" y="362"/>
                  <a:pt x="9" y="362"/>
                  <a:pt x="9" y="362"/>
                </a:cubicBezTo>
                <a:cubicBezTo>
                  <a:pt x="4" y="362"/>
                  <a:pt x="0" y="366"/>
                  <a:pt x="0" y="371"/>
                </a:cubicBezTo>
                <a:cubicBezTo>
                  <a:pt x="0" y="379"/>
                  <a:pt x="0" y="379"/>
                  <a:pt x="0" y="379"/>
                </a:cubicBezTo>
                <a:cubicBezTo>
                  <a:pt x="68" y="379"/>
                  <a:pt x="68" y="379"/>
                  <a:pt x="68" y="379"/>
                </a:cubicBezTo>
                <a:cubicBezTo>
                  <a:pt x="88" y="379"/>
                  <a:pt x="88" y="379"/>
                  <a:pt x="88" y="379"/>
                </a:cubicBezTo>
                <a:cubicBezTo>
                  <a:pt x="156" y="379"/>
                  <a:pt x="156" y="379"/>
                  <a:pt x="156" y="379"/>
                </a:cubicBezTo>
                <a:cubicBezTo>
                  <a:pt x="176" y="379"/>
                  <a:pt x="176" y="379"/>
                  <a:pt x="176" y="379"/>
                </a:cubicBezTo>
                <a:cubicBezTo>
                  <a:pt x="247" y="379"/>
                  <a:pt x="247" y="379"/>
                  <a:pt x="247" y="379"/>
                </a:cubicBezTo>
                <a:cubicBezTo>
                  <a:pt x="247" y="371"/>
                  <a:pt x="247" y="371"/>
                  <a:pt x="247" y="371"/>
                </a:cubicBezTo>
                <a:cubicBezTo>
                  <a:pt x="247" y="366"/>
                  <a:pt x="243" y="362"/>
                  <a:pt x="238" y="362"/>
                </a:cubicBezTo>
                <a:close/>
                <a:moveTo>
                  <a:pt x="164" y="118"/>
                </a:moveTo>
                <a:cubicBezTo>
                  <a:pt x="164" y="133"/>
                  <a:pt x="164" y="133"/>
                  <a:pt x="164" y="133"/>
                </a:cubicBezTo>
                <a:cubicBezTo>
                  <a:pt x="141" y="133"/>
                  <a:pt x="141" y="133"/>
                  <a:pt x="141" y="133"/>
                </a:cubicBezTo>
                <a:cubicBezTo>
                  <a:pt x="141" y="118"/>
                  <a:pt x="141" y="118"/>
                  <a:pt x="141" y="118"/>
                </a:cubicBezTo>
                <a:lnTo>
                  <a:pt x="164" y="118"/>
                </a:lnTo>
                <a:close/>
                <a:moveTo>
                  <a:pt x="141" y="304"/>
                </a:moveTo>
                <a:cubicBezTo>
                  <a:pt x="141" y="289"/>
                  <a:pt x="141" y="289"/>
                  <a:pt x="141" y="289"/>
                </a:cubicBezTo>
                <a:cubicBezTo>
                  <a:pt x="164" y="289"/>
                  <a:pt x="164" y="289"/>
                  <a:pt x="164" y="289"/>
                </a:cubicBezTo>
                <a:cubicBezTo>
                  <a:pt x="164" y="304"/>
                  <a:pt x="164" y="304"/>
                  <a:pt x="164" y="304"/>
                </a:cubicBezTo>
                <a:lnTo>
                  <a:pt x="141" y="304"/>
                </a:lnTo>
                <a:close/>
                <a:moveTo>
                  <a:pt x="164" y="313"/>
                </a:moveTo>
                <a:cubicBezTo>
                  <a:pt x="164" y="328"/>
                  <a:pt x="164" y="328"/>
                  <a:pt x="164" y="328"/>
                </a:cubicBezTo>
                <a:cubicBezTo>
                  <a:pt x="141" y="328"/>
                  <a:pt x="141" y="328"/>
                  <a:pt x="141" y="328"/>
                </a:cubicBezTo>
                <a:cubicBezTo>
                  <a:pt x="141" y="313"/>
                  <a:pt x="141" y="313"/>
                  <a:pt x="141" y="313"/>
                </a:cubicBezTo>
                <a:lnTo>
                  <a:pt x="164" y="313"/>
                </a:lnTo>
                <a:close/>
                <a:moveTo>
                  <a:pt x="141" y="280"/>
                </a:moveTo>
                <a:cubicBezTo>
                  <a:pt x="141" y="265"/>
                  <a:pt x="141" y="265"/>
                  <a:pt x="141" y="265"/>
                </a:cubicBezTo>
                <a:cubicBezTo>
                  <a:pt x="164" y="265"/>
                  <a:pt x="164" y="265"/>
                  <a:pt x="164" y="265"/>
                </a:cubicBezTo>
                <a:cubicBezTo>
                  <a:pt x="164" y="280"/>
                  <a:pt x="164" y="280"/>
                  <a:pt x="164" y="280"/>
                </a:cubicBezTo>
                <a:lnTo>
                  <a:pt x="141" y="280"/>
                </a:lnTo>
                <a:close/>
                <a:moveTo>
                  <a:pt x="141" y="255"/>
                </a:moveTo>
                <a:cubicBezTo>
                  <a:pt x="141" y="240"/>
                  <a:pt x="141" y="240"/>
                  <a:pt x="141" y="240"/>
                </a:cubicBezTo>
                <a:cubicBezTo>
                  <a:pt x="164" y="240"/>
                  <a:pt x="164" y="240"/>
                  <a:pt x="164" y="240"/>
                </a:cubicBezTo>
                <a:cubicBezTo>
                  <a:pt x="164" y="255"/>
                  <a:pt x="164" y="255"/>
                  <a:pt x="164" y="255"/>
                </a:cubicBezTo>
                <a:lnTo>
                  <a:pt x="141" y="255"/>
                </a:lnTo>
                <a:close/>
                <a:moveTo>
                  <a:pt x="141" y="231"/>
                </a:moveTo>
                <a:cubicBezTo>
                  <a:pt x="141" y="216"/>
                  <a:pt x="141" y="216"/>
                  <a:pt x="141" y="216"/>
                </a:cubicBezTo>
                <a:cubicBezTo>
                  <a:pt x="164" y="216"/>
                  <a:pt x="164" y="216"/>
                  <a:pt x="164" y="216"/>
                </a:cubicBezTo>
                <a:cubicBezTo>
                  <a:pt x="164" y="231"/>
                  <a:pt x="164" y="231"/>
                  <a:pt x="164" y="231"/>
                </a:cubicBezTo>
                <a:lnTo>
                  <a:pt x="141" y="231"/>
                </a:lnTo>
                <a:close/>
                <a:moveTo>
                  <a:pt x="141" y="207"/>
                </a:moveTo>
                <a:cubicBezTo>
                  <a:pt x="141" y="191"/>
                  <a:pt x="141" y="191"/>
                  <a:pt x="141" y="191"/>
                </a:cubicBezTo>
                <a:cubicBezTo>
                  <a:pt x="164" y="191"/>
                  <a:pt x="164" y="191"/>
                  <a:pt x="164" y="191"/>
                </a:cubicBezTo>
                <a:cubicBezTo>
                  <a:pt x="164" y="207"/>
                  <a:pt x="164" y="207"/>
                  <a:pt x="164" y="207"/>
                </a:cubicBezTo>
                <a:lnTo>
                  <a:pt x="141" y="207"/>
                </a:lnTo>
                <a:close/>
                <a:moveTo>
                  <a:pt x="141" y="182"/>
                </a:moveTo>
                <a:cubicBezTo>
                  <a:pt x="141" y="167"/>
                  <a:pt x="141" y="167"/>
                  <a:pt x="141" y="167"/>
                </a:cubicBezTo>
                <a:cubicBezTo>
                  <a:pt x="164" y="167"/>
                  <a:pt x="164" y="167"/>
                  <a:pt x="164" y="167"/>
                </a:cubicBezTo>
                <a:cubicBezTo>
                  <a:pt x="164" y="182"/>
                  <a:pt x="164" y="182"/>
                  <a:pt x="164" y="182"/>
                </a:cubicBezTo>
                <a:lnTo>
                  <a:pt x="141" y="182"/>
                </a:lnTo>
                <a:close/>
                <a:moveTo>
                  <a:pt x="141" y="158"/>
                </a:moveTo>
                <a:cubicBezTo>
                  <a:pt x="141" y="143"/>
                  <a:pt x="141" y="143"/>
                  <a:pt x="141" y="143"/>
                </a:cubicBezTo>
                <a:cubicBezTo>
                  <a:pt x="164" y="143"/>
                  <a:pt x="164" y="143"/>
                  <a:pt x="164" y="143"/>
                </a:cubicBezTo>
                <a:cubicBezTo>
                  <a:pt x="164" y="158"/>
                  <a:pt x="164" y="158"/>
                  <a:pt x="164" y="158"/>
                </a:cubicBezTo>
                <a:lnTo>
                  <a:pt x="141" y="158"/>
                </a:lnTo>
                <a:close/>
                <a:moveTo>
                  <a:pt x="125" y="25"/>
                </a:moveTo>
                <a:cubicBezTo>
                  <a:pt x="147" y="25"/>
                  <a:pt x="147" y="25"/>
                  <a:pt x="147" y="25"/>
                </a:cubicBezTo>
                <a:cubicBezTo>
                  <a:pt x="147" y="40"/>
                  <a:pt x="147" y="40"/>
                  <a:pt x="147" y="40"/>
                </a:cubicBezTo>
                <a:cubicBezTo>
                  <a:pt x="125" y="40"/>
                  <a:pt x="125" y="40"/>
                  <a:pt x="125" y="40"/>
                </a:cubicBezTo>
                <a:lnTo>
                  <a:pt x="125" y="25"/>
                </a:lnTo>
                <a:close/>
                <a:moveTo>
                  <a:pt x="125" y="49"/>
                </a:moveTo>
                <a:cubicBezTo>
                  <a:pt x="147" y="49"/>
                  <a:pt x="147" y="49"/>
                  <a:pt x="147" y="49"/>
                </a:cubicBezTo>
                <a:cubicBezTo>
                  <a:pt x="147" y="65"/>
                  <a:pt x="147" y="65"/>
                  <a:pt x="147" y="65"/>
                </a:cubicBezTo>
                <a:cubicBezTo>
                  <a:pt x="125" y="65"/>
                  <a:pt x="125" y="65"/>
                  <a:pt x="125" y="65"/>
                </a:cubicBezTo>
                <a:lnTo>
                  <a:pt x="125" y="49"/>
                </a:lnTo>
                <a:close/>
                <a:moveTo>
                  <a:pt x="125" y="74"/>
                </a:moveTo>
                <a:cubicBezTo>
                  <a:pt x="147" y="74"/>
                  <a:pt x="147" y="74"/>
                  <a:pt x="147" y="74"/>
                </a:cubicBezTo>
                <a:cubicBezTo>
                  <a:pt x="147" y="89"/>
                  <a:pt x="147" y="89"/>
                  <a:pt x="147" y="89"/>
                </a:cubicBezTo>
                <a:cubicBezTo>
                  <a:pt x="125" y="89"/>
                  <a:pt x="125" y="89"/>
                  <a:pt x="125" y="89"/>
                </a:cubicBezTo>
                <a:lnTo>
                  <a:pt x="125" y="74"/>
                </a:lnTo>
                <a:close/>
                <a:moveTo>
                  <a:pt x="108" y="304"/>
                </a:moveTo>
                <a:cubicBezTo>
                  <a:pt x="108" y="289"/>
                  <a:pt x="108" y="289"/>
                  <a:pt x="108" y="289"/>
                </a:cubicBezTo>
                <a:cubicBezTo>
                  <a:pt x="134" y="289"/>
                  <a:pt x="134" y="289"/>
                  <a:pt x="134" y="289"/>
                </a:cubicBezTo>
                <a:cubicBezTo>
                  <a:pt x="134" y="304"/>
                  <a:pt x="134" y="304"/>
                  <a:pt x="134" y="304"/>
                </a:cubicBezTo>
                <a:lnTo>
                  <a:pt x="108" y="304"/>
                </a:lnTo>
                <a:close/>
                <a:moveTo>
                  <a:pt x="134" y="313"/>
                </a:moveTo>
                <a:cubicBezTo>
                  <a:pt x="134" y="328"/>
                  <a:pt x="134" y="328"/>
                  <a:pt x="134" y="328"/>
                </a:cubicBezTo>
                <a:cubicBezTo>
                  <a:pt x="108" y="328"/>
                  <a:pt x="108" y="328"/>
                  <a:pt x="108" y="328"/>
                </a:cubicBezTo>
                <a:cubicBezTo>
                  <a:pt x="108" y="313"/>
                  <a:pt x="108" y="313"/>
                  <a:pt x="108" y="313"/>
                </a:cubicBezTo>
                <a:lnTo>
                  <a:pt x="134" y="313"/>
                </a:lnTo>
                <a:close/>
                <a:moveTo>
                  <a:pt x="108" y="280"/>
                </a:moveTo>
                <a:cubicBezTo>
                  <a:pt x="108" y="265"/>
                  <a:pt x="108" y="265"/>
                  <a:pt x="108" y="265"/>
                </a:cubicBezTo>
                <a:cubicBezTo>
                  <a:pt x="134" y="265"/>
                  <a:pt x="134" y="265"/>
                  <a:pt x="134" y="265"/>
                </a:cubicBezTo>
                <a:cubicBezTo>
                  <a:pt x="134" y="280"/>
                  <a:pt x="134" y="280"/>
                  <a:pt x="134" y="280"/>
                </a:cubicBezTo>
                <a:lnTo>
                  <a:pt x="108" y="280"/>
                </a:lnTo>
                <a:close/>
                <a:moveTo>
                  <a:pt x="108" y="255"/>
                </a:moveTo>
                <a:cubicBezTo>
                  <a:pt x="108" y="240"/>
                  <a:pt x="108" y="240"/>
                  <a:pt x="108" y="240"/>
                </a:cubicBezTo>
                <a:cubicBezTo>
                  <a:pt x="134" y="240"/>
                  <a:pt x="134" y="240"/>
                  <a:pt x="134" y="240"/>
                </a:cubicBezTo>
                <a:cubicBezTo>
                  <a:pt x="134" y="255"/>
                  <a:pt x="134" y="255"/>
                  <a:pt x="134" y="255"/>
                </a:cubicBezTo>
                <a:lnTo>
                  <a:pt x="108" y="255"/>
                </a:lnTo>
                <a:close/>
                <a:moveTo>
                  <a:pt x="108" y="231"/>
                </a:moveTo>
                <a:cubicBezTo>
                  <a:pt x="108" y="216"/>
                  <a:pt x="108" y="216"/>
                  <a:pt x="108" y="216"/>
                </a:cubicBezTo>
                <a:cubicBezTo>
                  <a:pt x="134" y="216"/>
                  <a:pt x="134" y="216"/>
                  <a:pt x="134" y="216"/>
                </a:cubicBezTo>
                <a:cubicBezTo>
                  <a:pt x="134" y="231"/>
                  <a:pt x="134" y="231"/>
                  <a:pt x="134" y="231"/>
                </a:cubicBezTo>
                <a:lnTo>
                  <a:pt x="108" y="231"/>
                </a:lnTo>
                <a:close/>
                <a:moveTo>
                  <a:pt x="108" y="207"/>
                </a:moveTo>
                <a:cubicBezTo>
                  <a:pt x="108" y="191"/>
                  <a:pt x="108" y="191"/>
                  <a:pt x="108" y="191"/>
                </a:cubicBezTo>
                <a:cubicBezTo>
                  <a:pt x="134" y="191"/>
                  <a:pt x="134" y="191"/>
                  <a:pt x="134" y="191"/>
                </a:cubicBezTo>
                <a:cubicBezTo>
                  <a:pt x="134" y="207"/>
                  <a:pt x="134" y="207"/>
                  <a:pt x="134" y="207"/>
                </a:cubicBezTo>
                <a:lnTo>
                  <a:pt x="108" y="207"/>
                </a:lnTo>
                <a:close/>
                <a:moveTo>
                  <a:pt x="108" y="182"/>
                </a:moveTo>
                <a:cubicBezTo>
                  <a:pt x="108" y="167"/>
                  <a:pt x="108" y="167"/>
                  <a:pt x="108" y="167"/>
                </a:cubicBezTo>
                <a:cubicBezTo>
                  <a:pt x="134" y="167"/>
                  <a:pt x="134" y="167"/>
                  <a:pt x="134" y="167"/>
                </a:cubicBezTo>
                <a:cubicBezTo>
                  <a:pt x="134" y="182"/>
                  <a:pt x="134" y="182"/>
                  <a:pt x="134" y="182"/>
                </a:cubicBezTo>
                <a:lnTo>
                  <a:pt x="108" y="182"/>
                </a:lnTo>
                <a:close/>
                <a:moveTo>
                  <a:pt x="108" y="158"/>
                </a:moveTo>
                <a:cubicBezTo>
                  <a:pt x="108" y="143"/>
                  <a:pt x="108" y="143"/>
                  <a:pt x="108" y="143"/>
                </a:cubicBezTo>
                <a:cubicBezTo>
                  <a:pt x="134" y="143"/>
                  <a:pt x="134" y="143"/>
                  <a:pt x="134" y="143"/>
                </a:cubicBezTo>
                <a:cubicBezTo>
                  <a:pt x="134" y="158"/>
                  <a:pt x="134" y="158"/>
                  <a:pt x="134" y="158"/>
                </a:cubicBezTo>
                <a:lnTo>
                  <a:pt x="108" y="158"/>
                </a:lnTo>
                <a:close/>
                <a:moveTo>
                  <a:pt x="108" y="133"/>
                </a:moveTo>
                <a:cubicBezTo>
                  <a:pt x="108" y="118"/>
                  <a:pt x="108" y="118"/>
                  <a:pt x="108" y="118"/>
                </a:cubicBezTo>
                <a:cubicBezTo>
                  <a:pt x="134" y="118"/>
                  <a:pt x="134" y="118"/>
                  <a:pt x="134" y="118"/>
                </a:cubicBezTo>
                <a:cubicBezTo>
                  <a:pt x="134" y="133"/>
                  <a:pt x="134" y="133"/>
                  <a:pt x="134" y="133"/>
                </a:cubicBezTo>
                <a:lnTo>
                  <a:pt x="108" y="133"/>
                </a:lnTo>
                <a:close/>
                <a:moveTo>
                  <a:pt x="96" y="25"/>
                </a:moveTo>
                <a:cubicBezTo>
                  <a:pt x="118" y="25"/>
                  <a:pt x="118" y="25"/>
                  <a:pt x="118" y="25"/>
                </a:cubicBezTo>
                <a:cubicBezTo>
                  <a:pt x="118" y="40"/>
                  <a:pt x="118" y="40"/>
                  <a:pt x="118" y="40"/>
                </a:cubicBezTo>
                <a:cubicBezTo>
                  <a:pt x="96" y="40"/>
                  <a:pt x="96" y="40"/>
                  <a:pt x="96" y="40"/>
                </a:cubicBezTo>
                <a:lnTo>
                  <a:pt x="96" y="25"/>
                </a:lnTo>
                <a:close/>
                <a:moveTo>
                  <a:pt x="96" y="49"/>
                </a:moveTo>
                <a:cubicBezTo>
                  <a:pt x="118" y="49"/>
                  <a:pt x="118" y="49"/>
                  <a:pt x="118" y="49"/>
                </a:cubicBezTo>
                <a:cubicBezTo>
                  <a:pt x="118" y="65"/>
                  <a:pt x="118" y="65"/>
                  <a:pt x="118" y="65"/>
                </a:cubicBezTo>
                <a:cubicBezTo>
                  <a:pt x="96" y="65"/>
                  <a:pt x="96" y="65"/>
                  <a:pt x="96" y="65"/>
                </a:cubicBezTo>
                <a:lnTo>
                  <a:pt x="96" y="49"/>
                </a:lnTo>
                <a:close/>
                <a:moveTo>
                  <a:pt x="96" y="74"/>
                </a:moveTo>
                <a:cubicBezTo>
                  <a:pt x="118" y="74"/>
                  <a:pt x="118" y="74"/>
                  <a:pt x="118" y="74"/>
                </a:cubicBezTo>
                <a:cubicBezTo>
                  <a:pt x="118" y="89"/>
                  <a:pt x="118" y="89"/>
                  <a:pt x="118" y="89"/>
                </a:cubicBezTo>
                <a:cubicBezTo>
                  <a:pt x="96" y="89"/>
                  <a:pt x="96" y="89"/>
                  <a:pt x="96" y="89"/>
                </a:cubicBezTo>
                <a:lnTo>
                  <a:pt x="96" y="74"/>
                </a:lnTo>
                <a:close/>
                <a:moveTo>
                  <a:pt x="79" y="118"/>
                </a:moveTo>
                <a:cubicBezTo>
                  <a:pt x="102" y="118"/>
                  <a:pt x="102" y="118"/>
                  <a:pt x="102" y="118"/>
                </a:cubicBezTo>
                <a:cubicBezTo>
                  <a:pt x="102" y="133"/>
                  <a:pt x="102" y="133"/>
                  <a:pt x="102" y="133"/>
                </a:cubicBezTo>
                <a:cubicBezTo>
                  <a:pt x="79" y="133"/>
                  <a:pt x="79" y="133"/>
                  <a:pt x="79" y="133"/>
                </a:cubicBezTo>
                <a:lnTo>
                  <a:pt x="79" y="118"/>
                </a:lnTo>
                <a:close/>
                <a:moveTo>
                  <a:pt x="79" y="143"/>
                </a:moveTo>
                <a:cubicBezTo>
                  <a:pt x="102" y="143"/>
                  <a:pt x="102" y="143"/>
                  <a:pt x="102" y="143"/>
                </a:cubicBezTo>
                <a:cubicBezTo>
                  <a:pt x="102" y="158"/>
                  <a:pt x="102" y="158"/>
                  <a:pt x="102" y="158"/>
                </a:cubicBezTo>
                <a:cubicBezTo>
                  <a:pt x="79" y="158"/>
                  <a:pt x="79" y="158"/>
                  <a:pt x="79" y="158"/>
                </a:cubicBezTo>
                <a:lnTo>
                  <a:pt x="79" y="143"/>
                </a:lnTo>
                <a:close/>
                <a:moveTo>
                  <a:pt x="79" y="167"/>
                </a:moveTo>
                <a:cubicBezTo>
                  <a:pt x="102" y="167"/>
                  <a:pt x="102" y="167"/>
                  <a:pt x="102" y="167"/>
                </a:cubicBezTo>
                <a:cubicBezTo>
                  <a:pt x="102" y="182"/>
                  <a:pt x="102" y="182"/>
                  <a:pt x="102" y="182"/>
                </a:cubicBezTo>
                <a:cubicBezTo>
                  <a:pt x="79" y="182"/>
                  <a:pt x="79" y="182"/>
                  <a:pt x="79" y="182"/>
                </a:cubicBezTo>
                <a:lnTo>
                  <a:pt x="79" y="167"/>
                </a:lnTo>
                <a:close/>
                <a:moveTo>
                  <a:pt x="79" y="191"/>
                </a:moveTo>
                <a:cubicBezTo>
                  <a:pt x="102" y="191"/>
                  <a:pt x="102" y="191"/>
                  <a:pt x="102" y="191"/>
                </a:cubicBezTo>
                <a:cubicBezTo>
                  <a:pt x="102" y="207"/>
                  <a:pt x="102" y="207"/>
                  <a:pt x="102" y="207"/>
                </a:cubicBezTo>
                <a:cubicBezTo>
                  <a:pt x="79" y="207"/>
                  <a:pt x="79" y="207"/>
                  <a:pt x="79" y="207"/>
                </a:cubicBezTo>
                <a:lnTo>
                  <a:pt x="79" y="191"/>
                </a:lnTo>
                <a:close/>
                <a:moveTo>
                  <a:pt x="79" y="216"/>
                </a:moveTo>
                <a:cubicBezTo>
                  <a:pt x="102" y="216"/>
                  <a:pt x="102" y="216"/>
                  <a:pt x="102" y="216"/>
                </a:cubicBezTo>
                <a:cubicBezTo>
                  <a:pt x="102" y="231"/>
                  <a:pt x="102" y="231"/>
                  <a:pt x="102" y="231"/>
                </a:cubicBezTo>
                <a:cubicBezTo>
                  <a:pt x="79" y="231"/>
                  <a:pt x="79" y="231"/>
                  <a:pt x="79" y="231"/>
                </a:cubicBezTo>
                <a:lnTo>
                  <a:pt x="79" y="216"/>
                </a:lnTo>
                <a:close/>
                <a:moveTo>
                  <a:pt x="79" y="240"/>
                </a:moveTo>
                <a:cubicBezTo>
                  <a:pt x="102" y="240"/>
                  <a:pt x="102" y="240"/>
                  <a:pt x="102" y="240"/>
                </a:cubicBezTo>
                <a:cubicBezTo>
                  <a:pt x="102" y="255"/>
                  <a:pt x="102" y="255"/>
                  <a:pt x="102" y="255"/>
                </a:cubicBezTo>
                <a:cubicBezTo>
                  <a:pt x="79" y="255"/>
                  <a:pt x="79" y="255"/>
                  <a:pt x="79" y="255"/>
                </a:cubicBezTo>
                <a:lnTo>
                  <a:pt x="79" y="240"/>
                </a:lnTo>
                <a:close/>
                <a:moveTo>
                  <a:pt x="79" y="265"/>
                </a:moveTo>
                <a:cubicBezTo>
                  <a:pt x="102" y="265"/>
                  <a:pt x="102" y="265"/>
                  <a:pt x="102" y="265"/>
                </a:cubicBezTo>
                <a:cubicBezTo>
                  <a:pt x="102" y="280"/>
                  <a:pt x="102" y="280"/>
                  <a:pt x="102" y="280"/>
                </a:cubicBezTo>
                <a:cubicBezTo>
                  <a:pt x="79" y="280"/>
                  <a:pt x="79" y="280"/>
                  <a:pt x="79" y="280"/>
                </a:cubicBezTo>
                <a:lnTo>
                  <a:pt x="79" y="265"/>
                </a:lnTo>
                <a:close/>
                <a:moveTo>
                  <a:pt x="79" y="289"/>
                </a:moveTo>
                <a:cubicBezTo>
                  <a:pt x="102" y="289"/>
                  <a:pt x="102" y="289"/>
                  <a:pt x="102" y="289"/>
                </a:cubicBezTo>
                <a:cubicBezTo>
                  <a:pt x="102" y="304"/>
                  <a:pt x="102" y="304"/>
                  <a:pt x="102" y="304"/>
                </a:cubicBezTo>
                <a:cubicBezTo>
                  <a:pt x="79" y="304"/>
                  <a:pt x="79" y="304"/>
                  <a:pt x="79" y="304"/>
                </a:cubicBezTo>
                <a:lnTo>
                  <a:pt x="79" y="289"/>
                </a:lnTo>
                <a:close/>
                <a:moveTo>
                  <a:pt x="79" y="313"/>
                </a:moveTo>
                <a:cubicBezTo>
                  <a:pt x="102" y="313"/>
                  <a:pt x="102" y="313"/>
                  <a:pt x="102" y="313"/>
                </a:cubicBezTo>
                <a:cubicBezTo>
                  <a:pt x="102" y="328"/>
                  <a:pt x="102" y="328"/>
                  <a:pt x="102" y="328"/>
                </a:cubicBezTo>
                <a:cubicBezTo>
                  <a:pt x="79" y="328"/>
                  <a:pt x="79" y="328"/>
                  <a:pt x="79" y="328"/>
                </a:cubicBezTo>
                <a:lnTo>
                  <a:pt x="79" y="313"/>
                </a:lnTo>
                <a:close/>
                <a:moveTo>
                  <a:pt x="167" y="366"/>
                </a:moveTo>
                <a:cubicBezTo>
                  <a:pt x="76" y="366"/>
                  <a:pt x="76" y="366"/>
                  <a:pt x="76" y="366"/>
                </a:cubicBezTo>
                <a:cubicBezTo>
                  <a:pt x="76" y="347"/>
                  <a:pt x="76" y="347"/>
                  <a:pt x="76" y="347"/>
                </a:cubicBezTo>
                <a:cubicBezTo>
                  <a:pt x="167" y="347"/>
                  <a:pt x="167" y="347"/>
                  <a:pt x="167" y="347"/>
                </a:cubicBezTo>
                <a:lnTo>
                  <a:pt x="167" y="366"/>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86" name="Group 185"/>
          <p:cNvGrpSpPr/>
          <p:nvPr userDrawn="1"/>
        </p:nvGrpSpPr>
        <p:grpSpPr>
          <a:xfrm>
            <a:off x="8438590" y="5308446"/>
            <a:ext cx="484893" cy="447853"/>
            <a:chOff x="15651163" y="3206750"/>
            <a:chExt cx="685800" cy="633413"/>
          </a:xfrm>
          <a:solidFill>
            <a:schemeClr val="accent6"/>
          </a:solidFill>
        </p:grpSpPr>
        <p:sp>
          <p:nvSpPr>
            <p:cNvPr id="187" name="Freeform 59"/>
            <p:cNvSpPr>
              <a:spLocks noEditPoints="1"/>
            </p:cNvSpPr>
            <p:nvPr/>
          </p:nvSpPr>
          <p:spPr bwMode="auto">
            <a:xfrm>
              <a:off x="15651163" y="3206750"/>
              <a:ext cx="685800" cy="633413"/>
            </a:xfrm>
            <a:custGeom>
              <a:avLst/>
              <a:gdLst>
                <a:gd name="T0" fmla="*/ 392 w 432"/>
                <a:gd name="T1" fmla="*/ 179 h 399"/>
                <a:gd name="T2" fmla="*/ 432 w 432"/>
                <a:gd name="T3" fmla="*/ 179 h 399"/>
                <a:gd name="T4" fmla="*/ 216 w 432"/>
                <a:gd name="T5" fmla="*/ 0 h 399"/>
                <a:gd name="T6" fmla="*/ 0 w 432"/>
                <a:gd name="T7" fmla="*/ 179 h 399"/>
                <a:gd name="T8" fmla="*/ 44 w 432"/>
                <a:gd name="T9" fmla="*/ 179 h 399"/>
                <a:gd name="T10" fmla="*/ 44 w 432"/>
                <a:gd name="T11" fmla="*/ 353 h 399"/>
                <a:gd name="T12" fmla="*/ 23 w 432"/>
                <a:gd name="T13" fmla="*/ 353 h 399"/>
                <a:gd name="T14" fmla="*/ 23 w 432"/>
                <a:gd name="T15" fmla="*/ 399 h 399"/>
                <a:gd name="T16" fmla="*/ 412 w 432"/>
                <a:gd name="T17" fmla="*/ 399 h 399"/>
                <a:gd name="T18" fmla="*/ 412 w 432"/>
                <a:gd name="T19" fmla="*/ 353 h 399"/>
                <a:gd name="T20" fmla="*/ 392 w 432"/>
                <a:gd name="T21" fmla="*/ 353 h 399"/>
                <a:gd name="T22" fmla="*/ 392 w 432"/>
                <a:gd name="T23" fmla="*/ 179 h 399"/>
                <a:gd name="T24" fmla="*/ 205 w 432"/>
                <a:gd name="T25" fmla="*/ 139 h 399"/>
                <a:gd name="T26" fmla="*/ 150 w 432"/>
                <a:gd name="T27" fmla="*/ 82 h 399"/>
                <a:gd name="T28" fmla="*/ 205 w 432"/>
                <a:gd name="T29" fmla="*/ 37 h 399"/>
                <a:gd name="T30" fmla="*/ 205 w 432"/>
                <a:gd name="T31" fmla="*/ 139 h 399"/>
                <a:gd name="T32" fmla="*/ 196 w 432"/>
                <a:gd name="T33" fmla="*/ 159 h 399"/>
                <a:gd name="T34" fmla="*/ 144 w 432"/>
                <a:gd name="T35" fmla="*/ 159 h 399"/>
                <a:gd name="T36" fmla="*/ 144 w 432"/>
                <a:gd name="T37" fmla="*/ 106 h 399"/>
                <a:gd name="T38" fmla="*/ 196 w 432"/>
                <a:gd name="T39" fmla="*/ 159 h 399"/>
                <a:gd name="T40" fmla="*/ 260 w 432"/>
                <a:gd name="T41" fmla="*/ 348 h 399"/>
                <a:gd name="T42" fmla="*/ 64 w 432"/>
                <a:gd name="T43" fmla="*/ 348 h 399"/>
                <a:gd name="T44" fmla="*/ 64 w 432"/>
                <a:gd name="T45" fmla="*/ 183 h 399"/>
                <a:gd name="T46" fmla="*/ 260 w 432"/>
                <a:gd name="T47" fmla="*/ 183 h 399"/>
                <a:gd name="T48" fmla="*/ 260 w 432"/>
                <a:gd name="T49" fmla="*/ 348 h 399"/>
                <a:gd name="T50" fmla="*/ 227 w 432"/>
                <a:gd name="T51" fmla="*/ 159 h 399"/>
                <a:gd name="T52" fmla="*/ 227 w 432"/>
                <a:gd name="T53" fmla="*/ 37 h 399"/>
                <a:gd name="T54" fmla="*/ 373 w 432"/>
                <a:gd name="T55" fmla="*/ 159 h 399"/>
                <a:gd name="T56" fmla="*/ 227 w 432"/>
                <a:gd name="T57" fmla="*/ 159 h 399"/>
                <a:gd name="T58" fmla="*/ 122 w 432"/>
                <a:gd name="T59" fmla="*/ 106 h 399"/>
                <a:gd name="T60" fmla="*/ 122 w 432"/>
                <a:gd name="T61" fmla="*/ 159 h 399"/>
                <a:gd name="T62" fmla="*/ 58 w 432"/>
                <a:gd name="T63" fmla="*/ 159 h 399"/>
                <a:gd name="T64" fmla="*/ 122 w 432"/>
                <a:gd name="T65" fmla="*/ 106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2" h="399">
                  <a:moveTo>
                    <a:pt x="392" y="179"/>
                  </a:moveTo>
                  <a:lnTo>
                    <a:pt x="432" y="179"/>
                  </a:lnTo>
                  <a:lnTo>
                    <a:pt x="216" y="0"/>
                  </a:lnTo>
                  <a:lnTo>
                    <a:pt x="0" y="179"/>
                  </a:lnTo>
                  <a:lnTo>
                    <a:pt x="44" y="179"/>
                  </a:lnTo>
                  <a:lnTo>
                    <a:pt x="44" y="353"/>
                  </a:lnTo>
                  <a:lnTo>
                    <a:pt x="23" y="353"/>
                  </a:lnTo>
                  <a:lnTo>
                    <a:pt x="23" y="399"/>
                  </a:lnTo>
                  <a:lnTo>
                    <a:pt x="412" y="399"/>
                  </a:lnTo>
                  <a:lnTo>
                    <a:pt x="412" y="353"/>
                  </a:lnTo>
                  <a:lnTo>
                    <a:pt x="392" y="353"/>
                  </a:lnTo>
                  <a:lnTo>
                    <a:pt x="392" y="179"/>
                  </a:lnTo>
                  <a:close/>
                  <a:moveTo>
                    <a:pt x="205" y="139"/>
                  </a:moveTo>
                  <a:lnTo>
                    <a:pt x="150" y="82"/>
                  </a:lnTo>
                  <a:lnTo>
                    <a:pt x="205" y="37"/>
                  </a:lnTo>
                  <a:lnTo>
                    <a:pt x="205" y="139"/>
                  </a:lnTo>
                  <a:close/>
                  <a:moveTo>
                    <a:pt x="196" y="159"/>
                  </a:moveTo>
                  <a:lnTo>
                    <a:pt x="144" y="159"/>
                  </a:lnTo>
                  <a:lnTo>
                    <a:pt x="144" y="106"/>
                  </a:lnTo>
                  <a:lnTo>
                    <a:pt x="196" y="159"/>
                  </a:lnTo>
                  <a:close/>
                  <a:moveTo>
                    <a:pt x="260" y="348"/>
                  </a:moveTo>
                  <a:lnTo>
                    <a:pt x="64" y="348"/>
                  </a:lnTo>
                  <a:lnTo>
                    <a:pt x="64" y="183"/>
                  </a:lnTo>
                  <a:lnTo>
                    <a:pt x="260" y="183"/>
                  </a:lnTo>
                  <a:lnTo>
                    <a:pt x="260" y="348"/>
                  </a:lnTo>
                  <a:close/>
                  <a:moveTo>
                    <a:pt x="227" y="159"/>
                  </a:moveTo>
                  <a:lnTo>
                    <a:pt x="227" y="37"/>
                  </a:lnTo>
                  <a:lnTo>
                    <a:pt x="373" y="159"/>
                  </a:lnTo>
                  <a:lnTo>
                    <a:pt x="227" y="159"/>
                  </a:lnTo>
                  <a:close/>
                  <a:moveTo>
                    <a:pt x="122" y="106"/>
                  </a:moveTo>
                  <a:lnTo>
                    <a:pt x="122" y="159"/>
                  </a:lnTo>
                  <a:lnTo>
                    <a:pt x="58" y="159"/>
                  </a:lnTo>
                  <a:lnTo>
                    <a:pt x="122" y="1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Rectangle 60"/>
            <p:cNvSpPr>
              <a:spLocks noChangeArrowheads="1"/>
            </p:cNvSpPr>
            <p:nvPr/>
          </p:nvSpPr>
          <p:spPr bwMode="auto">
            <a:xfrm>
              <a:off x="15833725" y="3575050"/>
              <a:ext cx="133350" cy="1047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93" name="Freeform 6"/>
          <p:cNvSpPr>
            <a:spLocks/>
          </p:cNvSpPr>
          <p:nvPr userDrawn="1"/>
        </p:nvSpPr>
        <p:spPr bwMode="auto">
          <a:xfrm>
            <a:off x="8465391" y="2265693"/>
            <a:ext cx="431291" cy="368662"/>
          </a:xfrm>
          <a:custGeom>
            <a:avLst/>
            <a:gdLst>
              <a:gd name="T0" fmla="*/ 151 w 212"/>
              <a:gd name="T1" fmla="*/ 0 h 181"/>
              <a:gd name="T2" fmla="*/ 106 w 212"/>
              <a:gd name="T3" fmla="*/ 20 h 181"/>
              <a:gd name="T4" fmla="*/ 61 w 212"/>
              <a:gd name="T5" fmla="*/ 0 h 181"/>
              <a:gd name="T6" fmla="*/ 0 w 212"/>
              <a:gd name="T7" fmla="*/ 60 h 181"/>
              <a:gd name="T8" fmla="*/ 106 w 212"/>
              <a:gd name="T9" fmla="*/ 181 h 181"/>
              <a:gd name="T10" fmla="*/ 212 w 212"/>
              <a:gd name="T11" fmla="*/ 60 h 181"/>
              <a:gd name="T12" fmla="*/ 151 w 212"/>
              <a:gd name="T13" fmla="*/ 0 h 181"/>
            </a:gdLst>
            <a:ahLst/>
            <a:cxnLst>
              <a:cxn ang="0">
                <a:pos x="T0" y="T1"/>
              </a:cxn>
              <a:cxn ang="0">
                <a:pos x="T2" y="T3"/>
              </a:cxn>
              <a:cxn ang="0">
                <a:pos x="T4" y="T5"/>
              </a:cxn>
              <a:cxn ang="0">
                <a:pos x="T6" y="T7"/>
              </a:cxn>
              <a:cxn ang="0">
                <a:pos x="T8" y="T9"/>
              </a:cxn>
              <a:cxn ang="0">
                <a:pos x="T10" y="T11"/>
              </a:cxn>
              <a:cxn ang="0">
                <a:pos x="T12" y="T13"/>
              </a:cxn>
            </a:cxnLst>
            <a:rect l="0" t="0" r="r" b="b"/>
            <a:pathLst>
              <a:path w="212" h="181">
                <a:moveTo>
                  <a:pt x="151" y="0"/>
                </a:moveTo>
                <a:cubicBezTo>
                  <a:pt x="133" y="0"/>
                  <a:pt x="117" y="8"/>
                  <a:pt x="106" y="20"/>
                </a:cubicBezTo>
                <a:cubicBezTo>
                  <a:pt x="95" y="8"/>
                  <a:pt x="79" y="0"/>
                  <a:pt x="61" y="0"/>
                </a:cubicBezTo>
                <a:cubicBezTo>
                  <a:pt x="27" y="0"/>
                  <a:pt x="0" y="27"/>
                  <a:pt x="0" y="60"/>
                </a:cubicBezTo>
                <a:cubicBezTo>
                  <a:pt x="0" y="94"/>
                  <a:pt x="24" y="154"/>
                  <a:pt x="106" y="181"/>
                </a:cubicBezTo>
                <a:cubicBezTo>
                  <a:pt x="188" y="154"/>
                  <a:pt x="212" y="94"/>
                  <a:pt x="212" y="60"/>
                </a:cubicBezTo>
                <a:cubicBezTo>
                  <a:pt x="212" y="27"/>
                  <a:pt x="185" y="0"/>
                  <a:pt x="151"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34" name="Group 233"/>
          <p:cNvGrpSpPr/>
          <p:nvPr userDrawn="1"/>
        </p:nvGrpSpPr>
        <p:grpSpPr>
          <a:xfrm>
            <a:off x="8456850" y="3469618"/>
            <a:ext cx="448373" cy="448373"/>
            <a:chOff x="2620963" y="3700463"/>
            <a:chExt cx="500063" cy="500063"/>
          </a:xfrm>
          <a:solidFill>
            <a:schemeClr val="accent3"/>
          </a:solidFill>
        </p:grpSpPr>
        <p:sp>
          <p:nvSpPr>
            <p:cNvPr id="235" name="Freeform 49"/>
            <p:cNvSpPr>
              <a:spLocks noEditPoints="1"/>
            </p:cNvSpPr>
            <p:nvPr/>
          </p:nvSpPr>
          <p:spPr bwMode="auto">
            <a:xfrm>
              <a:off x="2620963" y="3700463"/>
              <a:ext cx="500063" cy="500063"/>
            </a:xfrm>
            <a:custGeom>
              <a:avLst/>
              <a:gdLst>
                <a:gd name="T0" fmla="*/ 24 w 220"/>
                <a:gd name="T1" fmla="*/ 24 h 220"/>
                <a:gd name="T2" fmla="*/ 15 w 220"/>
                <a:gd name="T3" fmla="*/ 86 h 220"/>
                <a:gd name="T4" fmla="*/ 134 w 220"/>
                <a:gd name="T5" fmla="*/ 205 h 220"/>
                <a:gd name="T6" fmla="*/ 196 w 220"/>
                <a:gd name="T7" fmla="*/ 196 h 220"/>
                <a:gd name="T8" fmla="*/ 206 w 220"/>
                <a:gd name="T9" fmla="*/ 133 h 220"/>
                <a:gd name="T10" fmla="*/ 86 w 220"/>
                <a:gd name="T11" fmla="*/ 14 h 220"/>
                <a:gd name="T12" fmla="*/ 24 w 220"/>
                <a:gd name="T13" fmla="*/ 24 h 220"/>
                <a:gd name="T14" fmla="*/ 119 w 220"/>
                <a:gd name="T15" fmla="*/ 150 h 220"/>
                <a:gd name="T16" fmla="*/ 101 w 220"/>
                <a:gd name="T17" fmla="*/ 150 h 220"/>
                <a:gd name="T18" fmla="*/ 101 w 220"/>
                <a:gd name="T19" fmla="*/ 132 h 220"/>
                <a:gd name="T20" fmla="*/ 119 w 220"/>
                <a:gd name="T21" fmla="*/ 132 h 220"/>
                <a:gd name="T22" fmla="*/ 119 w 220"/>
                <a:gd name="T23" fmla="*/ 150 h 220"/>
                <a:gd name="T24" fmla="*/ 87 w 220"/>
                <a:gd name="T25" fmla="*/ 118 h 220"/>
                <a:gd name="T26" fmla="*/ 70 w 220"/>
                <a:gd name="T27" fmla="*/ 118 h 220"/>
                <a:gd name="T28" fmla="*/ 70 w 220"/>
                <a:gd name="T29" fmla="*/ 101 h 220"/>
                <a:gd name="T30" fmla="*/ 87 w 220"/>
                <a:gd name="T31" fmla="*/ 101 h 220"/>
                <a:gd name="T32" fmla="*/ 87 w 220"/>
                <a:gd name="T33" fmla="*/ 118 h 220"/>
                <a:gd name="T34" fmla="*/ 150 w 220"/>
                <a:gd name="T35" fmla="*/ 118 h 220"/>
                <a:gd name="T36" fmla="*/ 133 w 220"/>
                <a:gd name="T37" fmla="*/ 118 h 220"/>
                <a:gd name="T38" fmla="*/ 133 w 220"/>
                <a:gd name="T39" fmla="*/ 101 h 220"/>
                <a:gd name="T40" fmla="*/ 150 w 220"/>
                <a:gd name="T41" fmla="*/ 101 h 220"/>
                <a:gd name="T42" fmla="*/ 150 w 220"/>
                <a:gd name="T43" fmla="*/ 118 h 220"/>
                <a:gd name="T44" fmla="*/ 119 w 220"/>
                <a:gd name="T45" fmla="*/ 87 h 220"/>
                <a:gd name="T46" fmla="*/ 101 w 220"/>
                <a:gd name="T47" fmla="*/ 87 h 220"/>
                <a:gd name="T48" fmla="*/ 101 w 220"/>
                <a:gd name="T49" fmla="*/ 69 h 220"/>
                <a:gd name="T50" fmla="*/ 119 w 220"/>
                <a:gd name="T51" fmla="*/ 69 h 220"/>
                <a:gd name="T52" fmla="*/ 119 w 220"/>
                <a:gd name="T53" fmla="*/ 87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0" h="220">
                  <a:moveTo>
                    <a:pt x="24" y="24"/>
                  </a:moveTo>
                  <a:cubicBezTo>
                    <a:pt x="4" y="43"/>
                    <a:pt x="0" y="71"/>
                    <a:pt x="15" y="86"/>
                  </a:cubicBezTo>
                  <a:cubicBezTo>
                    <a:pt x="15" y="86"/>
                    <a:pt x="119" y="191"/>
                    <a:pt x="134" y="205"/>
                  </a:cubicBezTo>
                  <a:cubicBezTo>
                    <a:pt x="149" y="220"/>
                    <a:pt x="176" y="215"/>
                    <a:pt x="196" y="196"/>
                  </a:cubicBezTo>
                  <a:cubicBezTo>
                    <a:pt x="216" y="176"/>
                    <a:pt x="220" y="148"/>
                    <a:pt x="206" y="133"/>
                  </a:cubicBezTo>
                  <a:cubicBezTo>
                    <a:pt x="206" y="133"/>
                    <a:pt x="101" y="29"/>
                    <a:pt x="86" y="14"/>
                  </a:cubicBezTo>
                  <a:cubicBezTo>
                    <a:pt x="72" y="0"/>
                    <a:pt x="44" y="4"/>
                    <a:pt x="24" y="24"/>
                  </a:cubicBezTo>
                  <a:close/>
                  <a:moveTo>
                    <a:pt x="119" y="150"/>
                  </a:moveTo>
                  <a:cubicBezTo>
                    <a:pt x="114" y="155"/>
                    <a:pt x="106" y="155"/>
                    <a:pt x="101" y="150"/>
                  </a:cubicBezTo>
                  <a:cubicBezTo>
                    <a:pt x="96" y="145"/>
                    <a:pt x="96" y="137"/>
                    <a:pt x="101" y="132"/>
                  </a:cubicBezTo>
                  <a:cubicBezTo>
                    <a:pt x="106" y="128"/>
                    <a:pt x="114" y="128"/>
                    <a:pt x="119" y="132"/>
                  </a:cubicBezTo>
                  <a:cubicBezTo>
                    <a:pt x="124" y="137"/>
                    <a:pt x="124" y="145"/>
                    <a:pt x="119" y="150"/>
                  </a:cubicBezTo>
                  <a:close/>
                  <a:moveTo>
                    <a:pt x="87" y="118"/>
                  </a:moveTo>
                  <a:cubicBezTo>
                    <a:pt x="82" y="123"/>
                    <a:pt x="75" y="123"/>
                    <a:pt x="70" y="118"/>
                  </a:cubicBezTo>
                  <a:cubicBezTo>
                    <a:pt x="65" y="113"/>
                    <a:pt x="65" y="106"/>
                    <a:pt x="70" y="101"/>
                  </a:cubicBezTo>
                  <a:cubicBezTo>
                    <a:pt x="75" y="96"/>
                    <a:pt x="82" y="96"/>
                    <a:pt x="87" y="101"/>
                  </a:cubicBezTo>
                  <a:cubicBezTo>
                    <a:pt x="92" y="106"/>
                    <a:pt x="92" y="113"/>
                    <a:pt x="87" y="118"/>
                  </a:cubicBezTo>
                  <a:close/>
                  <a:moveTo>
                    <a:pt x="150" y="118"/>
                  </a:moveTo>
                  <a:cubicBezTo>
                    <a:pt x="146" y="123"/>
                    <a:pt x="138" y="123"/>
                    <a:pt x="133" y="118"/>
                  </a:cubicBezTo>
                  <a:cubicBezTo>
                    <a:pt x="128" y="113"/>
                    <a:pt x="128" y="106"/>
                    <a:pt x="133" y="101"/>
                  </a:cubicBezTo>
                  <a:cubicBezTo>
                    <a:pt x="138" y="96"/>
                    <a:pt x="146" y="96"/>
                    <a:pt x="150" y="101"/>
                  </a:cubicBezTo>
                  <a:cubicBezTo>
                    <a:pt x="155" y="106"/>
                    <a:pt x="155" y="113"/>
                    <a:pt x="150" y="118"/>
                  </a:cubicBezTo>
                  <a:close/>
                  <a:moveTo>
                    <a:pt x="119" y="87"/>
                  </a:moveTo>
                  <a:cubicBezTo>
                    <a:pt x="114" y="92"/>
                    <a:pt x="106" y="92"/>
                    <a:pt x="101" y="87"/>
                  </a:cubicBezTo>
                  <a:cubicBezTo>
                    <a:pt x="96" y="82"/>
                    <a:pt x="96" y="74"/>
                    <a:pt x="101" y="69"/>
                  </a:cubicBezTo>
                  <a:cubicBezTo>
                    <a:pt x="106" y="64"/>
                    <a:pt x="114" y="64"/>
                    <a:pt x="119" y="69"/>
                  </a:cubicBezTo>
                  <a:cubicBezTo>
                    <a:pt x="124" y="74"/>
                    <a:pt x="124" y="82"/>
                    <a:pt x="119" y="8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6" name="Freeform 50"/>
            <p:cNvSpPr>
              <a:spLocks/>
            </p:cNvSpPr>
            <p:nvPr/>
          </p:nvSpPr>
          <p:spPr bwMode="auto">
            <a:xfrm>
              <a:off x="2886075" y="3700463"/>
              <a:ext cx="234950" cy="231775"/>
            </a:xfrm>
            <a:custGeom>
              <a:avLst/>
              <a:gdLst>
                <a:gd name="T0" fmla="*/ 17 w 103"/>
                <a:gd name="T1" fmla="*/ 14 h 102"/>
                <a:gd name="T2" fmla="*/ 0 w 103"/>
                <a:gd name="T3" fmla="*/ 31 h 102"/>
                <a:gd name="T4" fmla="*/ 7 w 103"/>
                <a:gd name="T5" fmla="*/ 38 h 102"/>
                <a:gd name="T6" fmla="*/ 24 w 103"/>
                <a:gd name="T7" fmla="*/ 21 h 102"/>
                <a:gd name="T8" fmla="*/ 72 w 103"/>
                <a:gd name="T9" fmla="*/ 31 h 102"/>
                <a:gd name="T10" fmla="*/ 81 w 103"/>
                <a:gd name="T11" fmla="*/ 79 h 102"/>
                <a:gd name="T12" fmla="*/ 65 w 103"/>
                <a:gd name="T13" fmla="*/ 95 h 102"/>
                <a:gd name="T14" fmla="*/ 72 w 103"/>
                <a:gd name="T15" fmla="*/ 102 h 102"/>
                <a:gd name="T16" fmla="*/ 89 w 103"/>
                <a:gd name="T17" fmla="*/ 86 h 102"/>
                <a:gd name="T18" fmla="*/ 79 w 103"/>
                <a:gd name="T19" fmla="*/ 24 h 102"/>
                <a:gd name="T20" fmla="*/ 17 w 103"/>
                <a:gd name="T21" fmla="*/ 14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3" h="102">
                  <a:moveTo>
                    <a:pt x="17" y="14"/>
                  </a:moveTo>
                  <a:cubicBezTo>
                    <a:pt x="17" y="14"/>
                    <a:pt x="10" y="21"/>
                    <a:pt x="0" y="31"/>
                  </a:cubicBezTo>
                  <a:cubicBezTo>
                    <a:pt x="7" y="38"/>
                    <a:pt x="7" y="38"/>
                    <a:pt x="7" y="38"/>
                  </a:cubicBezTo>
                  <a:cubicBezTo>
                    <a:pt x="24" y="21"/>
                    <a:pt x="24" y="21"/>
                    <a:pt x="24" y="21"/>
                  </a:cubicBezTo>
                  <a:cubicBezTo>
                    <a:pt x="35" y="11"/>
                    <a:pt x="56" y="15"/>
                    <a:pt x="72" y="31"/>
                  </a:cubicBezTo>
                  <a:cubicBezTo>
                    <a:pt x="88" y="46"/>
                    <a:pt x="92" y="68"/>
                    <a:pt x="81" y="79"/>
                  </a:cubicBezTo>
                  <a:cubicBezTo>
                    <a:pt x="65" y="95"/>
                    <a:pt x="65" y="95"/>
                    <a:pt x="65" y="95"/>
                  </a:cubicBezTo>
                  <a:cubicBezTo>
                    <a:pt x="72" y="102"/>
                    <a:pt x="72" y="102"/>
                    <a:pt x="72" y="102"/>
                  </a:cubicBezTo>
                  <a:cubicBezTo>
                    <a:pt x="80" y="94"/>
                    <a:pt x="86" y="88"/>
                    <a:pt x="89" y="86"/>
                  </a:cubicBezTo>
                  <a:cubicBezTo>
                    <a:pt x="103" y="71"/>
                    <a:pt x="99" y="43"/>
                    <a:pt x="79" y="24"/>
                  </a:cubicBezTo>
                  <a:cubicBezTo>
                    <a:pt x="59" y="4"/>
                    <a:pt x="32" y="0"/>
                    <a:pt x="17"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7" name="Freeform 51"/>
            <p:cNvSpPr>
              <a:spLocks/>
            </p:cNvSpPr>
            <p:nvPr/>
          </p:nvSpPr>
          <p:spPr bwMode="auto">
            <a:xfrm>
              <a:off x="2620963" y="3967163"/>
              <a:ext cx="233363" cy="233363"/>
            </a:xfrm>
            <a:custGeom>
              <a:avLst/>
              <a:gdLst>
                <a:gd name="T0" fmla="*/ 96 w 103"/>
                <a:gd name="T1" fmla="*/ 64 h 103"/>
                <a:gd name="T2" fmla="*/ 79 w 103"/>
                <a:gd name="T3" fmla="*/ 81 h 103"/>
                <a:gd name="T4" fmla="*/ 31 w 103"/>
                <a:gd name="T5" fmla="*/ 71 h 103"/>
                <a:gd name="T6" fmla="*/ 22 w 103"/>
                <a:gd name="T7" fmla="*/ 24 h 103"/>
                <a:gd name="T8" fmla="*/ 38 w 103"/>
                <a:gd name="T9" fmla="*/ 7 h 103"/>
                <a:gd name="T10" fmla="*/ 31 w 103"/>
                <a:gd name="T11" fmla="*/ 0 h 103"/>
                <a:gd name="T12" fmla="*/ 15 w 103"/>
                <a:gd name="T13" fmla="*/ 16 h 103"/>
                <a:gd name="T14" fmla="*/ 24 w 103"/>
                <a:gd name="T15" fmla="*/ 79 h 103"/>
                <a:gd name="T16" fmla="*/ 86 w 103"/>
                <a:gd name="T17" fmla="*/ 88 h 103"/>
                <a:gd name="T18" fmla="*/ 103 w 103"/>
                <a:gd name="T19" fmla="*/ 71 h 103"/>
                <a:gd name="T20" fmla="*/ 96 w 103"/>
                <a:gd name="T21" fmla="*/ 64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3" h="103">
                  <a:moveTo>
                    <a:pt x="96" y="64"/>
                  </a:moveTo>
                  <a:cubicBezTo>
                    <a:pt x="79" y="81"/>
                    <a:pt x="79" y="81"/>
                    <a:pt x="79" y="81"/>
                  </a:cubicBezTo>
                  <a:cubicBezTo>
                    <a:pt x="69" y="91"/>
                    <a:pt x="47" y="87"/>
                    <a:pt x="31" y="71"/>
                  </a:cubicBezTo>
                  <a:cubicBezTo>
                    <a:pt x="16" y="56"/>
                    <a:pt x="11" y="34"/>
                    <a:pt x="22" y="24"/>
                  </a:cubicBezTo>
                  <a:cubicBezTo>
                    <a:pt x="38" y="7"/>
                    <a:pt x="38" y="7"/>
                    <a:pt x="38" y="7"/>
                  </a:cubicBezTo>
                  <a:cubicBezTo>
                    <a:pt x="31" y="0"/>
                    <a:pt x="31" y="0"/>
                    <a:pt x="31" y="0"/>
                  </a:cubicBezTo>
                  <a:cubicBezTo>
                    <a:pt x="23" y="8"/>
                    <a:pt x="17" y="14"/>
                    <a:pt x="15" y="16"/>
                  </a:cubicBezTo>
                  <a:cubicBezTo>
                    <a:pt x="0" y="31"/>
                    <a:pt x="4" y="59"/>
                    <a:pt x="24" y="79"/>
                  </a:cubicBezTo>
                  <a:cubicBezTo>
                    <a:pt x="44" y="98"/>
                    <a:pt x="72" y="103"/>
                    <a:pt x="86" y="88"/>
                  </a:cubicBezTo>
                  <a:cubicBezTo>
                    <a:pt x="86" y="88"/>
                    <a:pt x="93" y="81"/>
                    <a:pt x="103" y="71"/>
                  </a:cubicBezTo>
                  <a:lnTo>
                    <a:pt x="96" y="64"/>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258" name="Freeform 81"/>
          <p:cNvSpPr>
            <a:spLocks noEditPoints="1"/>
          </p:cNvSpPr>
          <p:nvPr userDrawn="1"/>
        </p:nvSpPr>
        <p:spPr bwMode="auto">
          <a:xfrm>
            <a:off x="8467526" y="4023562"/>
            <a:ext cx="427021" cy="515272"/>
          </a:xfrm>
          <a:custGeom>
            <a:avLst/>
            <a:gdLst>
              <a:gd name="T0" fmla="*/ 208 w 210"/>
              <a:gd name="T1" fmla="*/ 86 h 253"/>
              <a:gd name="T2" fmla="*/ 196 w 210"/>
              <a:gd name="T3" fmla="*/ 65 h 253"/>
              <a:gd name="T4" fmla="*/ 153 w 210"/>
              <a:gd name="T5" fmla="*/ 43 h 253"/>
              <a:gd name="T6" fmla="*/ 118 w 210"/>
              <a:gd name="T7" fmla="*/ 10 h 253"/>
              <a:gd name="T8" fmla="*/ 94 w 210"/>
              <a:gd name="T9" fmla="*/ 6 h 253"/>
              <a:gd name="T10" fmla="*/ 90 w 210"/>
              <a:gd name="T11" fmla="*/ 29 h 253"/>
              <a:gd name="T12" fmla="*/ 97 w 210"/>
              <a:gd name="T13" fmla="*/ 38 h 253"/>
              <a:gd name="T14" fmla="*/ 66 w 210"/>
              <a:gd name="T15" fmla="*/ 81 h 253"/>
              <a:gd name="T16" fmla="*/ 49 w 210"/>
              <a:gd name="T17" fmla="*/ 133 h 253"/>
              <a:gd name="T18" fmla="*/ 48 w 210"/>
              <a:gd name="T19" fmla="*/ 175 h 253"/>
              <a:gd name="T20" fmla="*/ 18 w 210"/>
              <a:gd name="T21" fmla="*/ 218 h 253"/>
              <a:gd name="T22" fmla="*/ 16 w 210"/>
              <a:gd name="T23" fmla="*/ 216 h 253"/>
              <a:gd name="T24" fmla="*/ 13 w 210"/>
              <a:gd name="T25" fmla="*/ 217 h 253"/>
              <a:gd name="T26" fmla="*/ 0 w 210"/>
              <a:gd name="T27" fmla="*/ 235 h 253"/>
              <a:gd name="T28" fmla="*/ 1 w 210"/>
              <a:gd name="T29" fmla="*/ 238 h 253"/>
              <a:gd name="T30" fmla="*/ 22 w 210"/>
              <a:gd name="T31" fmla="*/ 252 h 253"/>
              <a:gd name="T32" fmla="*/ 25 w 210"/>
              <a:gd name="T33" fmla="*/ 252 h 253"/>
              <a:gd name="T34" fmla="*/ 37 w 210"/>
              <a:gd name="T35" fmla="*/ 234 h 253"/>
              <a:gd name="T36" fmla="*/ 37 w 210"/>
              <a:gd name="T37" fmla="*/ 231 h 253"/>
              <a:gd name="T38" fmla="*/ 34 w 210"/>
              <a:gd name="T39" fmla="*/ 229 h 253"/>
              <a:gd name="T40" fmla="*/ 64 w 210"/>
              <a:gd name="T41" fmla="*/ 186 h 253"/>
              <a:gd name="T42" fmla="*/ 104 w 210"/>
              <a:gd name="T43" fmla="*/ 171 h 253"/>
              <a:gd name="T44" fmla="*/ 146 w 210"/>
              <a:gd name="T45" fmla="*/ 138 h 253"/>
              <a:gd name="T46" fmla="*/ 177 w 210"/>
              <a:gd name="T47" fmla="*/ 94 h 253"/>
              <a:gd name="T48" fmla="*/ 187 w 210"/>
              <a:gd name="T49" fmla="*/ 97 h 253"/>
              <a:gd name="T50" fmla="*/ 208 w 210"/>
              <a:gd name="T51" fmla="*/ 86 h 253"/>
              <a:gd name="T52" fmla="*/ 97 w 210"/>
              <a:gd name="T53" fmla="*/ 153 h 253"/>
              <a:gd name="T54" fmla="*/ 68 w 210"/>
              <a:gd name="T55" fmla="*/ 164 h 253"/>
              <a:gd name="T56" fmla="*/ 69 w 210"/>
              <a:gd name="T57" fmla="*/ 134 h 253"/>
              <a:gd name="T58" fmla="*/ 77 w 210"/>
              <a:gd name="T59" fmla="*/ 100 h 253"/>
              <a:gd name="T60" fmla="*/ 125 w 210"/>
              <a:gd name="T61" fmla="*/ 134 h 253"/>
              <a:gd name="T62" fmla="*/ 97 w 210"/>
              <a:gd name="T63" fmla="*/ 153 h 253"/>
              <a:gd name="T64" fmla="*/ 136 w 210"/>
              <a:gd name="T65" fmla="*/ 118 h 253"/>
              <a:gd name="T66" fmla="*/ 88 w 210"/>
              <a:gd name="T67" fmla="*/ 84 h 253"/>
              <a:gd name="T68" fmla="*/ 111 w 210"/>
              <a:gd name="T69" fmla="*/ 52 h 253"/>
              <a:gd name="T70" fmla="*/ 134 w 210"/>
              <a:gd name="T71" fmla="*/ 70 h 253"/>
              <a:gd name="T72" fmla="*/ 159 w 210"/>
              <a:gd name="T73" fmla="*/ 86 h 253"/>
              <a:gd name="T74" fmla="*/ 136 w 210"/>
              <a:gd name="T75" fmla="*/ 11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0" h="253">
                <a:moveTo>
                  <a:pt x="208" y="86"/>
                </a:moveTo>
                <a:cubicBezTo>
                  <a:pt x="210" y="77"/>
                  <a:pt x="205" y="67"/>
                  <a:pt x="196" y="65"/>
                </a:cubicBezTo>
                <a:cubicBezTo>
                  <a:pt x="196" y="65"/>
                  <a:pt x="176" y="59"/>
                  <a:pt x="153" y="43"/>
                </a:cubicBezTo>
                <a:cubicBezTo>
                  <a:pt x="130" y="27"/>
                  <a:pt x="118" y="10"/>
                  <a:pt x="118" y="10"/>
                </a:cubicBezTo>
                <a:cubicBezTo>
                  <a:pt x="112" y="2"/>
                  <a:pt x="102" y="0"/>
                  <a:pt x="94" y="6"/>
                </a:cubicBezTo>
                <a:cubicBezTo>
                  <a:pt x="86" y="11"/>
                  <a:pt x="85" y="22"/>
                  <a:pt x="90" y="29"/>
                </a:cubicBezTo>
                <a:cubicBezTo>
                  <a:pt x="90" y="30"/>
                  <a:pt x="93" y="33"/>
                  <a:pt x="97" y="38"/>
                </a:cubicBezTo>
                <a:cubicBezTo>
                  <a:pt x="66" y="81"/>
                  <a:pt x="66" y="81"/>
                  <a:pt x="66" y="81"/>
                </a:cubicBezTo>
                <a:cubicBezTo>
                  <a:pt x="59" y="92"/>
                  <a:pt x="50" y="108"/>
                  <a:pt x="49" y="133"/>
                </a:cubicBezTo>
                <a:cubicBezTo>
                  <a:pt x="48" y="175"/>
                  <a:pt x="48" y="175"/>
                  <a:pt x="48" y="175"/>
                </a:cubicBezTo>
                <a:cubicBezTo>
                  <a:pt x="18" y="218"/>
                  <a:pt x="18" y="218"/>
                  <a:pt x="18" y="218"/>
                </a:cubicBezTo>
                <a:cubicBezTo>
                  <a:pt x="16" y="216"/>
                  <a:pt x="16" y="216"/>
                  <a:pt x="16" y="216"/>
                </a:cubicBezTo>
                <a:cubicBezTo>
                  <a:pt x="15" y="216"/>
                  <a:pt x="13" y="216"/>
                  <a:pt x="13" y="217"/>
                </a:cubicBezTo>
                <a:cubicBezTo>
                  <a:pt x="0" y="235"/>
                  <a:pt x="0" y="235"/>
                  <a:pt x="0" y="235"/>
                </a:cubicBezTo>
                <a:cubicBezTo>
                  <a:pt x="0" y="236"/>
                  <a:pt x="0" y="237"/>
                  <a:pt x="1" y="238"/>
                </a:cubicBezTo>
                <a:cubicBezTo>
                  <a:pt x="22" y="252"/>
                  <a:pt x="22" y="252"/>
                  <a:pt x="22" y="252"/>
                </a:cubicBezTo>
                <a:cubicBezTo>
                  <a:pt x="23" y="253"/>
                  <a:pt x="24" y="253"/>
                  <a:pt x="25" y="252"/>
                </a:cubicBezTo>
                <a:cubicBezTo>
                  <a:pt x="37" y="234"/>
                  <a:pt x="37" y="234"/>
                  <a:pt x="37" y="234"/>
                </a:cubicBezTo>
                <a:cubicBezTo>
                  <a:pt x="38" y="233"/>
                  <a:pt x="38" y="232"/>
                  <a:pt x="37" y="231"/>
                </a:cubicBezTo>
                <a:cubicBezTo>
                  <a:pt x="34" y="229"/>
                  <a:pt x="34" y="229"/>
                  <a:pt x="34" y="229"/>
                </a:cubicBezTo>
                <a:cubicBezTo>
                  <a:pt x="64" y="186"/>
                  <a:pt x="64" y="186"/>
                  <a:pt x="64" y="186"/>
                </a:cubicBezTo>
                <a:cubicBezTo>
                  <a:pt x="104" y="171"/>
                  <a:pt x="104" y="171"/>
                  <a:pt x="104" y="171"/>
                </a:cubicBezTo>
                <a:cubicBezTo>
                  <a:pt x="127" y="162"/>
                  <a:pt x="139" y="149"/>
                  <a:pt x="146" y="138"/>
                </a:cubicBezTo>
                <a:cubicBezTo>
                  <a:pt x="177" y="94"/>
                  <a:pt x="177" y="94"/>
                  <a:pt x="177" y="94"/>
                </a:cubicBezTo>
                <a:cubicBezTo>
                  <a:pt x="183" y="96"/>
                  <a:pt x="187" y="97"/>
                  <a:pt x="187" y="97"/>
                </a:cubicBezTo>
                <a:cubicBezTo>
                  <a:pt x="196" y="100"/>
                  <a:pt x="205" y="95"/>
                  <a:pt x="208" y="86"/>
                </a:cubicBezTo>
                <a:close/>
                <a:moveTo>
                  <a:pt x="97" y="153"/>
                </a:moveTo>
                <a:cubicBezTo>
                  <a:pt x="68" y="164"/>
                  <a:pt x="68" y="164"/>
                  <a:pt x="68" y="164"/>
                </a:cubicBezTo>
                <a:cubicBezTo>
                  <a:pt x="69" y="134"/>
                  <a:pt x="69" y="134"/>
                  <a:pt x="69" y="134"/>
                </a:cubicBezTo>
                <a:cubicBezTo>
                  <a:pt x="69" y="119"/>
                  <a:pt x="72" y="109"/>
                  <a:pt x="77" y="100"/>
                </a:cubicBezTo>
                <a:cubicBezTo>
                  <a:pt x="125" y="134"/>
                  <a:pt x="125" y="134"/>
                  <a:pt x="125" y="134"/>
                </a:cubicBezTo>
                <a:cubicBezTo>
                  <a:pt x="119" y="141"/>
                  <a:pt x="110" y="148"/>
                  <a:pt x="97" y="153"/>
                </a:cubicBezTo>
                <a:close/>
                <a:moveTo>
                  <a:pt x="136" y="118"/>
                </a:moveTo>
                <a:cubicBezTo>
                  <a:pt x="88" y="84"/>
                  <a:pt x="88" y="84"/>
                  <a:pt x="88" y="84"/>
                </a:cubicBezTo>
                <a:cubicBezTo>
                  <a:pt x="111" y="52"/>
                  <a:pt x="111" y="52"/>
                  <a:pt x="111" y="52"/>
                </a:cubicBezTo>
                <a:cubicBezTo>
                  <a:pt x="117" y="57"/>
                  <a:pt x="125" y="64"/>
                  <a:pt x="134" y="70"/>
                </a:cubicBezTo>
                <a:cubicBezTo>
                  <a:pt x="143" y="77"/>
                  <a:pt x="152" y="82"/>
                  <a:pt x="159" y="86"/>
                </a:cubicBezTo>
                <a:lnTo>
                  <a:pt x="136" y="118"/>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66" name="Group 265"/>
          <p:cNvGrpSpPr/>
          <p:nvPr userDrawn="1"/>
        </p:nvGrpSpPr>
        <p:grpSpPr>
          <a:xfrm>
            <a:off x="8486742" y="2811737"/>
            <a:ext cx="388589" cy="466877"/>
            <a:chOff x="7126288" y="4543425"/>
            <a:chExt cx="433388" cy="520700"/>
          </a:xfrm>
          <a:solidFill>
            <a:schemeClr val="accent3"/>
          </a:solidFill>
        </p:grpSpPr>
        <p:sp>
          <p:nvSpPr>
            <p:cNvPr id="267" name="Freeform 88"/>
            <p:cNvSpPr>
              <a:spLocks noEditPoints="1"/>
            </p:cNvSpPr>
            <p:nvPr/>
          </p:nvSpPr>
          <p:spPr bwMode="auto">
            <a:xfrm>
              <a:off x="7126288" y="4721225"/>
              <a:ext cx="433388" cy="342900"/>
            </a:xfrm>
            <a:custGeom>
              <a:avLst/>
              <a:gdLst>
                <a:gd name="T0" fmla="*/ 0 w 191"/>
                <a:gd name="T1" fmla="*/ 0 h 151"/>
                <a:gd name="T2" fmla="*/ 0 w 191"/>
                <a:gd name="T3" fmla="*/ 126 h 151"/>
                <a:gd name="T4" fmla="*/ 26 w 191"/>
                <a:gd name="T5" fmla="*/ 151 h 151"/>
                <a:gd name="T6" fmla="*/ 165 w 191"/>
                <a:gd name="T7" fmla="*/ 151 h 151"/>
                <a:gd name="T8" fmla="*/ 191 w 191"/>
                <a:gd name="T9" fmla="*/ 126 h 151"/>
                <a:gd name="T10" fmla="*/ 191 w 191"/>
                <a:gd name="T11" fmla="*/ 0 h 151"/>
                <a:gd name="T12" fmla="*/ 0 w 191"/>
                <a:gd name="T13" fmla="*/ 0 h 151"/>
                <a:gd name="T14" fmla="*/ 95 w 191"/>
                <a:gd name="T15" fmla="*/ 125 h 151"/>
                <a:gd name="T16" fmla="*/ 46 w 191"/>
                <a:gd name="T17" fmla="*/ 76 h 151"/>
                <a:gd name="T18" fmla="*/ 95 w 191"/>
                <a:gd name="T19" fmla="*/ 26 h 151"/>
                <a:gd name="T20" fmla="*/ 145 w 191"/>
                <a:gd name="T21" fmla="*/ 76 h 151"/>
                <a:gd name="T22" fmla="*/ 95 w 191"/>
                <a:gd name="T23" fmla="*/ 12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1" h="151">
                  <a:moveTo>
                    <a:pt x="0" y="0"/>
                  </a:moveTo>
                  <a:cubicBezTo>
                    <a:pt x="0" y="126"/>
                    <a:pt x="0" y="126"/>
                    <a:pt x="0" y="126"/>
                  </a:cubicBezTo>
                  <a:cubicBezTo>
                    <a:pt x="0" y="140"/>
                    <a:pt x="12" y="151"/>
                    <a:pt x="26" y="151"/>
                  </a:cubicBezTo>
                  <a:cubicBezTo>
                    <a:pt x="165" y="151"/>
                    <a:pt x="165" y="151"/>
                    <a:pt x="165" y="151"/>
                  </a:cubicBezTo>
                  <a:cubicBezTo>
                    <a:pt x="179" y="151"/>
                    <a:pt x="191" y="140"/>
                    <a:pt x="191" y="126"/>
                  </a:cubicBezTo>
                  <a:cubicBezTo>
                    <a:pt x="191" y="0"/>
                    <a:pt x="191" y="0"/>
                    <a:pt x="191" y="0"/>
                  </a:cubicBezTo>
                  <a:lnTo>
                    <a:pt x="0" y="0"/>
                  </a:lnTo>
                  <a:close/>
                  <a:moveTo>
                    <a:pt x="95" y="125"/>
                  </a:moveTo>
                  <a:cubicBezTo>
                    <a:pt x="68" y="125"/>
                    <a:pt x="46" y="103"/>
                    <a:pt x="46" y="76"/>
                  </a:cubicBezTo>
                  <a:cubicBezTo>
                    <a:pt x="46" y="49"/>
                    <a:pt x="68" y="26"/>
                    <a:pt x="95" y="26"/>
                  </a:cubicBezTo>
                  <a:cubicBezTo>
                    <a:pt x="123" y="26"/>
                    <a:pt x="145" y="49"/>
                    <a:pt x="145" y="76"/>
                  </a:cubicBezTo>
                  <a:cubicBezTo>
                    <a:pt x="145" y="103"/>
                    <a:pt x="123" y="125"/>
                    <a:pt x="95" y="12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8" name="Freeform 89"/>
            <p:cNvSpPr>
              <a:spLocks/>
            </p:cNvSpPr>
            <p:nvPr/>
          </p:nvSpPr>
          <p:spPr bwMode="auto">
            <a:xfrm>
              <a:off x="7264400" y="4814888"/>
              <a:ext cx="157163" cy="158750"/>
            </a:xfrm>
            <a:custGeom>
              <a:avLst/>
              <a:gdLst>
                <a:gd name="T0" fmla="*/ 99 w 99"/>
                <a:gd name="T1" fmla="*/ 34 h 100"/>
                <a:gd name="T2" fmla="*/ 65 w 99"/>
                <a:gd name="T3" fmla="*/ 34 h 100"/>
                <a:gd name="T4" fmla="*/ 65 w 99"/>
                <a:gd name="T5" fmla="*/ 0 h 100"/>
                <a:gd name="T6" fmla="*/ 33 w 99"/>
                <a:gd name="T7" fmla="*/ 0 h 100"/>
                <a:gd name="T8" fmla="*/ 33 w 99"/>
                <a:gd name="T9" fmla="*/ 34 h 100"/>
                <a:gd name="T10" fmla="*/ 0 w 99"/>
                <a:gd name="T11" fmla="*/ 34 h 100"/>
                <a:gd name="T12" fmla="*/ 0 w 99"/>
                <a:gd name="T13" fmla="*/ 65 h 100"/>
                <a:gd name="T14" fmla="*/ 33 w 99"/>
                <a:gd name="T15" fmla="*/ 65 h 100"/>
                <a:gd name="T16" fmla="*/ 33 w 99"/>
                <a:gd name="T17" fmla="*/ 100 h 100"/>
                <a:gd name="T18" fmla="*/ 65 w 99"/>
                <a:gd name="T19" fmla="*/ 100 h 100"/>
                <a:gd name="T20" fmla="*/ 65 w 99"/>
                <a:gd name="T21" fmla="*/ 65 h 100"/>
                <a:gd name="T22" fmla="*/ 99 w 99"/>
                <a:gd name="T23" fmla="*/ 65 h 100"/>
                <a:gd name="T24" fmla="*/ 99 w 99"/>
                <a:gd name="T25" fmla="*/ 34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9" h="100">
                  <a:moveTo>
                    <a:pt x="99" y="34"/>
                  </a:moveTo>
                  <a:lnTo>
                    <a:pt x="65" y="34"/>
                  </a:lnTo>
                  <a:lnTo>
                    <a:pt x="65" y="0"/>
                  </a:lnTo>
                  <a:lnTo>
                    <a:pt x="33" y="0"/>
                  </a:lnTo>
                  <a:lnTo>
                    <a:pt x="33" y="34"/>
                  </a:lnTo>
                  <a:lnTo>
                    <a:pt x="0" y="34"/>
                  </a:lnTo>
                  <a:lnTo>
                    <a:pt x="0" y="65"/>
                  </a:lnTo>
                  <a:lnTo>
                    <a:pt x="33" y="65"/>
                  </a:lnTo>
                  <a:lnTo>
                    <a:pt x="33" y="100"/>
                  </a:lnTo>
                  <a:lnTo>
                    <a:pt x="65" y="100"/>
                  </a:lnTo>
                  <a:lnTo>
                    <a:pt x="65" y="65"/>
                  </a:lnTo>
                  <a:lnTo>
                    <a:pt x="99" y="65"/>
                  </a:lnTo>
                  <a:lnTo>
                    <a:pt x="99" y="34"/>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9" name="Freeform 90"/>
            <p:cNvSpPr>
              <a:spLocks noEditPoints="1"/>
            </p:cNvSpPr>
            <p:nvPr/>
          </p:nvSpPr>
          <p:spPr bwMode="auto">
            <a:xfrm>
              <a:off x="7126288" y="4543425"/>
              <a:ext cx="433388" cy="155575"/>
            </a:xfrm>
            <a:custGeom>
              <a:avLst/>
              <a:gdLst>
                <a:gd name="T0" fmla="*/ 165 w 191"/>
                <a:gd name="T1" fmla="*/ 29 h 68"/>
                <a:gd name="T2" fmla="*/ 140 w 191"/>
                <a:gd name="T3" fmla="*/ 29 h 68"/>
                <a:gd name="T4" fmla="*/ 140 w 191"/>
                <a:gd name="T5" fmla="*/ 24 h 68"/>
                <a:gd name="T6" fmla="*/ 115 w 191"/>
                <a:gd name="T7" fmla="*/ 0 h 68"/>
                <a:gd name="T8" fmla="*/ 75 w 191"/>
                <a:gd name="T9" fmla="*/ 0 h 68"/>
                <a:gd name="T10" fmla="*/ 51 w 191"/>
                <a:gd name="T11" fmla="*/ 24 h 68"/>
                <a:gd name="T12" fmla="*/ 51 w 191"/>
                <a:gd name="T13" fmla="*/ 29 h 68"/>
                <a:gd name="T14" fmla="*/ 26 w 191"/>
                <a:gd name="T15" fmla="*/ 29 h 68"/>
                <a:gd name="T16" fmla="*/ 0 w 191"/>
                <a:gd name="T17" fmla="*/ 54 h 68"/>
                <a:gd name="T18" fmla="*/ 0 w 191"/>
                <a:gd name="T19" fmla="*/ 68 h 68"/>
                <a:gd name="T20" fmla="*/ 191 w 191"/>
                <a:gd name="T21" fmla="*/ 68 h 68"/>
                <a:gd name="T22" fmla="*/ 191 w 191"/>
                <a:gd name="T23" fmla="*/ 54 h 68"/>
                <a:gd name="T24" fmla="*/ 165 w 191"/>
                <a:gd name="T25" fmla="*/ 29 h 68"/>
                <a:gd name="T26" fmla="*/ 64 w 191"/>
                <a:gd name="T27" fmla="*/ 24 h 68"/>
                <a:gd name="T28" fmla="*/ 75 w 191"/>
                <a:gd name="T29" fmla="*/ 12 h 68"/>
                <a:gd name="T30" fmla="*/ 115 w 191"/>
                <a:gd name="T31" fmla="*/ 12 h 68"/>
                <a:gd name="T32" fmla="*/ 127 w 191"/>
                <a:gd name="T33" fmla="*/ 24 h 68"/>
                <a:gd name="T34" fmla="*/ 127 w 191"/>
                <a:gd name="T35" fmla="*/ 29 h 68"/>
                <a:gd name="T36" fmla="*/ 64 w 191"/>
                <a:gd name="T37" fmla="*/ 29 h 68"/>
                <a:gd name="T38" fmla="*/ 64 w 191"/>
                <a:gd name="T39" fmla="*/ 2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68">
                  <a:moveTo>
                    <a:pt x="165" y="29"/>
                  </a:moveTo>
                  <a:cubicBezTo>
                    <a:pt x="140" y="29"/>
                    <a:pt x="140" y="29"/>
                    <a:pt x="140" y="29"/>
                  </a:cubicBezTo>
                  <a:cubicBezTo>
                    <a:pt x="140" y="24"/>
                    <a:pt x="140" y="24"/>
                    <a:pt x="140" y="24"/>
                  </a:cubicBezTo>
                  <a:cubicBezTo>
                    <a:pt x="140" y="10"/>
                    <a:pt x="129" y="0"/>
                    <a:pt x="115" y="0"/>
                  </a:cubicBezTo>
                  <a:cubicBezTo>
                    <a:pt x="75" y="0"/>
                    <a:pt x="75" y="0"/>
                    <a:pt x="75" y="0"/>
                  </a:cubicBezTo>
                  <a:cubicBezTo>
                    <a:pt x="62" y="0"/>
                    <a:pt x="51" y="10"/>
                    <a:pt x="51" y="24"/>
                  </a:cubicBezTo>
                  <a:cubicBezTo>
                    <a:pt x="51" y="29"/>
                    <a:pt x="51" y="29"/>
                    <a:pt x="51" y="29"/>
                  </a:cubicBezTo>
                  <a:cubicBezTo>
                    <a:pt x="26" y="29"/>
                    <a:pt x="26" y="29"/>
                    <a:pt x="26" y="29"/>
                  </a:cubicBezTo>
                  <a:cubicBezTo>
                    <a:pt x="12" y="29"/>
                    <a:pt x="0" y="40"/>
                    <a:pt x="0" y="54"/>
                  </a:cubicBezTo>
                  <a:cubicBezTo>
                    <a:pt x="0" y="68"/>
                    <a:pt x="0" y="68"/>
                    <a:pt x="0" y="68"/>
                  </a:cubicBezTo>
                  <a:cubicBezTo>
                    <a:pt x="191" y="68"/>
                    <a:pt x="191" y="68"/>
                    <a:pt x="191" y="68"/>
                  </a:cubicBezTo>
                  <a:cubicBezTo>
                    <a:pt x="191" y="54"/>
                    <a:pt x="191" y="54"/>
                    <a:pt x="191" y="54"/>
                  </a:cubicBezTo>
                  <a:cubicBezTo>
                    <a:pt x="191" y="40"/>
                    <a:pt x="179" y="29"/>
                    <a:pt x="165" y="29"/>
                  </a:cubicBezTo>
                  <a:close/>
                  <a:moveTo>
                    <a:pt x="64" y="24"/>
                  </a:moveTo>
                  <a:cubicBezTo>
                    <a:pt x="64" y="17"/>
                    <a:pt x="69" y="12"/>
                    <a:pt x="75" y="12"/>
                  </a:cubicBezTo>
                  <a:cubicBezTo>
                    <a:pt x="115" y="12"/>
                    <a:pt x="115" y="12"/>
                    <a:pt x="115" y="12"/>
                  </a:cubicBezTo>
                  <a:cubicBezTo>
                    <a:pt x="122" y="12"/>
                    <a:pt x="127" y="17"/>
                    <a:pt x="127" y="24"/>
                  </a:cubicBezTo>
                  <a:cubicBezTo>
                    <a:pt x="127" y="29"/>
                    <a:pt x="127" y="29"/>
                    <a:pt x="127" y="29"/>
                  </a:cubicBezTo>
                  <a:cubicBezTo>
                    <a:pt x="64" y="29"/>
                    <a:pt x="64" y="29"/>
                    <a:pt x="64" y="29"/>
                  </a:cubicBezTo>
                  <a:lnTo>
                    <a:pt x="64" y="24"/>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8" name="Group 317"/>
          <p:cNvGrpSpPr/>
          <p:nvPr userDrawn="1"/>
        </p:nvGrpSpPr>
        <p:grpSpPr>
          <a:xfrm>
            <a:off x="612382" y="4124076"/>
            <a:ext cx="395431" cy="388493"/>
            <a:chOff x="12752388" y="3300413"/>
            <a:chExt cx="542925" cy="533400"/>
          </a:xfrm>
          <a:solidFill>
            <a:schemeClr val="tx2"/>
          </a:solidFill>
        </p:grpSpPr>
        <p:sp>
          <p:nvSpPr>
            <p:cNvPr id="319" name="Freeform 77"/>
            <p:cNvSpPr>
              <a:spLocks/>
            </p:cNvSpPr>
            <p:nvPr/>
          </p:nvSpPr>
          <p:spPr bwMode="auto">
            <a:xfrm>
              <a:off x="12882563" y="3406775"/>
              <a:ext cx="282575" cy="233363"/>
            </a:xfrm>
            <a:custGeom>
              <a:avLst/>
              <a:gdLst>
                <a:gd name="T0" fmla="*/ 152 w 178"/>
                <a:gd name="T1" fmla="*/ 0 h 147"/>
                <a:gd name="T2" fmla="*/ 35 w 178"/>
                <a:gd name="T3" fmla="*/ 0 h 147"/>
                <a:gd name="T4" fmla="*/ 35 w 178"/>
                <a:gd name="T5" fmla="*/ 41 h 147"/>
                <a:gd name="T6" fmla="*/ 0 w 178"/>
                <a:gd name="T7" fmla="*/ 41 h 147"/>
                <a:gd name="T8" fmla="*/ 0 w 178"/>
                <a:gd name="T9" fmla="*/ 72 h 147"/>
                <a:gd name="T10" fmla="*/ 15 w 178"/>
                <a:gd name="T11" fmla="*/ 72 h 147"/>
                <a:gd name="T12" fmla="*/ 15 w 178"/>
                <a:gd name="T13" fmla="*/ 128 h 147"/>
                <a:gd name="T14" fmla="*/ 83 w 178"/>
                <a:gd name="T15" fmla="*/ 128 h 147"/>
                <a:gd name="T16" fmla="*/ 83 w 178"/>
                <a:gd name="T17" fmla="*/ 147 h 147"/>
                <a:gd name="T18" fmla="*/ 112 w 178"/>
                <a:gd name="T19" fmla="*/ 147 h 147"/>
                <a:gd name="T20" fmla="*/ 112 w 178"/>
                <a:gd name="T21" fmla="*/ 114 h 147"/>
                <a:gd name="T22" fmla="*/ 178 w 178"/>
                <a:gd name="T23" fmla="*/ 114 h 147"/>
                <a:gd name="T24" fmla="*/ 178 w 178"/>
                <a:gd name="T25" fmla="*/ 86 h 147"/>
                <a:gd name="T26" fmla="*/ 152 w 178"/>
                <a:gd name="T27" fmla="*/ 86 h 147"/>
                <a:gd name="T28" fmla="*/ 152 w 178"/>
                <a:gd name="T29"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8" h="147">
                  <a:moveTo>
                    <a:pt x="152" y="0"/>
                  </a:moveTo>
                  <a:lnTo>
                    <a:pt x="35" y="0"/>
                  </a:lnTo>
                  <a:lnTo>
                    <a:pt x="35" y="41"/>
                  </a:lnTo>
                  <a:lnTo>
                    <a:pt x="0" y="41"/>
                  </a:lnTo>
                  <a:lnTo>
                    <a:pt x="0" y="72"/>
                  </a:lnTo>
                  <a:lnTo>
                    <a:pt x="15" y="72"/>
                  </a:lnTo>
                  <a:lnTo>
                    <a:pt x="15" y="128"/>
                  </a:lnTo>
                  <a:lnTo>
                    <a:pt x="83" y="128"/>
                  </a:lnTo>
                  <a:lnTo>
                    <a:pt x="83" y="147"/>
                  </a:lnTo>
                  <a:lnTo>
                    <a:pt x="112" y="147"/>
                  </a:lnTo>
                  <a:lnTo>
                    <a:pt x="112" y="114"/>
                  </a:lnTo>
                  <a:lnTo>
                    <a:pt x="178" y="114"/>
                  </a:lnTo>
                  <a:lnTo>
                    <a:pt x="178" y="86"/>
                  </a:lnTo>
                  <a:lnTo>
                    <a:pt x="152" y="86"/>
                  </a:lnTo>
                  <a:lnTo>
                    <a:pt x="15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0" name="Freeform 78"/>
            <p:cNvSpPr>
              <a:spLocks noEditPoints="1"/>
            </p:cNvSpPr>
            <p:nvPr/>
          </p:nvSpPr>
          <p:spPr bwMode="auto">
            <a:xfrm>
              <a:off x="12752388" y="3300413"/>
              <a:ext cx="542925" cy="533400"/>
            </a:xfrm>
            <a:custGeom>
              <a:avLst/>
              <a:gdLst>
                <a:gd name="T0" fmla="*/ 181 w 187"/>
                <a:gd name="T1" fmla="*/ 0 h 184"/>
                <a:gd name="T2" fmla="*/ 5 w 187"/>
                <a:gd name="T3" fmla="*/ 0 h 184"/>
                <a:gd name="T4" fmla="*/ 0 w 187"/>
                <a:gd name="T5" fmla="*/ 6 h 184"/>
                <a:gd name="T6" fmla="*/ 0 w 187"/>
                <a:gd name="T7" fmla="*/ 178 h 184"/>
                <a:gd name="T8" fmla="*/ 5 w 187"/>
                <a:gd name="T9" fmla="*/ 184 h 184"/>
                <a:gd name="T10" fmla="*/ 181 w 187"/>
                <a:gd name="T11" fmla="*/ 184 h 184"/>
                <a:gd name="T12" fmla="*/ 187 w 187"/>
                <a:gd name="T13" fmla="*/ 178 h 184"/>
                <a:gd name="T14" fmla="*/ 187 w 187"/>
                <a:gd name="T15" fmla="*/ 6 h 184"/>
                <a:gd name="T16" fmla="*/ 181 w 187"/>
                <a:gd name="T17" fmla="*/ 0 h 184"/>
                <a:gd name="T18" fmla="*/ 29 w 187"/>
                <a:gd name="T19" fmla="*/ 43 h 184"/>
                <a:gd name="T20" fmla="*/ 48 w 187"/>
                <a:gd name="T21" fmla="*/ 43 h 184"/>
                <a:gd name="T22" fmla="*/ 48 w 187"/>
                <a:gd name="T23" fmla="*/ 22 h 184"/>
                <a:gd name="T24" fmla="*/ 144 w 187"/>
                <a:gd name="T25" fmla="*/ 22 h 184"/>
                <a:gd name="T26" fmla="*/ 144 w 187"/>
                <a:gd name="T27" fmla="*/ 68 h 184"/>
                <a:gd name="T28" fmla="*/ 157 w 187"/>
                <a:gd name="T29" fmla="*/ 68 h 184"/>
                <a:gd name="T30" fmla="*/ 157 w 187"/>
                <a:gd name="T31" fmla="*/ 115 h 184"/>
                <a:gd name="T32" fmla="*/ 122 w 187"/>
                <a:gd name="T33" fmla="*/ 115 h 184"/>
                <a:gd name="T34" fmla="*/ 122 w 187"/>
                <a:gd name="T35" fmla="*/ 133 h 184"/>
                <a:gd name="T36" fmla="*/ 75 w 187"/>
                <a:gd name="T37" fmla="*/ 133 h 184"/>
                <a:gd name="T38" fmla="*/ 75 w 187"/>
                <a:gd name="T39" fmla="*/ 123 h 184"/>
                <a:gd name="T40" fmla="*/ 37 w 187"/>
                <a:gd name="T41" fmla="*/ 123 h 184"/>
                <a:gd name="T42" fmla="*/ 37 w 187"/>
                <a:gd name="T43" fmla="*/ 91 h 184"/>
                <a:gd name="T44" fmla="*/ 29 w 187"/>
                <a:gd name="T45" fmla="*/ 91 h 184"/>
                <a:gd name="T46" fmla="*/ 29 w 187"/>
                <a:gd name="T47" fmla="*/ 43 h 184"/>
                <a:gd name="T48" fmla="*/ 158 w 187"/>
                <a:gd name="T49" fmla="*/ 156 h 184"/>
                <a:gd name="T50" fmla="*/ 138 w 187"/>
                <a:gd name="T51" fmla="*/ 171 h 184"/>
                <a:gd name="T52" fmla="*/ 136 w 187"/>
                <a:gd name="T53" fmla="*/ 170 h 184"/>
                <a:gd name="T54" fmla="*/ 136 w 187"/>
                <a:gd name="T55" fmla="*/ 160 h 184"/>
                <a:gd name="T56" fmla="*/ 93 w 187"/>
                <a:gd name="T57" fmla="*/ 160 h 184"/>
                <a:gd name="T58" fmla="*/ 51 w 187"/>
                <a:gd name="T59" fmla="*/ 160 h 184"/>
                <a:gd name="T60" fmla="*/ 51 w 187"/>
                <a:gd name="T61" fmla="*/ 170 h 184"/>
                <a:gd name="T62" fmla="*/ 49 w 187"/>
                <a:gd name="T63" fmla="*/ 171 h 184"/>
                <a:gd name="T64" fmla="*/ 29 w 187"/>
                <a:gd name="T65" fmla="*/ 156 h 184"/>
                <a:gd name="T66" fmla="*/ 29 w 187"/>
                <a:gd name="T67" fmla="*/ 152 h 184"/>
                <a:gd name="T68" fmla="*/ 49 w 187"/>
                <a:gd name="T69" fmla="*/ 136 h 184"/>
                <a:gd name="T70" fmla="*/ 51 w 187"/>
                <a:gd name="T71" fmla="*/ 138 h 184"/>
                <a:gd name="T72" fmla="*/ 51 w 187"/>
                <a:gd name="T73" fmla="*/ 147 h 184"/>
                <a:gd name="T74" fmla="*/ 93 w 187"/>
                <a:gd name="T75" fmla="*/ 147 h 184"/>
                <a:gd name="T76" fmla="*/ 136 w 187"/>
                <a:gd name="T77" fmla="*/ 147 h 184"/>
                <a:gd name="T78" fmla="*/ 136 w 187"/>
                <a:gd name="T79" fmla="*/ 138 h 184"/>
                <a:gd name="T80" fmla="*/ 138 w 187"/>
                <a:gd name="T81" fmla="*/ 136 h 184"/>
                <a:gd name="T82" fmla="*/ 158 w 187"/>
                <a:gd name="T83" fmla="*/ 152 h 184"/>
                <a:gd name="T84" fmla="*/ 158 w 187"/>
                <a:gd name="T85" fmla="*/ 156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87" h="184">
                  <a:moveTo>
                    <a:pt x="181" y="0"/>
                  </a:moveTo>
                  <a:cubicBezTo>
                    <a:pt x="5" y="0"/>
                    <a:pt x="5" y="0"/>
                    <a:pt x="5" y="0"/>
                  </a:cubicBezTo>
                  <a:cubicBezTo>
                    <a:pt x="2" y="0"/>
                    <a:pt x="0" y="2"/>
                    <a:pt x="0" y="6"/>
                  </a:cubicBezTo>
                  <a:cubicBezTo>
                    <a:pt x="0" y="178"/>
                    <a:pt x="0" y="178"/>
                    <a:pt x="0" y="178"/>
                  </a:cubicBezTo>
                  <a:cubicBezTo>
                    <a:pt x="0" y="181"/>
                    <a:pt x="2" y="184"/>
                    <a:pt x="5" y="184"/>
                  </a:cubicBezTo>
                  <a:cubicBezTo>
                    <a:pt x="181" y="184"/>
                    <a:pt x="181" y="184"/>
                    <a:pt x="181" y="184"/>
                  </a:cubicBezTo>
                  <a:cubicBezTo>
                    <a:pt x="184" y="184"/>
                    <a:pt x="187" y="181"/>
                    <a:pt x="187" y="178"/>
                  </a:cubicBezTo>
                  <a:cubicBezTo>
                    <a:pt x="187" y="6"/>
                    <a:pt x="187" y="6"/>
                    <a:pt x="187" y="6"/>
                  </a:cubicBezTo>
                  <a:cubicBezTo>
                    <a:pt x="187" y="2"/>
                    <a:pt x="184" y="0"/>
                    <a:pt x="181" y="0"/>
                  </a:cubicBezTo>
                  <a:close/>
                  <a:moveTo>
                    <a:pt x="29" y="43"/>
                  </a:moveTo>
                  <a:cubicBezTo>
                    <a:pt x="48" y="43"/>
                    <a:pt x="48" y="43"/>
                    <a:pt x="48" y="43"/>
                  </a:cubicBezTo>
                  <a:cubicBezTo>
                    <a:pt x="48" y="22"/>
                    <a:pt x="48" y="22"/>
                    <a:pt x="48" y="22"/>
                  </a:cubicBezTo>
                  <a:cubicBezTo>
                    <a:pt x="144" y="22"/>
                    <a:pt x="144" y="22"/>
                    <a:pt x="144" y="22"/>
                  </a:cubicBezTo>
                  <a:cubicBezTo>
                    <a:pt x="144" y="68"/>
                    <a:pt x="144" y="68"/>
                    <a:pt x="144" y="68"/>
                  </a:cubicBezTo>
                  <a:cubicBezTo>
                    <a:pt x="157" y="68"/>
                    <a:pt x="157" y="68"/>
                    <a:pt x="157" y="68"/>
                  </a:cubicBezTo>
                  <a:cubicBezTo>
                    <a:pt x="157" y="115"/>
                    <a:pt x="157" y="115"/>
                    <a:pt x="157" y="115"/>
                  </a:cubicBezTo>
                  <a:cubicBezTo>
                    <a:pt x="122" y="115"/>
                    <a:pt x="122" y="115"/>
                    <a:pt x="122" y="115"/>
                  </a:cubicBezTo>
                  <a:cubicBezTo>
                    <a:pt x="122" y="133"/>
                    <a:pt x="122" y="133"/>
                    <a:pt x="122" y="133"/>
                  </a:cubicBezTo>
                  <a:cubicBezTo>
                    <a:pt x="75" y="133"/>
                    <a:pt x="75" y="133"/>
                    <a:pt x="75" y="133"/>
                  </a:cubicBezTo>
                  <a:cubicBezTo>
                    <a:pt x="75" y="123"/>
                    <a:pt x="75" y="123"/>
                    <a:pt x="75" y="123"/>
                  </a:cubicBezTo>
                  <a:cubicBezTo>
                    <a:pt x="37" y="123"/>
                    <a:pt x="37" y="123"/>
                    <a:pt x="37" y="123"/>
                  </a:cubicBezTo>
                  <a:cubicBezTo>
                    <a:pt x="37" y="91"/>
                    <a:pt x="37" y="91"/>
                    <a:pt x="37" y="91"/>
                  </a:cubicBezTo>
                  <a:cubicBezTo>
                    <a:pt x="29" y="91"/>
                    <a:pt x="29" y="91"/>
                    <a:pt x="29" y="91"/>
                  </a:cubicBezTo>
                  <a:lnTo>
                    <a:pt x="29" y="43"/>
                  </a:lnTo>
                  <a:close/>
                  <a:moveTo>
                    <a:pt x="158" y="156"/>
                  </a:moveTo>
                  <a:cubicBezTo>
                    <a:pt x="138" y="171"/>
                    <a:pt x="138" y="171"/>
                    <a:pt x="138" y="171"/>
                  </a:cubicBezTo>
                  <a:cubicBezTo>
                    <a:pt x="137" y="172"/>
                    <a:pt x="136" y="172"/>
                    <a:pt x="136" y="170"/>
                  </a:cubicBezTo>
                  <a:cubicBezTo>
                    <a:pt x="136" y="160"/>
                    <a:pt x="136" y="160"/>
                    <a:pt x="136" y="160"/>
                  </a:cubicBezTo>
                  <a:cubicBezTo>
                    <a:pt x="93" y="160"/>
                    <a:pt x="93" y="160"/>
                    <a:pt x="93" y="160"/>
                  </a:cubicBezTo>
                  <a:cubicBezTo>
                    <a:pt x="51" y="160"/>
                    <a:pt x="51" y="160"/>
                    <a:pt x="51" y="160"/>
                  </a:cubicBezTo>
                  <a:cubicBezTo>
                    <a:pt x="51" y="170"/>
                    <a:pt x="51" y="170"/>
                    <a:pt x="51" y="170"/>
                  </a:cubicBezTo>
                  <a:cubicBezTo>
                    <a:pt x="51" y="172"/>
                    <a:pt x="50" y="172"/>
                    <a:pt x="49" y="171"/>
                  </a:cubicBezTo>
                  <a:cubicBezTo>
                    <a:pt x="29" y="156"/>
                    <a:pt x="29" y="156"/>
                    <a:pt x="29" y="156"/>
                  </a:cubicBezTo>
                  <a:cubicBezTo>
                    <a:pt x="27" y="155"/>
                    <a:pt x="27" y="153"/>
                    <a:pt x="29" y="152"/>
                  </a:cubicBezTo>
                  <a:cubicBezTo>
                    <a:pt x="49" y="136"/>
                    <a:pt x="49" y="136"/>
                    <a:pt x="49" y="136"/>
                  </a:cubicBezTo>
                  <a:cubicBezTo>
                    <a:pt x="50" y="135"/>
                    <a:pt x="51" y="136"/>
                    <a:pt x="51" y="138"/>
                  </a:cubicBezTo>
                  <a:cubicBezTo>
                    <a:pt x="51" y="147"/>
                    <a:pt x="51" y="147"/>
                    <a:pt x="51" y="147"/>
                  </a:cubicBezTo>
                  <a:cubicBezTo>
                    <a:pt x="93" y="147"/>
                    <a:pt x="93" y="147"/>
                    <a:pt x="93" y="147"/>
                  </a:cubicBezTo>
                  <a:cubicBezTo>
                    <a:pt x="136" y="147"/>
                    <a:pt x="136" y="147"/>
                    <a:pt x="136" y="147"/>
                  </a:cubicBezTo>
                  <a:cubicBezTo>
                    <a:pt x="136" y="138"/>
                    <a:pt x="136" y="138"/>
                    <a:pt x="136" y="138"/>
                  </a:cubicBezTo>
                  <a:cubicBezTo>
                    <a:pt x="136" y="136"/>
                    <a:pt x="137" y="135"/>
                    <a:pt x="138" y="136"/>
                  </a:cubicBezTo>
                  <a:cubicBezTo>
                    <a:pt x="158" y="152"/>
                    <a:pt x="158" y="152"/>
                    <a:pt x="158" y="152"/>
                  </a:cubicBezTo>
                  <a:cubicBezTo>
                    <a:pt x="159" y="153"/>
                    <a:pt x="159" y="155"/>
                    <a:pt x="158"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35" name="Group 334"/>
          <p:cNvGrpSpPr/>
          <p:nvPr userDrawn="1"/>
        </p:nvGrpSpPr>
        <p:grpSpPr>
          <a:xfrm>
            <a:off x="550571" y="2242893"/>
            <a:ext cx="519052" cy="279353"/>
            <a:chOff x="12511088" y="4929188"/>
            <a:chExt cx="935038" cy="503237"/>
          </a:xfrm>
          <a:solidFill>
            <a:schemeClr val="tx2"/>
          </a:solidFill>
        </p:grpSpPr>
        <p:sp>
          <p:nvSpPr>
            <p:cNvPr id="336" name="Freeform 37"/>
            <p:cNvSpPr>
              <a:spLocks/>
            </p:cNvSpPr>
            <p:nvPr/>
          </p:nvSpPr>
          <p:spPr bwMode="auto">
            <a:xfrm>
              <a:off x="12885738" y="4929188"/>
              <a:ext cx="560388" cy="282575"/>
            </a:xfrm>
            <a:custGeom>
              <a:avLst/>
              <a:gdLst>
                <a:gd name="T0" fmla="*/ 193 w 193"/>
                <a:gd name="T1" fmla="*/ 88 h 97"/>
                <a:gd name="T2" fmla="*/ 184 w 193"/>
                <a:gd name="T3" fmla="*/ 97 h 97"/>
                <a:gd name="T4" fmla="*/ 0 w 193"/>
                <a:gd name="T5" fmla="*/ 97 h 97"/>
                <a:gd name="T6" fmla="*/ 0 w 193"/>
                <a:gd name="T7" fmla="*/ 88 h 97"/>
                <a:gd name="T8" fmla="*/ 0 w 193"/>
                <a:gd name="T9" fmla="*/ 9 h 97"/>
                <a:gd name="T10" fmla="*/ 9 w 193"/>
                <a:gd name="T11" fmla="*/ 0 h 97"/>
                <a:gd name="T12" fmla="*/ 184 w 193"/>
                <a:gd name="T13" fmla="*/ 0 h 97"/>
                <a:gd name="T14" fmla="*/ 193 w 193"/>
                <a:gd name="T15" fmla="*/ 9 h 97"/>
                <a:gd name="T16" fmla="*/ 193 w 193"/>
                <a:gd name="T17" fmla="*/ 8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97">
                  <a:moveTo>
                    <a:pt x="193" y="88"/>
                  </a:moveTo>
                  <a:cubicBezTo>
                    <a:pt x="193" y="93"/>
                    <a:pt x="189" y="97"/>
                    <a:pt x="184" y="97"/>
                  </a:cubicBezTo>
                  <a:cubicBezTo>
                    <a:pt x="0" y="97"/>
                    <a:pt x="0" y="97"/>
                    <a:pt x="0" y="97"/>
                  </a:cubicBezTo>
                  <a:cubicBezTo>
                    <a:pt x="0" y="88"/>
                    <a:pt x="0" y="88"/>
                    <a:pt x="0" y="88"/>
                  </a:cubicBezTo>
                  <a:cubicBezTo>
                    <a:pt x="0" y="9"/>
                    <a:pt x="0" y="9"/>
                    <a:pt x="0" y="9"/>
                  </a:cubicBezTo>
                  <a:cubicBezTo>
                    <a:pt x="0" y="4"/>
                    <a:pt x="4" y="0"/>
                    <a:pt x="9" y="0"/>
                  </a:cubicBezTo>
                  <a:cubicBezTo>
                    <a:pt x="184" y="0"/>
                    <a:pt x="184" y="0"/>
                    <a:pt x="184" y="0"/>
                  </a:cubicBezTo>
                  <a:cubicBezTo>
                    <a:pt x="189" y="0"/>
                    <a:pt x="193" y="4"/>
                    <a:pt x="193" y="9"/>
                  </a:cubicBezTo>
                  <a:lnTo>
                    <a:pt x="193" y="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7" name="Freeform 38"/>
            <p:cNvSpPr>
              <a:spLocks noEditPoints="1"/>
            </p:cNvSpPr>
            <p:nvPr/>
          </p:nvSpPr>
          <p:spPr bwMode="auto">
            <a:xfrm>
              <a:off x="12511088" y="4975225"/>
              <a:ext cx="520700" cy="369888"/>
            </a:xfrm>
            <a:custGeom>
              <a:avLst/>
              <a:gdLst>
                <a:gd name="T0" fmla="*/ 179 w 179"/>
                <a:gd name="T1" fmla="*/ 97 h 127"/>
                <a:gd name="T2" fmla="*/ 112 w 179"/>
                <a:gd name="T3" fmla="*/ 97 h 127"/>
                <a:gd name="T4" fmla="*/ 112 w 179"/>
                <a:gd name="T5" fmla="*/ 9 h 127"/>
                <a:gd name="T6" fmla="*/ 103 w 179"/>
                <a:gd name="T7" fmla="*/ 0 h 127"/>
                <a:gd name="T8" fmla="*/ 35 w 179"/>
                <a:gd name="T9" fmla="*/ 0 h 127"/>
                <a:gd name="T10" fmla="*/ 22 w 179"/>
                <a:gd name="T11" fmla="*/ 8 h 127"/>
                <a:gd name="T12" fmla="*/ 4 w 179"/>
                <a:gd name="T13" fmla="*/ 44 h 127"/>
                <a:gd name="T14" fmla="*/ 0 w 179"/>
                <a:gd name="T15" fmla="*/ 62 h 127"/>
                <a:gd name="T16" fmla="*/ 0 w 179"/>
                <a:gd name="T17" fmla="*/ 118 h 127"/>
                <a:gd name="T18" fmla="*/ 9 w 179"/>
                <a:gd name="T19" fmla="*/ 127 h 127"/>
                <a:gd name="T20" fmla="*/ 21 w 179"/>
                <a:gd name="T21" fmla="*/ 127 h 127"/>
                <a:gd name="T22" fmla="*/ 21 w 179"/>
                <a:gd name="T23" fmla="*/ 125 h 127"/>
                <a:gd name="T24" fmla="*/ 62 w 179"/>
                <a:gd name="T25" fmla="*/ 84 h 127"/>
                <a:gd name="T26" fmla="*/ 104 w 179"/>
                <a:gd name="T27" fmla="*/ 125 h 127"/>
                <a:gd name="T28" fmla="*/ 104 w 179"/>
                <a:gd name="T29" fmla="*/ 127 h 127"/>
                <a:gd name="T30" fmla="*/ 112 w 179"/>
                <a:gd name="T31" fmla="*/ 127 h 127"/>
                <a:gd name="T32" fmla="*/ 112 w 179"/>
                <a:gd name="T33" fmla="*/ 127 h 127"/>
                <a:gd name="T34" fmla="*/ 166 w 179"/>
                <a:gd name="T35" fmla="*/ 127 h 127"/>
                <a:gd name="T36" fmla="*/ 166 w 179"/>
                <a:gd name="T37" fmla="*/ 126 h 127"/>
                <a:gd name="T38" fmla="*/ 179 w 179"/>
                <a:gd name="T39" fmla="*/ 97 h 127"/>
                <a:gd name="T40" fmla="*/ 73 w 179"/>
                <a:gd name="T41" fmla="*/ 50 h 127"/>
                <a:gd name="T42" fmla="*/ 21 w 179"/>
                <a:gd name="T43" fmla="*/ 50 h 127"/>
                <a:gd name="T44" fmla="*/ 21 w 179"/>
                <a:gd name="T45" fmla="*/ 48 h 127"/>
                <a:gd name="T46" fmla="*/ 37 w 179"/>
                <a:gd name="T47" fmla="*/ 16 h 127"/>
                <a:gd name="T48" fmla="*/ 73 w 179"/>
                <a:gd name="T49" fmla="*/ 16 h 127"/>
                <a:gd name="T50" fmla="*/ 73 w 179"/>
                <a:gd name="T51" fmla="*/ 5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9" h="127">
                  <a:moveTo>
                    <a:pt x="179" y="97"/>
                  </a:moveTo>
                  <a:cubicBezTo>
                    <a:pt x="112" y="97"/>
                    <a:pt x="112" y="97"/>
                    <a:pt x="112" y="97"/>
                  </a:cubicBezTo>
                  <a:cubicBezTo>
                    <a:pt x="112" y="9"/>
                    <a:pt x="112" y="9"/>
                    <a:pt x="112" y="9"/>
                  </a:cubicBezTo>
                  <a:cubicBezTo>
                    <a:pt x="112" y="4"/>
                    <a:pt x="108" y="0"/>
                    <a:pt x="103" y="0"/>
                  </a:cubicBezTo>
                  <a:cubicBezTo>
                    <a:pt x="35" y="0"/>
                    <a:pt x="35" y="0"/>
                    <a:pt x="35" y="0"/>
                  </a:cubicBezTo>
                  <a:cubicBezTo>
                    <a:pt x="30" y="0"/>
                    <a:pt x="24" y="3"/>
                    <a:pt x="22" y="8"/>
                  </a:cubicBezTo>
                  <a:cubicBezTo>
                    <a:pt x="4" y="44"/>
                    <a:pt x="4" y="44"/>
                    <a:pt x="4" y="44"/>
                  </a:cubicBezTo>
                  <a:cubicBezTo>
                    <a:pt x="1" y="49"/>
                    <a:pt x="0" y="57"/>
                    <a:pt x="0" y="62"/>
                  </a:cubicBezTo>
                  <a:cubicBezTo>
                    <a:pt x="0" y="118"/>
                    <a:pt x="0" y="118"/>
                    <a:pt x="0" y="118"/>
                  </a:cubicBezTo>
                  <a:cubicBezTo>
                    <a:pt x="0" y="123"/>
                    <a:pt x="4" y="127"/>
                    <a:pt x="9" y="127"/>
                  </a:cubicBezTo>
                  <a:cubicBezTo>
                    <a:pt x="21" y="127"/>
                    <a:pt x="21" y="127"/>
                    <a:pt x="21" y="127"/>
                  </a:cubicBezTo>
                  <a:cubicBezTo>
                    <a:pt x="21" y="126"/>
                    <a:pt x="21" y="126"/>
                    <a:pt x="21" y="125"/>
                  </a:cubicBezTo>
                  <a:cubicBezTo>
                    <a:pt x="21" y="102"/>
                    <a:pt x="39" y="84"/>
                    <a:pt x="62" y="84"/>
                  </a:cubicBezTo>
                  <a:cubicBezTo>
                    <a:pt x="85" y="84"/>
                    <a:pt x="104" y="102"/>
                    <a:pt x="104" y="125"/>
                  </a:cubicBezTo>
                  <a:cubicBezTo>
                    <a:pt x="104" y="126"/>
                    <a:pt x="104" y="126"/>
                    <a:pt x="104" y="127"/>
                  </a:cubicBezTo>
                  <a:cubicBezTo>
                    <a:pt x="112" y="127"/>
                    <a:pt x="112" y="127"/>
                    <a:pt x="112" y="127"/>
                  </a:cubicBezTo>
                  <a:cubicBezTo>
                    <a:pt x="112" y="127"/>
                    <a:pt x="112" y="127"/>
                    <a:pt x="112" y="127"/>
                  </a:cubicBezTo>
                  <a:cubicBezTo>
                    <a:pt x="166" y="127"/>
                    <a:pt x="166" y="127"/>
                    <a:pt x="166" y="127"/>
                  </a:cubicBezTo>
                  <a:cubicBezTo>
                    <a:pt x="166" y="126"/>
                    <a:pt x="166" y="126"/>
                    <a:pt x="166" y="126"/>
                  </a:cubicBezTo>
                  <a:cubicBezTo>
                    <a:pt x="166" y="114"/>
                    <a:pt x="171" y="104"/>
                    <a:pt x="179" y="97"/>
                  </a:cubicBezTo>
                  <a:close/>
                  <a:moveTo>
                    <a:pt x="73" y="50"/>
                  </a:moveTo>
                  <a:cubicBezTo>
                    <a:pt x="21" y="50"/>
                    <a:pt x="21" y="50"/>
                    <a:pt x="21" y="50"/>
                  </a:cubicBezTo>
                  <a:cubicBezTo>
                    <a:pt x="21" y="48"/>
                    <a:pt x="21" y="48"/>
                    <a:pt x="21" y="48"/>
                  </a:cubicBezTo>
                  <a:cubicBezTo>
                    <a:pt x="37" y="16"/>
                    <a:pt x="37" y="16"/>
                    <a:pt x="37" y="16"/>
                  </a:cubicBezTo>
                  <a:cubicBezTo>
                    <a:pt x="73" y="16"/>
                    <a:pt x="73" y="16"/>
                    <a:pt x="73" y="16"/>
                  </a:cubicBezTo>
                  <a:lnTo>
                    <a:pt x="73"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8" name="Freeform 39"/>
            <p:cNvSpPr>
              <a:spLocks noEditPoints="1"/>
            </p:cNvSpPr>
            <p:nvPr/>
          </p:nvSpPr>
          <p:spPr bwMode="auto">
            <a:xfrm>
              <a:off x="12603163" y="5257800"/>
              <a:ext cx="174625" cy="174625"/>
            </a:xfrm>
            <a:custGeom>
              <a:avLst/>
              <a:gdLst>
                <a:gd name="T0" fmla="*/ 0 w 60"/>
                <a:gd name="T1" fmla="*/ 30 h 60"/>
                <a:gd name="T2" fmla="*/ 30 w 60"/>
                <a:gd name="T3" fmla="*/ 0 h 60"/>
                <a:gd name="T4" fmla="*/ 30 w 60"/>
                <a:gd name="T5" fmla="*/ 0 h 60"/>
                <a:gd name="T6" fmla="*/ 60 w 60"/>
                <a:gd name="T7" fmla="*/ 30 h 60"/>
                <a:gd name="T8" fmla="*/ 60 w 60"/>
                <a:gd name="T9" fmla="*/ 30 h 60"/>
                <a:gd name="T10" fmla="*/ 30 w 60"/>
                <a:gd name="T11" fmla="*/ 60 h 60"/>
                <a:gd name="T12" fmla="*/ 30 w 60"/>
                <a:gd name="T13" fmla="*/ 60 h 60"/>
                <a:gd name="T14" fmla="*/ 0 w 60"/>
                <a:gd name="T15" fmla="*/ 30 h 60"/>
                <a:gd name="T16" fmla="*/ 30 w 60"/>
                <a:gd name="T17" fmla="*/ 48 h 60"/>
                <a:gd name="T18" fmla="*/ 48 w 60"/>
                <a:gd name="T19" fmla="*/ 30 h 60"/>
                <a:gd name="T20" fmla="*/ 48 w 60"/>
                <a:gd name="T21" fmla="*/ 30 h 60"/>
                <a:gd name="T22" fmla="*/ 30 w 60"/>
                <a:gd name="T23" fmla="*/ 13 h 60"/>
                <a:gd name="T24" fmla="*/ 30 w 60"/>
                <a:gd name="T25" fmla="*/ 13 h 60"/>
                <a:gd name="T26" fmla="*/ 13 w 60"/>
                <a:gd name="T27" fmla="*/ 30 h 60"/>
                <a:gd name="T28" fmla="*/ 13 w 60"/>
                <a:gd name="T29" fmla="*/ 30 h 60"/>
                <a:gd name="T30" fmla="*/ 30 w 60"/>
                <a:gd name="T31"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 h="60">
                  <a:moveTo>
                    <a:pt x="0" y="30"/>
                  </a:moveTo>
                  <a:cubicBezTo>
                    <a:pt x="0" y="13"/>
                    <a:pt x="13" y="0"/>
                    <a:pt x="30" y="0"/>
                  </a:cubicBezTo>
                  <a:cubicBezTo>
                    <a:pt x="30" y="0"/>
                    <a:pt x="30" y="0"/>
                    <a:pt x="30" y="0"/>
                  </a:cubicBezTo>
                  <a:cubicBezTo>
                    <a:pt x="47" y="0"/>
                    <a:pt x="60" y="13"/>
                    <a:pt x="60" y="30"/>
                  </a:cubicBezTo>
                  <a:cubicBezTo>
                    <a:pt x="60" y="30"/>
                    <a:pt x="60" y="30"/>
                    <a:pt x="60" y="30"/>
                  </a:cubicBezTo>
                  <a:cubicBezTo>
                    <a:pt x="60" y="47"/>
                    <a:pt x="47" y="60"/>
                    <a:pt x="30" y="60"/>
                  </a:cubicBezTo>
                  <a:cubicBezTo>
                    <a:pt x="30" y="60"/>
                    <a:pt x="30" y="60"/>
                    <a:pt x="30" y="60"/>
                  </a:cubicBezTo>
                  <a:cubicBezTo>
                    <a:pt x="13" y="60"/>
                    <a:pt x="0" y="47"/>
                    <a:pt x="0" y="30"/>
                  </a:cubicBezTo>
                  <a:close/>
                  <a:moveTo>
                    <a:pt x="30" y="48"/>
                  </a:moveTo>
                  <a:cubicBezTo>
                    <a:pt x="40" y="48"/>
                    <a:pt x="48" y="40"/>
                    <a:pt x="48" y="30"/>
                  </a:cubicBezTo>
                  <a:cubicBezTo>
                    <a:pt x="48" y="30"/>
                    <a:pt x="48" y="30"/>
                    <a:pt x="48" y="30"/>
                  </a:cubicBezTo>
                  <a:cubicBezTo>
                    <a:pt x="48" y="20"/>
                    <a:pt x="40" y="13"/>
                    <a:pt x="30" y="13"/>
                  </a:cubicBezTo>
                  <a:cubicBezTo>
                    <a:pt x="30" y="13"/>
                    <a:pt x="30" y="13"/>
                    <a:pt x="30" y="13"/>
                  </a:cubicBezTo>
                  <a:cubicBezTo>
                    <a:pt x="20" y="13"/>
                    <a:pt x="13" y="20"/>
                    <a:pt x="13" y="30"/>
                  </a:cubicBezTo>
                  <a:cubicBezTo>
                    <a:pt x="13" y="30"/>
                    <a:pt x="13" y="30"/>
                    <a:pt x="13" y="30"/>
                  </a:cubicBezTo>
                  <a:cubicBezTo>
                    <a:pt x="13" y="40"/>
                    <a:pt x="20" y="48"/>
                    <a:pt x="30"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9" name="Freeform 40"/>
            <p:cNvSpPr>
              <a:spLocks noEditPoints="1"/>
            </p:cNvSpPr>
            <p:nvPr/>
          </p:nvSpPr>
          <p:spPr bwMode="auto">
            <a:xfrm>
              <a:off x="13036550" y="5257800"/>
              <a:ext cx="174625" cy="174625"/>
            </a:xfrm>
            <a:custGeom>
              <a:avLst/>
              <a:gdLst>
                <a:gd name="T0" fmla="*/ 0 w 60"/>
                <a:gd name="T1" fmla="*/ 30 h 60"/>
                <a:gd name="T2" fmla="*/ 30 w 60"/>
                <a:gd name="T3" fmla="*/ 0 h 60"/>
                <a:gd name="T4" fmla="*/ 30 w 60"/>
                <a:gd name="T5" fmla="*/ 0 h 60"/>
                <a:gd name="T6" fmla="*/ 60 w 60"/>
                <a:gd name="T7" fmla="*/ 30 h 60"/>
                <a:gd name="T8" fmla="*/ 60 w 60"/>
                <a:gd name="T9" fmla="*/ 30 h 60"/>
                <a:gd name="T10" fmla="*/ 30 w 60"/>
                <a:gd name="T11" fmla="*/ 60 h 60"/>
                <a:gd name="T12" fmla="*/ 30 w 60"/>
                <a:gd name="T13" fmla="*/ 60 h 60"/>
                <a:gd name="T14" fmla="*/ 0 w 60"/>
                <a:gd name="T15" fmla="*/ 30 h 60"/>
                <a:gd name="T16" fmla="*/ 30 w 60"/>
                <a:gd name="T17" fmla="*/ 48 h 60"/>
                <a:gd name="T18" fmla="*/ 47 w 60"/>
                <a:gd name="T19" fmla="*/ 30 h 60"/>
                <a:gd name="T20" fmla="*/ 47 w 60"/>
                <a:gd name="T21" fmla="*/ 30 h 60"/>
                <a:gd name="T22" fmla="*/ 30 w 60"/>
                <a:gd name="T23" fmla="*/ 13 h 60"/>
                <a:gd name="T24" fmla="*/ 30 w 60"/>
                <a:gd name="T25" fmla="*/ 13 h 60"/>
                <a:gd name="T26" fmla="*/ 12 w 60"/>
                <a:gd name="T27" fmla="*/ 30 h 60"/>
                <a:gd name="T28" fmla="*/ 12 w 60"/>
                <a:gd name="T29" fmla="*/ 30 h 60"/>
                <a:gd name="T30" fmla="*/ 30 w 60"/>
                <a:gd name="T31"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 h="60">
                  <a:moveTo>
                    <a:pt x="0" y="30"/>
                  </a:moveTo>
                  <a:cubicBezTo>
                    <a:pt x="0" y="13"/>
                    <a:pt x="13" y="0"/>
                    <a:pt x="30" y="0"/>
                  </a:cubicBezTo>
                  <a:cubicBezTo>
                    <a:pt x="30" y="0"/>
                    <a:pt x="30" y="0"/>
                    <a:pt x="30" y="0"/>
                  </a:cubicBezTo>
                  <a:cubicBezTo>
                    <a:pt x="47" y="0"/>
                    <a:pt x="60" y="13"/>
                    <a:pt x="60" y="30"/>
                  </a:cubicBezTo>
                  <a:cubicBezTo>
                    <a:pt x="60" y="30"/>
                    <a:pt x="60" y="30"/>
                    <a:pt x="60" y="30"/>
                  </a:cubicBezTo>
                  <a:cubicBezTo>
                    <a:pt x="60" y="47"/>
                    <a:pt x="47" y="60"/>
                    <a:pt x="30" y="60"/>
                  </a:cubicBezTo>
                  <a:cubicBezTo>
                    <a:pt x="30" y="60"/>
                    <a:pt x="30" y="60"/>
                    <a:pt x="30" y="60"/>
                  </a:cubicBezTo>
                  <a:cubicBezTo>
                    <a:pt x="13" y="60"/>
                    <a:pt x="0" y="47"/>
                    <a:pt x="0" y="30"/>
                  </a:cubicBezTo>
                  <a:close/>
                  <a:moveTo>
                    <a:pt x="30" y="48"/>
                  </a:moveTo>
                  <a:cubicBezTo>
                    <a:pt x="40" y="48"/>
                    <a:pt x="47" y="40"/>
                    <a:pt x="47" y="30"/>
                  </a:cubicBezTo>
                  <a:cubicBezTo>
                    <a:pt x="47" y="30"/>
                    <a:pt x="47" y="30"/>
                    <a:pt x="47" y="30"/>
                  </a:cubicBezTo>
                  <a:cubicBezTo>
                    <a:pt x="47" y="20"/>
                    <a:pt x="40" y="13"/>
                    <a:pt x="30" y="13"/>
                  </a:cubicBezTo>
                  <a:cubicBezTo>
                    <a:pt x="30" y="13"/>
                    <a:pt x="30" y="13"/>
                    <a:pt x="30" y="13"/>
                  </a:cubicBezTo>
                  <a:cubicBezTo>
                    <a:pt x="20" y="13"/>
                    <a:pt x="12" y="20"/>
                    <a:pt x="12" y="30"/>
                  </a:cubicBezTo>
                  <a:cubicBezTo>
                    <a:pt x="12" y="30"/>
                    <a:pt x="12" y="30"/>
                    <a:pt x="12" y="30"/>
                  </a:cubicBezTo>
                  <a:cubicBezTo>
                    <a:pt x="12" y="40"/>
                    <a:pt x="20" y="48"/>
                    <a:pt x="30"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0" name="Freeform 41"/>
            <p:cNvSpPr>
              <a:spLocks noEditPoints="1"/>
            </p:cNvSpPr>
            <p:nvPr/>
          </p:nvSpPr>
          <p:spPr bwMode="auto">
            <a:xfrm>
              <a:off x="13246100" y="5257800"/>
              <a:ext cx="177800" cy="174625"/>
            </a:xfrm>
            <a:custGeom>
              <a:avLst/>
              <a:gdLst>
                <a:gd name="T0" fmla="*/ 0 w 61"/>
                <a:gd name="T1" fmla="*/ 30 h 60"/>
                <a:gd name="T2" fmla="*/ 30 w 61"/>
                <a:gd name="T3" fmla="*/ 0 h 60"/>
                <a:gd name="T4" fmla="*/ 30 w 61"/>
                <a:gd name="T5" fmla="*/ 0 h 60"/>
                <a:gd name="T6" fmla="*/ 61 w 61"/>
                <a:gd name="T7" fmla="*/ 30 h 60"/>
                <a:gd name="T8" fmla="*/ 61 w 61"/>
                <a:gd name="T9" fmla="*/ 30 h 60"/>
                <a:gd name="T10" fmla="*/ 30 w 61"/>
                <a:gd name="T11" fmla="*/ 60 h 60"/>
                <a:gd name="T12" fmla="*/ 30 w 61"/>
                <a:gd name="T13" fmla="*/ 60 h 60"/>
                <a:gd name="T14" fmla="*/ 0 w 61"/>
                <a:gd name="T15" fmla="*/ 30 h 60"/>
                <a:gd name="T16" fmla="*/ 30 w 61"/>
                <a:gd name="T17" fmla="*/ 48 h 60"/>
                <a:gd name="T18" fmla="*/ 48 w 61"/>
                <a:gd name="T19" fmla="*/ 30 h 60"/>
                <a:gd name="T20" fmla="*/ 48 w 61"/>
                <a:gd name="T21" fmla="*/ 30 h 60"/>
                <a:gd name="T22" fmla="*/ 30 w 61"/>
                <a:gd name="T23" fmla="*/ 13 h 60"/>
                <a:gd name="T24" fmla="*/ 30 w 61"/>
                <a:gd name="T25" fmla="*/ 13 h 60"/>
                <a:gd name="T26" fmla="*/ 13 w 61"/>
                <a:gd name="T27" fmla="*/ 30 h 60"/>
                <a:gd name="T28" fmla="*/ 13 w 61"/>
                <a:gd name="T29" fmla="*/ 30 h 60"/>
                <a:gd name="T30" fmla="*/ 30 w 61"/>
                <a:gd name="T31"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1" h="60">
                  <a:moveTo>
                    <a:pt x="0" y="30"/>
                  </a:moveTo>
                  <a:cubicBezTo>
                    <a:pt x="0" y="13"/>
                    <a:pt x="14" y="0"/>
                    <a:pt x="30" y="0"/>
                  </a:cubicBezTo>
                  <a:cubicBezTo>
                    <a:pt x="30" y="0"/>
                    <a:pt x="30" y="0"/>
                    <a:pt x="30" y="0"/>
                  </a:cubicBezTo>
                  <a:cubicBezTo>
                    <a:pt x="47" y="0"/>
                    <a:pt x="61" y="13"/>
                    <a:pt x="61" y="30"/>
                  </a:cubicBezTo>
                  <a:cubicBezTo>
                    <a:pt x="61" y="30"/>
                    <a:pt x="61" y="30"/>
                    <a:pt x="61" y="30"/>
                  </a:cubicBezTo>
                  <a:cubicBezTo>
                    <a:pt x="61" y="47"/>
                    <a:pt x="47" y="60"/>
                    <a:pt x="30" y="60"/>
                  </a:cubicBezTo>
                  <a:cubicBezTo>
                    <a:pt x="30" y="60"/>
                    <a:pt x="30" y="60"/>
                    <a:pt x="30" y="60"/>
                  </a:cubicBezTo>
                  <a:cubicBezTo>
                    <a:pt x="14" y="60"/>
                    <a:pt x="0" y="47"/>
                    <a:pt x="0" y="30"/>
                  </a:cubicBezTo>
                  <a:close/>
                  <a:moveTo>
                    <a:pt x="30" y="48"/>
                  </a:moveTo>
                  <a:cubicBezTo>
                    <a:pt x="40" y="48"/>
                    <a:pt x="48" y="40"/>
                    <a:pt x="48" y="30"/>
                  </a:cubicBezTo>
                  <a:cubicBezTo>
                    <a:pt x="48" y="30"/>
                    <a:pt x="48" y="30"/>
                    <a:pt x="48" y="30"/>
                  </a:cubicBezTo>
                  <a:cubicBezTo>
                    <a:pt x="48" y="20"/>
                    <a:pt x="40" y="13"/>
                    <a:pt x="30" y="13"/>
                  </a:cubicBezTo>
                  <a:cubicBezTo>
                    <a:pt x="30" y="13"/>
                    <a:pt x="30" y="13"/>
                    <a:pt x="30" y="13"/>
                  </a:cubicBezTo>
                  <a:cubicBezTo>
                    <a:pt x="21" y="13"/>
                    <a:pt x="13" y="20"/>
                    <a:pt x="13" y="30"/>
                  </a:cubicBezTo>
                  <a:cubicBezTo>
                    <a:pt x="13" y="30"/>
                    <a:pt x="13" y="30"/>
                    <a:pt x="13" y="30"/>
                  </a:cubicBezTo>
                  <a:cubicBezTo>
                    <a:pt x="13" y="40"/>
                    <a:pt x="21" y="48"/>
                    <a:pt x="30"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44" name="Group 343"/>
          <p:cNvGrpSpPr/>
          <p:nvPr userDrawn="1"/>
        </p:nvGrpSpPr>
        <p:grpSpPr>
          <a:xfrm>
            <a:off x="543208" y="3521344"/>
            <a:ext cx="533779" cy="318799"/>
            <a:chOff x="15630525" y="4897438"/>
            <a:chExt cx="808038" cy="482600"/>
          </a:xfrm>
          <a:solidFill>
            <a:schemeClr val="tx2"/>
          </a:solidFill>
        </p:grpSpPr>
        <p:sp>
          <p:nvSpPr>
            <p:cNvPr id="345" name="Freeform 90"/>
            <p:cNvSpPr>
              <a:spLocks noEditPoints="1"/>
            </p:cNvSpPr>
            <p:nvPr/>
          </p:nvSpPr>
          <p:spPr bwMode="auto">
            <a:xfrm>
              <a:off x="15708313" y="4897438"/>
              <a:ext cx="730250" cy="469900"/>
            </a:xfrm>
            <a:custGeom>
              <a:avLst/>
              <a:gdLst>
                <a:gd name="T0" fmla="*/ 250 w 251"/>
                <a:gd name="T1" fmla="*/ 108 h 162"/>
                <a:gd name="T2" fmla="*/ 239 w 251"/>
                <a:gd name="T3" fmla="*/ 105 h 162"/>
                <a:gd name="T4" fmla="*/ 188 w 251"/>
                <a:gd name="T5" fmla="*/ 17 h 162"/>
                <a:gd name="T6" fmla="*/ 181 w 251"/>
                <a:gd name="T7" fmla="*/ 16 h 162"/>
                <a:gd name="T8" fmla="*/ 132 w 251"/>
                <a:gd name="T9" fmla="*/ 52 h 162"/>
                <a:gd name="T10" fmla="*/ 112 w 251"/>
                <a:gd name="T11" fmla="*/ 52 h 162"/>
                <a:gd name="T12" fmla="*/ 100 w 251"/>
                <a:gd name="T13" fmla="*/ 11 h 162"/>
                <a:gd name="T14" fmla="*/ 107 w 251"/>
                <a:gd name="T15" fmla="*/ 7 h 162"/>
                <a:gd name="T16" fmla="*/ 92 w 251"/>
                <a:gd name="T17" fmla="*/ 0 h 162"/>
                <a:gd name="T18" fmla="*/ 32 w 251"/>
                <a:gd name="T19" fmla="*/ 0 h 162"/>
                <a:gd name="T20" fmla="*/ 0 w 251"/>
                <a:gd name="T21" fmla="*/ 83 h 162"/>
                <a:gd name="T22" fmla="*/ 8 w 251"/>
                <a:gd name="T23" fmla="*/ 106 h 162"/>
                <a:gd name="T24" fmla="*/ 132 w 251"/>
                <a:gd name="T25" fmla="*/ 106 h 162"/>
                <a:gd name="T26" fmla="*/ 138 w 251"/>
                <a:gd name="T27" fmla="*/ 101 h 162"/>
                <a:gd name="T28" fmla="*/ 138 w 251"/>
                <a:gd name="T29" fmla="*/ 95 h 162"/>
                <a:gd name="T30" fmla="*/ 178 w 251"/>
                <a:gd name="T31" fmla="*/ 54 h 162"/>
                <a:gd name="T32" fmla="*/ 185 w 251"/>
                <a:gd name="T33" fmla="*/ 54 h 162"/>
                <a:gd name="T34" fmla="*/ 227 w 251"/>
                <a:gd name="T35" fmla="*/ 113 h 162"/>
                <a:gd name="T36" fmla="*/ 212 w 251"/>
                <a:gd name="T37" fmla="*/ 124 h 162"/>
                <a:gd name="T38" fmla="*/ 187 w 251"/>
                <a:gd name="T39" fmla="*/ 128 h 162"/>
                <a:gd name="T40" fmla="*/ 175 w 251"/>
                <a:gd name="T41" fmla="*/ 126 h 162"/>
                <a:gd name="T42" fmla="*/ 199 w 251"/>
                <a:gd name="T43" fmla="*/ 151 h 162"/>
                <a:gd name="T44" fmla="*/ 230 w 251"/>
                <a:gd name="T45" fmla="*/ 155 h 162"/>
                <a:gd name="T46" fmla="*/ 244 w 251"/>
                <a:gd name="T47" fmla="*/ 129 h 162"/>
                <a:gd name="T48" fmla="*/ 250 w 251"/>
                <a:gd name="T49" fmla="*/ 108 h 162"/>
                <a:gd name="T50" fmla="*/ 46 w 251"/>
                <a:gd name="T51" fmla="*/ 62 h 162"/>
                <a:gd name="T52" fmla="*/ 23 w 251"/>
                <a:gd name="T53" fmla="*/ 69 h 162"/>
                <a:gd name="T54" fmla="*/ 18 w 251"/>
                <a:gd name="T55" fmla="*/ 65 h 162"/>
                <a:gd name="T56" fmla="*/ 35 w 251"/>
                <a:gd name="T57" fmla="*/ 15 h 162"/>
                <a:gd name="T58" fmla="*/ 46 w 251"/>
                <a:gd name="T59" fmla="*/ 15 h 162"/>
                <a:gd name="T60" fmla="*/ 46 w 251"/>
                <a:gd name="T61" fmla="*/ 62 h 162"/>
                <a:gd name="T62" fmla="*/ 91 w 251"/>
                <a:gd name="T63" fmla="*/ 52 h 162"/>
                <a:gd name="T64" fmla="*/ 57 w 251"/>
                <a:gd name="T65" fmla="*/ 59 h 162"/>
                <a:gd name="T66" fmla="*/ 57 w 251"/>
                <a:gd name="T67" fmla="*/ 15 h 162"/>
                <a:gd name="T68" fmla="*/ 82 w 251"/>
                <a:gd name="T69" fmla="*/ 15 h 162"/>
                <a:gd name="T70" fmla="*/ 87 w 251"/>
                <a:gd name="T71" fmla="*/ 20 h 162"/>
                <a:gd name="T72" fmla="*/ 95 w 251"/>
                <a:gd name="T73" fmla="*/ 46 h 162"/>
                <a:gd name="T74" fmla="*/ 91 w 251"/>
                <a:gd name="T75" fmla="*/ 5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1" h="162">
                  <a:moveTo>
                    <a:pt x="250" y="108"/>
                  </a:moveTo>
                  <a:cubicBezTo>
                    <a:pt x="248" y="104"/>
                    <a:pt x="243" y="104"/>
                    <a:pt x="239" y="105"/>
                  </a:cubicBezTo>
                  <a:cubicBezTo>
                    <a:pt x="188" y="17"/>
                    <a:pt x="188" y="17"/>
                    <a:pt x="188" y="17"/>
                  </a:cubicBezTo>
                  <a:cubicBezTo>
                    <a:pt x="187" y="14"/>
                    <a:pt x="184" y="14"/>
                    <a:pt x="181" y="16"/>
                  </a:cubicBezTo>
                  <a:cubicBezTo>
                    <a:pt x="132" y="52"/>
                    <a:pt x="132" y="52"/>
                    <a:pt x="132" y="52"/>
                  </a:cubicBezTo>
                  <a:cubicBezTo>
                    <a:pt x="112" y="52"/>
                    <a:pt x="112" y="52"/>
                    <a:pt x="112" y="52"/>
                  </a:cubicBezTo>
                  <a:cubicBezTo>
                    <a:pt x="100" y="11"/>
                    <a:pt x="100" y="11"/>
                    <a:pt x="100" y="11"/>
                  </a:cubicBezTo>
                  <a:cubicBezTo>
                    <a:pt x="100" y="11"/>
                    <a:pt x="107" y="11"/>
                    <a:pt x="107" y="7"/>
                  </a:cubicBezTo>
                  <a:cubicBezTo>
                    <a:pt x="107" y="2"/>
                    <a:pt x="98" y="0"/>
                    <a:pt x="92" y="0"/>
                  </a:cubicBezTo>
                  <a:cubicBezTo>
                    <a:pt x="32" y="0"/>
                    <a:pt x="32" y="0"/>
                    <a:pt x="32" y="0"/>
                  </a:cubicBezTo>
                  <a:cubicBezTo>
                    <a:pt x="16" y="0"/>
                    <a:pt x="4" y="36"/>
                    <a:pt x="0" y="83"/>
                  </a:cubicBezTo>
                  <a:cubicBezTo>
                    <a:pt x="0" y="91"/>
                    <a:pt x="0" y="106"/>
                    <a:pt x="8" y="106"/>
                  </a:cubicBezTo>
                  <a:cubicBezTo>
                    <a:pt x="132" y="106"/>
                    <a:pt x="132" y="106"/>
                    <a:pt x="132" y="106"/>
                  </a:cubicBezTo>
                  <a:cubicBezTo>
                    <a:pt x="135" y="106"/>
                    <a:pt x="138" y="104"/>
                    <a:pt x="138" y="101"/>
                  </a:cubicBezTo>
                  <a:cubicBezTo>
                    <a:pt x="138" y="95"/>
                    <a:pt x="138" y="95"/>
                    <a:pt x="138" y="95"/>
                  </a:cubicBezTo>
                  <a:cubicBezTo>
                    <a:pt x="178" y="54"/>
                    <a:pt x="178" y="54"/>
                    <a:pt x="178" y="54"/>
                  </a:cubicBezTo>
                  <a:cubicBezTo>
                    <a:pt x="180" y="52"/>
                    <a:pt x="183" y="52"/>
                    <a:pt x="185" y="54"/>
                  </a:cubicBezTo>
                  <a:cubicBezTo>
                    <a:pt x="227" y="113"/>
                    <a:pt x="227" y="113"/>
                    <a:pt x="227" y="113"/>
                  </a:cubicBezTo>
                  <a:cubicBezTo>
                    <a:pt x="222" y="117"/>
                    <a:pt x="216" y="122"/>
                    <a:pt x="212" y="124"/>
                  </a:cubicBezTo>
                  <a:cubicBezTo>
                    <a:pt x="205" y="127"/>
                    <a:pt x="192" y="130"/>
                    <a:pt x="187" y="128"/>
                  </a:cubicBezTo>
                  <a:cubicBezTo>
                    <a:pt x="183" y="127"/>
                    <a:pt x="175" y="126"/>
                    <a:pt x="175" y="126"/>
                  </a:cubicBezTo>
                  <a:cubicBezTo>
                    <a:pt x="175" y="126"/>
                    <a:pt x="190" y="142"/>
                    <a:pt x="199" y="151"/>
                  </a:cubicBezTo>
                  <a:cubicBezTo>
                    <a:pt x="208" y="160"/>
                    <a:pt x="219" y="162"/>
                    <a:pt x="230" y="155"/>
                  </a:cubicBezTo>
                  <a:cubicBezTo>
                    <a:pt x="242" y="147"/>
                    <a:pt x="246" y="135"/>
                    <a:pt x="244" y="129"/>
                  </a:cubicBezTo>
                  <a:cubicBezTo>
                    <a:pt x="241" y="122"/>
                    <a:pt x="251" y="113"/>
                    <a:pt x="250" y="108"/>
                  </a:cubicBezTo>
                  <a:close/>
                  <a:moveTo>
                    <a:pt x="46" y="62"/>
                  </a:moveTo>
                  <a:cubicBezTo>
                    <a:pt x="37" y="65"/>
                    <a:pt x="29" y="67"/>
                    <a:pt x="23" y="69"/>
                  </a:cubicBezTo>
                  <a:cubicBezTo>
                    <a:pt x="19" y="70"/>
                    <a:pt x="18" y="67"/>
                    <a:pt x="18" y="65"/>
                  </a:cubicBezTo>
                  <a:cubicBezTo>
                    <a:pt x="22" y="32"/>
                    <a:pt x="31" y="16"/>
                    <a:pt x="35" y="15"/>
                  </a:cubicBezTo>
                  <a:cubicBezTo>
                    <a:pt x="46" y="15"/>
                    <a:pt x="46" y="15"/>
                    <a:pt x="46" y="15"/>
                  </a:cubicBezTo>
                  <a:lnTo>
                    <a:pt x="46" y="62"/>
                  </a:lnTo>
                  <a:close/>
                  <a:moveTo>
                    <a:pt x="91" y="52"/>
                  </a:moveTo>
                  <a:cubicBezTo>
                    <a:pt x="88" y="52"/>
                    <a:pt x="64" y="58"/>
                    <a:pt x="57" y="59"/>
                  </a:cubicBezTo>
                  <a:cubicBezTo>
                    <a:pt x="57" y="15"/>
                    <a:pt x="57" y="15"/>
                    <a:pt x="57" y="15"/>
                  </a:cubicBezTo>
                  <a:cubicBezTo>
                    <a:pt x="82" y="15"/>
                    <a:pt x="82" y="15"/>
                    <a:pt x="82" y="15"/>
                  </a:cubicBezTo>
                  <a:cubicBezTo>
                    <a:pt x="85" y="15"/>
                    <a:pt x="86" y="17"/>
                    <a:pt x="87" y="20"/>
                  </a:cubicBezTo>
                  <a:cubicBezTo>
                    <a:pt x="88" y="22"/>
                    <a:pt x="95" y="46"/>
                    <a:pt x="95" y="46"/>
                  </a:cubicBezTo>
                  <a:cubicBezTo>
                    <a:pt x="95" y="48"/>
                    <a:pt x="94" y="51"/>
                    <a:pt x="9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6" name="Freeform 91"/>
            <p:cNvSpPr>
              <a:spLocks noEditPoints="1"/>
            </p:cNvSpPr>
            <p:nvPr/>
          </p:nvSpPr>
          <p:spPr bwMode="auto">
            <a:xfrm>
              <a:off x="15630525" y="5251450"/>
              <a:ext cx="557213" cy="128588"/>
            </a:xfrm>
            <a:custGeom>
              <a:avLst/>
              <a:gdLst>
                <a:gd name="T0" fmla="*/ 170 w 192"/>
                <a:gd name="T1" fmla="*/ 0 h 44"/>
                <a:gd name="T2" fmla="*/ 22 w 192"/>
                <a:gd name="T3" fmla="*/ 0 h 44"/>
                <a:gd name="T4" fmla="*/ 0 w 192"/>
                <a:gd name="T5" fmla="*/ 22 h 44"/>
                <a:gd name="T6" fmla="*/ 22 w 192"/>
                <a:gd name="T7" fmla="*/ 44 h 44"/>
                <a:gd name="T8" fmla="*/ 170 w 192"/>
                <a:gd name="T9" fmla="*/ 44 h 44"/>
                <a:gd name="T10" fmla="*/ 192 w 192"/>
                <a:gd name="T11" fmla="*/ 22 h 44"/>
                <a:gd name="T12" fmla="*/ 170 w 192"/>
                <a:gd name="T13" fmla="*/ 0 h 44"/>
                <a:gd name="T14" fmla="*/ 31 w 192"/>
                <a:gd name="T15" fmla="*/ 28 h 44"/>
                <a:gd name="T16" fmla="*/ 33 w 192"/>
                <a:gd name="T17" fmla="*/ 22 h 44"/>
                <a:gd name="T18" fmla="*/ 31 w 192"/>
                <a:gd name="T19" fmla="*/ 16 h 44"/>
                <a:gd name="T20" fmla="*/ 53 w 192"/>
                <a:gd name="T21" fmla="*/ 16 h 44"/>
                <a:gd name="T22" fmla="*/ 52 w 192"/>
                <a:gd name="T23" fmla="*/ 22 h 44"/>
                <a:gd name="T24" fmla="*/ 53 w 192"/>
                <a:gd name="T25" fmla="*/ 28 h 44"/>
                <a:gd name="T26" fmla="*/ 31 w 192"/>
                <a:gd name="T27" fmla="*/ 28 h 44"/>
                <a:gd name="T28" fmla="*/ 84 w 192"/>
                <a:gd name="T29" fmla="*/ 28 h 44"/>
                <a:gd name="T30" fmla="*/ 86 w 192"/>
                <a:gd name="T31" fmla="*/ 22 h 44"/>
                <a:gd name="T32" fmla="*/ 84 w 192"/>
                <a:gd name="T33" fmla="*/ 16 h 44"/>
                <a:gd name="T34" fmla="*/ 107 w 192"/>
                <a:gd name="T35" fmla="*/ 16 h 44"/>
                <a:gd name="T36" fmla="*/ 106 w 192"/>
                <a:gd name="T37" fmla="*/ 22 h 44"/>
                <a:gd name="T38" fmla="*/ 107 w 192"/>
                <a:gd name="T39" fmla="*/ 28 h 44"/>
                <a:gd name="T40" fmla="*/ 84 w 192"/>
                <a:gd name="T41" fmla="*/ 28 h 44"/>
                <a:gd name="T42" fmla="*/ 161 w 192"/>
                <a:gd name="T43" fmla="*/ 28 h 44"/>
                <a:gd name="T44" fmla="*/ 139 w 192"/>
                <a:gd name="T45" fmla="*/ 28 h 44"/>
                <a:gd name="T46" fmla="*/ 140 w 192"/>
                <a:gd name="T47" fmla="*/ 22 h 44"/>
                <a:gd name="T48" fmla="*/ 139 w 192"/>
                <a:gd name="T49" fmla="*/ 16 h 44"/>
                <a:gd name="T50" fmla="*/ 161 w 192"/>
                <a:gd name="T51" fmla="*/ 16 h 44"/>
                <a:gd name="T52" fmla="*/ 159 w 192"/>
                <a:gd name="T53" fmla="*/ 22 h 44"/>
                <a:gd name="T54" fmla="*/ 161 w 192"/>
                <a:gd name="T55" fmla="*/ 2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2" h="44">
                  <a:moveTo>
                    <a:pt x="170" y="0"/>
                  </a:moveTo>
                  <a:cubicBezTo>
                    <a:pt x="22" y="0"/>
                    <a:pt x="22" y="0"/>
                    <a:pt x="22" y="0"/>
                  </a:cubicBezTo>
                  <a:cubicBezTo>
                    <a:pt x="9" y="0"/>
                    <a:pt x="0" y="10"/>
                    <a:pt x="0" y="22"/>
                  </a:cubicBezTo>
                  <a:cubicBezTo>
                    <a:pt x="0" y="34"/>
                    <a:pt x="9" y="44"/>
                    <a:pt x="22" y="44"/>
                  </a:cubicBezTo>
                  <a:cubicBezTo>
                    <a:pt x="170" y="44"/>
                    <a:pt x="170" y="44"/>
                    <a:pt x="170" y="44"/>
                  </a:cubicBezTo>
                  <a:cubicBezTo>
                    <a:pt x="182" y="44"/>
                    <a:pt x="192" y="34"/>
                    <a:pt x="192" y="22"/>
                  </a:cubicBezTo>
                  <a:cubicBezTo>
                    <a:pt x="192" y="10"/>
                    <a:pt x="182" y="0"/>
                    <a:pt x="170" y="0"/>
                  </a:cubicBezTo>
                  <a:close/>
                  <a:moveTo>
                    <a:pt x="31" y="28"/>
                  </a:moveTo>
                  <a:cubicBezTo>
                    <a:pt x="32" y="27"/>
                    <a:pt x="33" y="24"/>
                    <a:pt x="33" y="22"/>
                  </a:cubicBezTo>
                  <a:cubicBezTo>
                    <a:pt x="33" y="20"/>
                    <a:pt x="32" y="18"/>
                    <a:pt x="31" y="16"/>
                  </a:cubicBezTo>
                  <a:cubicBezTo>
                    <a:pt x="53" y="16"/>
                    <a:pt x="53" y="16"/>
                    <a:pt x="53" y="16"/>
                  </a:cubicBezTo>
                  <a:cubicBezTo>
                    <a:pt x="52" y="18"/>
                    <a:pt x="52" y="20"/>
                    <a:pt x="52" y="22"/>
                  </a:cubicBezTo>
                  <a:cubicBezTo>
                    <a:pt x="52" y="24"/>
                    <a:pt x="52" y="26"/>
                    <a:pt x="53" y="28"/>
                  </a:cubicBezTo>
                  <a:lnTo>
                    <a:pt x="31" y="28"/>
                  </a:lnTo>
                  <a:close/>
                  <a:moveTo>
                    <a:pt x="84" y="28"/>
                  </a:moveTo>
                  <a:cubicBezTo>
                    <a:pt x="85" y="26"/>
                    <a:pt x="86" y="24"/>
                    <a:pt x="86" y="22"/>
                  </a:cubicBezTo>
                  <a:cubicBezTo>
                    <a:pt x="86" y="20"/>
                    <a:pt x="85" y="18"/>
                    <a:pt x="84" y="16"/>
                  </a:cubicBezTo>
                  <a:cubicBezTo>
                    <a:pt x="107" y="16"/>
                    <a:pt x="107" y="16"/>
                    <a:pt x="107" y="16"/>
                  </a:cubicBezTo>
                  <a:cubicBezTo>
                    <a:pt x="107" y="18"/>
                    <a:pt x="106" y="20"/>
                    <a:pt x="106" y="22"/>
                  </a:cubicBezTo>
                  <a:cubicBezTo>
                    <a:pt x="106" y="24"/>
                    <a:pt x="107" y="26"/>
                    <a:pt x="107" y="28"/>
                  </a:cubicBezTo>
                  <a:lnTo>
                    <a:pt x="84" y="28"/>
                  </a:lnTo>
                  <a:close/>
                  <a:moveTo>
                    <a:pt x="161" y="28"/>
                  </a:moveTo>
                  <a:cubicBezTo>
                    <a:pt x="139" y="28"/>
                    <a:pt x="139" y="28"/>
                    <a:pt x="139" y="28"/>
                  </a:cubicBezTo>
                  <a:cubicBezTo>
                    <a:pt x="140" y="26"/>
                    <a:pt x="140" y="24"/>
                    <a:pt x="140" y="22"/>
                  </a:cubicBezTo>
                  <a:cubicBezTo>
                    <a:pt x="140" y="20"/>
                    <a:pt x="140" y="18"/>
                    <a:pt x="139" y="16"/>
                  </a:cubicBezTo>
                  <a:cubicBezTo>
                    <a:pt x="161" y="16"/>
                    <a:pt x="161" y="16"/>
                    <a:pt x="161" y="16"/>
                  </a:cubicBezTo>
                  <a:cubicBezTo>
                    <a:pt x="159" y="18"/>
                    <a:pt x="159" y="20"/>
                    <a:pt x="159" y="22"/>
                  </a:cubicBezTo>
                  <a:cubicBezTo>
                    <a:pt x="159" y="24"/>
                    <a:pt x="159" y="27"/>
                    <a:pt x="161"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55" name="Group 354"/>
          <p:cNvGrpSpPr/>
          <p:nvPr userDrawn="1"/>
        </p:nvGrpSpPr>
        <p:grpSpPr>
          <a:xfrm>
            <a:off x="538062" y="2789513"/>
            <a:ext cx="544071" cy="437893"/>
            <a:chOff x="362789" y="2742138"/>
            <a:chExt cx="1298810" cy="1045343"/>
          </a:xfrm>
          <a:solidFill>
            <a:schemeClr val="tx2"/>
          </a:solidFill>
        </p:grpSpPr>
        <p:sp>
          <p:nvSpPr>
            <p:cNvPr id="356" name="Freeform 43"/>
            <p:cNvSpPr>
              <a:spLocks noEditPoints="1"/>
            </p:cNvSpPr>
            <p:nvPr/>
          </p:nvSpPr>
          <p:spPr bwMode="auto">
            <a:xfrm>
              <a:off x="362789" y="2742138"/>
              <a:ext cx="805185" cy="804043"/>
            </a:xfrm>
            <a:custGeom>
              <a:avLst/>
              <a:gdLst>
                <a:gd name="T0" fmla="*/ 169 w 432"/>
                <a:gd name="T1" fmla="*/ 50 h 431"/>
                <a:gd name="T2" fmla="*/ 132 w 432"/>
                <a:gd name="T3" fmla="*/ 65 h 431"/>
                <a:gd name="T4" fmla="*/ 101 w 432"/>
                <a:gd name="T5" fmla="*/ 43 h 431"/>
                <a:gd name="T6" fmla="*/ 83 w 432"/>
                <a:gd name="T7" fmla="*/ 44 h 431"/>
                <a:gd name="T8" fmla="*/ 63 w 432"/>
                <a:gd name="T9" fmla="*/ 63 h 431"/>
                <a:gd name="T10" fmla="*/ 44 w 432"/>
                <a:gd name="T11" fmla="*/ 82 h 431"/>
                <a:gd name="T12" fmla="*/ 43 w 432"/>
                <a:gd name="T13" fmla="*/ 100 h 431"/>
                <a:gd name="T14" fmla="*/ 66 w 432"/>
                <a:gd name="T15" fmla="*/ 132 h 431"/>
                <a:gd name="T16" fmla="*/ 51 w 432"/>
                <a:gd name="T17" fmla="*/ 169 h 431"/>
                <a:gd name="T18" fmla="*/ 12 w 432"/>
                <a:gd name="T19" fmla="*/ 175 h 431"/>
                <a:gd name="T20" fmla="*/ 0 w 432"/>
                <a:gd name="T21" fmla="*/ 188 h 431"/>
                <a:gd name="T22" fmla="*/ 0 w 432"/>
                <a:gd name="T23" fmla="*/ 215 h 431"/>
                <a:gd name="T24" fmla="*/ 0 w 432"/>
                <a:gd name="T25" fmla="*/ 242 h 431"/>
                <a:gd name="T26" fmla="*/ 12 w 432"/>
                <a:gd name="T27" fmla="*/ 256 h 431"/>
                <a:gd name="T28" fmla="*/ 51 w 432"/>
                <a:gd name="T29" fmla="*/ 262 h 431"/>
                <a:gd name="T30" fmla="*/ 66 w 432"/>
                <a:gd name="T31" fmla="*/ 299 h 431"/>
                <a:gd name="T32" fmla="*/ 43 w 432"/>
                <a:gd name="T33" fmla="*/ 331 h 431"/>
                <a:gd name="T34" fmla="*/ 44 w 432"/>
                <a:gd name="T35" fmla="*/ 349 h 431"/>
                <a:gd name="T36" fmla="*/ 63 w 432"/>
                <a:gd name="T37" fmla="*/ 368 h 431"/>
                <a:gd name="T38" fmla="*/ 83 w 432"/>
                <a:gd name="T39" fmla="*/ 387 h 431"/>
                <a:gd name="T40" fmla="*/ 101 w 432"/>
                <a:gd name="T41" fmla="*/ 388 h 431"/>
                <a:gd name="T42" fmla="*/ 132 w 432"/>
                <a:gd name="T43" fmla="*/ 366 h 431"/>
                <a:gd name="T44" fmla="*/ 169 w 432"/>
                <a:gd name="T45" fmla="*/ 381 h 431"/>
                <a:gd name="T46" fmla="*/ 176 w 432"/>
                <a:gd name="T47" fmla="*/ 419 h 431"/>
                <a:gd name="T48" fmla="*/ 189 w 432"/>
                <a:gd name="T49" fmla="*/ 431 h 431"/>
                <a:gd name="T50" fmla="*/ 216 w 432"/>
                <a:gd name="T51" fmla="*/ 431 h 431"/>
                <a:gd name="T52" fmla="*/ 243 w 432"/>
                <a:gd name="T53" fmla="*/ 431 h 431"/>
                <a:gd name="T54" fmla="*/ 256 w 432"/>
                <a:gd name="T55" fmla="*/ 419 h 431"/>
                <a:gd name="T56" fmla="*/ 263 w 432"/>
                <a:gd name="T57" fmla="*/ 381 h 431"/>
                <a:gd name="T58" fmla="*/ 300 w 432"/>
                <a:gd name="T59" fmla="*/ 366 h 431"/>
                <a:gd name="T60" fmla="*/ 332 w 432"/>
                <a:gd name="T61" fmla="*/ 388 h 431"/>
                <a:gd name="T62" fmla="*/ 350 w 432"/>
                <a:gd name="T63" fmla="*/ 387 h 431"/>
                <a:gd name="T64" fmla="*/ 369 w 432"/>
                <a:gd name="T65" fmla="*/ 368 h 431"/>
                <a:gd name="T66" fmla="*/ 388 w 432"/>
                <a:gd name="T67" fmla="*/ 349 h 431"/>
                <a:gd name="T68" fmla="*/ 389 w 432"/>
                <a:gd name="T69" fmla="*/ 331 h 431"/>
                <a:gd name="T70" fmla="*/ 366 w 432"/>
                <a:gd name="T71" fmla="*/ 299 h 431"/>
                <a:gd name="T72" fmla="*/ 382 w 432"/>
                <a:gd name="T73" fmla="*/ 262 h 431"/>
                <a:gd name="T74" fmla="*/ 420 w 432"/>
                <a:gd name="T75" fmla="*/ 256 h 431"/>
                <a:gd name="T76" fmla="*/ 432 w 432"/>
                <a:gd name="T77" fmla="*/ 242 h 431"/>
                <a:gd name="T78" fmla="*/ 432 w 432"/>
                <a:gd name="T79" fmla="*/ 215 h 431"/>
                <a:gd name="T80" fmla="*/ 432 w 432"/>
                <a:gd name="T81" fmla="*/ 188 h 431"/>
                <a:gd name="T82" fmla="*/ 420 w 432"/>
                <a:gd name="T83" fmla="*/ 175 h 431"/>
                <a:gd name="T84" fmla="*/ 382 w 432"/>
                <a:gd name="T85" fmla="*/ 169 h 431"/>
                <a:gd name="T86" fmla="*/ 366 w 432"/>
                <a:gd name="T87" fmla="*/ 132 h 431"/>
                <a:gd name="T88" fmla="*/ 389 w 432"/>
                <a:gd name="T89" fmla="*/ 100 h 431"/>
                <a:gd name="T90" fmla="*/ 388 w 432"/>
                <a:gd name="T91" fmla="*/ 82 h 431"/>
                <a:gd name="T92" fmla="*/ 369 w 432"/>
                <a:gd name="T93" fmla="*/ 63 h 431"/>
                <a:gd name="T94" fmla="*/ 350 w 432"/>
                <a:gd name="T95" fmla="*/ 44 h 431"/>
                <a:gd name="T96" fmla="*/ 332 w 432"/>
                <a:gd name="T97" fmla="*/ 43 h 431"/>
                <a:gd name="T98" fmla="*/ 300 w 432"/>
                <a:gd name="T99" fmla="*/ 65 h 431"/>
                <a:gd name="T100" fmla="*/ 263 w 432"/>
                <a:gd name="T101" fmla="*/ 50 h 431"/>
                <a:gd name="T102" fmla="*/ 256 w 432"/>
                <a:gd name="T103" fmla="*/ 12 h 431"/>
                <a:gd name="T104" fmla="*/ 243 w 432"/>
                <a:gd name="T105" fmla="*/ 0 h 431"/>
                <a:gd name="T106" fmla="*/ 216 w 432"/>
                <a:gd name="T107" fmla="*/ 0 h 431"/>
                <a:gd name="T108" fmla="*/ 189 w 432"/>
                <a:gd name="T109" fmla="*/ 0 h 431"/>
                <a:gd name="T110" fmla="*/ 176 w 432"/>
                <a:gd name="T111" fmla="*/ 12 h 431"/>
                <a:gd name="T112" fmla="*/ 169 w 432"/>
                <a:gd name="T113" fmla="*/ 50 h 431"/>
                <a:gd name="T114" fmla="*/ 216 w 432"/>
                <a:gd name="T115" fmla="*/ 135 h 431"/>
                <a:gd name="T116" fmla="*/ 297 w 432"/>
                <a:gd name="T117" fmla="*/ 215 h 431"/>
                <a:gd name="T118" fmla="*/ 216 w 432"/>
                <a:gd name="T119" fmla="*/ 296 h 431"/>
                <a:gd name="T120" fmla="*/ 135 w 432"/>
                <a:gd name="T121" fmla="*/ 215 h 431"/>
                <a:gd name="T122" fmla="*/ 216 w 432"/>
                <a:gd name="T123" fmla="*/ 135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32" h="431">
                  <a:moveTo>
                    <a:pt x="169" y="50"/>
                  </a:moveTo>
                  <a:cubicBezTo>
                    <a:pt x="156" y="54"/>
                    <a:pt x="144" y="59"/>
                    <a:pt x="132" y="65"/>
                  </a:cubicBezTo>
                  <a:cubicBezTo>
                    <a:pt x="101" y="43"/>
                    <a:pt x="101" y="43"/>
                    <a:pt x="101" y="43"/>
                  </a:cubicBezTo>
                  <a:cubicBezTo>
                    <a:pt x="95" y="39"/>
                    <a:pt x="87" y="39"/>
                    <a:pt x="83" y="44"/>
                  </a:cubicBezTo>
                  <a:cubicBezTo>
                    <a:pt x="63" y="63"/>
                    <a:pt x="63" y="63"/>
                    <a:pt x="63" y="63"/>
                  </a:cubicBezTo>
                  <a:cubicBezTo>
                    <a:pt x="44" y="82"/>
                    <a:pt x="44" y="82"/>
                    <a:pt x="44" y="82"/>
                  </a:cubicBezTo>
                  <a:cubicBezTo>
                    <a:pt x="39" y="87"/>
                    <a:pt x="39" y="95"/>
                    <a:pt x="43" y="100"/>
                  </a:cubicBezTo>
                  <a:cubicBezTo>
                    <a:pt x="66" y="132"/>
                    <a:pt x="66" y="132"/>
                    <a:pt x="66" y="132"/>
                  </a:cubicBezTo>
                  <a:cubicBezTo>
                    <a:pt x="59" y="143"/>
                    <a:pt x="54" y="156"/>
                    <a:pt x="51" y="169"/>
                  </a:cubicBezTo>
                  <a:cubicBezTo>
                    <a:pt x="12" y="175"/>
                    <a:pt x="12" y="175"/>
                    <a:pt x="12" y="175"/>
                  </a:cubicBezTo>
                  <a:cubicBezTo>
                    <a:pt x="6" y="176"/>
                    <a:pt x="0" y="181"/>
                    <a:pt x="0" y="188"/>
                  </a:cubicBezTo>
                  <a:cubicBezTo>
                    <a:pt x="0" y="215"/>
                    <a:pt x="0" y="215"/>
                    <a:pt x="0" y="215"/>
                  </a:cubicBezTo>
                  <a:cubicBezTo>
                    <a:pt x="0" y="242"/>
                    <a:pt x="0" y="242"/>
                    <a:pt x="0" y="242"/>
                  </a:cubicBezTo>
                  <a:cubicBezTo>
                    <a:pt x="0" y="249"/>
                    <a:pt x="6" y="255"/>
                    <a:pt x="12" y="256"/>
                  </a:cubicBezTo>
                  <a:cubicBezTo>
                    <a:pt x="51" y="262"/>
                    <a:pt x="51" y="262"/>
                    <a:pt x="51" y="262"/>
                  </a:cubicBezTo>
                  <a:cubicBezTo>
                    <a:pt x="54" y="275"/>
                    <a:pt x="59" y="288"/>
                    <a:pt x="66" y="299"/>
                  </a:cubicBezTo>
                  <a:cubicBezTo>
                    <a:pt x="43" y="331"/>
                    <a:pt x="43" y="331"/>
                    <a:pt x="43" y="331"/>
                  </a:cubicBezTo>
                  <a:cubicBezTo>
                    <a:pt x="39" y="336"/>
                    <a:pt x="39" y="344"/>
                    <a:pt x="44" y="349"/>
                  </a:cubicBezTo>
                  <a:cubicBezTo>
                    <a:pt x="63" y="368"/>
                    <a:pt x="63" y="368"/>
                    <a:pt x="63" y="368"/>
                  </a:cubicBezTo>
                  <a:cubicBezTo>
                    <a:pt x="83" y="387"/>
                    <a:pt x="83" y="387"/>
                    <a:pt x="83" y="387"/>
                  </a:cubicBezTo>
                  <a:cubicBezTo>
                    <a:pt x="87" y="392"/>
                    <a:pt x="95" y="392"/>
                    <a:pt x="101" y="388"/>
                  </a:cubicBezTo>
                  <a:cubicBezTo>
                    <a:pt x="132" y="366"/>
                    <a:pt x="132" y="366"/>
                    <a:pt x="132" y="366"/>
                  </a:cubicBezTo>
                  <a:cubicBezTo>
                    <a:pt x="144" y="372"/>
                    <a:pt x="156" y="377"/>
                    <a:pt x="169" y="381"/>
                  </a:cubicBezTo>
                  <a:cubicBezTo>
                    <a:pt x="176" y="419"/>
                    <a:pt x="176" y="419"/>
                    <a:pt x="176" y="419"/>
                  </a:cubicBezTo>
                  <a:cubicBezTo>
                    <a:pt x="176" y="426"/>
                    <a:pt x="182" y="431"/>
                    <a:pt x="189" y="431"/>
                  </a:cubicBezTo>
                  <a:cubicBezTo>
                    <a:pt x="216" y="431"/>
                    <a:pt x="216" y="431"/>
                    <a:pt x="216" y="431"/>
                  </a:cubicBezTo>
                  <a:cubicBezTo>
                    <a:pt x="243" y="431"/>
                    <a:pt x="243" y="431"/>
                    <a:pt x="243" y="431"/>
                  </a:cubicBezTo>
                  <a:cubicBezTo>
                    <a:pt x="250" y="431"/>
                    <a:pt x="256" y="426"/>
                    <a:pt x="256" y="419"/>
                  </a:cubicBezTo>
                  <a:cubicBezTo>
                    <a:pt x="263" y="381"/>
                    <a:pt x="263" y="381"/>
                    <a:pt x="263" y="381"/>
                  </a:cubicBezTo>
                  <a:cubicBezTo>
                    <a:pt x="276" y="377"/>
                    <a:pt x="288" y="372"/>
                    <a:pt x="300" y="366"/>
                  </a:cubicBezTo>
                  <a:cubicBezTo>
                    <a:pt x="332" y="388"/>
                    <a:pt x="332" y="388"/>
                    <a:pt x="332" y="388"/>
                  </a:cubicBezTo>
                  <a:cubicBezTo>
                    <a:pt x="337" y="392"/>
                    <a:pt x="345" y="392"/>
                    <a:pt x="350" y="387"/>
                  </a:cubicBezTo>
                  <a:cubicBezTo>
                    <a:pt x="369" y="368"/>
                    <a:pt x="369" y="368"/>
                    <a:pt x="369" y="368"/>
                  </a:cubicBezTo>
                  <a:cubicBezTo>
                    <a:pt x="388" y="349"/>
                    <a:pt x="388" y="349"/>
                    <a:pt x="388" y="349"/>
                  </a:cubicBezTo>
                  <a:cubicBezTo>
                    <a:pt x="393" y="344"/>
                    <a:pt x="393" y="336"/>
                    <a:pt x="389" y="331"/>
                  </a:cubicBezTo>
                  <a:cubicBezTo>
                    <a:pt x="366" y="299"/>
                    <a:pt x="366" y="299"/>
                    <a:pt x="366" y="299"/>
                  </a:cubicBezTo>
                  <a:cubicBezTo>
                    <a:pt x="373" y="288"/>
                    <a:pt x="378" y="275"/>
                    <a:pt x="382" y="262"/>
                  </a:cubicBezTo>
                  <a:cubicBezTo>
                    <a:pt x="420" y="256"/>
                    <a:pt x="420" y="256"/>
                    <a:pt x="420" y="256"/>
                  </a:cubicBezTo>
                  <a:cubicBezTo>
                    <a:pt x="427" y="255"/>
                    <a:pt x="432" y="249"/>
                    <a:pt x="432" y="242"/>
                  </a:cubicBezTo>
                  <a:cubicBezTo>
                    <a:pt x="432" y="215"/>
                    <a:pt x="432" y="215"/>
                    <a:pt x="432" y="215"/>
                  </a:cubicBezTo>
                  <a:cubicBezTo>
                    <a:pt x="432" y="188"/>
                    <a:pt x="432" y="188"/>
                    <a:pt x="432" y="188"/>
                  </a:cubicBezTo>
                  <a:cubicBezTo>
                    <a:pt x="432" y="181"/>
                    <a:pt x="427" y="176"/>
                    <a:pt x="420" y="175"/>
                  </a:cubicBezTo>
                  <a:cubicBezTo>
                    <a:pt x="382" y="169"/>
                    <a:pt x="382" y="169"/>
                    <a:pt x="382" y="169"/>
                  </a:cubicBezTo>
                  <a:cubicBezTo>
                    <a:pt x="378" y="156"/>
                    <a:pt x="373" y="143"/>
                    <a:pt x="366" y="132"/>
                  </a:cubicBezTo>
                  <a:cubicBezTo>
                    <a:pt x="389" y="100"/>
                    <a:pt x="389" y="100"/>
                    <a:pt x="389" y="100"/>
                  </a:cubicBezTo>
                  <a:cubicBezTo>
                    <a:pt x="393" y="95"/>
                    <a:pt x="393" y="87"/>
                    <a:pt x="388" y="82"/>
                  </a:cubicBezTo>
                  <a:cubicBezTo>
                    <a:pt x="369" y="63"/>
                    <a:pt x="369" y="63"/>
                    <a:pt x="369" y="63"/>
                  </a:cubicBezTo>
                  <a:cubicBezTo>
                    <a:pt x="350" y="44"/>
                    <a:pt x="350" y="44"/>
                    <a:pt x="350" y="44"/>
                  </a:cubicBezTo>
                  <a:cubicBezTo>
                    <a:pt x="345" y="39"/>
                    <a:pt x="337" y="39"/>
                    <a:pt x="332" y="43"/>
                  </a:cubicBezTo>
                  <a:cubicBezTo>
                    <a:pt x="300" y="65"/>
                    <a:pt x="300" y="65"/>
                    <a:pt x="300" y="65"/>
                  </a:cubicBezTo>
                  <a:cubicBezTo>
                    <a:pt x="288" y="59"/>
                    <a:pt x="276" y="54"/>
                    <a:pt x="263" y="50"/>
                  </a:cubicBezTo>
                  <a:cubicBezTo>
                    <a:pt x="256" y="12"/>
                    <a:pt x="256" y="12"/>
                    <a:pt x="256" y="12"/>
                  </a:cubicBezTo>
                  <a:cubicBezTo>
                    <a:pt x="256" y="5"/>
                    <a:pt x="250" y="0"/>
                    <a:pt x="243" y="0"/>
                  </a:cubicBezTo>
                  <a:cubicBezTo>
                    <a:pt x="216" y="0"/>
                    <a:pt x="216" y="0"/>
                    <a:pt x="216" y="0"/>
                  </a:cubicBezTo>
                  <a:cubicBezTo>
                    <a:pt x="189" y="0"/>
                    <a:pt x="189" y="0"/>
                    <a:pt x="189" y="0"/>
                  </a:cubicBezTo>
                  <a:cubicBezTo>
                    <a:pt x="182" y="0"/>
                    <a:pt x="176" y="5"/>
                    <a:pt x="176" y="12"/>
                  </a:cubicBezTo>
                  <a:cubicBezTo>
                    <a:pt x="169" y="50"/>
                    <a:pt x="169" y="50"/>
                    <a:pt x="169" y="50"/>
                  </a:cubicBezTo>
                  <a:close/>
                  <a:moveTo>
                    <a:pt x="216" y="135"/>
                  </a:moveTo>
                  <a:cubicBezTo>
                    <a:pt x="261" y="135"/>
                    <a:pt x="297" y="171"/>
                    <a:pt x="297" y="215"/>
                  </a:cubicBezTo>
                  <a:cubicBezTo>
                    <a:pt x="297" y="260"/>
                    <a:pt x="261" y="296"/>
                    <a:pt x="216" y="296"/>
                  </a:cubicBezTo>
                  <a:cubicBezTo>
                    <a:pt x="171" y="296"/>
                    <a:pt x="135" y="260"/>
                    <a:pt x="135" y="215"/>
                  </a:cubicBezTo>
                  <a:cubicBezTo>
                    <a:pt x="135" y="171"/>
                    <a:pt x="171" y="135"/>
                    <a:pt x="216" y="1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57" name="Freeform 43"/>
            <p:cNvSpPr>
              <a:spLocks noEditPoints="1"/>
            </p:cNvSpPr>
            <p:nvPr/>
          </p:nvSpPr>
          <p:spPr bwMode="auto">
            <a:xfrm>
              <a:off x="1072574" y="3199291"/>
              <a:ext cx="589025" cy="588190"/>
            </a:xfrm>
            <a:custGeom>
              <a:avLst/>
              <a:gdLst>
                <a:gd name="T0" fmla="*/ 169 w 432"/>
                <a:gd name="T1" fmla="*/ 50 h 431"/>
                <a:gd name="T2" fmla="*/ 132 w 432"/>
                <a:gd name="T3" fmla="*/ 65 h 431"/>
                <a:gd name="T4" fmla="*/ 101 w 432"/>
                <a:gd name="T5" fmla="*/ 43 h 431"/>
                <a:gd name="T6" fmla="*/ 83 w 432"/>
                <a:gd name="T7" fmla="*/ 44 h 431"/>
                <a:gd name="T8" fmla="*/ 63 w 432"/>
                <a:gd name="T9" fmla="*/ 63 h 431"/>
                <a:gd name="T10" fmla="*/ 44 w 432"/>
                <a:gd name="T11" fmla="*/ 82 h 431"/>
                <a:gd name="T12" fmla="*/ 43 w 432"/>
                <a:gd name="T13" fmla="*/ 100 h 431"/>
                <a:gd name="T14" fmla="*/ 66 w 432"/>
                <a:gd name="T15" fmla="*/ 132 h 431"/>
                <a:gd name="T16" fmla="*/ 51 w 432"/>
                <a:gd name="T17" fmla="*/ 169 h 431"/>
                <a:gd name="T18" fmla="*/ 12 w 432"/>
                <a:gd name="T19" fmla="*/ 175 h 431"/>
                <a:gd name="T20" fmla="*/ 0 w 432"/>
                <a:gd name="T21" fmla="*/ 188 h 431"/>
                <a:gd name="T22" fmla="*/ 0 w 432"/>
                <a:gd name="T23" fmla="*/ 215 h 431"/>
                <a:gd name="T24" fmla="*/ 0 w 432"/>
                <a:gd name="T25" fmla="*/ 242 h 431"/>
                <a:gd name="T26" fmla="*/ 12 w 432"/>
                <a:gd name="T27" fmla="*/ 256 h 431"/>
                <a:gd name="T28" fmla="*/ 51 w 432"/>
                <a:gd name="T29" fmla="*/ 262 h 431"/>
                <a:gd name="T30" fmla="*/ 66 w 432"/>
                <a:gd name="T31" fmla="*/ 299 h 431"/>
                <a:gd name="T32" fmla="*/ 43 w 432"/>
                <a:gd name="T33" fmla="*/ 331 h 431"/>
                <a:gd name="T34" fmla="*/ 44 w 432"/>
                <a:gd name="T35" fmla="*/ 349 h 431"/>
                <a:gd name="T36" fmla="*/ 63 w 432"/>
                <a:gd name="T37" fmla="*/ 368 h 431"/>
                <a:gd name="T38" fmla="*/ 83 w 432"/>
                <a:gd name="T39" fmla="*/ 387 h 431"/>
                <a:gd name="T40" fmla="*/ 101 w 432"/>
                <a:gd name="T41" fmla="*/ 388 h 431"/>
                <a:gd name="T42" fmla="*/ 132 w 432"/>
                <a:gd name="T43" fmla="*/ 366 h 431"/>
                <a:gd name="T44" fmla="*/ 169 w 432"/>
                <a:gd name="T45" fmla="*/ 381 h 431"/>
                <a:gd name="T46" fmla="*/ 176 w 432"/>
                <a:gd name="T47" fmla="*/ 419 h 431"/>
                <a:gd name="T48" fmla="*/ 189 w 432"/>
                <a:gd name="T49" fmla="*/ 431 h 431"/>
                <a:gd name="T50" fmla="*/ 216 w 432"/>
                <a:gd name="T51" fmla="*/ 431 h 431"/>
                <a:gd name="T52" fmla="*/ 243 w 432"/>
                <a:gd name="T53" fmla="*/ 431 h 431"/>
                <a:gd name="T54" fmla="*/ 256 w 432"/>
                <a:gd name="T55" fmla="*/ 419 h 431"/>
                <a:gd name="T56" fmla="*/ 263 w 432"/>
                <a:gd name="T57" fmla="*/ 381 h 431"/>
                <a:gd name="T58" fmla="*/ 300 w 432"/>
                <a:gd name="T59" fmla="*/ 366 h 431"/>
                <a:gd name="T60" fmla="*/ 332 w 432"/>
                <a:gd name="T61" fmla="*/ 388 h 431"/>
                <a:gd name="T62" fmla="*/ 350 w 432"/>
                <a:gd name="T63" fmla="*/ 387 h 431"/>
                <a:gd name="T64" fmla="*/ 369 w 432"/>
                <a:gd name="T65" fmla="*/ 368 h 431"/>
                <a:gd name="T66" fmla="*/ 388 w 432"/>
                <a:gd name="T67" fmla="*/ 349 h 431"/>
                <a:gd name="T68" fmla="*/ 389 w 432"/>
                <a:gd name="T69" fmla="*/ 331 h 431"/>
                <a:gd name="T70" fmla="*/ 366 w 432"/>
                <a:gd name="T71" fmla="*/ 299 h 431"/>
                <a:gd name="T72" fmla="*/ 382 w 432"/>
                <a:gd name="T73" fmla="*/ 262 h 431"/>
                <a:gd name="T74" fmla="*/ 420 w 432"/>
                <a:gd name="T75" fmla="*/ 256 h 431"/>
                <a:gd name="T76" fmla="*/ 432 w 432"/>
                <a:gd name="T77" fmla="*/ 242 h 431"/>
                <a:gd name="T78" fmla="*/ 432 w 432"/>
                <a:gd name="T79" fmla="*/ 215 h 431"/>
                <a:gd name="T80" fmla="*/ 432 w 432"/>
                <a:gd name="T81" fmla="*/ 188 h 431"/>
                <a:gd name="T82" fmla="*/ 420 w 432"/>
                <a:gd name="T83" fmla="*/ 175 h 431"/>
                <a:gd name="T84" fmla="*/ 382 w 432"/>
                <a:gd name="T85" fmla="*/ 169 h 431"/>
                <a:gd name="T86" fmla="*/ 366 w 432"/>
                <a:gd name="T87" fmla="*/ 132 h 431"/>
                <a:gd name="T88" fmla="*/ 389 w 432"/>
                <a:gd name="T89" fmla="*/ 100 h 431"/>
                <a:gd name="T90" fmla="*/ 388 w 432"/>
                <a:gd name="T91" fmla="*/ 82 h 431"/>
                <a:gd name="T92" fmla="*/ 369 w 432"/>
                <a:gd name="T93" fmla="*/ 63 h 431"/>
                <a:gd name="T94" fmla="*/ 350 w 432"/>
                <a:gd name="T95" fmla="*/ 44 h 431"/>
                <a:gd name="T96" fmla="*/ 332 w 432"/>
                <a:gd name="T97" fmla="*/ 43 h 431"/>
                <a:gd name="T98" fmla="*/ 300 w 432"/>
                <a:gd name="T99" fmla="*/ 65 h 431"/>
                <a:gd name="T100" fmla="*/ 263 w 432"/>
                <a:gd name="T101" fmla="*/ 50 h 431"/>
                <a:gd name="T102" fmla="*/ 256 w 432"/>
                <a:gd name="T103" fmla="*/ 12 h 431"/>
                <a:gd name="T104" fmla="*/ 243 w 432"/>
                <a:gd name="T105" fmla="*/ 0 h 431"/>
                <a:gd name="T106" fmla="*/ 216 w 432"/>
                <a:gd name="T107" fmla="*/ 0 h 431"/>
                <a:gd name="T108" fmla="*/ 189 w 432"/>
                <a:gd name="T109" fmla="*/ 0 h 431"/>
                <a:gd name="T110" fmla="*/ 176 w 432"/>
                <a:gd name="T111" fmla="*/ 12 h 431"/>
                <a:gd name="T112" fmla="*/ 169 w 432"/>
                <a:gd name="T113" fmla="*/ 50 h 431"/>
                <a:gd name="T114" fmla="*/ 216 w 432"/>
                <a:gd name="T115" fmla="*/ 135 h 431"/>
                <a:gd name="T116" fmla="*/ 297 w 432"/>
                <a:gd name="T117" fmla="*/ 215 h 431"/>
                <a:gd name="T118" fmla="*/ 216 w 432"/>
                <a:gd name="T119" fmla="*/ 296 h 431"/>
                <a:gd name="T120" fmla="*/ 135 w 432"/>
                <a:gd name="T121" fmla="*/ 215 h 431"/>
                <a:gd name="T122" fmla="*/ 216 w 432"/>
                <a:gd name="T123" fmla="*/ 135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32" h="431">
                  <a:moveTo>
                    <a:pt x="169" y="50"/>
                  </a:moveTo>
                  <a:cubicBezTo>
                    <a:pt x="156" y="54"/>
                    <a:pt x="144" y="59"/>
                    <a:pt x="132" y="65"/>
                  </a:cubicBezTo>
                  <a:cubicBezTo>
                    <a:pt x="101" y="43"/>
                    <a:pt x="101" y="43"/>
                    <a:pt x="101" y="43"/>
                  </a:cubicBezTo>
                  <a:cubicBezTo>
                    <a:pt x="95" y="39"/>
                    <a:pt x="87" y="39"/>
                    <a:pt x="83" y="44"/>
                  </a:cubicBezTo>
                  <a:cubicBezTo>
                    <a:pt x="63" y="63"/>
                    <a:pt x="63" y="63"/>
                    <a:pt x="63" y="63"/>
                  </a:cubicBezTo>
                  <a:cubicBezTo>
                    <a:pt x="44" y="82"/>
                    <a:pt x="44" y="82"/>
                    <a:pt x="44" y="82"/>
                  </a:cubicBezTo>
                  <a:cubicBezTo>
                    <a:pt x="39" y="87"/>
                    <a:pt x="39" y="95"/>
                    <a:pt x="43" y="100"/>
                  </a:cubicBezTo>
                  <a:cubicBezTo>
                    <a:pt x="66" y="132"/>
                    <a:pt x="66" y="132"/>
                    <a:pt x="66" y="132"/>
                  </a:cubicBezTo>
                  <a:cubicBezTo>
                    <a:pt x="59" y="143"/>
                    <a:pt x="54" y="156"/>
                    <a:pt x="51" y="169"/>
                  </a:cubicBezTo>
                  <a:cubicBezTo>
                    <a:pt x="12" y="175"/>
                    <a:pt x="12" y="175"/>
                    <a:pt x="12" y="175"/>
                  </a:cubicBezTo>
                  <a:cubicBezTo>
                    <a:pt x="6" y="176"/>
                    <a:pt x="0" y="181"/>
                    <a:pt x="0" y="188"/>
                  </a:cubicBezTo>
                  <a:cubicBezTo>
                    <a:pt x="0" y="215"/>
                    <a:pt x="0" y="215"/>
                    <a:pt x="0" y="215"/>
                  </a:cubicBezTo>
                  <a:cubicBezTo>
                    <a:pt x="0" y="242"/>
                    <a:pt x="0" y="242"/>
                    <a:pt x="0" y="242"/>
                  </a:cubicBezTo>
                  <a:cubicBezTo>
                    <a:pt x="0" y="249"/>
                    <a:pt x="6" y="255"/>
                    <a:pt x="12" y="256"/>
                  </a:cubicBezTo>
                  <a:cubicBezTo>
                    <a:pt x="51" y="262"/>
                    <a:pt x="51" y="262"/>
                    <a:pt x="51" y="262"/>
                  </a:cubicBezTo>
                  <a:cubicBezTo>
                    <a:pt x="54" y="275"/>
                    <a:pt x="59" y="288"/>
                    <a:pt x="66" y="299"/>
                  </a:cubicBezTo>
                  <a:cubicBezTo>
                    <a:pt x="43" y="331"/>
                    <a:pt x="43" y="331"/>
                    <a:pt x="43" y="331"/>
                  </a:cubicBezTo>
                  <a:cubicBezTo>
                    <a:pt x="39" y="336"/>
                    <a:pt x="39" y="344"/>
                    <a:pt x="44" y="349"/>
                  </a:cubicBezTo>
                  <a:cubicBezTo>
                    <a:pt x="63" y="368"/>
                    <a:pt x="63" y="368"/>
                    <a:pt x="63" y="368"/>
                  </a:cubicBezTo>
                  <a:cubicBezTo>
                    <a:pt x="83" y="387"/>
                    <a:pt x="83" y="387"/>
                    <a:pt x="83" y="387"/>
                  </a:cubicBezTo>
                  <a:cubicBezTo>
                    <a:pt x="87" y="392"/>
                    <a:pt x="95" y="392"/>
                    <a:pt x="101" y="388"/>
                  </a:cubicBezTo>
                  <a:cubicBezTo>
                    <a:pt x="132" y="366"/>
                    <a:pt x="132" y="366"/>
                    <a:pt x="132" y="366"/>
                  </a:cubicBezTo>
                  <a:cubicBezTo>
                    <a:pt x="144" y="372"/>
                    <a:pt x="156" y="377"/>
                    <a:pt x="169" y="381"/>
                  </a:cubicBezTo>
                  <a:cubicBezTo>
                    <a:pt x="176" y="419"/>
                    <a:pt x="176" y="419"/>
                    <a:pt x="176" y="419"/>
                  </a:cubicBezTo>
                  <a:cubicBezTo>
                    <a:pt x="176" y="426"/>
                    <a:pt x="182" y="431"/>
                    <a:pt x="189" y="431"/>
                  </a:cubicBezTo>
                  <a:cubicBezTo>
                    <a:pt x="216" y="431"/>
                    <a:pt x="216" y="431"/>
                    <a:pt x="216" y="431"/>
                  </a:cubicBezTo>
                  <a:cubicBezTo>
                    <a:pt x="243" y="431"/>
                    <a:pt x="243" y="431"/>
                    <a:pt x="243" y="431"/>
                  </a:cubicBezTo>
                  <a:cubicBezTo>
                    <a:pt x="250" y="431"/>
                    <a:pt x="256" y="426"/>
                    <a:pt x="256" y="419"/>
                  </a:cubicBezTo>
                  <a:cubicBezTo>
                    <a:pt x="263" y="381"/>
                    <a:pt x="263" y="381"/>
                    <a:pt x="263" y="381"/>
                  </a:cubicBezTo>
                  <a:cubicBezTo>
                    <a:pt x="276" y="377"/>
                    <a:pt x="288" y="372"/>
                    <a:pt x="300" y="366"/>
                  </a:cubicBezTo>
                  <a:cubicBezTo>
                    <a:pt x="332" y="388"/>
                    <a:pt x="332" y="388"/>
                    <a:pt x="332" y="388"/>
                  </a:cubicBezTo>
                  <a:cubicBezTo>
                    <a:pt x="337" y="392"/>
                    <a:pt x="345" y="392"/>
                    <a:pt x="350" y="387"/>
                  </a:cubicBezTo>
                  <a:cubicBezTo>
                    <a:pt x="369" y="368"/>
                    <a:pt x="369" y="368"/>
                    <a:pt x="369" y="368"/>
                  </a:cubicBezTo>
                  <a:cubicBezTo>
                    <a:pt x="388" y="349"/>
                    <a:pt x="388" y="349"/>
                    <a:pt x="388" y="349"/>
                  </a:cubicBezTo>
                  <a:cubicBezTo>
                    <a:pt x="393" y="344"/>
                    <a:pt x="393" y="336"/>
                    <a:pt x="389" y="331"/>
                  </a:cubicBezTo>
                  <a:cubicBezTo>
                    <a:pt x="366" y="299"/>
                    <a:pt x="366" y="299"/>
                    <a:pt x="366" y="299"/>
                  </a:cubicBezTo>
                  <a:cubicBezTo>
                    <a:pt x="373" y="288"/>
                    <a:pt x="378" y="275"/>
                    <a:pt x="382" y="262"/>
                  </a:cubicBezTo>
                  <a:cubicBezTo>
                    <a:pt x="420" y="256"/>
                    <a:pt x="420" y="256"/>
                    <a:pt x="420" y="256"/>
                  </a:cubicBezTo>
                  <a:cubicBezTo>
                    <a:pt x="427" y="255"/>
                    <a:pt x="432" y="249"/>
                    <a:pt x="432" y="242"/>
                  </a:cubicBezTo>
                  <a:cubicBezTo>
                    <a:pt x="432" y="215"/>
                    <a:pt x="432" y="215"/>
                    <a:pt x="432" y="215"/>
                  </a:cubicBezTo>
                  <a:cubicBezTo>
                    <a:pt x="432" y="188"/>
                    <a:pt x="432" y="188"/>
                    <a:pt x="432" y="188"/>
                  </a:cubicBezTo>
                  <a:cubicBezTo>
                    <a:pt x="432" y="181"/>
                    <a:pt x="427" y="176"/>
                    <a:pt x="420" y="175"/>
                  </a:cubicBezTo>
                  <a:cubicBezTo>
                    <a:pt x="382" y="169"/>
                    <a:pt x="382" y="169"/>
                    <a:pt x="382" y="169"/>
                  </a:cubicBezTo>
                  <a:cubicBezTo>
                    <a:pt x="378" y="156"/>
                    <a:pt x="373" y="143"/>
                    <a:pt x="366" y="132"/>
                  </a:cubicBezTo>
                  <a:cubicBezTo>
                    <a:pt x="389" y="100"/>
                    <a:pt x="389" y="100"/>
                    <a:pt x="389" y="100"/>
                  </a:cubicBezTo>
                  <a:cubicBezTo>
                    <a:pt x="393" y="95"/>
                    <a:pt x="393" y="87"/>
                    <a:pt x="388" y="82"/>
                  </a:cubicBezTo>
                  <a:cubicBezTo>
                    <a:pt x="369" y="63"/>
                    <a:pt x="369" y="63"/>
                    <a:pt x="369" y="63"/>
                  </a:cubicBezTo>
                  <a:cubicBezTo>
                    <a:pt x="350" y="44"/>
                    <a:pt x="350" y="44"/>
                    <a:pt x="350" y="44"/>
                  </a:cubicBezTo>
                  <a:cubicBezTo>
                    <a:pt x="345" y="39"/>
                    <a:pt x="337" y="39"/>
                    <a:pt x="332" y="43"/>
                  </a:cubicBezTo>
                  <a:cubicBezTo>
                    <a:pt x="300" y="65"/>
                    <a:pt x="300" y="65"/>
                    <a:pt x="300" y="65"/>
                  </a:cubicBezTo>
                  <a:cubicBezTo>
                    <a:pt x="288" y="59"/>
                    <a:pt x="276" y="54"/>
                    <a:pt x="263" y="50"/>
                  </a:cubicBezTo>
                  <a:cubicBezTo>
                    <a:pt x="256" y="12"/>
                    <a:pt x="256" y="12"/>
                    <a:pt x="256" y="12"/>
                  </a:cubicBezTo>
                  <a:cubicBezTo>
                    <a:pt x="256" y="5"/>
                    <a:pt x="250" y="0"/>
                    <a:pt x="243" y="0"/>
                  </a:cubicBezTo>
                  <a:cubicBezTo>
                    <a:pt x="216" y="0"/>
                    <a:pt x="216" y="0"/>
                    <a:pt x="216" y="0"/>
                  </a:cubicBezTo>
                  <a:cubicBezTo>
                    <a:pt x="189" y="0"/>
                    <a:pt x="189" y="0"/>
                    <a:pt x="189" y="0"/>
                  </a:cubicBezTo>
                  <a:cubicBezTo>
                    <a:pt x="182" y="0"/>
                    <a:pt x="176" y="5"/>
                    <a:pt x="176" y="12"/>
                  </a:cubicBezTo>
                  <a:cubicBezTo>
                    <a:pt x="169" y="50"/>
                    <a:pt x="169" y="50"/>
                    <a:pt x="169" y="50"/>
                  </a:cubicBezTo>
                  <a:close/>
                  <a:moveTo>
                    <a:pt x="216" y="135"/>
                  </a:moveTo>
                  <a:cubicBezTo>
                    <a:pt x="261" y="135"/>
                    <a:pt x="297" y="171"/>
                    <a:pt x="297" y="215"/>
                  </a:cubicBezTo>
                  <a:cubicBezTo>
                    <a:pt x="297" y="260"/>
                    <a:pt x="261" y="296"/>
                    <a:pt x="216" y="296"/>
                  </a:cubicBezTo>
                  <a:cubicBezTo>
                    <a:pt x="171" y="296"/>
                    <a:pt x="135" y="260"/>
                    <a:pt x="135" y="215"/>
                  </a:cubicBezTo>
                  <a:cubicBezTo>
                    <a:pt x="135" y="171"/>
                    <a:pt x="171" y="135"/>
                    <a:pt x="216" y="1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375" name="Freeform 35"/>
          <p:cNvSpPr>
            <a:spLocks/>
          </p:cNvSpPr>
          <p:nvPr userDrawn="1"/>
        </p:nvSpPr>
        <p:spPr bwMode="auto">
          <a:xfrm>
            <a:off x="628037" y="6612705"/>
            <a:ext cx="364121" cy="443613"/>
          </a:xfrm>
          <a:custGeom>
            <a:avLst/>
            <a:gdLst>
              <a:gd name="T0" fmla="*/ 191 w 356"/>
              <a:gd name="T1" fmla="*/ 13 h 433"/>
              <a:gd name="T2" fmla="*/ 191 w 356"/>
              <a:gd name="T3" fmla="*/ 149 h 433"/>
              <a:gd name="T4" fmla="*/ 340 w 356"/>
              <a:gd name="T5" fmla="*/ 149 h 433"/>
              <a:gd name="T6" fmla="*/ 347 w 356"/>
              <a:gd name="T7" fmla="*/ 151 h 433"/>
              <a:gd name="T8" fmla="*/ 352 w 356"/>
              <a:gd name="T9" fmla="*/ 170 h 433"/>
              <a:gd name="T10" fmla="*/ 190 w 356"/>
              <a:gd name="T11" fmla="*/ 426 h 433"/>
              <a:gd name="T12" fmla="*/ 178 w 356"/>
              <a:gd name="T13" fmla="*/ 433 h 433"/>
              <a:gd name="T14" fmla="*/ 164 w 356"/>
              <a:gd name="T15" fmla="*/ 420 h 433"/>
              <a:gd name="T16" fmla="*/ 164 w 356"/>
              <a:gd name="T17" fmla="*/ 284 h 433"/>
              <a:gd name="T18" fmla="*/ 15 w 356"/>
              <a:gd name="T19" fmla="*/ 284 h 433"/>
              <a:gd name="T20" fmla="*/ 8 w 356"/>
              <a:gd name="T21" fmla="*/ 282 h 433"/>
              <a:gd name="T22" fmla="*/ 4 w 356"/>
              <a:gd name="T23" fmla="*/ 264 h 433"/>
              <a:gd name="T24" fmla="*/ 166 w 356"/>
              <a:gd name="T25" fmla="*/ 7 h 433"/>
              <a:gd name="T26" fmla="*/ 178 w 356"/>
              <a:gd name="T27" fmla="*/ 0 h 433"/>
              <a:gd name="T28" fmla="*/ 191 w 356"/>
              <a:gd name="T29" fmla="*/ 13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6" h="433">
                <a:moveTo>
                  <a:pt x="191" y="13"/>
                </a:moveTo>
                <a:cubicBezTo>
                  <a:pt x="191" y="149"/>
                  <a:pt x="191" y="149"/>
                  <a:pt x="191" y="149"/>
                </a:cubicBezTo>
                <a:cubicBezTo>
                  <a:pt x="340" y="149"/>
                  <a:pt x="340" y="149"/>
                  <a:pt x="340" y="149"/>
                </a:cubicBezTo>
                <a:cubicBezTo>
                  <a:pt x="343" y="149"/>
                  <a:pt x="345" y="150"/>
                  <a:pt x="347" y="151"/>
                </a:cubicBezTo>
                <a:cubicBezTo>
                  <a:pt x="354" y="155"/>
                  <a:pt x="356" y="163"/>
                  <a:pt x="352" y="170"/>
                </a:cubicBezTo>
                <a:cubicBezTo>
                  <a:pt x="190" y="426"/>
                  <a:pt x="190" y="426"/>
                  <a:pt x="190" y="426"/>
                </a:cubicBezTo>
                <a:cubicBezTo>
                  <a:pt x="187" y="430"/>
                  <a:pt x="183" y="433"/>
                  <a:pt x="178" y="433"/>
                </a:cubicBezTo>
                <a:cubicBezTo>
                  <a:pt x="170" y="433"/>
                  <a:pt x="164" y="427"/>
                  <a:pt x="164" y="420"/>
                </a:cubicBezTo>
                <a:cubicBezTo>
                  <a:pt x="164" y="284"/>
                  <a:pt x="164" y="284"/>
                  <a:pt x="164" y="284"/>
                </a:cubicBezTo>
                <a:cubicBezTo>
                  <a:pt x="15" y="284"/>
                  <a:pt x="15" y="284"/>
                  <a:pt x="15" y="284"/>
                </a:cubicBezTo>
                <a:cubicBezTo>
                  <a:pt x="13" y="284"/>
                  <a:pt x="10" y="284"/>
                  <a:pt x="8" y="282"/>
                </a:cubicBezTo>
                <a:cubicBezTo>
                  <a:pt x="2" y="278"/>
                  <a:pt x="0" y="270"/>
                  <a:pt x="4" y="264"/>
                </a:cubicBezTo>
                <a:cubicBezTo>
                  <a:pt x="166" y="7"/>
                  <a:pt x="166" y="7"/>
                  <a:pt x="166" y="7"/>
                </a:cubicBezTo>
                <a:cubicBezTo>
                  <a:pt x="168" y="3"/>
                  <a:pt x="172" y="0"/>
                  <a:pt x="178" y="0"/>
                </a:cubicBezTo>
                <a:cubicBezTo>
                  <a:pt x="185" y="0"/>
                  <a:pt x="191" y="6"/>
                  <a:pt x="191" y="1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76" name="Freeform 39"/>
          <p:cNvSpPr>
            <a:spLocks noEditPoints="1"/>
          </p:cNvSpPr>
          <p:nvPr userDrawn="1"/>
        </p:nvSpPr>
        <p:spPr bwMode="auto">
          <a:xfrm>
            <a:off x="662333" y="7220596"/>
            <a:ext cx="295529" cy="429510"/>
          </a:xfrm>
          <a:custGeom>
            <a:avLst/>
            <a:gdLst>
              <a:gd name="T0" fmla="*/ 144 w 288"/>
              <a:gd name="T1" fmla="*/ 0 h 419"/>
              <a:gd name="T2" fmla="*/ 0 w 288"/>
              <a:gd name="T3" fmla="*/ 144 h 419"/>
              <a:gd name="T4" fmla="*/ 67 w 288"/>
              <a:gd name="T5" fmla="*/ 267 h 419"/>
              <a:gd name="T6" fmla="*/ 92 w 288"/>
              <a:gd name="T7" fmla="*/ 316 h 419"/>
              <a:gd name="T8" fmla="*/ 92 w 288"/>
              <a:gd name="T9" fmla="*/ 334 h 419"/>
              <a:gd name="T10" fmla="*/ 197 w 288"/>
              <a:gd name="T11" fmla="*/ 334 h 419"/>
              <a:gd name="T12" fmla="*/ 197 w 288"/>
              <a:gd name="T13" fmla="*/ 316 h 419"/>
              <a:gd name="T14" fmla="*/ 222 w 288"/>
              <a:gd name="T15" fmla="*/ 267 h 419"/>
              <a:gd name="T16" fmla="*/ 288 w 288"/>
              <a:gd name="T17" fmla="*/ 144 h 419"/>
              <a:gd name="T18" fmla="*/ 144 w 288"/>
              <a:gd name="T19" fmla="*/ 0 h 419"/>
              <a:gd name="T20" fmla="*/ 197 w 288"/>
              <a:gd name="T21" fmla="*/ 354 h 419"/>
              <a:gd name="T22" fmla="*/ 197 w 288"/>
              <a:gd name="T23" fmla="*/ 386 h 419"/>
              <a:gd name="T24" fmla="*/ 164 w 288"/>
              <a:gd name="T25" fmla="*/ 419 h 419"/>
              <a:gd name="T26" fmla="*/ 125 w 288"/>
              <a:gd name="T27" fmla="*/ 419 h 419"/>
              <a:gd name="T28" fmla="*/ 92 w 288"/>
              <a:gd name="T29" fmla="*/ 386 h 419"/>
              <a:gd name="T30" fmla="*/ 92 w 288"/>
              <a:gd name="T31" fmla="*/ 354 h 419"/>
              <a:gd name="T32" fmla="*/ 197 w 288"/>
              <a:gd name="T33" fmla="*/ 354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8" h="419">
                <a:moveTo>
                  <a:pt x="144" y="0"/>
                </a:moveTo>
                <a:cubicBezTo>
                  <a:pt x="65" y="0"/>
                  <a:pt x="0" y="65"/>
                  <a:pt x="0" y="144"/>
                </a:cubicBezTo>
                <a:cubicBezTo>
                  <a:pt x="0" y="202"/>
                  <a:pt x="29" y="230"/>
                  <a:pt x="67" y="267"/>
                </a:cubicBezTo>
                <a:cubicBezTo>
                  <a:pt x="81" y="281"/>
                  <a:pt x="92" y="296"/>
                  <a:pt x="92" y="316"/>
                </a:cubicBezTo>
                <a:cubicBezTo>
                  <a:pt x="92" y="334"/>
                  <a:pt x="92" y="334"/>
                  <a:pt x="92" y="334"/>
                </a:cubicBezTo>
                <a:cubicBezTo>
                  <a:pt x="197" y="334"/>
                  <a:pt x="197" y="334"/>
                  <a:pt x="197" y="334"/>
                </a:cubicBezTo>
                <a:cubicBezTo>
                  <a:pt x="197" y="316"/>
                  <a:pt x="197" y="316"/>
                  <a:pt x="197" y="316"/>
                </a:cubicBezTo>
                <a:cubicBezTo>
                  <a:pt x="197" y="296"/>
                  <a:pt x="208" y="281"/>
                  <a:pt x="222" y="267"/>
                </a:cubicBezTo>
                <a:cubicBezTo>
                  <a:pt x="259" y="230"/>
                  <a:pt x="288" y="202"/>
                  <a:pt x="288" y="144"/>
                </a:cubicBezTo>
                <a:cubicBezTo>
                  <a:pt x="288" y="65"/>
                  <a:pt x="224" y="0"/>
                  <a:pt x="144" y="0"/>
                </a:cubicBezTo>
                <a:close/>
                <a:moveTo>
                  <a:pt x="197" y="354"/>
                </a:moveTo>
                <a:cubicBezTo>
                  <a:pt x="197" y="386"/>
                  <a:pt x="197" y="386"/>
                  <a:pt x="197" y="386"/>
                </a:cubicBezTo>
                <a:cubicBezTo>
                  <a:pt x="197" y="404"/>
                  <a:pt x="182" y="419"/>
                  <a:pt x="164" y="419"/>
                </a:cubicBezTo>
                <a:cubicBezTo>
                  <a:pt x="125" y="419"/>
                  <a:pt x="125" y="419"/>
                  <a:pt x="125" y="419"/>
                </a:cubicBezTo>
                <a:cubicBezTo>
                  <a:pt x="107" y="419"/>
                  <a:pt x="92" y="404"/>
                  <a:pt x="92" y="386"/>
                </a:cubicBezTo>
                <a:cubicBezTo>
                  <a:pt x="92" y="354"/>
                  <a:pt x="92" y="354"/>
                  <a:pt x="92" y="354"/>
                </a:cubicBezTo>
                <a:lnTo>
                  <a:pt x="197" y="35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80" name="Group 11"/>
          <p:cNvGrpSpPr/>
          <p:nvPr userDrawn="1"/>
        </p:nvGrpSpPr>
        <p:grpSpPr>
          <a:xfrm>
            <a:off x="639701" y="5971758"/>
            <a:ext cx="340792" cy="474597"/>
            <a:chOff x="2490788" y="-407988"/>
            <a:chExt cx="3836987" cy="5343526"/>
          </a:xfrm>
          <a:solidFill>
            <a:schemeClr val="accent2"/>
          </a:solidFill>
        </p:grpSpPr>
        <p:sp>
          <p:nvSpPr>
            <p:cNvPr id="381" name="Freeform 11"/>
            <p:cNvSpPr>
              <a:spLocks/>
            </p:cNvSpPr>
            <p:nvPr/>
          </p:nvSpPr>
          <p:spPr bwMode="auto">
            <a:xfrm>
              <a:off x="2490788" y="401637"/>
              <a:ext cx="3836987" cy="1879600"/>
            </a:xfrm>
            <a:custGeom>
              <a:avLst/>
              <a:gdLst>
                <a:gd name="T0" fmla="*/ 319 w 341"/>
                <a:gd name="T1" fmla="*/ 119 h 167"/>
                <a:gd name="T2" fmla="*/ 319 w 341"/>
                <a:gd name="T3" fmla="*/ 48 h 167"/>
                <a:gd name="T4" fmla="*/ 341 w 341"/>
                <a:gd name="T5" fmla="*/ 24 h 167"/>
                <a:gd name="T6" fmla="*/ 317 w 341"/>
                <a:gd name="T7" fmla="*/ 0 h 167"/>
                <a:gd name="T8" fmla="*/ 24 w 341"/>
                <a:gd name="T9" fmla="*/ 0 h 167"/>
                <a:gd name="T10" fmla="*/ 0 w 341"/>
                <a:gd name="T11" fmla="*/ 24 h 167"/>
                <a:gd name="T12" fmla="*/ 24 w 341"/>
                <a:gd name="T13" fmla="*/ 48 h 167"/>
                <a:gd name="T14" fmla="*/ 24 w 341"/>
                <a:gd name="T15" fmla="*/ 48 h 167"/>
                <a:gd name="T16" fmla="*/ 24 w 341"/>
                <a:gd name="T17" fmla="*/ 119 h 167"/>
                <a:gd name="T18" fmla="*/ 24 w 341"/>
                <a:gd name="T19" fmla="*/ 119 h 167"/>
                <a:gd name="T20" fmla="*/ 0 w 341"/>
                <a:gd name="T21" fmla="*/ 143 h 167"/>
                <a:gd name="T22" fmla="*/ 24 w 341"/>
                <a:gd name="T23" fmla="*/ 167 h 167"/>
                <a:gd name="T24" fmla="*/ 24 w 341"/>
                <a:gd name="T25" fmla="*/ 167 h 167"/>
                <a:gd name="T26" fmla="*/ 317 w 341"/>
                <a:gd name="T27" fmla="*/ 167 h 167"/>
                <a:gd name="T28" fmla="*/ 319 w 341"/>
                <a:gd name="T29" fmla="*/ 167 h 167"/>
                <a:gd name="T30" fmla="*/ 319 w 341"/>
                <a:gd name="T31" fmla="*/ 167 h 167"/>
                <a:gd name="T32" fmla="*/ 341 w 341"/>
                <a:gd name="T33" fmla="*/ 143 h 167"/>
                <a:gd name="T34" fmla="*/ 319 w 341"/>
                <a:gd name="T35" fmla="*/ 119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1" h="167">
                  <a:moveTo>
                    <a:pt x="319" y="119"/>
                  </a:moveTo>
                  <a:cubicBezTo>
                    <a:pt x="319" y="48"/>
                    <a:pt x="319" y="48"/>
                    <a:pt x="319" y="48"/>
                  </a:cubicBezTo>
                  <a:cubicBezTo>
                    <a:pt x="331" y="47"/>
                    <a:pt x="341" y="37"/>
                    <a:pt x="341" y="24"/>
                  </a:cubicBezTo>
                  <a:cubicBezTo>
                    <a:pt x="341" y="11"/>
                    <a:pt x="330" y="0"/>
                    <a:pt x="317" y="0"/>
                  </a:cubicBezTo>
                  <a:cubicBezTo>
                    <a:pt x="24" y="0"/>
                    <a:pt x="24" y="0"/>
                    <a:pt x="24" y="0"/>
                  </a:cubicBezTo>
                  <a:cubicBezTo>
                    <a:pt x="10" y="0"/>
                    <a:pt x="0" y="11"/>
                    <a:pt x="0" y="24"/>
                  </a:cubicBezTo>
                  <a:cubicBezTo>
                    <a:pt x="0" y="37"/>
                    <a:pt x="10" y="48"/>
                    <a:pt x="24" y="48"/>
                  </a:cubicBezTo>
                  <a:cubicBezTo>
                    <a:pt x="24" y="48"/>
                    <a:pt x="24" y="48"/>
                    <a:pt x="24" y="48"/>
                  </a:cubicBezTo>
                  <a:cubicBezTo>
                    <a:pt x="24" y="119"/>
                    <a:pt x="24" y="119"/>
                    <a:pt x="24" y="119"/>
                  </a:cubicBezTo>
                  <a:cubicBezTo>
                    <a:pt x="24" y="119"/>
                    <a:pt x="24" y="119"/>
                    <a:pt x="24" y="119"/>
                  </a:cubicBezTo>
                  <a:cubicBezTo>
                    <a:pt x="10" y="119"/>
                    <a:pt x="0" y="129"/>
                    <a:pt x="0" y="143"/>
                  </a:cubicBezTo>
                  <a:cubicBezTo>
                    <a:pt x="0" y="156"/>
                    <a:pt x="10" y="167"/>
                    <a:pt x="24" y="167"/>
                  </a:cubicBezTo>
                  <a:cubicBezTo>
                    <a:pt x="24" y="167"/>
                    <a:pt x="24" y="167"/>
                    <a:pt x="24" y="167"/>
                  </a:cubicBezTo>
                  <a:cubicBezTo>
                    <a:pt x="317" y="167"/>
                    <a:pt x="317" y="167"/>
                    <a:pt x="317" y="167"/>
                  </a:cubicBezTo>
                  <a:cubicBezTo>
                    <a:pt x="319" y="167"/>
                    <a:pt x="319" y="167"/>
                    <a:pt x="319" y="167"/>
                  </a:cubicBezTo>
                  <a:cubicBezTo>
                    <a:pt x="319" y="167"/>
                    <a:pt x="319" y="167"/>
                    <a:pt x="319" y="167"/>
                  </a:cubicBezTo>
                  <a:cubicBezTo>
                    <a:pt x="331" y="166"/>
                    <a:pt x="341" y="155"/>
                    <a:pt x="341" y="143"/>
                  </a:cubicBezTo>
                  <a:cubicBezTo>
                    <a:pt x="341" y="130"/>
                    <a:pt x="331" y="120"/>
                    <a:pt x="319" y="1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 name="Freeform 12"/>
            <p:cNvSpPr>
              <a:spLocks/>
            </p:cNvSpPr>
            <p:nvPr/>
          </p:nvSpPr>
          <p:spPr bwMode="auto">
            <a:xfrm>
              <a:off x="2490788" y="2551113"/>
              <a:ext cx="3836987" cy="1057275"/>
            </a:xfrm>
            <a:custGeom>
              <a:avLst/>
              <a:gdLst>
                <a:gd name="T0" fmla="*/ 319 w 341"/>
                <a:gd name="T1" fmla="*/ 46 h 94"/>
                <a:gd name="T2" fmla="*/ 319 w 341"/>
                <a:gd name="T3" fmla="*/ 0 h 94"/>
                <a:gd name="T4" fmla="*/ 24 w 341"/>
                <a:gd name="T5" fmla="*/ 0 h 94"/>
                <a:gd name="T6" fmla="*/ 24 w 341"/>
                <a:gd name="T7" fmla="*/ 46 h 94"/>
                <a:gd name="T8" fmla="*/ 24 w 341"/>
                <a:gd name="T9" fmla="*/ 46 h 94"/>
                <a:gd name="T10" fmla="*/ 0 w 341"/>
                <a:gd name="T11" fmla="*/ 70 h 94"/>
                <a:gd name="T12" fmla="*/ 24 w 341"/>
                <a:gd name="T13" fmla="*/ 94 h 94"/>
                <a:gd name="T14" fmla="*/ 24 w 341"/>
                <a:gd name="T15" fmla="*/ 94 h 94"/>
                <a:gd name="T16" fmla="*/ 317 w 341"/>
                <a:gd name="T17" fmla="*/ 94 h 94"/>
                <a:gd name="T18" fmla="*/ 319 w 341"/>
                <a:gd name="T19" fmla="*/ 94 h 94"/>
                <a:gd name="T20" fmla="*/ 319 w 341"/>
                <a:gd name="T21" fmla="*/ 94 h 94"/>
                <a:gd name="T22" fmla="*/ 341 w 341"/>
                <a:gd name="T23" fmla="*/ 70 h 94"/>
                <a:gd name="T24" fmla="*/ 319 w 341"/>
                <a:gd name="T25" fmla="*/ 4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1" h="94">
                  <a:moveTo>
                    <a:pt x="319" y="46"/>
                  </a:moveTo>
                  <a:cubicBezTo>
                    <a:pt x="319" y="0"/>
                    <a:pt x="319" y="0"/>
                    <a:pt x="319" y="0"/>
                  </a:cubicBezTo>
                  <a:cubicBezTo>
                    <a:pt x="24" y="0"/>
                    <a:pt x="24" y="0"/>
                    <a:pt x="24" y="0"/>
                  </a:cubicBezTo>
                  <a:cubicBezTo>
                    <a:pt x="24" y="46"/>
                    <a:pt x="24" y="46"/>
                    <a:pt x="24" y="46"/>
                  </a:cubicBezTo>
                  <a:cubicBezTo>
                    <a:pt x="24" y="46"/>
                    <a:pt x="24" y="46"/>
                    <a:pt x="24" y="46"/>
                  </a:cubicBezTo>
                  <a:cubicBezTo>
                    <a:pt x="10" y="46"/>
                    <a:pt x="0" y="56"/>
                    <a:pt x="0" y="70"/>
                  </a:cubicBezTo>
                  <a:cubicBezTo>
                    <a:pt x="0" y="83"/>
                    <a:pt x="10" y="94"/>
                    <a:pt x="24" y="94"/>
                  </a:cubicBezTo>
                  <a:cubicBezTo>
                    <a:pt x="24" y="94"/>
                    <a:pt x="24" y="94"/>
                    <a:pt x="24" y="94"/>
                  </a:cubicBezTo>
                  <a:cubicBezTo>
                    <a:pt x="317" y="94"/>
                    <a:pt x="317" y="94"/>
                    <a:pt x="317" y="94"/>
                  </a:cubicBezTo>
                  <a:cubicBezTo>
                    <a:pt x="319" y="94"/>
                    <a:pt x="319" y="94"/>
                    <a:pt x="319" y="94"/>
                  </a:cubicBezTo>
                  <a:cubicBezTo>
                    <a:pt x="319" y="94"/>
                    <a:pt x="319" y="94"/>
                    <a:pt x="319" y="94"/>
                  </a:cubicBezTo>
                  <a:cubicBezTo>
                    <a:pt x="331" y="93"/>
                    <a:pt x="341" y="82"/>
                    <a:pt x="341" y="70"/>
                  </a:cubicBezTo>
                  <a:cubicBezTo>
                    <a:pt x="341" y="57"/>
                    <a:pt x="331" y="47"/>
                    <a:pt x="319"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 name="Freeform 13"/>
            <p:cNvSpPr>
              <a:spLocks/>
            </p:cNvSpPr>
            <p:nvPr/>
          </p:nvSpPr>
          <p:spPr bwMode="auto">
            <a:xfrm>
              <a:off x="2490788" y="3878263"/>
              <a:ext cx="3836987" cy="1057275"/>
            </a:xfrm>
            <a:custGeom>
              <a:avLst/>
              <a:gdLst>
                <a:gd name="T0" fmla="*/ 319 w 341"/>
                <a:gd name="T1" fmla="*/ 46 h 94"/>
                <a:gd name="T2" fmla="*/ 319 w 341"/>
                <a:gd name="T3" fmla="*/ 0 h 94"/>
                <a:gd name="T4" fmla="*/ 24 w 341"/>
                <a:gd name="T5" fmla="*/ 0 h 94"/>
                <a:gd name="T6" fmla="*/ 24 w 341"/>
                <a:gd name="T7" fmla="*/ 46 h 94"/>
                <a:gd name="T8" fmla="*/ 24 w 341"/>
                <a:gd name="T9" fmla="*/ 46 h 94"/>
                <a:gd name="T10" fmla="*/ 0 w 341"/>
                <a:gd name="T11" fmla="*/ 70 h 94"/>
                <a:gd name="T12" fmla="*/ 24 w 341"/>
                <a:gd name="T13" fmla="*/ 94 h 94"/>
                <a:gd name="T14" fmla="*/ 317 w 341"/>
                <a:gd name="T15" fmla="*/ 94 h 94"/>
                <a:gd name="T16" fmla="*/ 341 w 341"/>
                <a:gd name="T17" fmla="*/ 70 h 94"/>
                <a:gd name="T18" fmla="*/ 319 w 341"/>
                <a:gd name="T19" fmla="*/ 4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1" h="94">
                  <a:moveTo>
                    <a:pt x="319" y="46"/>
                  </a:moveTo>
                  <a:cubicBezTo>
                    <a:pt x="319" y="0"/>
                    <a:pt x="319" y="0"/>
                    <a:pt x="319" y="0"/>
                  </a:cubicBezTo>
                  <a:cubicBezTo>
                    <a:pt x="24" y="0"/>
                    <a:pt x="24" y="0"/>
                    <a:pt x="24" y="0"/>
                  </a:cubicBezTo>
                  <a:cubicBezTo>
                    <a:pt x="24" y="46"/>
                    <a:pt x="24" y="46"/>
                    <a:pt x="24" y="46"/>
                  </a:cubicBezTo>
                  <a:cubicBezTo>
                    <a:pt x="24" y="46"/>
                    <a:pt x="24" y="46"/>
                    <a:pt x="24" y="46"/>
                  </a:cubicBezTo>
                  <a:cubicBezTo>
                    <a:pt x="10" y="46"/>
                    <a:pt x="0" y="57"/>
                    <a:pt x="0" y="70"/>
                  </a:cubicBezTo>
                  <a:cubicBezTo>
                    <a:pt x="0" y="83"/>
                    <a:pt x="10" y="94"/>
                    <a:pt x="24" y="94"/>
                  </a:cubicBezTo>
                  <a:cubicBezTo>
                    <a:pt x="317" y="94"/>
                    <a:pt x="317" y="94"/>
                    <a:pt x="317" y="94"/>
                  </a:cubicBezTo>
                  <a:cubicBezTo>
                    <a:pt x="330" y="94"/>
                    <a:pt x="341" y="83"/>
                    <a:pt x="341" y="70"/>
                  </a:cubicBezTo>
                  <a:cubicBezTo>
                    <a:pt x="341" y="57"/>
                    <a:pt x="331" y="47"/>
                    <a:pt x="319"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 name="Freeform 14"/>
            <p:cNvSpPr>
              <a:spLocks/>
            </p:cNvSpPr>
            <p:nvPr/>
          </p:nvSpPr>
          <p:spPr bwMode="auto">
            <a:xfrm>
              <a:off x="4640263" y="-407988"/>
              <a:ext cx="900112" cy="539750"/>
            </a:xfrm>
            <a:custGeom>
              <a:avLst/>
              <a:gdLst>
                <a:gd name="T0" fmla="*/ 80 w 80"/>
                <a:gd name="T1" fmla="*/ 18 h 48"/>
                <a:gd name="T2" fmla="*/ 62 w 80"/>
                <a:gd name="T3" fmla="*/ 0 h 48"/>
                <a:gd name="T4" fmla="*/ 18 w 80"/>
                <a:gd name="T5" fmla="*/ 0 h 48"/>
                <a:gd name="T6" fmla="*/ 0 w 80"/>
                <a:gd name="T7" fmla="*/ 18 h 48"/>
                <a:gd name="T8" fmla="*/ 0 w 80"/>
                <a:gd name="T9" fmla="*/ 48 h 48"/>
                <a:gd name="T10" fmla="*/ 80 w 80"/>
                <a:gd name="T11" fmla="*/ 48 h 48"/>
                <a:gd name="T12" fmla="*/ 80 w 80"/>
                <a:gd name="T13" fmla="*/ 18 h 48"/>
              </a:gdLst>
              <a:ahLst/>
              <a:cxnLst>
                <a:cxn ang="0">
                  <a:pos x="T0" y="T1"/>
                </a:cxn>
                <a:cxn ang="0">
                  <a:pos x="T2" y="T3"/>
                </a:cxn>
                <a:cxn ang="0">
                  <a:pos x="T4" y="T5"/>
                </a:cxn>
                <a:cxn ang="0">
                  <a:pos x="T6" y="T7"/>
                </a:cxn>
                <a:cxn ang="0">
                  <a:pos x="T8" y="T9"/>
                </a:cxn>
                <a:cxn ang="0">
                  <a:pos x="T10" y="T11"/>
                </a:cxn>
                <a:cxn ang="0">
                  <a:pos x="T12" y="T13"/>
                </a:cxn>
              </a:cxnLst>
              <a:rect l="0" t="0" r="r" b="b"/>
              <a:pathLst>
                <a:path w="80" h="48">
                  <a:moveTo>
                    <a:pt x="80" y="18"/>
                  </a:moveTo>
                  <a:cubicBezTo>
                    <a:pt x="80" y="8"/>
                    <a:pt x="72" y="0"/>
                    <a:pt x="62" y="0"/>
                  </a:cubicBezTo>
                  <a:cubicBezTo>
                    <a:pt x="18" y="0"/>
                    <a:pt x="18" y="0"/>
                    <a:pt x="18" y="0"/>
                  </a:cubicBezTo>
                  <a:cubicBezTo>
                    <a:pt x="8" y="0"/>
                    <a:pt x="0" y="8"/>
                    <a:pt x="0" y="18"/>
                  </a:cubicBezTo>
                  <a:cubicBezTo>
                    <a:pt x="0" y="48"/>
                    <a:pt x="0" y="48"/>
                    <a:pt x="0" y="48"/>
                  </a:cubicBezTo>
                  <a:cubicBezTo>
                    <a:pt x="80" y="48"/>
                    <a:pt x="80" y="48"/>
                    <a:pt x="80" y="48"/>
                  </a:cubicBezTo>
                  <a:lnTo>
                    <a:pt x="80"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85" name="Group 384"/>
          <p:cNvGrpSpPr/>
          <p:nvPr userDrawn="1"/>
        </p:nvGrpSpPr>
        <p:grpSpPr>
          <a:xfrm>
            <a:off x="565039" y="5338407"/>
            <a:ext cx="490116" cy="440862"/>
            <a:chOff x="290513" y="1127125"/>
            <a:chExt cx="4802188" cy="4319588"/>
          </a:xfrm>
          <a:solidFill>
            <a:schemeClr val="accent2"/>
          </a:solidFill>
        </p:grpSpPr>
        <p:sp>
          <p:nvSpPr>
            <p:cNvPr id="386" name="Freeform 6"/>
            <p:cNvSpPr>
              <a:spLocks/>
            </p:cNvSpPr>
            <p:nvPr/>
          </p:nvSpPr>
          <p:spPr bwMode="auto">
            <a:xfrm>
              <a:off x="538163" y="3838575"/>
              <a:ext cx="234950" cy="1608138"/>
            </a:xfrm>
            <a:custGeom>
              <a:avLst/>
              <a:gdLst>
                <a:gd name="T0" fmla="*/ 1 w 21"/>
                <a:gd name="T1" fmla="*/ 0 h 143"/>
                <a:gd name="T2" fmla="*/ 0 w 21"/>
                <a:gd name="T3" fmla="*/ 0 h 143"/>
                <a:gd name="T4" fmla="*/ 0 w 21"/>
                <a:gd name="T5" fmla="*/ 143 h 143"/>
                <a:gd name="T6" fmla="*/ 21 w 21"/>
                <a:gd name="T7" fmla="*/ 143 h 143"/>
                <a:gd name="T8" fmla="*/ 21 w 21"/>
                <a:gd name="T9" fmla="*/ 3 h 143"/>
                <a:gd name="T10" fmla="*/ 15 w 21"/>
                <a:gd name="T11" fmla="*/ 4 h 143"/>
                <a:gd name="T12" fmla="*/ 1 w 21"/>
                <a:gd name="T13" fmla="*/ 0 h 143"/>
              </a:gdLst>
              <a:ahLst/>
              <a:cxnLst>
                <a:cxn ang="0">
                  <a:pos x="T0" y="T1"/>
                </a:cxn>
                <a:cxn ang="0">
                  <a:pos x="T2" y="T3"/>
                </a:cxn>
                <a:cxn ang="0">
                  <a:pos x="T4" y="T5"/>
                </a:cxn>
                <a:cxn ang="0">
                  <a:pos x="T6" y="T7"/>
                </a:cxn>
                <a:cxn ang="0">
                  <a:pos x="T8" y="T9"/>
                </a:cxn>
                <a:cxn ang="0">
                  <a:pos x="T10" y="T11"/>
                </a:cxn>
                <a:cxn ang="0">
                  <a:pos x="T12" y="T13"/>
                </a:cxn>
              </a:cxnLst>
              <a:rect l="0" t="0" r="r" b="b"/>
              <a:pathLst>
                <a:path w="21" h="143">
                  <a:moveTo>
                    <a:pt x="1" y="0"/>
                  </a:moveTo>
                  <a:cubicBezTo>
                    <a:pt x="0" y="0"/>
                    <a:pt x="0" y="0"/>
                    <a:pt x="0" y="0"/>
                  </a:cubicBezTo>
                  <a:cubicBezTo>
                    <a:pt x="0" y="143"/>
                    <a:pt x="0" y="143"/>
                    <a:pt x="0" y="143"/>
                  </a:cubicBezTo>
                  <a:cubicBezTo>
                    <a:pt x="21" y="143"/>
                    <a:pt x="21" y="143"/>
                    <a:pt x="21" y="143"/>
                  </a:cubicBezTo>
                  <a:cubicBezTo>
                    <a:pt x="21" y="3"/>
                    <a:pt x="21" y="3"/>
                    <a:pt x="21" y="3"/>
                  </a:cubicBezTo>
                  <a:cubicBezTo>
                    <a:pt x="19" y="3"/>
                    <a:pt x="17" y="4"/>
                    <a:pt x="15" y="4"/>
                  </a:cubicBezTo>
                  <a:cubicBezTo>
                    <a:pt x="10" y="4"/>
                    <a:pt x="5" y="2"/>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 name="Freeform 7"/>
            <p:cNvSpPr>
              <a:spLocks noEditPoints="1"/>
            </p:cNvSpPr>
            <p:nvPr/>
          </p:nvSpPr>
          <p:spPr bwMode="auto">
            <a:xfrm>
              <a:off x="290513" y="1127125"/>
              <a:ext cx="4802188" cy="4319588"/>
            </a:xfrm>
            <a:custGeom>
              <a:avLst/>
              <a:gdLst>
                <a:gd name="T0" fmla="*/ 402 w 427"/>
                <a:gd name="T1" fmla="*/ 176 h 384"/>
                <a:gd name="T2" fmla="*/ 133 w 427"/>
                <a:gd name="T3" fmla="*/ 89 h 384"/>
                <a:gd name="T4" fmla="*/ 134 w 427"/>
                <a:gd name="T5" fmla="*/ 22 h 384"/>
                <a:gd name="T6" fmla="*/ 130 w 427"/>
                <a:gd name="T7" fmla="*/ 18 h 384"/>
                <a:gd name="T8" fmla="*/ 94 w 427"/>
                <a:gd name="T9" fmla="*/ 1 h 384"/>
                <a:gd name="T10" fmla="*/ 89 w 427"/>
                <a:gd name="T11" fmla="*/ 0 h 384"/>
                <a:gd name="T12" fmla="*/ 25 w 427"/>
                <a:gd name="T13" fmla="*/ 63 h 384"/>
                <a:gd name="T14" fmla="*/ 8 w 427"/>
                <a:gd name="T15" fmla="*/ 207 h 384"/>
                <a:gd name="T16" fmla="*/ 13 w 427"/>
                <a:gd name="T17" fmla="*/ 214 h 384"/>
                <a:gd name="T18" fmla="*/ 31 w 427"/>
                <a:gd name="T19" fmla="*/ 223 h 384"/>
                <a:gd name="T20" fmla="*/ 35 w 427"/>
                <a:gd name="T21" fmla="*/ 224 h 384"/>
                <a:gd name="T22" fmla="*/ 42 w 427"/>
                <a:gd name="T23" fmla="*/ 221 h 384"/>
                <a:gd name="T24" fmla="*/ 103 w 427"/>
                <a:gd name="T25" fmla="*/ 146 h 384"/>
                <a:gd name="T26" fmla="*/ 355 w 427"/>
                <a:gd name="T27" fmla="*/ 227 h 384"/>
                <a:gd name="T28" fmla="*/ 328 w 427"/>
                <a:gd name="T29" fmla="*/ 341 h 384"/>
                <a:gd name="T30" fmla="*/ 269 w 427"/>
                <a:gd name="T31" fmla="*/ 222 h 384"/>
                <a:gd name="T32" fmla="*/ 198 w 427"/>
                <a:gd name="T33" fmla="*/ 199 h 384"/>
                <a:gd name="T34" fmla="*/ 107 w 427"/>
                <a:gd name="T35" fmla="*/ 384 h 384"/>
                <a:gd name="T36" fmla="*/ 154 w 427"/>
                <a:gd name="T37" fmla="*/ 384 h 384"/>
                <a:gd name="T38" fmla="*/ 154 w 427"/>
                <a:gd name="T39" fmla="*/ 384 h 384"/>
                <a:gd name="T40" fmla="*/ 282 w 427"/>
                <a:gd name="T41" fmla="*/ 342 h 384"/>
                <a:gd name="T42" fmla="*/ 302 w 427"/>
                <a:gd name="T43" fmla="*/ 384 h 384"/>
                <a:gd name="T44" fmla="*/ 350 w 427"/>
                <a:gd name="T45" fmla="*/ 384 h 384"/>
                <a:gd name="T46" fmla="*/ 385 w 427"/>
                <a:gd name="T47" fmla="*/ 237 h 384"/>
                <a:gd name="T48" fmla="*/ 393 w 427"/>
                <a:gd name="T49" fmla="*/ 237 h 384"/>
                <a:gd name="T50" fmla="*/ 422 w 427"/>
                <a:gd name="T51" fmla="*/ 216 h 384"/>
                <a:gd name="T52" fmla="*/ 402 w 427"/>
                <a:gd name="T53" fmla="*/ 176 h 384"/>
                <a:gd name="T54" fmla="*/ 228 w 427"/>
                <a:gd name="T55" fmla="*/ 166 h 384"/>
                <a:gd name="T56" fmla="*/ 218 w 427"/>
                <a:gd name="T57" fmla="*/ 155 h 384"/>
                <a:gd name="T58" fmla="*/ 228 w 427"/>
                <a:gd name="T59" fmla="*/ 145 h 384"/>
                <a:gd name="T60" fmla="*/ 239 w 427"/>
                <a:gd name="T61" fmla="*/ 155 h 384"/>
                <a:gd name="T62" fmla="*/ 228 w 427"/>
                <a:gd name="T63" fmla="*/ 166 h 384"/>
                <a:gd name="T64" fmla="*/ 174 w 427"/>
                <a:gd name="T65" fmla="*/ 344 h 384"/>
                <a:gd name="T66" fmla="*/ 193 w 427"/>
                <a:gd name="T67" fmla="*/ 305 h 384"/>
                <a:gd name="T68" fmla="*/ 243 w 427"/>
                <a:gd name="T69" fmla="*/ 321 h 384"/>
                <a:gd name="T70" fmla="*/ 174 w 427"/>
                <a:gd name="T71" fmla="*/ 344 h 384"/>
                <a:gd name="T72" fmla="*/ 207 w 427"/>
                <a:gd name="T73" fmla="*/ 277 h 384"/>
                <a:gd name="T74" fmla="*/ 228 w 427"/>
                <a:gd name="T75" fmla="*/ 233 h 384"/>
                <a:gd name="T76" fmla="*/ 257 w 427"/>
                <a:gd name="T77" fmla="*/ 293 h 384"/>
                <a:gd name="T78" fmla="*/ 207 w 427"/>
                <a:gd name="T79" fmla="*/ 277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7" h="384">
                  <a:moveTo>
                    <a:pt x="402" y="176"/>
                  </a:moveTo>
                  <a:cubicBezTo>
                    <a:pt x="133" y="89"/>
                    <a:pt x="133" y="89"/>
                    <a:pt x="133" y="89"/>
                  </a:cubicBezTo>
                  <a:cubicBezTo>
                    <a:pt x="148" y="46"/>
                    <a:pt x="135" y="24"/>
                    <a:pt x="134" y="22"/>
                  </a:cubicBezTo>
                  <a:cubicBezTo>
                    <a:pt x="133" y="20"/>
                    <a:pt x="131" y="19"/>
                    <a:pt x="130" y="18"/>
                  </a:cubicBezTo>
                  <a:cubicBezTo>
                    <a:pt x="94" y="1"/>
                    <a:pt x="94" y="1"/>
                    <a:pt x="94" y="1"/>
                  </a:cubicBezTo>
                  <a:cubicBezTo>
                    <a:pt x="93" y="0"/>
                    <a:pt x="91" y="0"/>
                    <a:pt x="89" y="0"/>
                  </a:cubicBezTo>
                  <a:cubicBezTo>
                    <a:pt x="85" y="0"/>
                    <a:pt x="53" y="4"/>
                    <a:pt x="25" y="63"/>
                  </a:cubicBezTo>
                  <a:cubicBezTo>
                    <a:pt x="11" y="91"/>
                    <a:pt x="0" y="167"/>
                    <a:pt x="8" y="207"/>
                  </a:cubicBezTo>
                  <a:cubicBezTo>
                    <a:pt x="8" y="210"/>
                    <a:pt x="10" y="213"/>
                    <a:pt x="13" y="214"/>
                  </a:cubicBezTo>
                  <a:cubicBezTo>
                    <a:pt x="31" y="223"/>
                    <a:pt x="31" y="223"/>
                    <a:pt x="31" y="223"/>
                  </a:cubicBezTo>
                  <a:cubicBezTo>
                    <a:pt x="32" y="223"/>
                    <a:pt x="34" y="224"/>
                    <a:pt x="35" y="224"/>
                  </a:cubicBezTo>
                  <a:cubicBezTo>
                    <a:pt x="38" y="224"/>
                    <a:pt x="40" y="223"/>
                    <a:pt x="42" y="221"/>
                  </a:cubicBezTo>
                  <a:cubicBezTo>
                    <a:pt x="64" y="202"/>
                    <a:pt x="87" y="172"/>
                    <a:pt x="103" y="146"/>
                  </a:cubicBezTo>
                  <a:cubicBezTo>
                    <a:pt x="355" y="227"/>
                    <a:pt x="355" y="227"/>
                    <a:pt x="355" y="227"/>
                  </a:cubicBezTo>
                  <a:cubicBezTo>
                    <a:pt x="328" y="341"/>
                    <a:pt x="328" y="341"/>
                    <a:pt x="328" y="341"/>
                  </a:cubicBezTo>
                  <a:cubicBezTo>
                    <a:pt x="269" y="222"/>
                    <a:pt x="269" y="222"/>
                    <a:pt x="269" y="222"/>
                  </a:cubicBezTo>
                  <a:cubicBezTo>
                    <a:pt x="198" y="199"/>
                    <a:pt x="198" y="199"/>
                    <a:pt x="198" y="199"/>
                  </a:cubicBezTo>
                  <a:cubicBezTo>
                    <a:pt x="107" y="384"/>
                    <a:pt x="107" y="384"/>
                    <a:pt x="107" y="384"/>
                  </a:cubicBezTo>
                  <a:cubicBezTo>
                    <a:pt x="154" y="384"/>
                    <a:pt x="154" y="384"/>
                    <a:pt x="154" y="384"/>
                  </a:cubicBezTo>
                  <a:cubicBezTo>
                    <a:pt x="154" y="384"/>
                    <a:pt x="154" y="384"/>
                    <a:pt x="154" y="384"/>
                  </a:cubicBezTo>
                  <a:cubicBezTo>
                    <a:pt x="282" y="342"/>
                    <a:pt x="282" y="342"/>
                    <a:pt x="282" y="342"/>
                  </a:cubicBezTo>
                  <a:cubicBezTo>
                    <a:pt x="302" y="384"/>
                    <a:pt x="302" y="384"/>
                    <a:pt x="302" y="384"/>
                  </a:cubicBezTo>
                  <a:cubicBezTo>
                    <a:pt x="350" y="384"/>
                    <a:pt x="350" y="384"/>
                    <a:pt x="350" y="384"/>
                  </a:cubicBezTo>
                  <a:cubicBezTo>
                    <a:pt x="385" y="237"/>
                    <a:pt x="385" y="237"/>
                    <a:pt x="385" y="237"/>
                  </a:cubicBezTo>
                  <a:cubicBezTo>
                    <a:pt x="388" y="237"/>
                    <a:pt x="391" y="237"/>
                    <a:pt x="393" y="237"/>
                  </a:cubicBezTo>
                  <a:cubicBezTo>
                    <a:pt x="406" y="237"/>
                    <a:pt x="418" y="228"/>
                    <a:pt x="422" y="216"/>
                  </a:cubicBezTo>
                  <a:cubicBezTo>
                    <a:pt x="427" y="199"/>
                    <a:pt x="418" y="181"/>
                    <a:pt x="402" y="176"/>
                  </a:cubicBezTo>
                  <a:close/>
                  <a:moveTo>
                    <a:pt x="228" y="166"/>
                  </a:moveTo>
                  <a:cubicBezTo>
                    <a:pt x="222" y="166"/>
                    <a:pt x="218" y="161"/>
                    <a:pt x="218" y="155"/>
                  </a:cubicBezTo>
                  <a:cubicBezTo>
                    <a:pt x="218" y="149"/>
                    <a:pt x="222" y="145"/>
                    <a:pt x="228" y="145"/>
                  </a:cubicBezTo>
                  <a:cubicBezTo>
                    <a:pt x="234" y="145"/>
                    <a:pt x="239" y="149"/>
                    <a:pt x="239" y="155"/>
                  </a:cubicBezTo>
                  <a:cubicBezTo>
                    <a:pt x="239" y="161"/>
                    <a:pt x="234" y="166"/>
                    <a:pt x="228" y="166"/>
                  </a:cubicBezTo>
                  <a:close/>
                  <a:moveTo>
                    <a:pt x="174" y="344"/>
                  </a:moveTo>
                  <a:cubicBezTo>
                    <a:pt x="193" y="305"/>
                    <a:pt x="193" y="305"/>
                    <a:pt x="193" y="305"/>
                  </a:cubicBezTo>
                  <a:cubicBezTo>
                    <a:pt x="243" y="321"/>
                    <a:pt x="243" y="321"/>
                    <a:pt x="243" y="321"/>
                  </a:cubicBezTo>
                  <a:lnTo>
                    <a:pt x="174" y="344"/>
                  </a:lnTo>
                  <a:close/>
                  <a:moveTo>
                    <a:pt x="207" y="277"/>
                  </a:moveTo>
                  <a:cubicBezTo>
                    <a:pt x="228" y="233"/>
                    <a:pt x="228" y="233"/>
                    <a:pt x="228" y="233"/>
                  </a:cubicBezTo>
                  <a:cubicBezTo>
                    <a:pt x="257" y="293"/>
                    <a:pt x="257" y="293"/>
                    <a:pt x="257" y="293"/>
                  </a:cubicBezTo>
                  <a:lnTo>
                    <a:pt x="207" y="2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83" name="Group 282"/>
          <p:cNvGrpSpPr/>
          <p:nvPr userDrawn="1"/>
        </p:nvGrpSpPr>
        <p:grpSpPr>
          <a:xfrm>
            <a:off x="3507639" y="3523309"/>
            <a:ext cx="547106" cy="305736"/>
            <a:chOff x="8113713" y="2613025"/>
            <a:chExt cx="755650" cy="422276"/>
          </a:xfrm>
          <a:solidFill>
            <a:schemeClr val="tx2"/>
          </a:solidFill>
        </p:grpSpPr>
        <p:sp>
          <p:nvSpPr>
            <p:cNvPr id="284" name="Freeform 45"/>
            <p:cNvSpPr>
              <a:spLocks noEditPoints="1"/>
            </p:cNvSpPr>
            <p:nvPr/>
          </p:nvSpPr>
          <p:spPr bwMode="auto">
            <a:xfrm>
              <a:off x="8113713" y="2674938"/>
              <a:ext cx="755650" cy="360363"/>
            </a:xfrm>
            <a:custGeom>
              <a:avLst/>
              <a:gdLst>
                <a:gd name="T0" fmla="*/ 333 w 333"/>
                <a:gd name="T1" fmla="*/ 84 h 159"/>
                <a:gd name="T2" fmla="*/ 200 w 333"/>
                <a:gd name="T3" fmla="*/ 0 h 159"/>
                <a:gd name="T4" fmla="*/ 123 w 333"/>
                <a:gd name="T5" fmla="*/ 27 h 159"/>
                <a:gd name="T6" fmla="*/ 70 w 333"/>
                <a:gd name="T7" fmla="*/ 33 h 159"/>
                <a:gd name="T8" fmla="*/ 36 w 333"/>
                <a:gd name="T9" fmla="*/ 10 h 159"/>
                <a:gd name="T10" fmla="*/ 0 w 333"/>
                <a:gd name="T11" fmla="*/ 47 h 159"/>
                <a:gd name="T12" fmla="*/ 36 w 333"/>
                <a:gd name="T13" fmla="*/ 84 h 159"/>
                <a:gd name="T14" fmla="*/ 69 w 333"/>
                <a:gd name="T15" fmla="*/ 65 h 159"/>
                <a:gd name="T16" fmla="*/ 115 w 333"/>
                <a:gd name="T17" fmla="*/ 74 h 159"/>
                <a:gd name="T18" fmla="*/ 194 w 333"/>
                <a:gd name="T19" fmla="*/ 129 h 159"/>
                <a:gd name="T20" fmla="*/ 189 w 333"/>
                <a:gd name="T21" fmla="*/ 146 h 159"/>
                <a:gd name="T22" fmla="*/ 155 w 333"/>
                <a:gd name="T23" fmla="*/ 146 h 159"/>
                <a:gd name="T24" fmla="*/ 148 w 333"/>
                <a:gd name="T25" fmla="*/ 152 h 159"/>
                <a:gd name="T26" fmla="*/ 155 w 333"/>
                <a:gd name="T27" fmla="*/ 159 h 159"/>
                <a:gd name="T28" fmla="*/ 301 w 333"/>
                <a:gd name="T29" fmla="*/ 159 h 159"/>
                <a:gd name="T30" fmla="*/ 307 w 333"/>
                <a:gd name="T31" fmla="*/ 152 h 159"/>
                <a:gd name="T32" fmla="*/ 301 w 333"/>
                <a:gd name="T33" fmla="*/ 146 h 159"/>
                <a:gd name="T34" fmla="*/ 269 w 333"/>
                <a:gd name="T35" fmla="*/ 146 h 159"/>
                <a:gd name="T36" fmla="*/ 264 w 333"/>
                <a:gd name="T37" fmla="*/ 130 h 159"/>
                <a:gd name="T38" fmla="*/ 333 w 333"/>
                <a:gd name="T39" fmla="*/ 84 h 159"/>
                <a:gd name="T40" fmla="*/ 36 w 333"/>
                <a:gd name="T41" fmla="*/ 58 h 159"/>
                <a:gd name="T42" fmla="*/ 57 w 333"/>
                <a:gd name="T43" fmla="*/ 62 h 159"/>
                <a:gd name="T44" fmla="*/ 36 w 333"/>
                <a:gd name="T45" fmla="*/ 72 h 159"/>
                <a:gd name="T46" fmla="*/ 11 w 333"/>
                <a:gd name="T47" fmla="*/ 47 h 159"/>
                <a:gd name="T48" fmla="*/ 36 w 333"/>
                <a:gd name="T49" fmla="*/ 22 h 159"/>
                <a:gd name="T50" fmla="*/ 58 w 333"/>
                <a:gd name="T51" fmla="*/ 34 h 159"/>
                <a:gd name="T52" fmla="*/ 36 w 333"/>
                <a:gd name="T53" fmla="*/ 36 h 159"/>
                <a:gd name="T54" fmla="*/ 26 w 333"/>
                <a:gd name="T55" fmla="*/ 46 h 159"/>
                <a:gd name="T56" fmla="*/ 36 w 333"/>
                <a:gd name="T57" fmla="*/ 58 h 159"/>
                <a:gd name="T58" fmla="*/ 187 w 333"/>
                <a:gd name="T59" fmla="*/ 69 h 159"/>
                <a:gd name="T60" fmla="*/ 187 w 333"/>
                <a:gd name="T61" fmla="*/ 87 h 159"/>
                <a:gd name="T62" fmla="*/ 170 w 333"/>
                <a:gd name="T63" fmla="*/ 87 h 159"/>
                <a:gd name="T64" fmla="*/ 170 w 333"/>
                <a:gd name="T65" fmla="*/ 69 h 159"/>
                <a:gd name="T66" fmla="*/ 151 w 333"/>
                <a:gd name="T67" fmla="*/ 69 h 159"/>
                <a:gd name="T68" fmla="*/ 151 w 333"/>
                <a:gd name="T69" fmla="*/ 52 h 159"/>
                <a:gd name="T70" fmla="*/ 170 w 333"/>
                <a:gd name="T71" fmla="*/ 52 h 159"/>
                <a:gd name="T72" fmla="*/ 170 w 333"/>
                <a:gd name="T73" fmla="*/ 34 h 159"/>
                <a:gd name="T74" fmla="*/ 187 w 333"/>
                <a:gd name="T75" fmla="*/ 34 h 159"/>
                <a:gd name="T76" fmla="*/ 187 w 333"/>
                <a:gd name="T77" fmla="*/ 52 h 159"/>
                <a:gd name="T78" fmla="*/ 205 w 333"/>
                <a:gd name="T79" fmla="*/ 52 h 159"/>
                <a:gd name="T80" fmla="*/ 205 w 333"/>
                <a:gd name="T81" fmla="*/ 69 h 159"/>
                <a:gd name="T82" fmla="*/ 187 w 333"/>
                <a:gd name="T83" fmla="*/ 69 h 159"/>
                <a:gd name="T84" fmla="*/ 203 w 333"/>
                <a:gd name="T85" fmla="*/ 146 h 159"/>
                <a:gd name="T86" fmla="*/ 207 w 333"/>
                <a:gd name="T87" fmla="*/ 130 h 159"/>
                <a:gd name="T88" fmla="*/ 208 w 333"/>
                <a:gd name="T89" fmla="*/ 130 h 159"/>
                <a:gd name="T90" fmla="*/ 250 w 333"/>
                <a:gd name="T91" fmla="*/ 130 h 159"/>
                <a:gd name="T92" fmla="*/ 255 w 333"/>
                <a:gd name="T93" fmla="*/ 146 h 159"/>
                <a:gd name="T94" fmla="*/ 203 w 333"/>
                <a:gd name="T95" fmla="*/ 146 h 159"/>
                <a:gd name="T96" fmla="*/ 219 w 333"/>
                <a:gd name="T97" fmla="*/ 8 h 159"/>
                <a:gd name="T98" fmla="*/ 324 w 333"/>
                <a:gd name="T99" fmla="*/ 76 h 159"/>
                <a:gd name="T100" fmla="*/ 278 w 333"/>
                <a:gd name="T101" fmla="*/ 76 h 159"/>
                <a:gd name="T102" fmla="*/ 219 w 333"/>
                <a:gd name="T103" fmla="*/ 8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33" h="159">
                  <a:moveTo>
                    <a:pt x="333" y="84"/>
                  </a:moveTo>
                  <a:cubicBezTo>
                    <a:pt x="333" y="57"/>
                    <a:pt x="270" y="0"/>
                    <a:pt x="200" y="0"/>
                  </a:cubicBezTo>
                  <a:cubicBezTo>
                    <a:pt x="159" y="0"/>
                    <a:pt x="135" y="13"/>
                    <a:pt x="123" y="27"/>
                  </a:cubicBezTo>
                  <a:cubicBezTo>
                    <a:pt x="70" y="33"/>
                    <a:pt x="70" y="33"/>
                    <a:pt x="70" y="33"/>
                  </a:cubicBezTo>
                  <a:cubicBezTo>
                    <a:pt x="65" y="19"/>
                    <a:pt x="52" y="10"/>
                    <a:pt x="36" y="10"/>
                  </a:cubicBezTo>
                  <a:cubicBezTo>
                    <a:pt x="16" y="10"/>
                    <a:pt x="0" y="27"/>
                    <a:pt x="0" y="47"/>
                  </a:cubicBezTo>
                  <a:cubicBezTo>
                    <a:pt x="0" y="67"/>
                    <a:pt x="16" y="84"/>
                    <a:pt x="36" y="84"/>
                  </a:cubicBezTo>
                  <a:cubicBezTo>
                    <a:pt x="50" y="84"/>
                    <a:pt x="62" y="76"/>
                    <a:pt x="69" y="65"/>
                  </a:cubicBezTo>
                  <a:cubicBezTo>
                    <a:pt x="115" y="74"/>
                    <a:pt x="115" y="74"/>
                    <a:pt x="115" y="74"/>
                  </a:cubicBezTo>
                  <a:cubicBezTo>
                    <a:pt x="126" y="111"/>
                    <a:pt x="165" y="126"/>
                    <a:pt x="194" y="129"/>
                  </a:cubicBezTo>
                  <a:cubicBezTo>
                    <a:pt x="189" y="146"/>
                    <a:pt x="189" y="146"/>
                    <a:pt x="189" y="146"/>
                  </a:cubicBezTo>
                  <a:cubicBezTo>
                    <a:pt x="155" y="146"/>
                    <a:pt x="155" y="146"/>
                    <a:pt x="155" y="146"/>
                  </a:cubicBezTo>
                  <a:cubicBezTo>
                    <a:pt x="151" y="146"/>
                    <a:pt x="148" y="149"/>
                    <a:pt x="148" y="152"/>
                  </a:cubicBezTo>
                  <a:cubicBezTo>
                    <a:pt x="148" y="156"/>
                    <a:pt x="151" y="159"/>
                    <a:pt x="155" y="159"/>
                  </a:cubicBezTo>
                  <a:cubicBezTo>
                    <a:pt x="301" y="159"/>
                    <a:pt x="301" y="159"/>
                    <a:pt x="301" y="159"/>
                  </a:cubicBezTo>
                  <a:cubicBezTo>
                    <a:pt x="304" y="159"/>
                    <a:pt x="307" y="156"/>
                    <a:pt x="307" y="152"/>
                  </a:cubicBezTo>
                  <a:cubicBezTo>
                    <a:pt x="307" y="149"/>
                    <a:pt x="304" y="146"/>
                    <a:pt x="301" y="146"/>
                  </a:cubicBezTo>
                  <a:cubicBezTo>
                    <a:pt x="269" y="146"/>
                    <a:pt x="269" y="146"/>
                    <a:pt x="269" y="146"/>
                  </a:cubicBezTo>
                  <a:cubicBezTo>
                    <a:pt x="264" y="130"/>
                    <a:pt x="264" y="130"/>
                    <a:pt x="264" y="130"/>
                  </a:cubicBezTo>
                  <a:cubicBezTo>
                    <a:pt x="293" y="128"/>
                    <a:pt x="333" y="110"/>
                    <a:pt x="333" y="84"/>
                  </a:cubicBezTo>
                  <a:close/>
                  <a:moveTo>
                    <a:pt x="36" y="58"/>
                  </a:moveTo>
                  <a:cubicBezTo>
                    <a:pt x="57" y="62"/>
                    <a:pt x="57" y="62"/>
                    <a:pt x="57" y="62"/>
                  </a:cubicBezTo>
                  <a:cubicBezTo>
                    <a:pt x="52" y="68"/>
                    <a:pt x="45" y="72"/>
                    <a:pt x="36" y="72"/>
                  </a:cubicBezTo>
                  <a:cubicBezTo>
                    <a:pt x="23" y="72"/>
                    <a:pt x="11" y="61"/>
                    <a:pt x="11" y="47"/>
                  </a:cubicBezTo>
                  <a:cubicBezTo>
                    <a:pt x="11" y="33"/>
                    <a:pt x="23" y="22"/>
                    <a:pt x="36" y="22"/>
                  </a:cubicBezTo>
                  <a:cubicBezTo>
                    <a:pt x="45" y="22"/>
                    <a:pt x="53" y="27"/>
                    <a:pt x="58" y="34"/>
                  </a:cubicBezTo>
                  <a:cubicBezTo>
                    <a:pt x="36" y="36"/>
                    <a:pt x="36" y="36"/>
                    <a:pt x="36" y="36"/>
                  </a:cubicBezTo>
                  <a:cubicBezTo>
                    <a:pt x="30" y="37"/>
                    <a:pt x="26" y="40"/>
                    <a:pt x="26" y="46"/>
                  </a:cubicBezTo>
                  <a:cubicBezTo>
                    <a:pt x="26" y="52"/>
                    <a:pt x="31" y="57"/>
                    <a:pt x="36" y="58"/>
                  </a:cubicBezTo>
                  <a:close/>
                  <a:moveTo>
                    <a:pt x="187" y="69"/>
                  </a:moveTo>
                  <a:cubicBezTo>
                    <a:pt x="187" y="87"/>
                    <a:pt x="187" y="87"/>
                    <a:pt x="187" y="87"/>
                  </a:cubicBezTo>
                  <a:cubicBezTo>
                    <a:pt x="170" y="87"/>
                    <a:pt x="170" y="87"/>
                    <a:pt x="170" y="87"/>
                  </a:cubicBezTo>
                  <a:cubicBezTo>
                    <a:pt x="170" y="69"/>
                    <a:pt x="170" y="69"/>
                    <a:pt x="170" y="69"/>
                  </a:cubicBezTo>
                  <a:cubicBezTo>
                    <a:pt x="151" y="69"/>
                    <a:pt x="151" y="69"/>
                    <a:pt x="151" y="69"/>
                  </a:cubicBezTo>
                  <a:cubicBezTo>
                    <a:pt x="151" y="52"/>
                    <a:pt x="151" y="52"/>
                    <a:pt x="151" y="52"/>
                  </a:cubicBezTo>
                  <a:cubicBezTo>
                    <a:pt x="170" y="52"/>
                    <a:pt x="170" y="52"/>
                    <a:pt x="170" y="52"/>
                  </a:cubicBezTo>
                  <a:cubicBezTo>
                    <a:pt x="170" y="34"/>
                    <a:pt x="170" y="34"/>
                    <a:pt x="170" y="34"/>
                  </a:cubicBezTo>
                  <a:cubicBezTo>
                    <a:pt x="187" y="34"/>
                    <a:pt x="187" y="34"/>
                    <a:pt x="187" y="34"/>
                  </a:cubicBezTo>
                  <a:cubicBezTo>
                    <a:pt x="187" y="52"/>
                    <a:pt x="187" y="52"/>
                    <a:pt x="187" y="52"/>
                  </a:cubicBezTo>
                  <a:cubicBezTo>
                    <a:pt x="205" y="52"/>
                    <a:pt x="205" y="52"/>
                    <a:pt x="205" y="52"/>
                  </a:cubicBezTo>
                  <a:cubicBezTo>
                    <a:pt x="205" y="69"/>
                    <a:pt x="205" y="69"/>
                    <a:pt x="205" y="69"/>
                  </a:cubicBezTo>
                  <a:lnTo>
                    <a:pt x="187" y="69"/>
                  </a:lnTo>
                  <a:close/>
                  <a:moveTo>
                    <a:pt x="203" y="146"/>
                  </a:moveTo>
                  <a:cubicBezTo>
                    <a:pt x="207" y="130"/>
                    <a:pt x="207" y="130"/>
                    <a:pt x="207" y="130"/>
                  </a:cubicBezTo>
                  <a:cubicBezTo>
                    <a:pt x="208" y="130"/>
                    <a:pt x="208" y="130"/>
                    <a:pt x="208" y="130"/>
                  </a:cubicBezTo>
                  <a:cubicBezTo>
                    <a:pt x="250" y="130"/>
                    <a:pt x="250" y="130"/>
                    <a:pt x="250" y="130"/>
                  </a:cubicBezTo>
                  <a:cubicBezTo>
                    <a:pt x="255" y="146"/>
                    <a:pt x="255" y="146"/>
                    <a:pt x="255" y="146"/>
                  </a:cubicBezTo>
                  <a:lnTo>
                    <a:pt x="203" y="146"/>
                  </a:lnTo>
                  <a:close/>
                  <a:moveTo>
                    <a:pt x="219" y="8"/>
                  </a:moveTo>
                  <a:cubicBezTo>
                    <a:pt x="270" y="16"/>
                    <a:pt x="314" y="52"/>
                    <a:pt x="324" y="76"/>
                  </a:cubicBezTo>
                  <a:cubicBezTo>
                    <a:pt x="278" y="76"/>
                    <a:pt x="278" y="76"/>
                    <a:pt x="278" y="76"/>
                  </a:cubicBezTo>
                  <a:cubicBezTo>
                    <a:pt x="247" y="76"/>
                    <a:pt x="222" y="47"/>
                    <a:pt x="219" y="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85" name="Freeform 46"/>
            <p:cNvSpPr>
              <a:spLocks/>
            </p:cNvSpPr>
            <p:nvPr/>
          </p:nvSpPr>
          <p:spPr bwMode="auto">
            <a:xfrm>
              <a:off x="8297863" y="2613025"/>
              <a:ext cx="541338" cy="31750"/>
            </a:xfrm>
            <a:custGeom>
              <a:avLst/>
              <a:gdLst>
                <a:gd name="T0" fmla="*/ 129 w 239"/>
                <a:gd name="T1" fmla="*/ 6 h 14"/>
                <a:gd name="T2" fmla="*/ 119 w 239"/>
                <a:gd name="T3" fmla="*/ 0 h 14"/>
                <a:gd name="T4" fmla="*/ 110 w 239"/>
                <a:gd name="T5" fmla="*/ 6 h 14"/>
                <a:gd name="T6" fmla="*/ 0 w 239"/>
                <a:gd name="T7" fmla="*/ 6 h 14"/>
                <a:gd name="T8" fmla="*/ 0 w 239"/>
                <a:gd name="T9" fmla="*/ 14 h 14"/>
                <a:gd name="T10" fmla="*/ 239 w 239"/>
                <a:gd name="T11" fmla="*/ 14 h 14"/>
                <a:gd name="T12" fmla="*/ 239 w 239"/>
                <a:gd name="T13" fmla="*/ 6 h 14"/>
                <a:gd name="T14" fmla="*/ 129 w 239"/>
                <a:gd name="T15" fmla="*/ 6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9" h="14">
                  <a:moveTo>
                    <a:pt x="129" y="6"/>
                  </a:moveTo>
                  <a:cubicBezTo>
                    <a:pt x="127" y="2"/>
                    <a:pt x="124" y="0"/>
                    <a:pt x="119" y="0"/>
                  </a:cubicBezTo>
                  <a:cubicBezTo>
                    <a:pt x="115" y="0"/>
                    <a:pt x="112" y="2"/>
                    <a:pt x="110" y="6"/>
                  </a:cubicBezTo>
                  <a:cubicBezTo>
                    <a:pt x="0" y="6"/>
                    <a:pt x="0" y="6"/>
                    <a:pt x="0" y="6"/>
                  </a:cubicBezTo>
                  <a:cubicBezTo>
                    <a:pt x="0" y="14"/>
                    <a:pt x="0" y="14"/>
                    <a:pt x="0" y="14"/>
                  </a:cubicBezTo>
                  <a:cubicBezTo>
                    <a:pt x="239" y="14"/>
                    <a:pt x="239" y="14"/>
                    <a:pt x="239" y="14"/>
                  </a:cubicBezTo>
                  <a:cubicBezTo>
                    <a:pt x="239" y="6"/>
                    <a:pt x="239" y="6"/>
                    <a:pt x="239" y="6"/>
                  </a:cubicBezTo>
                  <a:lnTo>
                    <a:pt x="129" y="6"/>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86" name="Group 285"/>
          <p:cNvGrpSpPr/>
          <p:nvPr userDrawn="1"/>
        </p:nvGrpSpPr>
        <p:grpSpPr>
          <a:xfrm>
            <a:off x="3520464" y="2861265"/>
            <a:ext cx="521457" cy="252725"/>
            <a:chOff x="12501563" y="1001713"/>
            <a:chExt cx="982663" cy="476250"/>
          </a:xfrm>
          <a:solidFill>
            <a:schemeClr val="tx2"/>
          </a:solidFill>
        </p:grpSpPr>
        <p:sp>
          <p:nvSpPr>
            <p:cNvPr id="287" name="Freeform 43"/>
            <p:cNvSpPr>
              <a:spLocks/>
            </p:cNvSpPr>
            <p:nvPr/>
          </p:nvSpPr>
          <p:spPr bwMode="auto">
            <a:xfrm>
              <a:off x="12601575" y="1431925"/>
              <a:ext cx="682625" cy="17463"/>
            </a:xfrm>
            <a:custGeom>
              <a:avLst/>
              <a:gdLst>
                <a:gd name="T0" fmla="*/ 0 w 235"/>
                <a:gd name="T1" fmla="*/ 0 h 6"/>
                <a:gd name="T2" fmla="*/ 0 w 235"/>
                <a:gd name="T3" fmla="*/ 6 h 6"/>
                <a:gd name="T4" fmla="*/ 235 w 235"/>
                <a:gd name="T5" fmla="*/ 6 h 6"/>
                <a:gd name="T6" fmla="*/ 235 w 235"/>
                <a:gd name="T7" fmla="*/ 0 h 6"/>
                <a:gd name="T8" fmla="*/ 0 w 235"/>
                <a:gd name="T9" fmla="*/ 0 h 6"/>
              </a:gdLst>
              <a:ahLst/>
              <a:cxnLst>
                <a:cxn ang="0">
                  <a:pos x="T0" y="T1"/>
                </a:cxn>
                <a:cxn ang="0">
                  <a:pos x="T2" y="T3"/>
                </a:cxn>
                <a:cxn ang="0">
                  <a:pos x="T4" y="T5"/>
                </a:cxn>
                <a:cxn ang="0">
                  <a:pos x="T6" y="T7"/>
                </a:cxn>
                <a:cxn ang="0">
                  <a:pos x="T8" y="T9"/>
                </a:cxn>
              </a:cxnLst>
              <a:rect l="0" t="0" r="r" b="b"/>
              <a:pathLst>
                <a:path w="235" h="6">
                  <a:moveTo>
                    <a:pt x="0" y="0"/>
                  </a:moveTo>
                  <a:cubicBezTo>
                    <a:pt x="0" y="2"/>
                    <a:pt x="0" y="4"/>
                    <a:pt x="0" y="6"/>
                  </a:cubicBezTo>
                  <a:cubicBezTo>
                    <a:pt x="235" y="6"/>
                    <a:pt x="235" y="6"/>
                    <a:pt x="235" y="6"/>
                  </a:cubicBezTo>
                  <a:cubicBezTo>
                    <a:pt x="235" y="4"/>
                    <a:pt x="235" y="2"/>
                    <a:pt x="235"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8" name="Freeform 44"/>
            <p:cNvSpPr>
              <a:spLocks noEditPoints="1"/>
            </p:cNvSpPr>
            <p:nvPr/>
          </p:nvSpPr>
          <p:spPr bwMode="auto">
            <a:xfrm>
              <a:off x="12603163" y="1116013"/>
              <a:ext cx="684213" cy="315913"/>
            </a:xfrm>
            <a:custGeom>
              <a:avLst/>
              <a:gdLst>
                <a:gd name="T0" fmla="*/ 117 w 235"/>
                <a:gd name="T1" fmla="*/ 0 h 109"/>
                <a:gd name="T2" fmla="*/ 0 w 235"/>
                <a:gd name="T3" fmla="*/ 109 h 109"/>
                <a:gd name="T4" fmla="*/ 235 w 235"/>
                <a:gd name="T5" fmla="*/ 109 h 109"/>
                <a:gd name="T6" fmla="*/ 117 w 235"/>
                <a:gd name="T7" fmla="*/ 0 h 109"/>
                <a:gd name="T8" fmla="*/ 78 w 235"/>
                <a:gd name="T9" fmla="*/ 59 h 109"/>
                <a:gd name="T10" fmla="*/ 65 w 235"/>
                <a:gd name="T11" fmla="*/ 45 h 109"/>
                <a:gd name="T12" fmla="*/ 78 w 235"/>
                <a:gd name="T13" fmla="*/ 32 h 109"/>
                <a:gd name="T14" fmla="*/ 92 w 235"/>
                <a:gd name="T15" fmla="*/ 45 h 109"/>
                <a:gd name="T16" fmla="*/ 78 w 235"/>
                <a:gd name="T17" fmla="*/ 59 h 109"/>
                <a:gd name="T18" fmla="*/ 115 w 235"/>
                <a:gd name="T19" fmla="*/ 59 h 109"/>
                <a:gd name="T20" fmla="*/ 102 w 235"/>
                <a:gd name="T21" fmla="*/ 45 h 109"/>
                <a:gd name="T22" fmla="*/ 115 w 235"/>
                <a:gd name="T23" fmla="*/ 32 h 109"/>
                <a:gd name="T24" fmla="*/ 129 w 235"/>
                <a:gd name="T25" fmla="*/ 45 h 109"/>
                <a:gd name="T26" fmla="*/ 115 w 235"/>
                <a:gd name="T27" fmla="*/ 59 h 109"/>
                <a:gd name="T28" fmla="*/ 152 w 235"/>
                <a:gd name="T29" fmla="*/ 59 h 109"/>
                <a:gd name="T30" fmla="*/ 138 w 235"/>
                <a:gd name="T31" fmla="*/ 45 h 109"/>
                <a:gd name="T32" fmla="*/ 152 w 235"/>
                <a:gd name="T33" fmla="*/ 32 h 109"/>
                <a:gd name="T34" fmla="*/ 166 w 235"/>
                <a:gd name="T35" fmla="*/ 45 h 109"/>
                <a:gd name="T36" fmla="*/ 152 w 235"/>
                <a:gd name="T37" fmla="*/ 5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5" h="109">
                  <a:moveTo>
                    <a:pt x="117" y="0"/>
                  </a:moveTo>
                  <a:cubicBezTo>
                    <a:pt x="39" y="0"/>
                    <a:pt x="0" y="58"/>
                    <a:pt x="0" y="109"/>
                  </a:cubicBezTo>
                  <a:cubicBezTo>
                    <a:pt x="235" y="109"/>
                    <a:pt x="235" y="109"/>
                    <a:pt x="235" y="109"/>
                  </a:cubicBezTo>
                  <a:cubicBezTo>
                    <a:pt x="235" y="58"/>
                    <a:pt x="195" y="0"/>
                    <a:pt x="117" y="0"/>
                  </a:cubicBezTo>
                  <a:close/>
                  <a:moveTo>
                    <a:pt x="78" y="59"/>
                  </a:moveTo>
                  <a:cubicBezTo>
                    <a:pt x="71" y="59"/>
                    <a:pt x="65" y="53"/>
                    <a:pt x="65" y="45"/>
                  </a:cubicBezTo>
                  <a:cubicBezTo>
                    <a:pt x="65" y="38"/>
                    <a:pt x="71" y="32"/>
                    <a:pt x="78" y="32"/>
                  </a:cubicBezTo>
                  <a:cubicBezTo>
                    <a:pt x="86" y="32"/>
                    <a:pt x="92" y="38"/>
                    <a:pt x="92" y="45"/>
                  </a:cubicBezTo>
                  <a:cubicBezTo>
                    <a:pt x="92" y="53"/>
                    <a:pt x="86" y="59"/>
                    <a:pt x="78" y="59"/>
                  </a:cubicBezTo>
                  <a:close/>
                  <a:moveTo>
                    <a:pt x="115" y="59"/>
                  </a:moveTo>
                  <a:cubicBezTo>
                    <a:pt x="108" y="59"/>
                    <a:pt x="102" y="53"/>
                    <a:pt x="102" y="45"/>
                  </a:cubicBezTo>
                  <a:cubicBezTo>
                    <a:pt x="102" y="38"/>
                    <a:pt x="108" y="32"/>
                    <a:pt x="115" y="32"/>
                  </a:cubicBezTo>
                  <a:cubicBezTo>
                    <a:pt x="123" y="32"/>
                    <a:pt x="129" y="38"/>
                    <a:pt x="129" y="45"/>
                  </a:cubicBezTo>
                  <a:cubicBezTo>
                    <a:pt x="129" y="53"/>
                    <a:pt x="123" y="59"/>
                    <a:pt x="115" y="59"/>
                  </a:cubicBezTo>
                  <a:close/>
                  <a:moveTo>
                    <a:pt x="152" y="59"/>
                  </a:moveTo>
                  <a:cubicBezTo>
                    <a:pt x="144" y="59"/>
                    <a:pt x="138" y="53"/>
                    <a:pt x="138" y="45"/>
                  </a:cubicBezTo>
                  <a:cubicBezTo>
                    <a:pt x="138" y="38"/>
                    <a:pt x="144" y="32"/>
                    <a:pt x="152" y="32"/>
                  </a:cubicBezTo>
                  <a:cubicBezTo>
                    <a:pt x="160" y="32"/>
                    <a:pt x="166" y="38"/>
                    <a:pt x="166" y="45"/>
                  </a:cubicBezTo>
                  <a:cubicBezTo>
                    <a:pt x="166" y="53"/>
                    <a:pt x="160" y="59"/>
                    <a:pt x="152"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9" name="Freeform 45"/>
            <p:cNvSpPr>
              <a:spLocks noEditPoints="1"/>
            </p:cNvSpPr>
            <p:nvPr/>
          </p:nvSpPr>
          <p:spPr bwMode="auto">
            <a:xfrm>
              <a:off x="12501563" y="1001713"/>
              <a:ext cx="982663" cy="476250"/>
            </a:xfrm>
            <a:custGeom>
              <a:avLst/>
              <a:gdLst>
                <a:gd name="T0" fmla="*/ 327 w 338"/>
                <a:gd name="T1" fmla="*/ 141 h 164"/>
                <a:gd name="T2" fmla="*/ 291 w 338"/>
                <a:gd name="T3" fmla="*/ 127 h 164"/>
                <a:gd name="T4" fmla="*/ 152 w 338"/>
                <a:gd name="T5" fmla="*/ 0 h 164"/>
                <a:gd name="T6" fmla="*/ 13 w 338"/>
                <a:gd name="T7" fmla="*/ 141 h 164"/>
                <a:gd name="T8" fmla="*/ 12 w 338"/>
                <a:gd name="T9" fmla="*/ 141 h 164"/>
                <a:gd name="T10" fmla="*/ 0 w 338"/>
                <a:gd name="T11" fmla="*/ 152 h 164"/>
                <a:gd name="T12" fmla="*/ 12 w 338"/>
                <a:gd name="T13" fmla="*/ 164 h 164"/>
                <a:gd name="T14" fmla="*/ 12 w 338"/>
                <a:gd name="T15" fmla="*/ 164 h 164"/>
                <a:gd name="T16" fmla="*/ 325 w 338"/>
                <a:gd name="T17" fmla="*/ 164 h 164"/>
                <a:gd name="T18" fmla="*/ 336 w 338"/>
                <a:gd name="T19" fmla="*/ 155 h 164"/>
                <a:gd name="T20" fmla="*/ 327 w 338"/>
                <a:gd name="T21" fmla="*/ 141 h 164"/>
                <a:gd name="T22" fmla="*/ 152 w 338"/>
                <a:gd name="T23" fmla="*/ 18 h 164"/>
                <a:gd name="T24" fmla="*/ 275 w 338"/>
                <a:gd name="T25" fmla="*/ 144 h 164"/>
                <a:gd name="T26" fmla="*/ 30 w 338"/>
                <a:gd name="T27" fmla="*/ 144 h 164"/>
                <a:gd name="T28" fmla="*/ 152 w 338"/>
                <a:gd name="T29" fmla="*/ 18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8" h="164">
                  <a:moveTo>
                    <a:pt x="327" y="141"/>
                  </a:moveTo>
                  <a:cubicBezTo>
                    <a:pt x="291" y="127"/>
                    <a:pt x="291" y="127"/>
                    <a:pt x="291" y="127"/>
                  </a:cubicBezTo>
                  <a:cubicBezTo>
                    <a:pt x="288" y="71"/>
                    <a:pt x="244" y="0"/>
                    <a:pt x="152" y="0"/>
                  </a:cubicBezTo>
                  <a:cubicBezTo>
                    <a:pt x="60" y="0"/>
                    <a:pt x="18" y="69"/>
                    <a:pt x="13" y="141"/>
                  </a:cubicBezTo>
                  <a:cubicBezTo>
                    <a:pt x="12" y="141"/>
                    <a:pt x="12" y="141"/>
                    <a:pt x="12" y="141"/>
                  </a:cubicBezTo>
                  <a:cubicBezTo>
                    <a:pt x="5" y="141"/>
                    <a:pt x="0" y="146"/>
                    <a:pt x="0" y="152"/>
                  </a:cubicBezTo>
                  <a:cubicBezTo>
                    <a:pt x="0" y="159"/>
                    <a:pt x="5" y="164"/>
                    <a:pt x="12" y="164"/>
                  </a:cubicBezTo>
                  <a:cubicBezTo>
                    <a:pt x="12" y="164"/>
                    <a:pt x="12" y="164"/>
                    <a:pt x="12" y="164"/>
                  </a:cubicBezTo>
                  <a:cubicBezTo>
                    <a:pt x="12" y="164"/>
                    <a:pt x="324" y="164"/>
                    <a:pt x="325" y="164"/>
                  </a:cubicBezTo>
                  <a:cubicBezTo>
                    <a:pt x="330" y="164"/>
                    <a:pt x="335" y="160"/>
                    <a:pt x="336" y="155"/>
                  </a:cubicBezTo>
                  <a:cubicBezTo>
                    <a:pt x="338" y="149"/>
                    <a:pt x="333" y="143"/>
                    <a:pt x="327" y="141"/>
                  </a:cubicBezTo>
                  <a:close/>
                  <a:moveTo>
                    <a:pt x="152" y="18"/>
                  </a:moveTo>
                  <a:cubicBezTo>
                    <a:pt x="235" y="18"/>
                    <a:pt x="273" y="83"/>
                    <a:pt x="275" y="144"/>
                  </a:cubicBezTo>
                  <a:cubicBezTo>
                    <a:pt x="30" y="144"/>
                    <a:pt x="30" y="144"/>
                    <a:pt x="30" y="144"/>
                  </a:cubicBezTo>
                  <a:cubicBezTo>
                    <a:pt x="32" y="85"/>
                    <a:pt x="70" y="18"/>
                    <a:pt x="152"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00" name="Group 299"/>
          <p:cNvGrpSpPr/>
          <p:nvPr userDrawn="1"/>
        </p:nvGrpSpPr>
        <p:grpSpPr>
          <a:xfrm>
            <a:off x="3518728" y="4094925"/>
            <a:ext cx="524928" cy="452086"/>
            <a:chOff x="9696450" y="6248400"/>
            <a:chExt cx="720726" cy="620713"/>
          </a:xfrm>
          <a:solidFill>
            <a:schemeClr val="tx2"/>
          </a:solidFill>
        </p:grpSpPr>
        <p:sp>
          <p:nvSpPr>
            <p:cNvPr id="301" name="Freeform 55"/>
            <p:cNvSpPr>
              <a:spLocks noEditPoints="1"/>
            </p:cNvSpPr>
            <p:nvPr/>
          </p:nvSpPr>
          <p:spPr bwMode="auto">
            <a:xfrm>
              <a:off x="10186988" y="6640513"/>
              <a:ext cx="230188" cy="228600"/>
            </a:xfrm>
            <a:custGeom>
              <a:avLst/>
              <a:gdLst>
                <a:gd name="T0" fmla="*/ 74 w 79"/>
                <a:gd name="T1" fmla="*/ 31 h 79"/>
                <a:gd name="T2" fmla="*/ 30 w 79"/>
                <a:gd name="T3" fmla="*/ 5 h 79"/>
                <a:gd name="T4" fmla="*/ 5 w 79"/>
                <a:gd name="T5" fmla="*/ 49 h 79"/>
                <a:gd name="T6" fmla="*/ 49 w 79"/>
                <a:gd name="T7" fmla="*/ 74 h 79"/>
                <a:gd name="T8" fmla="*/ 74 w 79"/>
                <a:gd name="T9" fmla="*/ 31 h 79"/>
                <a:gd name="T10" fmla="*/ 43 w 79"/>
                <a:gd name="T11" fmla="*/ 55 h 79"/>
                <a:gd name="T12" fmla="*/ 25 w 79"/>
                <a:gd name="T13" fmla="*/ 44 h 79"/>
                <a:gd name="T14" fmla="*/ 36 w 79"/>
                <a:gd name="T15" fmla="*/ 25 h 79"/>
                <a:gd name="T16" fmla="*/ 54 w 79"/>
                <a:gd name="T17" fmla="*/ 36 h 79"/>
                <a:gd name="T18" fmla="*/ 43 w 79"/>
                <a:gd name="T19" fmla="*/ 55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 h="79">
                  <a:moveTo>
                    <a:pt x="74" y="31"/>
                  </a:moveTo>
                  <a:cubicBezTo>
                    <a:pt x="69" y="11"/>
                    <a:pt x="49" y="0"/>
                    <a:pt x="30" y="5"/>
                  </a:cubicBezTo>
                  <a:cubicBezTo>
                    <a:pt x="11" y="10"/>
                    <a:pt x="0" y="30"/>
                    <a:pt x="5" y="49"/>
                  </a:cubicBezTo>
                  <a:cubicBezTo>
                    <a:pt x="10" y="68"/>
                    <a:pt x="30" y="79"/>
                    <a:pt x="49" y="74"/>
                  </a:cubicBezTo>
                  <a:cubicBezTo>
                    <a:pt x="68" y="69"/>
                    <a:pt x="79" y="50"/>
                    <a:pt x="74" y="31"/>
                  </a:cubicBezTo>
                  <a:close/>
                  <a:moveTo>
                    <a:pt x="43" y="55"/>
                  </a:moveTo>
                  <a:cubicBezTo>
                    <a:pt x="35" y="57"/>
                    <a:pt x="27" y="52"/>
                    <a:pt x="25" y="44"/>
                  </a:cubicBezTo>
                  <a:cubicBezTo>
                    <a:pt x="23" y="36"/>
                    <a:pt x="27" y="27"/>
                    <a:pt x="36" y="25"/>
                  </a:cubicBezTo>
                  <a:cubicBezTo>
                    <a:pt x="44" y="23"/>
                    <a:pt x="52" y="28"/>
                    <a:pt x="54" y="36"/>
                  </a:cubicBezTo>
                  <a:cubicBezTo>
                    <a:pt x="56" y="44"/>
                    <a:pt x="52" y="52"/>
                    <a:pt x="43"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2" name="Freeform 56"/>
            <p:cNvSpPr>
              <a:spLocks noEditPoints="1"/>
            </p:cNvSpPr>
            <p:nvPr/>
          </p:nvSpPr>
          <p:spPr bwMode="auto">
            <a:xfrm>
              <a:off x="9696450" y="6483350"/>
              <a:ext cx="558800" cy="342900"/>
            </a:xfrm>
            <a:custGeom>
              <a:avLst/>
              <a:gdLst>
                <a:gd name="T0" fmla="*/ 186 w 192"/>
                <a:gd name="T1" fmla="*/ 79 h 118"/>
                <a:gd name="T2" fmla="*/ 186 w 192"/>
                <a:gd name="T3" fmla="*/ 79 h 118"/>
                <a:gd name="T4" fmla="*/ 52 w 192"/>
                <a:gd name="T5" fmla="*/ 1 h 118"/>
                <a:gd name="T6" fmla="*/ 46 w 192"/>
                <a:gd name="T7" fmla="*/ 0 h 118"/>
                <a:gd name="T8" fmla="*/ 15 w 192"/>
                <a:gd name="T9" fmla="*/ 0 h 118"/>
                <a:gd name="T10" fmla="*/ 0 w 192"/>
                <a:gd name="T11" fmla="*/ 15 h 118"/>
                <a:gd name="T12" fmla="*/ 15 w 192"/>
                <a:gd name="T13" fmla="*/ 29 h 118"/>
                <a:gd name="T14" fmla="*/ 27 w 192"/>
                <a:gd name="T15" fmla="*/ 23 h 118"/>
                <a:gd name="T16" fmla="*/ 43 w 192"/>
                <a:gd name="T17" fmla="*/ 22 h 118"/>
                <a:gd name="T18" fmla="*/ 80 w 192"/>
                <a:gd name="T19" fmla="*/ 44 h 118"/>
                <a:gd name="T20" fmla="*/ 85 w 192"/>
                <a:gd name="T21" fmla="*/ 96 h 118"/>
                <a:gd name="T22" fmla="*/ 109 w 192"/>
                <a:gd name="T23" fmla="*/ 118 h 118"/>
                <a:gd name="T24" fmla="*/ 111 w 192"/>
                <a:gd name="T25" fmla="*/ 118 h 118"/>
                <a:gd name="T26" fmla="*/ 139 w 192"/>
                <a:gd name="T27" fmla="*/ 96 h 118"/>
                <a:gd name="T28" fmla="*/ 143 w 192"/>
                <a:gd name="T29" fmla="*/ 80 h 118"/>
                <a:gd name="T30" fmla="*/ 174 w 192"/>
                <a:gd name="T31" fmla="*/ 98 h 118"/>
                <a:gd name="T32" fmla="*/ 189 w 192"/>
                <a:gd name="T33" fmla="*/ 94 h 118"/>
                <a:gd name="T34" fmla="*/ 186 w 192"/>
                <a:gd name="T35" fmla="*/ 79 h 118"/>
                <a:gd name="T36" fmla="*/ 123 w 192"/>
                <a:gd name="T37" fmla="*/ 93 h 118"/>
                <a:gd name="T38" fmla="*/ 111 w 192"/>
                <a:gd name="T39" fmla="*/ 102 h 118"/>
                <a:gd name="T40" fmla="*/ 109 w 192"/>
                <a:gd name="T41" fmla="*/ 102 h 118"/>
                <a:gd name="T42" fmla="*/ 105 w 192"/>
                <a:gd name="T43" fmla="*/ 101 h 118"/>
                <a:gd name="T44" fmla="*/ 105 w 192"/>
                <a:gd name="T45" fmla="*/ 101 h 118"/>
                <a:gd name="T46" fmla="*/ 101 w 192"/>
                <a:gd name="T47" fmla="*/ 95 h 118"/>
                <a:gd name="T48" fmla="*/ 97 w 192"/>
                <a:gd name="T49" fmla="*/ 53 h 118"/>
                <a:gd name="T50" fmla="*/ 128 w 192"/>
                <a:gd name="T51" fmla="*/ 71 h 118"/>
                <a:gd name="T52" fmla="*/ 123 w 192"/>
                <a:gd name="T53" fmla="*/ 93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2" h="118">
                  <a:moveTo>
                    <a:pt x="186" y="79"/>
                  </a:moveTo>
                  <a:cubicBezTo>
                    <a:pt x="186" y="79"/>
                    <a:pt x="186" y="79"/>
                    <a:pt x="186" y="79"/>
                  </a:cubicBezTo>
                  <a:cubicBezTo>
                    <a:pt x="52" y="1"/>
                    <a:pt x="52" y="1"/>
                    <a:pt x="52" y="1"/>
                  </a:cubicBezTo>
                  <a:cubicBezTo>
                    <a:pt x="51" y="1"/>
                    <a:pt x="49" y="0"/>
                    <a:pt x="46" y="0"/>
                  </a:cubicBezTo>
                  <a:cubicBezTo>
                    <a:pt x="15" y="0"/>
                    <a:pt x="15" y="0"/>
                    <a:pt x="15" y="0"/>
                  </a:cubicBezTo>
                  <a:cubicBezTo>
                    <a:pt x="7" y="0"/>
                    <a:pt x="0" y="7"/>
                    <a:pt x="0" y="15"/>
                  </a:cubicBezTo>
                  <a:cubicBezTo>
                    <a:pt x="0" y="23"/>
                    <a:pt x="7" y="29"/>
                    <a:pt x="15" y="29"/>
                  </a:cubicBezTo>
                  <a:cubicBezTo>
                    <a:pt x="20" y="29"/>
                    <a:pt x="24" y="27"/>
                    <a:pt x="27" y="23"/>
                  </a:cubicBezTo>
                  <a:cubicBezTo>
                    <a:pt x="43" y="22"/>
                    <a:pt x="43" y="22"/>
                    <a:pt x="43" y="22"/>
                  </a:cubicBezTo>
                  <a:cubicBezTo>
                    <a:pt x="80" y="44"/>
                    <a:pt x="80" y="44"/>
                    <a:pt x="80" y="44"/>
                  </a:cubicBezTo>
                  <a:cubicBezTo>
                    <a:pt x="85" y="96"/>
                    <a:pt x="85" y="96"/>
                    <a:pt x="85" y="96"/>
                  </a:cubicBezTo>
                  <a:cubicBezTo>
                    <a:pt x="86" y="108"/>
                    <a:pt x="97" y="118"/>
                    <a:pt x="109" y="118"/>
                  </a:cubicBezTo>
                  <a:cubicBezTo>
                    <a:pt x="111" y="118"/>
                    <a:pt x="111" y="118"/>
                    <a:pt x="111" y="118"/>
                  </a:cubicBezTo>
                  <a:cubicBezTo>
                    <a:pt x="124" y="118"/>
                    <a:pt x="136" y="108"/>
                    <a:pt x="139" y="96"/>
                  </a:cubicBezTo>
                  <a:cubicBezTo>
                    <a:pt x="143" y="80"/>
                    <a:pt x="143" y="80"/>
                    <a:pt x="143" y="80"/>
                  </a:cubicBezTo>
                  <a:cubicBezTo>
                    <a:pt x="174" y="98"/>
                    <a:pt x="174" y="98"/>
                    <a:pt x="174" y="98"/>
                  </a:cubicBezTo>
                  <a:cubicBezTo>
                    <a:pt x="179" y="101"/>
                    <a:pt x="186" y="99"/>
                    <a:pt x="189" y="94"/>
                  </a:cubicBezTo>
                  <a:cubicBezTo>
                    <a:pt x="192" y="88"/>
                    <a:pt x="191" y="82"/>
                    <a:pt x="186" y="79"/>
                  </a:cubicBezTo>
                  <a:close/>
                  <a:moveTo>
                    <a:pt x="123" y="93"/>
                  </a:moveTo>
                  <a:cubicBezTo>
                    <a:pt x="122" y="98"/>
                    <a:pt x="116" y="102"/>
                    <a:pt x="111" y="102"/>
                  </a:cubicBezTo>
                  <a:cubicBezTo>
                    <a:pt x="109" y="102"/>
                    <a:pt x="109" y="102"/>
                    <a:pt x="109" y="102"/>
                  </a:cubicBezTo>
                  <a:cubicBezTo>
                    <a:pt x="107" y="102"/>
                    <a:pt x="106" y="102"/>
                    <a:pt x="105" y="101"/>
                  </a:cubicBezTo>
                  <a:cubicBezTo>
                    <a:pt x="105" y="101"/>
                    <a:pt x="105" y="101"/>
                    <a:pt x="105" y="101"/>
                  </a:cubicBezTo>
                  <a:cubicBezTo>
                    <a:pt x="103" y="100"/>
                    <a:pt x="101" y="97"/>
                    <a:pt x="101" y="95"/>
                  </a:cubicBezTo>
                  <a:cubicBezTo>
                    <a:pt x="97" y="53"/>
                    <a:pt x="97" y="53"/>
                    <a:pt x="97" y="53"/>
                  </a:cubicBezTo>
                  <a:cubicBezTo>
                    <a:pt x="128" y="71"/>
                    <a:pt x="128" y="71"/>
                    <a:pt x="128" y="71"/>
                  </a:cubicBezTo>
                  <a:lnTo>
                    <a:pt x="123"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3" name="Freeform 57"/>
            <p:cNvSpPr>
              <a:spLocks/>
            </p:cNvSpPr>
            <p:nvPr/>
          </p:nvSpPr>
          <p:spPr bwMode="auto">
            <a:xfrm>
              <a:off x="9909175" y="6413500"/>
              <a:ext cx="490538" cy="231775"/>
            </a:xfrm>
            <a:custGeom>
              <a:avLst/>
              <a:gdLst>
                <a:gd name="T0" fmla="*/ 161 w 169"/>
                <a:gd name="T1" fmla="*/ 0 h 80"/>
                <a:gd name="T2" fmla="*/ 8 w 169"/>
                <a:gd name="T3" fmla="*/ 0 h 80"/>
                <a:gd name="T4" fmla="*/ 0 w 169"/>
                <a:gd name="T5" fmla="*/ 8 h 80"/>
                <a:gd name="T6" fmla="*/ 8 w 169"/>
                <a:gd name="T7" fmla="*/ 16 h 80"/>
                <a:gd name="T8" fmla="*/ 8 w 169"/>
                <a:gd name="T9" fmla="*/ 24 h 80"/>
                <a:gd name="T10" fmla="*/ 105 w 169"/>
                <a:gd name="T11" fmla="*/ 80 h 80"/>
                <a:gd name="T12" fmla="*/ 161 w 169"/>
                <a:gd name="T13" fmla="*/ 16 h 80"/>
                <a:gd name="T14" fmla="*/ 169 w 169"/>
                <a:gd name="T15" fmla="*/ 8 h 80"/>
                <a:gd name="T16" fmla="*/ 161 w 169"/>
                <a:gd name="T17"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80">
                  <a:moveTo>
                    <a:pt x="161" y="0"/>
                  </a:moveTo>
                  <a:cubicBezTo>
                    <a:pt x="8" y="0"/>
                    <a:pt x="8" y="0"/>
                    <a:pt x="8" y="0"/>
                  </a:cubicBezTo>
                  <a:cubicBezTo>
                    <a:pt x="3" y="0"/>
                    <a:pt x="0" y="4"/>
                    <a:pt x="0" y="8"/>
                  </a:cubicBezTo>
                  <a:cubicBezTo>
                    <a:pt x="0" y="12"/>
                    <a:pt x="3" y="16"/>
                    <a:pt x="8" y="16"/>
                  </a:cubicBezTo>
                  <a:cubicBezTo>
                    <a:pt x="8" y="24"/>
                    <a:pt x="8" y="24"/>
                    <a:pt x="8" y="24"/>
                  </a:cubicBezTo>
                  <a:cubicBezTo>
                    <a:pt x="105" y="80"/>
                    <a:pt x="105" y="80"/>
                    <a:pt x="105" y="80"/>
                  </a:cubicBezTo>
                  <a:cubicBezTo>
                    <a:pt x="161" y="16"/>
                    <a:pt x="161" y="16"/>
                    <a:pt x="161" y="16"/>
                  </a:cubicBezTo>
                  <a:cubicBezTo>
                    <a:pt x="165" y="16"/>
                    <a:pt x="169" y="12"/>
                    <a:pt x="169" y="8"/>
                  </a:cubicBezTo>
                  <a:cubicBezTo>
                    <a:pt x="169" y="4"/>
                    <a:pt x="165" y="0"/>
                    <a:pt x="16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4" name="Freeform 58"/>
            <p:cNvSpPr>
              <a:spLocks/>
            </p:cNvSpPr>
            <p:nvPr/>
          </p:nvSpPr>
          <p:spPr bwMode="auto">
            <a:xfrm>
              <a:off x="10015538" y="6248400"/>
              <a:ext cx="311150" cy="119063"/>
            </a:xfrm>
            <a:custGeom>
              <a:avLst/>
              <a:gdLst>
                <a:gd name="T0" fmla="*/ 99 w 107"/>
                <a:gd name="T1" fmla="*/ 41 h 41"/>
                <a:gd name="T2" fmla="*/ 73 w 107"/>
                <a:gd name="T3" fmla="*/ 12 h 41"/>
                <a:gd name="T4" fmla="*/ 23 w 107"/>
                <a:gd name="T5" fmla="*/ 21 h 41"/>
                <a:gd name="T6" fmla="*/ 0 w 107"/>
                <a:gd name="T7" fmla="*/ 41 h 41"/>
                <a:gd name="T8" fmla="*/ 99 w 107"/>
                <a:gd name="T9" fmla="*/ 41 h 41"/>
              </a:gdLst>
              <a:ahLst/>
              <a:cxnLst>
                <a:cxn ang="0">
                  <a:pos x="T0" y="T1"/>
                </a:cxn>
                <a:cxn ang="0">
                  <a:pos x="T2" y="T3"/>
                </a:cxn>
                <a:cxn ang="0">
                  <a:pos x="T4" y="T5"/>
                </a:cxn>
                <a:cxn ang="0">
                  <a:pos x="T6" y="T7"/>
                </a:cxn>
                <a:cxn ang="0">
                  <a:pos x="T8" y="T9"/>
                </a:cxn>
              </a:cxnLst>
              <a:rect l="0" t="0" r="r" b="b"/>
              <a:pathLst>
                <a:path w="107" h="41">
                  <a:moveTo>
                    <a:pt x="99" y="41"/>
                  </a:moveTo>
                  <a:cubicBezTo>
                    <a:pt x="107" y="27"/>
                    <a:pt x="80" y="22"/>
                    <a:pt x="73" y="12"/>
                  </a:cubicBezTo>
                  <a:cubicBezTo>
                    <a:pt x="64" y="0"/>
                    <a:pt x="54" y="32"/>
                    <a:pt x="23" y="21"/>
                  </a:cubicBezTo>
                  <a:cubicBezTo>
                    <a:pt x="5" y="14"/>
                    <a:pt x="1" y="33"/>
                    <a:pt x="0" y="41"/>
                  </a:cubicBezTo>
                  <a:lnTo>
                    <a:pt x="99"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09" name="Group 308"/>
          <p:cNvGrpSpPr/>
          <p:nvPr userDrawn="1"/>
        </p:nvGrpSpPr>
        <p:grpSpPr>
          <a:xfrm>
            <a:off x="3505941" y="2164731"/>
            <a:ext cx="550503" cy="391516"/>
            <a:chOff x="12623800" y="1978025"/>
            <a:chExt cx="808038" cy="574676"/>
          </a:xfrm>
          <a:solidFill>
            <a:schemeClr val="tx2"/>
          </a:solidFill>
        </p:grpSpPr>
        <p:sp>
          <p:nvSpPr>
            <p:cNvPr id="310" name="Freeform 64"/>
            <p:cNvSpPr>
              <a:spLocks/>
            </p:cNvSpPr>
            <p:nvPr/>
          </p:nvSpPr>
          <p:spPr bwMode="auto">
            <a:xfrm>
              <a:off x="13203238" y="2044700"/>
              <a:ext cx="228600" cy="436563"/>
            </a:xfrm>
            <a:custGeom>
              <a:avLst/>
              <a:gdLst>
                <a:gd name="T0" fmla="*/ 7 w 79"/>
                <a:gd name="T1" fmla="*/ 150 h 150"/>
                <a:gd name="T2" fmla="*/ 69 w 79"/>
                <a:gd name="T3" fmla="*/ 143 h 150"/>
                <a:gd name="T4" fmla="*/ 24 w 79"/>
                <a:gd name="T5" fmla="*/ 134 h 150"/>
                <a:gd name="T6" fmla="*/ 12 w 79"/>
                <a:gd name="T7" fmla="*/ 7 h 150"/>
                <a:gd name="T8" fmla="*/ 6 w 79"/>
                <a:gd name="T9" fmla="*/ 0 h 150"/>
                <a:gd name="T10" fmla="*/ 0 w 79"/>
                <a:gd name="T11" fmla="*/ 6 h 150"/>
                <a:gd name="T12" fmla="*/ 0 w 79"/>
                <a:gd name="T13" fmla="*/ 143 h 150"/>
                <a:gd name="T14" fmla="*/ 7 w 7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150">
                  <a:moveTo>
                    <a:pt x="7" y="150"/>
                  </a:moveTo>
                  <a:cubicBezTo>
                    <a:pt x="31" y="150"/>
                    <a:pt x="79" y="147"/>
                    <a:pt x="69" y="143"/>
                  </a:cubicBezTo>
                  <a:cubicBezTo>
                    <a:pt x="55" y="137"/>
                    <a:pt x="24" y="134"/>
                    <a:pt x="24" y="134"/>
                  </a:cubicBezTo>
                  <a:cubicBezTo>
                    <a:pt x="12" y="7"/>
                    <a:pt x="12" y="7"/>
                    <a:pt x="12" y="7"/>
                  </a:cubicBezTo>
                  <a:cubicBezTo>
                    <a:pt x="13" y="4"/>
                    <a:pt x="10" y="1"/>
                    <a:pt x="6" y="0"/>
                  </a:cubicBezTo>
                  <a:cubicBezTo>
                    <a:pt x="3" y="0"/>
                    <a:pt x="0" y="3"/>
                    <a:pt x="0" y="6"/>
                  </a:cubicBezTo>
                  <a:cubicBezTo>
                    <a:pt x="0" y="143"/>
                    <a:pt x="0" y="143"/>
                    <a:pt x="0" y="143"/>
                  </a:cubicBezTo>
                  <a:cubicBezTo>
                    <a:pt x="0" y="148"/>
                    <a:pt x="5" y="150"/>
                    <a:pt x="7" y="1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1" name="Freeform 65"/>
            <p:cNvSpPr>
              <a:spLocks noEditPoints="1"/>
            </p:cNvSpPr>
            <p:nvPr/>
          </p:nvSpPr>
          <p:spPr bwMode="auto">
            <a:xfrm>
              <a:off x="12969875" y="2335213"/>
              <a:ext cx="217488" cy="217488"/>
            </a:xfrm>
            <a:custGeom>
              <a:avLst/>
              <a:gdLst>
                <a:gd name="T0" fmla="*/ 70 w 75"/>
                <a:gd name="T1" fmla="*/ 29 h 75"/>
                <a:gd name="T2" fmla="*/ 28 w 75"/>
                <a:gd name="T3" fmla="*/ 5 h 75"/>
                <a:gd name="T4" fmla="*/ 4 w 75"/>
                <a:gd name="T5" fmla="*/ 47 h 75"/>
                <a:gd name="T6" fmla="*/ 46 w 75"/>
                <a:gd name="T7" fmla="*/ 70 h 75"/>
                <a:gd name="T8" fmla="*/ 70 w 75"/>
                <a:gd name="T9" fmla="*/ 29 h 75"/>
                <a:gd name="T10" fmla="*/ 42 w 75"/>
                <a:gd name="T11" fmla="*/ 55 h 75"/>
                <a:gd name="T12" fmla="*/ 37 w 75"/>
                <a:gd name="T13" fmla="*/ 56 h 75"/>
                <a:gd name="T14" fmla="*/ 37 w 75"/>
                <a:gd name="T15" fmla="*/ 56 h 75"/>
                <a:gd name="T16" fmla="*/ 20 w 75"/>
                <a:gd name="T17" fmla="*/ 42 h 75"/>
                <a:gd name="T18" fmla="*/ 32 w 75"/>
                <a:gd name="T19" fmla="*/ 20 h 75"/>
                <a:gd name="T20" fmla="*/ 37 w 75"/>
                <a:gd name="T21" fmla="*/ 20 h 75"/>
                <a:gd name="T22" fmla="*/ 55 w 75"/>
                <a:gd name="T23" fmla="*/ 33 h 75"/>
                <a:gd name="T24" fmla="*/ 42 w 75"/>
                <a:gd name="T25" fmla="*/ 5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 h="75">
                  <a:moveTo>
                    <a:pt x="70" y="29"/>
                  </a:moveTo>
                  <a:cubicBezTo>
                    <a:pt x="65" y="11"/>
                    <a:pt x="46" y="0"/>
                    <a:pt x="28" y="5"/>
                  </a:cubicBezTo>
                  <a:cubicBezTo>
                    <a:pt x="10" y="10"/>
                    <a:pt x="0" y="29"/>
                    <a:pt x="4" y="47"/>
                  </a:cubicBezTo>
                  <a:cubicBezTo>
                    <a:pt x="9" y="65"/>
                    <a:pt x="28" y="75"/>
                    <a:pt x="46" y="70"/>
                  </a:cubicBezTo>
                  <a:cubicBezTo>
                    <a:pt x="64" y="66"/>
                    <a:pt x="75" y="47"/>
                    <a:pt x="70" y="29"/>
                  </a:cubicBezTo>
                  <a:close/>
                  <a:moveTo>
                    <a:pt x="42" y="55"/>
                  </a:moveTo>
                  <a:cubicBezTo>
                    <a:pt x="40" y="56"/>
                    <a:pt x="39" y="56"/>
                    <a:pt x="37" y="56"/>
                  </a:cubicBezTo>
                  <a:cubicBezTo>
                    <a:pt x="37" y="56"/>
                    <a:pt x="37" y="56"/>
                    <a:pt x="37" y="56"/>
                  </a:cubicBezTo>
                  <a:cubicBezTo>
                    <a:pt x="29" y="56"/>
                    <a:pt x="22" y="50"/>
                    <a:pt x="20" y="42"/>
                  </a:cubicBezTo>
                  <a:cubicBezTo>
                    <a:pt x="17" y="33"/>
                    <a:pt x="23" y="23"/>
                    <a:pt x="32" y="20"/>
                  </a:cubicBezTo>
                  <a:cubicBezTo>
                    <a:pt x="34" y="20"/>
                    <a:pt x="36" y="20"/>
                    <a:pt x="37" y="20"/>
                  </a:cubicBezTo>
                  <a:cubicBezTo>
                    <a:pt x="45" y="20"/>
                    <a:pt x="52" y="25"/>
                    <a:pt x="55" y="33"/>
                  </a:cubicBezTo>
                  <a:cubicBezTo>
                    <a:pt x="57" y="43"/>
                    <a:pt x="51" y="53"/>
                    <a:pt x="42"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2" name="Freeform 66"/>
            <p:cNvSpPr>
              <a:spLocks noEditPoints="1"/>
            </p:cNvSpPr>
            <p:nvPr/>
          </p:nvSpPr>
          <p:spPr bwMode="auto">
            <a:xfrm>
              <a:off x="12668250" y="2381250"/>
              <a:ext cx="168275" cy="168275"/>
            </a:xfrm>
            <a:custGeom>
              <a:avLst/>
              <a:gdLst>
                <a:gd name="T0" fmla="*/ 54 w 58"/>
                <a:gd name="T1" fmla="*/ 23 h 58"/>
                <a:gd name="T2" fmla="*/ 22 w 58"/>
                <a:gd name="T3" fmla="*/ 4 h 58"/>
                <a:gd name="T4" fmla="*/ 3 w 58"/>
                <a:gd name="T5" fmla="*/ 36 h 58"/>
                <a:gd name="T6" fmla="*/ 36 w 58"/>
                <a:gd name="T7" fmla="*/ 55 h 58"/>
                <a:gd name="T8" fmla="*/ 54 w 58"/>
                <a:gd name="T9" fmla="*/ 23 h 58"/>
                <a:gd name="T10" fmla="*/ 38 w 58"/>
                <a:gd name="T11" fmla="*/ 35 h 58"/>
                <a:gd name="T12" fmla="*/ 31 w 58"/>
                <a:gd name="T13" fmla="*/ 39 h 58"/>
                <a:gd name="T14" fmla="*/ 29 w 58"/>
                <a:gd name="T15" fmla="*/ 40 h 58"/>
                <a:gd name="T16" fmla="*/ 19 w 58"/>
                <a:gd name="T17" fmla="*/ 32 h 58"/>
                <a:gd name="T18" fmla="*/ 26 w 58"/>
                <a:gd name="T19" fmla="*/ 19 h 58"/>
                <a:gd name="T20" fmla="*/ 29 w 58"/>
                <a:gd name="T21" fmla="*/ 19 h 58"/>
                <a:gd name="T22" fmla="*/ 39 w 58"/>
                <a:gd name="T23" fmla="*/ 27 h 58"/>
                <a:gd name="T24" fmla="*/ 38 w 58"/>
                <a:gd name="T25" fmla="*/ 35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 h="58">
                  <a:moveTo>
                    <a:pt x="54" y="23"/>
                  </a:moveTo>
                  <a:cubicBezTo>
                    <a:pt x="50" y="9"/>
                    <a:pt x="36" y="0"/>
                    <a:pt x="22" y="4"/>
                  </a:cubicBezTo>
                  <a:cubicBezTo>
                    <a:pt x="8" y="8"/>
                    <a:pt x="0" y="22"/>
                    <a:pt x="3" y="36"/>
                  </a:cubicBezTo>
                  <a:cubicBezTo>
                    <a:pt x="7" y="50"/>
                    <a:pt x="22" y="58"/>
                    <a:pt x="36" y="55"/>
                  </a:cubicBezTo>
                  <a:cubicBezTo>
                    <a:pt x="49" y="51"/>
                    <a:pt x="58" y="37"/>
                    <a:pt x="54" y="23"/>
                  </a:cubicBezTo>
                  <a:close/>
                  <a:moveTo>
                    <a:pt x="38" y="35"/>
                  </a:moveTo>
                  <a:cubicBezTo>
                    <a:pt x="36" y="37"/>
                    <a:pt x="34" y="39"/>
                    <a:pt x="31" y="39"/>
                  </a:cubicBezTo>
                  <a:cubicBezTo>
                    <a:pt x="31" y="40"/>
                    <a:pt x="30" y="40"/>
                    <a:pt x="29" y="40"/>
                  </a:cubicBezTo>
                  <a:cubicBezTo>
                    <a:pt x="24" y="40"/>
                    <a:pt x="20" y="37"/>
                    <a:pt x="19" y="32"/>
                  </a:cubicBezTo>
                  <a:cubicBezTo>
                    <a:pt x="17" y="27"/>
                    <a:pt x="20" y="21"/>
                    <a:pt x="26" y="19"/>
                  </a:cubicBezTo>
                  <a:cubicBezTo>
                    <a:pt x="27" y="19"/>
                    <a:pt x="28" y="19"/>
                    <a:pt x="29" y="19"/>
                  </a:cubicBezTo>
                  <a:cubicBezTo>
                    <a:pt x="33" y="19"/>
                    <a:pt x="38" y="22"/>
                    <a:pt x="39" y="27"/>
                  </a:cubicBezTo>
                  <a:cubicBezTo>
                    <a:pt x="40" y="29"/>
                    <a:pt x="39" y="32"/>
                    <a:pt x="38"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 name="Freeform 67"/>
            <p:cNvSpPr>
              <a:spLocks noEditPoints="1"/>
            </p:cNvSpPr>
            <p:nvPr/>
          </p:nvSpPr>
          <p:spPr bwMode="auto">
            <a:xfrm>
              <a:off x="12623800" y="1978025"/>
              <a:ext cx="523875" cy="490538"/>
            </a:xfrm>
            <a:custGeom>
              <a:avLst/>
              <a:gdLst>
                <a:gd name="T0" fmla="*/ 151 w 180"/>
                <a:gd name="T1" fmla="*/ 6 h 169"/>
                <a:gd name="T2" fmla="*/ 144 w 180"/>
                <a:gd name="T3" fmla="*/ 0 h 169"/>
                <a:gd name="T4" fmla="*/ 59 w 180"/>
                <a:gd name="T5" fmla="*/ 0 h 169"/>
                <a:gd name="T6" fmla="*/ 53 w 180"/>
                <a:gd name="T7" fmla="*/ 6 h 169"/>
                <a:gd name="T8" fmla="*/ 53 w 180"/>
                <a:gd name="T9" fmla="*/ 85 h 169"/>
                <a:gd name="T10" fmla="*/ 26 w 180"/>
                <a:gd name="T11" fmla="*/ 85 h 169"/>
                <a:gd name="T12" fmla="*/ 7 w 180"/>
                <a:gd name="T13" fmla="*/ 148 h 169"/>
                <a:gd name="T14" fmla="*/ 33 w 180"/>
                <a:gd name="T15" fmla="*/ 128 h 169"/>
                <a:gd name="T16" fmla="*/ 44 w 180"/>
                <a:gd name="T17" fmla="*/ 126 h 169"/>
                <a:gd name="T18" fmla="*/ 84 w 180"/>
                <a:gd name="T19" fmla="*/ 158 h 169"/>
                <a:gd name="T20" fmla="*/ 86 w 180"/>
                <a:gd name="T21" fmla="*/ 169 h 169"/>
                <a:gd name="T22" fmla="*/ 107 w 180"/>
                <a:gd name="T23" fmla="*/ 169 h 169"/>
                <a:gd name="T24" fmla="*/ 143 w 180"/>
                <a:gd name="T25" fmla="*/ 113 h 169"/>
                <a:gd name="T26" fmla="*/ 156 w 180"/>
                <a:gd name="T27" fmla="*/ 111 h 169"/>
                <a:gd name="T28" fmla="*/ 180 w 180"/>
                <a:gd name="T29" fmla="*/ 117 h 169"/>
                <a:gd name="T30" fmla="*/ 151 w 180"/>
                <a:gd name="T31" fmla="*/ 6 h 169"/>
                <a:gd name="T32" fmla="*/ 154 w 180"/>
                <a:gd name="T33" fmla="*/ 97 h 169"/>
                <a:gd name="T34" fmla="*/ 113 w 180"/>
                <a:gd name="T35" fmla="*/ 112 h 169"/>
                <a:gd name="T36" fmla="*/ 90 w 180"/>
                <a:gd name="T37" fmla="*/ 112 h 169"/>
                <a:gd name="T38" fmla="*/ 68 w 180"/>
                <a:gd name="T39" fmla="*/ 76 h 169"/>
                <a:gd name="T40" fmla="*/ 68 w 180"/>
                <a:gd name="T41" fmla="*/ 21 h 169"/>
                <a:gd name="T42" fmla="*/ 74 w 180"/>
                <a:gd name="T43" fmla="*/ 15 h 169"/>
                <a:gd name="T44" fmla="*/ 132 w 180"/>
                <a:gd name="T45" fmla="*/ 15 h 169"/>
                <a:gd name="T46" fmla="*/ 139 w 180"/>
                <a:gd name="T47" fmla="*/ 21 h 169"/>
                <a:gd name="T48" fmla="*/ 158 w 180"/>
                <a:gd name="T49" fmla="*/ 92 h 169"/>
                <a:gd name="T50" fmla="*/ 154 w 180"/>
                <a:gd name="T51" fmla="*/ 97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0" h="169">
                  <a:moveTo>
                    <a:pt x="151" y="6"/>
                  </a:moveTo>
                  <a:cubicBezTo>
                    <a:pt x="151" y="2"/>
                    <a:pt x="147" y="0"/>
                    <a:pt x="144" y="0"/>
                  </a:cubicBezTo>
                  <a:cubicBezTo>
                    <a:pt x="59" y="0"/>
                    <a:pt x="59" y="0"/>
                    <a:pt x="59" y="0"/>
                  </a:cubicBezTo>
                  <a:cubicBezTo>
                    <a:pt x="56" y="0"/>
                    <a:pt x="53" y="3"/>
                    <a:pt x="53" y="6"/>
                  </a:cubicBezTo>
                  <a:cubicBezTo>
                    <a:pt x="53" y="85"/>
                    <a:pt x="53" y="85"/>
                    <a:pt x="53" y="85"/>
                  </a:cubicBezTo>
                  <a:cubicBezTo>
                    <a:pt x="26" y="85"/>
                    <a:pt x="26" y="85"/>
                    <a:pt x="26" y="85"/>
                  </a:cubicBezTo>
                  <a:cubicBezTo>
                    <a:pt x="10" y="85"/>
                    <a:pt x="0" y="124"/>
                    <a:pt x="7" y="148"/>
                  </a:cubicBezTo>
                  <a:cubicBezTo>
                    <a:pt x="13" y="138"/>
                    <a:pt x="22" y="131"/>
                    <a:pt x="33" y="128"/>
                  </a:cubicBezTo>
                  <a:cubicBezTo>
                    <a:pt x="36" y="127"/>
                    <a:pt x="40" y="126"/>
                    <a:pt x="44" y="126"/>
                  </a:cubicBezTo>
                  <a:cubicBezTo>
                    <a:pt x="63" y="126"/>
                    <a:pt x="79" y="139"/>
                    <a:pt x="84" y="158"/>
                  </a:cubicBezTo>
                  <a:cubicBezTo>
                    <a:pt x="85" y="161"/>
                    <a:pt x="86" y="165"/>
                    <a:pt x="86" y="169"/>
                  </a:cubicBezTo>
                  <a:cubicBezTo>
                    <a:pt x="107" y="169"/>
                    <a:pt x="107" y="169"/>
                    <a:pt x="107" y="169"/>
                  </a:cubicBezTo>
                  <a:cubicBezTo>
                    <a:pt x="103" y="144"/>
                    <a:pt x="118" y="120"/>
                    <a:pt x="143" y="113"/>
                  </a:cubicBezTo>
                  <a:cubicBezTo>
                    <a:pt x="147" y="112"/>
                    <a:pt x="152" y="111"/>
                    <a:pt x="156" y="111"/>
                  </a:cubicBezTo>
                  <a:cubicBezTo>
                    <a:pt x="165" y="111"/>
                    <a:pt x="173" y="113"/>
                    <a:pt x="180" y="117"/>
                  </a:cubicBezTo>
                  <a:lnTo>
                    <a:pt x="151" y="6"/>
                  </a:lnTo>
                  <a:close/>
                  <a:moveTo>
                    <a:pt x="154" y="97"/>
                  </a:moveTo>
                  <a:cubicBezTo>
                    <a:pt x="126" y="97"/>
                    <a:pt x="113" y="112"/>
                    <a:pt x="113" y="112"/>
                  </a:cubicBezTo>
                  <a:cubicBezTo>
                    <a:pt x="90" y="112"/>
                    <a:pt x="90" y="112"/>
                    <a:pt x="90" y="112"/>
                  </a:cubicBezTo>
                  <a:cubicBezTo>
                    <a:pt x="68" y="76"/>
                    <a:pt x="68" y="76"/>
                    <a:pt x="68" y="76"/>
                  </a:cubicBezTo>
                  <a:cubicBezTo>
                    <a:pt x="68" y="21"/>
                    <a:pt x="68" y="21"/>
                    <a:pt x="68" y="21"/>
                  </a:cubicBezTo>
                  <a:cubicBezTo>
                    <a:pt x="68" y="18"/>
                    <a:pt x="71" y="15"/>
                    <a:pt x="74" y="15"/>
                  </a:cubicBezTo>
                  <a:cubicBezTo>
                    <a:pt x="132" y="15"/>
                    <a:pt x="132" y="15"/>
                    <a:pt x="132" y="15"/>
                  </a:cubicBezTo>
                  <a:cubicBezTo>
                    <a:pt x="135" y="15"/>
                    <a:pt x="138" y="18"/>
                    <a:pt x="139" y="21"/>
                  </a:cubicBezTo>
                  <a:cubicBezTo>
                    <a:pt x="158" y="92"/>
                    <a:pt x="158" y="92"/>
                    <a:pt x="158" y="92"/>
                  </a:cubicBezTo>
                  <a:cubicBezTo>
                    <a:pt x="159" y="94"/>
                    <a:pt x="157" y="97"/>
                    <a:pt x="154" y="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65" name="Group 364"/>
          <p:cNvGrpSpPr/>
          <p:nvPr userDrawn="1"/>
        </p:nvGrpSpPr>
        <p:grpSpPr>
          <a:xfrm>
            <a:off x="3586216" y="5966401"/>
            <a:ext cx="389952" cy="462788"/>
            <a:chOff x="4562475" y="3013075"/>
            <a:chExt cx="4275138" cy="5073651"/>
          </a:xfrm>
          <a:solidFill>
            <a:schemeClr val="accent2"/>
          </a:solidFill>
        </p:grpSpPr>
        <p:sp>
          <p:nvSpPr>
            <p:cNvPr id="366" name="Freeform 24"/>
            <p:cNvSpPr>
              <a:spLocks/>
            </p:cNvSpPr>
            <p:nvPr/>
          </p:nvSpPr>
          <p:spPr bwMode="auto">
            <a:xfrm>
              <a:off x="4562475" y="7580313"/>
              <a:ext cx="3746500" cy="506413"/>
            </a:xfrm>
            <a:custGeom>
              <a:avLst/>
              <a:gdLst>
                <a:gd name="T0" fmla="*/ 321 w 333"/>
                <a:gd name="T1" fmla="*/ 0 h 45"/>
                <a:gd name="T2" fmla="*/ 313 w 333"/>
                <a:gd name="T3" fmla="*/ 0 h 45"/>
                <a:gd name="T4" fmla="*/ 307 w 333"/>
                <a:gd name="T5" fmla="*/ 0 h 45"/>
                <a:gd name="T6" fmla="*/ 25 w 333"/>
                <a:gd name="T7" fmla="*/ 0 h 45"/>
                <a:gd name="T8" fmla="*/ 20 w 333"/>
                <a:gd name="T9" fmla="*/ 0 h 45"/>
                <a:gd name="T10" fmla="*/ 11 w 333"/>
                <a:gd name="T11" fmla="*/ 0 h 45"/>
                <a:gd name="T12" fmla="*/ 0 w 333"/>
                <a:gd name="T13" fmla="*/ 12 h 45"/>
                <a:gd name="T14" fmla="*/ 0 w 333"/>
                <a:gd name="T15" fmla="*/ 34 h 45"/>
                <a:gd name="T16" fmla="*/ 11 w 333"/>
                <a:gd name="T17" fmla="*/ 45 h 45"/>
                <a:gd name="T18" fmla="*/ 321 w 333"/>
                <a:gd name="T19" fmla="*/ 45 h 45"/>
                <a:gd name="T20" fmla="*/ 333 w 333"/>
                <a:gd name="T21" fmla="*/ 34 h 45"/>
                <a:gd name="T22" fmla="*/ 333 w 333"/>
                <a:gd name="T23" fmla="*/ 12 h 45"/>
                <a:gd name="T24" fmla="*/ 321 w 333"/>
                <a:gd name="T25"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3" h="45">
                  <a:moveTo>
                    <a:pt x="321" y="0"/>
                  </a:moveTo>
                  <a:cubicBezTo>
                    <a:pt x="313" y="0"/>
                    <a:pt x="313" y="0"/>
                    <a:pt x="313" y="0"/>
                  </a:cubicBezTo>
                  <a:cubicBezTo>
                    <a:pt x="307" y="0"/>
                    <a:pt x="307" y="0"/>
                    <a:pt x="307" y="0"/>
                  </a:cubicBezTo>
                  <a:cubicBezTo>
                    <a:pt x="25" y="0"/>
                    <a:pt x="25" y="0"/>
                    <a:pt x="25" y="0"/>
                  </a:cubicBezTo>
                  <a:cubicBezTo>
                    <a:pt x="20" y="0"/>
                    <a:pt x="20" y="0"/>
                    <a:pt x="20" y="0"/>
                  </a:cubicBezTo>
                  <a:cubicBezTo>
                    <a:pt x="11" y="0"/>
                    <a:pt x="11" y="0"/>
                    <a:pt x="11" y="0"/>
                  </a:cubicBezTo>
                  <a:cubicBezTo>
                    <a:pt x="5" y="0"/>
                    <a:pt x="0" y="5"/>
                    <a:pt x="0" y="12"/>
                  </a:cubicBezTo>
                  <a:cubicBezTo>
                    <a:pt x="0" y="34"/>
                    <a:pt x="0" y="34"/>
                    <a:pt x="0" y="34"/>
                  </a:cubicBezTo>
                  <a:cubicBezTo>
                    <a:pt x="0" y="40"/>
                    <a:pt x="5" y="45"/>
                    <a:pt x="11" y="45"/>
                  </a:cubicBezTo>
                  <a:cubicBezTo>
                    <a:pt x="321" y="45"/>
                    <a:pt x="321" y="45"/>
                    <a:pt x="321" y="45"/>
                  </a:cubicBezTo>
                  <a:cubicBezTo>
                    <a:pt x="327" y="45"/>
                    <a:pt x="333" y="40"/>
                    <a:pt x="333" y="34"/>
                  </a:cubicBezTo>
                  <a:cubicBezTo>
                    <a:pt x="333" y="12"/>
                    <a:pt x="333" y="12"/>
                    <a:pt x="333" y="12"/>
                  </a:cubicBezTo>
                  <a:cubicBezTo>
                    <a:pt x="333" y="5"/>
                    <a:pt x="327" y="0"/>
                    <a:pt x="32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7" name="Freeform 25"/>
            <p:cNvSpPr>
              <a:spLocks/>
            </p:cNvSpPr>
            <p:nvPr/>
          </p:nvSpPr>
          <p:spPr bwMode="auto">
            <a:xfrm>
              <a:off x="5969000" y="3013075"/>
              <a:ext cx="2868613" cy="1530350"/>
            </a:xfrm>
            <a:custGeom>
              <a:avLst/>
              <a:gdLst>
                <a:gd name="T0" fmla="*/ 187 w 255"/>
                <a:gd name="T1" fmla="*/ 0 h 136"/>
                <a:gd name="T2" fmla="*/ 130 w 255"/>
                <a:gd name="T3" fmla="*/ 30 h 136"/>
                <a:gd name="T4" fmla="*/ 98 w 255"/>
                <a:gd name="T5" fmla="*/ 19 h 136"/>
                <a:gd name="T6" fmla="*/ 45 w 255"/>
                <a:gd name="T7" fmla="*/ 61 h 136"/>
                <a:gd name="T8" fmla="*/ 0 w 255"/>
                <a:gd name="T9" fmla="*/ 110 h 136"/>
                <a:gd name="T10" fmla="*/ 0 w 255"/>
                <a:gd name="T11" fmla="*/ 128 h 136"/>
                <a:gd name="T12" fmla="*/ 102 w 255"/>
                <a:gd name="T13" fmla="*/ 128 h 136"/>
                <a:gd name="T14" fmla="*/ 135 w 255"/>
                <a:gd name="T15" fmla="*/ 113 h 136"/>
                <a:gd name="T16" fmla="*/ 187 w 255"/>
                <a:gd name="T17" fmla="*/ 136 h 136"/>
                <a:gd name="T18" fmla="*/ 255 w 255"/>
                <a:gd name="T19" fmla="*/ 68 h 136"/>
                <a:gd name="T20" fmla="*/ 187 w 255"/>
                <a:gd name="T21"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5" h="136">
                  <a:moveTo>
                    <a:pt x="187" y="0"/>
                  </a:moveTo>
                  <a:cubicBezTo>
                    <a:pt x="163" y="0"/>
                    <a:pt x="142" y="12"/>
                    <a:pt x="130" y="30"/>
                  </a:cubicBezTo>
                  <a:cubicBezTo>
                    <a:pt x="121" y="24"/>
                    <a:pt x="110" y="19"/>
                    <a:pt x="98" y="19"/>
                  </a:cubicBezTo>
                  <a:cubicBezTo>
                    <a:pt x="72" y="19"/>
                    <a:pt x="51" y="37"/>
                    <a:pt x="45" y="61"/>
                  </a:cubicBezTo>
                  <a:cubicBezTo>
                    <a:pt x="20" y="63"/>
                    <a:pt x="0" y="84"/>
                    <a:pt x="0" y="110"/>
                  </a:cubicBezTo>
                  <a:cubicBezTo>
                    <a:pt x="0" y="128"/>
                    <a:pt x="0" y="128"/>
                    <a:pt x="0" y="128"/>
                  </a:cubicBezTo>
                  <a:cubicBezTo>
                    <a:pt x="102" y="128"/>
                    <a:pt x="102" y="128"/>
                    <a:pt x="102" y="128"/>
                  </a:cubicBezTo>
                  <a:cubicBezTo>
                    <a:pt x="115" y="127"/>
                    <a:pt x="126" y="121"/>
                    <a:pt x="135" y="113"/>
                  </a:cubicBezTo>
                  <a:cubicBezTo>
                    <a:pt x="148" y="127"/>
                    <a:pt x="166" y="136"/>
                    <a:pt x="187" y="136"/>
                  </a:cubicBezTo>
                  <a:cubicBezTo>
                    <a:pt x="224" y="136"/>
                    <a:pt x="255" y="106"/>
                    <a:pt x="255" y="68"/>
                  </a:cubicBezTo>
                  <a:cubicBezTo>
                    <a:pt x="255" y="31"/>
                    <a:pt x="224" y="0"/>
                    <a:pt x="18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8" name="Freeform 26"/>
            <p:cNvSpPr>
              <a:spLocks noEditPoints="1"/>
            </p:cNvSpPr>
            <p:nvPr/>
          </p:nvSpPr>
          <p:spPr bwMode="auto">
            <a:xfrm>
              <a:off x="4956175" y="4711700"/>
              <a:ext cx="2959100" cy="2620963"/>
            </a:xfrm>
            <a:custGeom>
              <a:avLst/>
              <a:gdLst>
                <a:gd name="T0" fmla="*/ 263 w 263"/>
                <a:gd name="T1" fmla="*/ 233 h 233"/>
                <a:gd name="T2" fmla="*/ 217 w 263"/>
                <a:gd name="T3" fmla="*/ 45 h 233"/>
                <a:gd name="T4" fmla="*/ 227 w 263"/>
                <a:gd name="T5" fmla="*/ 45 h 233"/>
                <a:gd name="T6" fmla="*/ 238 w 263"/>
                <a:gd name="T7" fmla="*/ 33 h 233"/>
                <a:gd name="T8" fmla="*/ 238 w 263"/>
                <a:gd name="T9" fmla="*/ 11 h 233"/>
                <a:gd name="T10" fmla="*/ 227 w 263"/>
                <a:gd name="T11" fmla="*/ 0 h 233"/>
                <a:gd name="T12" fmla="*/ 36 w 263"/>
                <a:gd name="T13" fmla="*/ 0 h 233"/>
                <a:gd name="T14" fmla="*/ 25 w 263"/>
                <a:gd name="T15" fmla="*/ 11 h 233"/>
                <a:gd name="T16" fmla="*/ 25 w 263"/>
                <a:gd name="T17" fmla="*/ 33 h 233"/>
                <a:gd name="T18" fmla="*/ 36 w 263"/>
                <a:gd name="T19" fmla="*/ 45 h 233"/>
                <a:gd name="T20" fmla="*/ 46 w 263"/>
                <a:gd name="T21" fmla="*/ 45 h 233"/>
                <a:gd name="T22" fmla="*/ 0 w 263"/>
                <a:gd name="T23" fmla="*/ 233 h 233"/>
                <a:gd name="T24" fmla="*/ 263 w 263"/>
                <a:gd name="T25" fmla="*/ 233 h 233"/>
                <a:gd name="T26" fmla="*/ 101 w 263"/>
                <a:gd name="T27" fmla="*/ 178 h 233"/>
                <a:gd name="T28" fmla="*/ 117 w 263"/>
                <a:gd name="T29" fmla="*/ 151 h 233"/>
                <a:gd name="T30" fmla="*/ 145 w 263"/>
                <a:gd name="T31" fmla="*/ 151 h 233"/>
                <a:gd name="T32" fmla="*/ 161 w 263"/>
                <a:gd name="T33" fmla="*/ 179 h 233"/>
                <a:gd name="T34" fmla="*/ 101 w 263"/>
                <a:gd name="T35" fmla="*/ 178 h 233"/>
                <a:gd name="T36" fmla="*/ 161 w 263"/>
                <a:gd name="T37" fmla="*/ 75 h 233"/>
                <a:gd name="T38" fmla="*/ 191 w 263"/>
                <a:gd name="T39" fmla="*/ 127 h 233"/>
                <a:gd name="T40" fmla="*/ 160 w 263"/>
                <a:gd name="T41" fmla="*/ 127 h 233"/>
                <a:gd name="T42" fmla="*/ 145 w 263"/>
                <a:gd name="T43" fmla="*/ 102 h 233"/>
                <a:gd name="T44" fmla="*/ 161 w 263"/>
                <a:gd name="T45" fmla="*/ 75 h 233"/>
                <a:gd name="T46" fmla="*/ 131 w 263"/>
                <a:gd name="T47" fmla="*/ 115 h 233"/>
                <a:gd name="T48" fmla="*/ 143 w 263"/>
                <a:gd name="T49" fmla="*/ 127 h 233"/>
                <a:gd name="T50" fmla="*/ 131 w 263"/>
                <a:gd name="T51" fmla="*/ 139 h 233"/>
                <a:gd name="T52" fmla="*/ 120 w 263"/>
                <a:gd name="T53" fmla="*/ 127 h 233"/>
                <a:gd name="T54" fmla="*/ 131 w 263"/>
                <a:gd name="T55" fmla="*/ 115 h 233"/>
                <a:gd name="T56" fmla="*/ 102 w 263"/>
                <a:gd name="T57" fmla="*/ 75 h 233"/>
                <a:gd name="T58" fmla="*/ 117 w 263"/>
                <a:gd name="T59" fmla="*/ 102 h 233"/>
                <a:gd name="T60" fmla="*/ 103 w 263"/>
                <a:gd name="T61" fmla="*/ 127 h 233"/>
                <a:gd name="T62" fmla="*/ 72 w 263"/>
                <a:gd name="T63" fmla="*/ 127 h 233"/>
                <a:gd name="T64" fmla="*/ 102 w 263"/>
                <a:gd name="T65" fmla="*/ 75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3" h="233">
                  <a:moveTo>
                    <a:pt x="263" y="233"/>
                  </a:moveTo>
                  <a:cubicBezTo>
                    <a:pt x="230" y="155"/>
                    <a:pt x="220" y="84"/>
                    <a:pt x="217" y="45"/>
                  </a:cubicBezTo>
                  <a:cubicBezTo>
                    <a:pt x="227" y="45"/>
                    <a:pt x="227" y="45"/>
                    <a:pt x="227" y="45"/>
                  </a:cubicBezTo>
                  <a:cubicBezTo>
                    <a:pt x="233" y="45"/>
                    <a:pt x="238" y="40"/>
                    <a:pt x="238" y="33"/>
                  </a:cubicBezTo>
                  <a:cubicBezTo>
                    <a:pt x="238" y="11"/>
                    <a:pt x="238" y="11"/>
                    <a:pt x="238" y="11"/>
                  </a:cubicBezTo>
                  <a:cubicBezTo>
                    <a:pt x="238" y="5"/>
                    <a:pt x="233" y="0"/>
                    <a:pt x="227" y="0"/>
                  </a:cubicBezTo>
                  <a:cubicBezTo>
                    <a:pt x="36" y="0"/>
                    <a:pt x="36" y="0"/>
                    <a:pt x="36" y="0"/>
                  </a:cubicBezTo>
                  <a:cubicBezTo>
                    <a:pt x="30" y="0"/>
                    <a:pt x="25" y="5"/>
                    <a:pt x="25" y="11"/>
                  </a:cubicBezTo>
                  <a:cubicBezTo>
                    <a:pt x="25" y="33"/>
                    <a:pt x="25" y="33"/>
                    <a:pt x="25" y="33"/>
                  </a:cubicBezTo>
                  <a:cubicBezTo>
                    <a:pt x="25" y="40"/>
                    <a:pt x="30" y="45"/>
                    <a:pt x="36" y="45"/>
                  </a:cubicBezTo>
                  <a:cubicBezTo>
                    <a:pt x="46" y="45"/>
                    <a:pt x="46" y="45"/>
                    <a:pt x="46" y="45"/>
                  </a:cubicBezTo>
                  <a:cubicBezTo>
                    <a:pt x="43" y="84"/>
                    <a:pt x="32" y="155"/>
                    <a:pt x="0" y="233"/>
                  </a:cubicBezTo>
                  <a:lnTo>
                    <a:pt x="263" y="233"/>
                  </a:lnTo>
                  <a:close/>
                  <a:moveTo>
                    <a:pt x="101" y="178"/>
                  </a:moveTo>
                  <a:cubicBezTo>
                    <a:pt x="117" y="151"/>
                    <a:pt x="117" y="151"/>
                    <a:pt x="117" y="151"/>
                  </a:cubicBezTo>
                  <a:cubicBezTo>
                    <a:pt x="126" y="157"/>
                    <a:pt x="137" y="156"/>
                    <a:pt x="145" y="151"/>
                  </a:cubicBezTo>
                  <a:cubicBezTo>
                    <a:pt x="161" y="179"/>
                    <a:pt x="161" y="179"/>
                    <a:pt x="161" y="179"/>
                  </a:cubicBezTo>
                  <a:cubicBezTo>
                    <a:pt x="143" y="189"/>
                    <a:pt x="120" y="189"/>
                    <a:pt x="101" y="178"/>
                  </a:cubicBezTo>
                  <a:close/>
                  <a:moveTo>
                    <a:pt x="161" y="75"/>
                  </a:moveTo>
                  <a:cubicBezTo>
                    <a:pt x="179" y="85"/>
                    <a:pt x="191" y="105"/>
                    <a:pt x="191" y="127"/>
                  </a:cubicBezTo>
                  <a:cubicBezTo>
                    <a:pt x="160" y="127"/>
                    <a:pt x="160" y="127"/>
                    <a:pt x="160" y="127"/>
                  </a:cubicBezTo>
                  <a:cubicBezTo>
                    <a:pt x="160" y="116"/>
                    <a:pt x="154" y="107"/>
                    <a:pt x="145" y="102"/>
                  </a:cubicBezTo>
                  <a:lnTo>
                    <a:pt x="161" y="75"/>
                  </a:lnTo>
                  <a:close/>
                  <a:moveTo>
                    <a:pt x="131" y="115"/>
                  </a:moveTo>
                  <a:cubicBezTo>
                    <a:pt x="138" y="115"/>
                    <a:pt x="143" y="121"/>
                    <a:pt x="143" y="127"/>
                  </a:cubicBezTo>
                  <a:cubicBezTo>
                    <a:pt x="143" y="133"/>
                    <a:pt x="138" y="139"/>
                    <a:pt x="131" y="139"/>
                  </a:cubicBezTo>
                  <a:cubicBezTo>
                    <a:pt x="125" y="139"/>
                    <a:pt x="120" y="133"/>
                    <a:pt x="120" y="127"/>
                  </a:cubicBezTo>
                  <a:cubicBezTo>
                    <a:pt x="120" y="121"/>
                    <a:pt x="125" y="115"/>
                    <a:pt x="131" y="115"/>
                  </a:cubicBezTo>
                  <a:close/>
                  <a:moveTo>
                    <a:pt x="102" y="75"/>
                  </a:moveTo>
                  <a:cubicBezTo>
                    <a:pt x="117" y="102"/>
                    <a:pt x="117" y="102"/>
                    <a:pt x="117" y="102"/>
                  </a:cubicBezTo>
                  <a:cubicBezTo>
                    <a:pt x="109" y="107"/>
                    <a:pt x="103" y="116"/>
                    <a:pt x="103" y="127"/>
                  </a:cubicBezTo>
                  <a:cubicBezTo>
                    <a:pt x="72" y="127"/>
                    <a:pt x="72" y="127"/>
                    <a:pt x="72" y="127"/>
                  </a:cubicBezTo>
                  <a:cubicBezTo>
                    <a:pt x="72" y="105"/>
                    <a:pt x="84" y="85"/>
                    <a:pt x="102"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72" name="Group 371"/>
          <p:cNvGrpSpPr/>
          <p:nvPr userDrawn="1"/>
        </p:nvGrpSpPr>
        <p:grpSpPr>
          <a:xfrm>
            <a:off x="3590416" y="5366265"/>
            <a:ext cx="381553" cy="439069"/>
            <a:chOff x="11102975" y="665163"/>
            <a:chExt cx="747713" cy="860425"/>
          </a:xfrm>
          <a:solidFill>
            <a:schemeClr val="accent2"/>
          </a:solidFill>
        </p:grpSpPr>
        <p:sp>
          <p:nvSpPr>
            <p:cNvPr id="373" name="Freeform 49"/>
            <p:cNvSpPr>
              <a:spLocks/>
            </p:cNvSpPr>
            <p:nvPr/>
          </p:nvSpPr>
          <p:spPr bwMode="auto">
            <a:xfrm>
              <a:off x="11102975" y="1150938"/>
              <a:ext cx="230188" cy="374650"/>
            </a:xfrm>
            <a:custGeom>
              <a:avLst/>
              <a:gdLst>
                <a:gd name="T0" fmla="*/ 3 w 79"/>
                <a:gd name="T1" fmla="*/ 68 h 129"/>
                <a:gd name="T2" fmla="*/ 33 w 79"/>
                <a:gd name="T3" fmla="*/ 0 h 129"/>
                <a:gd name="T4" fmla="*/ 30 w 79"/>
                <a:gd name="T5" fmla="*/ 29 h 129"/>
                <a:gd name="T6" fmla="*/ 79 w 79"/>
                <a:gd name="T7" fmla="*/ 129 h 129"/>
                <a:gd name="T8" fmla="*/ 3 w 79"/>
                <a:gd name="T9" fmla="*/ 68 h 129"/>
              </a:gdLst>
              <a:ahLst/>
              <a:cxnLst>
                <a:cxn ang="0">
                  <a:pos x="T0" y="T1"/>
                </a:cxn>
                <a:cxn ang="0">
                  <a:pos x="T2" y="T3"/>
                </a:cxn>
                <a:cxn ang="0">
                  <a:pos x="T4" y="T5"/>
                </a:cxn>
                <a:cxn ang="0">
                  <a:pos x="T6" y="T7"/>
                </a:cxn>
                <a:cxn ang="0">
                  <a:pos x="T8" y="T9"/>
                </a:cxn>
              </a:cxnLst>
              <a:rect l="0" t="0" r="r" b="b"/>
              <a:pathLst>
                <a:path w="79" h="129">
                  <a:moveTo>
                    <a:pt x="3" y="68"/>
                  </a:moveTo>
                  <a:cubicBezTo>
                    <a:pt x="0" y="43"/>
                    <a:pt x="14" y="18"/>
                    <a:pt x="33" y="0"/>
                  </a:cubicBezTo>
                  <a:cubicBezTo>
                    <a:pt x="31" y="9"/>
                    <a:pt x="30" y="19"/>
                    <a:pt x="30" y="29"/>
                  </a:cubicBezTo>
                  <a:cubicBezTo>
                    <a:pt x="30" y="81"/>
                    <a:pt x="55" y="116"/>
                    <a:pt x="79" y="129"/>
                  </a:cubicBezTo>
                  <a:cubicBezTo>
                    <a:pt x="21" y="124"/>
                    <a:pt x="6" y="92"/>
                    <a:pt x="3" y="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4" name="Freeform 50"/>
            <p:cNvSpPr>
              <a:spLocks/>
            </p:cNvSpPr>
            <p:nvPr/>
          </p:nvSpPr>
          <p:spPr bwMode="auto">
            <a:xfrm>
              <a:off x="11256963" y="665163"/>
              <a:ext cx="593725" cy="854075"/>
            </a:xfrm>
            <a:custGeom>
              <a:avLst/>
              <a:gdLst>
                <a:gd name="T0" fmla="*/ 127 w 204"/>
                <a:gd name="T1" fmla="*/ 294 h 294"/>
                <a:gd name="T2" fmla="*/ 74 w 204"/>
                <a:gd name="T3" fmla="*/ 171 h 294"/>
                <a:gd name="T4" fmla="*/ 42 w 204"/>
                <a:gd name="T5" fmla="*/ 249 h 294"/>
                <a:gd name="T6" fmla="*/ 26 w 204"/>
                <a:gd name="T7" fmla="*/ 267 h 294"/>
                <a:gd name="T8" fmla="*/ 0 w 204"/>
                <a:gd name="T9" fmla="*/ 183 h 294"/>
                <a:gd name="T10" fmla="*/ 48 w 204"/>
                <a:gd name="T11" fmla="*/ 79 h 294"/>
                <a:gd name="T12" fmla="*/ 80 w 204"/>
                <a:gd name="T13" fmla="*/ 0 h 294"/>
                <a:gd name="T14" fmla="*/ 135 w 204"/>
                <a:gd name="T15" fmla="*/ 141 h 294"/>
                <a:gd name="T16" fmla="*/ 135 w 204"/>
                <a:gd name="T17" fmla="*/ 148 h 294"/>
                <a:gd name="T18" fmla="*/ 173 w 204"/>
                <a:gd name="T19" fmla="*/ 110 h 294"/>
                <a:gd name="T20" fmla="*/ 179 w 204"/>
                <a:gd name="T21" fmla="*/ 243 h 294"/>
                <a:gd name="T22" fmla="*/ 127 w 204"/>
                <a:gd name="T23" fmla="*/ 29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4" h="294">
                  <a:moveTo>
                    <a:pt x="127" y="294"/>
                  </a:moveTo>
                  <a:cubicBezTo>
                    <a:pt x="121" y="246"/>
                    <a:pt x="91" y="189"/>
                    <a:pt x="74" y="171"/>
                  </a:cubicBezTo>
                  <a:cubicBezTo>
                    <a:pt x="75" y="194"/>
                    <a:pt x="66" y="226"/>
                    <a:pt x="42" y="249"/>
                  </a:cubicBezTo>
                  <a:cubicBezTo>
                    <a:pt x="36" y="255"/>
                    <a:pt x="31" y="261"/>
                    <a:pt x="26" y="267"/>
                  </a:cubicBezTo>
                  <a:cubicBezTo>
                    <a:pt x="11" y="247"/>
                    <a:pt x="0" y="221"/>
                    <a:pt x="0" y="183"/>
                  </a:cubicBezTo>
                  <a:cubicBezTo>
                    <a:pt x="0" y="135"/>
                    <a:pt x="24" y="103"/>
                    <a:pt x="48" y="79"/>
                  </a:cubicBezTo>
                  <a:cubicBezTo>
                    <a:pt x="72" y="55"/>
                    <a:pt x="81" y="23"/>
                    <a:pt x="80" y="0"/>
                  </a:cubicBezTo>
                  <a:cubicBezTo>
                    <a:pt x="99" y="21"/>
                    <a:pt x="135" y="89"/>
                    <a:pt x="135" y="141"/>
                  </a:cubicBezTo>
                  <a:cubicBezTo>
                    <a:pt x="135" y="143"/>
                    <a:pt x="135" y="146"/>
                    <a:pt x="135" y="148"/>
                  </a:cubicBezTo>
                  <a:cubicBezTo>
                    <a:pt x="154" y="139"/>
                    <a:pt x="167" y="124"/>
                    <a:pt x="173" y="110"/>
                  </a:cubicBezTo>
                  <a:cubicBezTo>
                    <a:pt x="183" y="131"/>
                    <a:pt x="204" y="197"/>
                    <a:pt x="179" y="243"/>
                  </a:cubicBezTo>
                  <a:cubicBezTo>
                    <a:pt x="164" y="271"/>
                    <a:pt x="146" y="286"/>
                    <a:pt x="127" y="2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77" name="Freeform 43"/>
          <p:cNvSpPr>
            <a:spLocks/>
          </p:cNvSpPr>
          <p:nvPr userDrawn="1"/>
        </p:nvSpPr>
        <p:spPr bwMode="auto">
          <a:xfrm>
            <a:off x="3573342" y="7305543"/>
            <a:ext cx="415700" cy="259656"/>
          </a:xfrm>
          <a:custGeom>
            <a:avLst/>
            <a:gdLst>
              <a:gd name="T0" fmla="*/ 231 w 410"/>
              <a:gd name="T1" fmla="*/ 0 h 257"/>
              <a:gd name="T2" fmla="*/ 139 w 410"/>
              <a:gd name="T3" fmla="*/ 57 h 257"/>
              <a:gd name="T4" fmla="*/ 116 w 410"/>
              <a:gd name="T5" fmla="*/ 52 h 257"/>
              <a:gd name="T6" fmla="*/ 64 w 410"/>
              <a:gd name="T7" fmla="*/ 103 h 257"/>
              <a:gd name="T8" fmla="*/ 64 w 410"/>
              <a:gd name="T9" fmla="*/ 104 h 257"/>
              <a:gd name="T10" fmla="*/ 0 w 410"/>
              <a:gd name="T11" fmla="*/ 180 h 257"/>
              <a:gd name="T12" fmla="*/ 77 w 410"/>
              <a:gd name="T13" fmla="*/ 257 h 257"/>
              <a:gd name="T14" fmla="*/ 321 w 410"/>
              <a:gd name="T15" fmla="*/ 257 h 257"/>
              <a:gd name="T16" fmla="*/ 321 w 410"/>
              <a:gd name="T17" fmla="*/ 257 h 257"/>
              <a:gd name="T18" fmla="*/ 410 w 410"/>
              <a:gd name="T19" fmla="*/ 167 h 257"/>
              <a:gd name="T20" fmla="*/ 330 w 410"/>
              <a:gd name="T21" fmla="*/ 78 h 257"/>
              <a:gd name="T22" fmla="*/ 231 w 410"/>
              <a:gd name="T23"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0" h="257">
                <a:moveTo>
                  <a:pt x="231" y="0"/>
                </a:moveTo>
                <a:cubicBezTo>
                  <a:pt x="191" y="0"/>
                  <a:pt x="156" y="24"/>
                  <a:pt x="139" y="57"/>
                </a:cubicBezTo>
                <a:cubicBezTo>
                  <a:pt x="132" y="54"/>
                  <a:pt x="124" y="52"/>
                  <a:pt x="116" y="52"/>
                </a:cubicBezTo>
                <a:cubicBezTo>
                  <a:pt x="87" y="52"/>
                  <a:pt x="64" y="75"/>
                  <a:pt x="64" y="103"/>
                </a:cubicBezTo>
                <a:cubicBezTo>
                  <a:pt x="64" y="103"/>
                  <a:pt x="64" y="104"/>
                  <a:pt x="64" y="104"/>
                </a:cubicBezTo>
                <a:cubicBezTo>
                  <a:pt x="28" y="110"/>
                  <a:pt x="0" y="142"/>
                  <a:pt x="0" y="180"/>
                </a:cubicBezTo>
                <a:cubicBezTo>
                  <a:pt x="0" y="222"/>
                  <a:pt x="35" y="257"/>
                  <a:pt x="77" y="257"/>
                </a:cubicBezTo>
                <a:cubicBezTo>
                  <a:pt x="321" y="257"/>
                  <a:pt x="321" y="257"/>
                  <a:pt x="321" y="257"/>
                </a:cubicBezTo>
                <a:cubicBezTo>
                  <a:pt x="321" y="257"/>
                  <a:pt x="321" y="257"/>
                  <a:pt x="321" y="257"/>
                </a:cubicBezTo>
                <a:cubicBezTo>
                  <a:pt x="370" y="257"/>
                  <a:pt x="410" y="217"/>
                  <a:pt x="410" y="167"/>
                </a:cubicBezTo>
                <a:cubicBezTo>
                  <a:pt x="410" y="121"/>
                  <a:pt x="375" y="83"/>
                  <a:pt x="330" y="78"/>
                </a:cubicBezTo>
                <a:cubicBezTo>
                  <a:pt x="319" y="33"/>
                  <a:pt x="279" y="0"/>
                  <a:pt x="231"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88" name="Freeform 12"/>
          <p:cNvSpPr>
            <a:spLocks noEditPoints="1"/>
          </p:cNvSpPr>
          <p:nvPr userDrawn="1"/>
        </p:nvSpPr>
        <p:spPr bwMode="auto">
          <a:xfrm>
            <a:off x="3625480" y="6566197"/>
            <a:ext cx="311425" cy="441369"/>
          </a:xfrm>
          <a:custGeom>
            <a:avLst/>
            <a:gdLst>
              <a:gd name="T0" fmla="*/ 256 w 319"/>
              <a:gd name="T1" fmla="*/ 152 h 452"/>
              <a:gd name="T2" fmla="*/ 176 w 319"/>
              <a:gd name="T3" fmla="*/ 12 h 452"/>
              <a:gd name="T4" fmla="*/ 159 w 319"/>
              <a:gd name="T5" fmla="*/ 0 h 452"/>
              <a:gd name="T6" fmla="*/ 143 w 319"/>
              <a:gd name="T7" fmla="*/ 12 h 452"/>
              <a:gd name="T8" fmla="*/ 63 w 319"/>
              <a:gd name="T9" fmla="*/ 152 h 452"/>
              <a:gd name="T10" fmla="*/ 0 w 319"/>
              <a:gd name="T11" fmla="*/ 292 h 452"/>
              <a:gd name="T12" fmla="*/ 159 w 319"/>
              <a:gd name="T13" fmla="*/ 452 h 452"/>
              <a:gd name="T14" fmla="*/ 319 w 319"/>
              <a:gd name="T15" fmla="*/ 292 h 452"/>
              <a:gd name="T16" fmla="*/ 256 w 319"/>
              <a:gd name="T17" fmla="*/ 152 h 452"/>
              <a:gd name="T18" fmla="*/ 34 w 319"/>
              <a:gd name="T19" fmla="*/ 292 h 452"/>
              <a:gd name="T20" fmla="*/ 91 w 319"/>
              <a:gd name="T21" fmla="*/ 172 h 452"/>
              <a:gd name="T22" fmla="*/ 124 w 319"/>
              <a:gd name="T23" fmla="*/ 125 h 452"/>
              <a:gd name="T24" fmla="*/ 70 w 319"/>
              <a:gd name="T25" fmla="*/ 292 h 452"/>
              <a:gd name="T26" fmla="*/ 104 w 319"/>
              <a:gd name="T27" fmla="*/ 405 h 452"/>
              <a:gd name="T28" fmla="*/ 34 w 319"/>
              <a:gd name="T29" fmla="*/ 292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9" h="452">
                <a:moveTo>
                  <a:pt x="256" y="152"/>
                </a:moveTo>
                <a:cubicBezTo>
                  <a:pt x="228" y="114"/>
                  <a:pt x="196" y="71"/>
                  <a:pt x="176" y="12"/>
                </a:cubicBezTo>
                <a:cubicBezTo>
                  <a:pt x="173" y="5"/>
                  <a:pt x="167" y="0"/>
                  <a:pt x="159" y="0"/>
                </a:cubicBezTo>
                <a:cubicBezTo>
                  <a:pt x="152" y="0"/>
                  <a:pt x="146" y="5"/>
                  <a:pt x="143" y="12"/>
                </a:cubicBezTo>
                <a:cubicBezTo>
                  <a:pt x="123" y="71"/>
                  <a:pt x="91" y="114"/>
                  <a:pt x="63" y="152"/>
                </a:cubicBezTo>
                <a:cubicBezTo>
                  <a:pt x="29" y="198"/>
                  <a:pt x="0" y="237"/>
                  <a:pt x="0" y="292"/>
                </a:cubicBezTo>
                <a:cubicBezTo>
                  <a:pt x="0" y="380"/>
                  <a:pt x="71" y="452"/>
                  <a:pt x="159" y="452"/>
                </a:cubicBezTo>
                <a:cubicBezTo>
                  <a:pt x="247" y="452"/>
                  <a:pt x="319" y="380"/>
                  <a:pt x="319" y="292"/>
                </a:cubicBezTo>
                <a:cubicBezTo>
                  <a:pt x="319" y="237"/>
                  <a:pt x="290" y="198"/>
                  <a:pt x="256" y="152"/>
                </a:cubicBezTo>
                <a:close/>
                <a:moveTo>
                  <a:pt x="34" y="292"/>
                </a:moveTo>
                <a:cubicBezTo>
                  <a:pt x="34" y="249"/>
                  <a:pt x="59" y="215"/>
                  <a:pt x="91" y="172"/>
                </a:cubicBezTo>
                <a:cubicBezTo>
                  <a:pt x="102" y="158"/>
                  <a:pt x="113" y="142"/>
                  <a:pt x="124" y="125"/>
                </a:cubicBezTo>
                <a:cubicBezTo>
                  <a:pt x="97" y="187"/>
                  <a:pt x="70" y="230"/>
                  <a:pt x="70" y="292"/>
                </a:cubicBezTo>
                <a:cubicBezTo>
                  <a:pt x="70" y="338"/>
                  <a:pt x="83" y="379"/>
                  <a:pt x="104" y="405"/>
                </a:cubicBezTo>
                <a:cubicBezTo>
                  <a:pt x="63" y="385"/>
                  <a:pt x="34" y="342"/>
                  <a:pt x="34" y="292"/>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73" name="Freeform 43"/>
          <p:cNvSpPr>
            <a:spLocks noEditPoints="1"/>
          </p:cNvSpPr>
          <p:nvPr userDrawn="1"/>
        </p:nvSpPr>
        <p:spPr bwMode="auto">
          <a:xfrm>
            <a:off x="1563630" y="2796989"/>
            <a:ext cx="439752" cy="439128"/>
          </a:xfrm>
          <a:custGeom>
            <a:avLst/>
            <a:gdLst>
              <a:gd name="T0" fmla="*/ 169 w 432"/>
              <a:gd name="T1" fmla="*/ 50 h 431"/>
              <a:gd name="T2" fmla="*/ 132 w 432"/>
              <a:gd name="T3" fmla="*/ 65 h 431"/>
              <a:gd name="T4" fmla="*/ 101 w 432"/>
              <a:gd name="T5" fmla="*/ 43 h 431"/>
              <a:gd name="T6" fmla="*/ 83 w 432"/>
              <a:gd name="T7" fmla="*/ 44 h 431"/>
              <a:gd name="T8" fmla="*/ 63 w 432"/>
              <a:gd name="T9" fmla="*/ 63 h 431"/>
              <a:gd name="T10" fmla="*/ 44 w 432"/>
              <a:gd name="T11" fmla="*/ 82 h 431"/>
              <a:gd name="T12" fmla="*/ 43 w 432"/>
              <a:gd name="T13" fmla="*/ 100 h 431"/>
              <a:gd name="T14" fmla="*/ 66 w 432"/>
              <a:gd name="T15" fmla="*/ 132 h 431"/>
              <a:gd name="T16" fmla="*/ 51 w 432"/>
              <a:gd name="T17" fmla="*/ 169 h 431"/>
              <a:gd name="T18" fmla="*/ 12 w 432"/>
              <a:gd name="T19" fmla="*/ 175 h 431"/>
              <a:gd name="T20" fmla="*/ 0 w 432"/>
              <a:gd name="T21" fmla="*/ 188 h 431"/>
              <a:gd name="T22" fmla="*/ 0 w 432"/>
              <a:gd name="T23" fmla="*/ 215 h 431"/>
              <a:gd name="T24" fmla="*/ 0 w 432"/>
              <a:gd name="T25" fmla="*/ 242 h 431"/>
              <a:gd name="T26" fmla="*/ 12 w 432"/>
              <a:gd name="T27" fmla="*/ 256 h 431"/>
              <a:gd name="T28" fmla="*/ 51 w 432"/>
              <a:gd name="T29" fmla="*/ 262 h 431"/>
              <a:gd name="T30" fmla="*/ 66 w 432"/>
              <a:gd name="T31" fmla="*/ 299 h 431"/>
              <a:gd name="T32" fmla="*/ 43 w 432"/>
              <a:gd name="T33" fmla="*/ 331 h 431"/>
              <a:gd name="T34" fmla="*/ 44 w 432"/>
              <a:gd name="T35" fmla="*/ 349 h 431"/>
              <a:gd name="T36" fmla="*/ 63 w 432"/>
              <a:gd name="T37" fmla="*/ 368 h 431"/>
              <a:gd name="T38" fmla="*/ 83 w 432"/>
              <a:gd name="T39" fmla="*/ 387 h 431"/>
              <a:gd name="T40" fmla="*/ 101 w 432"/>
              <a:gd name="T41" fmla="*/ 388 h 431"/>
              <a:gd name="T42" fmla="*/ 132 w 432"/>
              <a:gd name="T43" fmla="*/ 366 h 431"/>
              <a:gd name="T44" fmla="*/ 169 w 432"/>
              <a:gd name="T45" fmla="*/ 381 h 431"/>
              <a:gd name="T46" fmla="*/ 176 w 432"/>
              <a:gd name="T47" fmla="*/ 419 h 431"/>
              <a:gd name="T48" fmla="*/ 189 w 432"/>
              <a:gd name="T49" fmla="*/ 431 h 431"/>
              <a:gd name="T50" fmla="*/ 216 w 432"/>
              <a:gd name="T51" fmla="*/ 431 h 431"/>
              <a:gd name="T52" fmla="*/ 243 w 432"/>
              <a:gd name="T53" fmla="*/ 431 h 431"/>
              <a:gd name="T54" fmla="*/ 256 w 432"/>
              <a:gd name="T55" fmla="*/ 419 h 431"/>
              <a:gd name="T56" fmla="*/ 263 w 432"/>
              <a:gd name="T57" fmla="*/ 381 h 431"/>
              <a:gd name="T58" fmla="*/ 300 w 432"/>
              <a:gd name="T59" fmla="*/ 366 h 431"/>
              <a:gd name="T60" fmla="*/ 332 w 432"/>
              <a:gd name="T61" fmla="*/ 388 h 431"/>
              <a:gd name="T62" fmla="*/ 350 w 432"/>
              <a:gd name="T63" fmla="*/ 387 h 431"/>
              <a:gd name="T64" fmla="*/ 369 w 432"/>
              <a:gd name="T65" fmla="*/ 368 h 431"/>
              <a:gd name="T66" fmla="*/ 388 w 432"/>
              <a:gd name="T67" fmla="*/ 349 h 431"/>
              <a:gd name="T68" fmla="*/ 389 w 432"/>
              <a:gd name="T69" fmla="*/ 331 h 431"/>
              <a:gd name="T70" fmla="*/ 366 w 432"/>
              <a:gd name="T71" fmla="*/ 299 h 431"/>
              <a:gd name="T72" fmla="*/ 382 w 432"/>
              <a:gd name="T73" fmla="*/ 262 h 431"/>
              <a:gd name="T74" fmla="*/ 420 w 432"/>
              <a:gd name="T75" fmla="*/ 256 h 431"/>
              <a:gd name="T76" fmla="*/ 432 w 432"/>
              <a:gd name="T77" fmla="*/ 242 h 431"/>
              <a:gd name="T78" fmla="*/ 432 w 432"/>
              <a:gd name="T79" fmla="*/ 215 h 431"/>
              <a:gd name="T80" fmla="*/ 432 w 432"/>
              <a:gd name="T81" fmla="*/ 188 h 431"/>
              <a:gd name="T82" fmla="*/ 420 w 432"/>
              <a:gd name="T83" fmla="*/ 175 h 431"/>
              <a:gd name="T84" fmla="*/ 382 w 432"/>
              <a:gd name="T85" fmla="*/ 169 h 431"/>
              <a:gd name="T86" fmla="*/ 366 w 432"/>
              <a:gd name="T87" fmla="*/ 132 h 431"/>
              <a:gd name="T88" fmla="*/ 389 w 432"/>
              <a:gd name="T89" fmla="*/ 100 h 431"/>
              <a:gd name="T90" fmla="*/ 388 w 432"/>
              <a:gd name="T91" fmla="*/ 82 h 431"/>
              <a:gd name="T92" fmla="*/ 369 w 432"/>
              <a:gd name="T93" fmla="*/ 63 h 431"/>
              <a:gd name="T94" fmla="*/ 350 w 432"/>
              <a:gd name="T95" fmla="*/ 44 h 431"/>
              <a:gd name="T96" fmla="*/ 332 w 432"/>
              <a:gd name="T97" fmla="*/ 43 h 431"/>
              <a:gd name="T98" fmla="*/ 300 w 432"/>
              <a:gd name="T99" fmla="*/ 65 h 431"/>
              <a:gd name="T100" fmla="*/ 263 w 432"/>
              <a:gd name="T101" fmla="*/ 50 h 431"/>
              <a:gd name="T102" fmla="*/ 256 w 432"/>
              <a:gd name="T103" fmla="*/ 12 h 431"/>
              <a:gd name="T104" fmla="*/ 243 w 432"/>
              <a:gd name="T105" fmla="*/ 0 h 431"/>
              <a:gd name="T106" fmla="*/ 216 w 432"/>
              <a:gd name="T107" fmla="*/ 0 h 431"/>
              <a:gd name="T108" fmla="*/ 189 w 432"/>
              <a:gd name="T109" fmla="*/ 0 h 431"/>
              <a:gd name="T110" fmla="*/ 176 w 432"/>
              <a:gd name="T111" fmla="*/ 12 h 431"/>
              <a:gd name="T112" fmla="*/ 169 w 432"/>
              <a:gd name="T113" fmla="*/ 50 h 431"/>
              <a:gd name="T114" fmla="*/ 216 w 432"/>
              <a:gd name="T115" fmla="*/ 135 h 431"/>
              <a:gd name="T116" fmla="*/ 297 w 432"/>
              <a:gd name="T117" fmla="*/ 215 h 431"/>
              <a:gd name="T118" fmla="*/ 216 w 432"/>
              <a:gd name="T119" fmla="*/ 296 h 431"/>
              <a:gd name="T120" fmla="*/ 135 w 432"/>
              <a:gd name="T121" fmla="*/ 215 h 431"/>
              <a:gd name="T122" fmla="*/ 216 w 432"/>
              <a:gd name="T123" fmla="*/ 135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32" h="431">
                <a:moveTo>
                  <a:pt x="169" y="50"/>
                </a:moveTo>
                <a:cubicBezTo>
                  <a:pt x="156" y="54"/>
                  <a:pt x="144" y="59"/>
                  <a:pt x="132" y="65"/>
                </a:cubicBezTo>
                <a:cubicBezTo>
                  <a:pt x="101" y="43"/>
                  <a:pt x="101" y="43"/>
                  <a:pt x="101" y="43"/>
                </a:cubicBezTo>
                <a:cubicBezTo>
                  <a:pt x="95" y="39"/>
                  <a:pt x="87" y="39"/>
                  <a:pt x="83" y="44"/>
                </a:cubicBezTo>
                <a:cubicBezTo>
                  <a:pt x="63" y="63"/>
                  <a:pt x="63" y="63"/>
                  <a:pt x="63" y="63"/>
                </a:cubicBezTo>
                <a:cubicBezTo>
                  <a:pt x="44" y="82"/>
                  <a:pt x="44" y="82"/>
                  <a:pt x="44" y="82"/>
                </a:cubicBezTo>
                <a:cubicBezTo>
                  <a:pt x="39" y="87"/>
                  <a:pt x="39" y="95"/>
                  <a:pt x="43" y="100"/>
                </a:cubicBezTo>
                <a:cubicBezTo>
                  <a:pt x="66" y="132"/>
                  <a:pt x="66" y="132"/>
                  <a:pt x="66" y="132"/>
                </a:cubicBezTo>
                <a:cubicBezTo>
                  <a:pt x="59" y="143"/>
                  <a:pt x="54" y="156"/>
                  <a:pt x="51" y="169"/>
                </a:cubicBezTo>
                <a:cubicBezTo>
                  <a:pt x="12" y="175"/>
                  <a:pt x="12" y="175"/>
                  <a:pt x="12" y="175"/>
                </a:cubicBezTo>
                <a:cubicBezTo>
                  <a:pt x="6" y="176"/>
                  <a:pt x="0" y="181"/>
                  <a:pt x="0" y="188"/>
                </a:cubicBezTo>
                <a:cubicBezTo>
                  <a:pt x="0" y="215"/>
                  <a:pt x="0" y="215"/>
                  <a:pt x="0" y="215"/>
                </a:cubicBezTo>
                <a:cubicBezTo>
                  <a:pt x="0" y="242"/>
                  <a:pt x="0" y="242"/>
                  <a:pt x="0" y="242"/>
                </a:cubicBezTo>
                <a:cubicBezTo>
                  <a:pt x="0" y="249"/>
                  <a:pt x="6" y="255"/>
                  <a:pt x="12" y="256"/>
                </a:cubicBezTo>
                <a:cubicBezTo>
                  <a:pt x="51" y="262"/>
                  <a:pt x="51" y="262"/>
                  <a:pt x="51" y="262"/>
                </a:cubicBezTo>
                <a:cubicBezTo>
                  <a:pt x="54" y="275"/>
                  <a:pt x="59" y="288"/>
                  <a:pt x="66" y="299"/>
                </a:cubicBezTo>
                <a:cubicBezTo>
                  <a:pt x="43" y="331"/>
                  <a:pt x="43" y="331"/>
                  <a:pt x="43" y="331"/>
                </a:cubicBezTo>
                <a:cubicBezTo>
                  <a:pt x="39" y="336"/>
                  <a:pt x="39" y="344"/>
                  <a:pt x="44" y="349"/>
                </a:cubicBezTo>
                <a:cubicBezTo>
                  <a:pt x="63" y="368"/>
                  <a:pt x="63" y="368"/>
                  <a:pt x="63" y="368"/>
                </a:cubicBezTo>
                <a:cubicBezTo>
                  <a:pt x="83" y="387"/>
                  <a:pt x="83" y="387"/>
                  <a:pt x="83" y="387"/>
                </a:cubicBezTo>
                <a:cubicBezTo>
                  <a:pt x="87" y="392"/>
                  <a:pt x="95" y="392"/>
                  <a:pt x="101" y="388"/>
                </a:cubicBezTo>
                <a:cubicBezTo>
                  <a:pt x="132" y="366"/>
                  <a:pt x="132" y="366"/>
                  <a:pt x="132" y="366"/>
                </a:cubicBezTo>
                <a:cubicBezTo>
                  <a:pt x="144" y="372"/>
                  <a:pt x="156" y="377"/>
                  <a:pt x="169" y="381"/>
                </a:cubicBezTo>
                <a:cubicBezTo>
                  <a:pt x="176" y="419"/>
                  <a:pt x="176" y="419"/>
                  <a:pt x="176" y="419"/>
                </a:cubicBezTo>
                <a:cubicBezTo>
                  <a:pt x="176" y="426"/>
                  <a:pt x="182" y="431"/>
                  <a:pt x="189" y="431"/>
                </a:cubicBezTo>
                <a:cubicBezTo>
                  <a:pt x="216" y="431"/>
                  <a:pt x="216" y="431"/>
                  <a:pt x="216" y="431"/>
                </a:cubicBezTo>
                <a:cubicBezTo>
                  <a:pt x="243" y="431"/>
                  <a:pt x="243" y="431"/>
                  <a:pt x="243" y="431"/>
                </a:cubicBezTo>
                <a:cubicBezTo>
                  <a:pt x="250" y="431"/>
                  <a:pt x="256" y="426"/>
                  <a:pt x="256" y="419"/>
                </a:cubicBezTo>
                <a:cubicBezTo>
                  <a:pt x="263" y="381"/>
                  <a:pt x="263" y="381"/>
                  <a:pt x="263" y="381"/>
                </a:cubicBezTo>
                <a:cubicBezTo>
                  <a:pt x="276" y="377"/>
                  <a:pt x="288" y="372"/>
                  <a:pt x="300" y="366"/>
                </a:cubicBezTo>
                <a:cubicBezTo>
                  <a:pt x="332" y="388"/>
                  <a:pt x="332" y="388"/>
                  <a:pt x="332" y="388"/>
                </a:cubicBezTo>
                <a:cubicBezTo>
                  <a:pt x="337" y="392"/>
                  <a:pt x="345" y="392"/>
                  <a:pt x="350" y="387"/>
                </a:cubicBezTo>
                <a:cubicBezTo>
                  <a:pt x="369" y="368"/>
                  <a:pt x="369" y="368"/>
                  <a:pt x="369" y="368"/>
                </a:cubicBezTo>
                <a:cubicBezTo>
                  <a:pt x="388" y="349"/>
                  <a:pt x="388" y="349"/>
                  <a:pt x="388" y="349"/>
                </a:cubicBezTo>
                <a:cubicBezTo>
                  <a:pt x="393" y="344"/>
                  <a:pt x="393" y="336"/>
                  <a:pt x="389" y="331"/>
                </a:cubicBezTo>
                <a:cubicBezTo>
                  <a:pt x="366" y="299"/>
                  <a:pt x="366" y="299"/>
                  <a:pt x="366" y="299"/>
                </a:cubicBezTo>
                <a:cubicBezTo>
                  <a:pt x="373" y="288"/>
                  <a:pt x="378" y="275"/>
                  <a:pt x="382" y="262"/>
                </a:cubicBezTo>
                <a:cubicBezTo>
                  <a:pt x="420" y="256"/>
                  <a:pt x="420" y="256"/>
                  <a:pt x="420" y="256"/>
                </a:cubicBezTo>
                <a:cubicBezTo>
                  <a:pt x="427" y="255"/>
                  <a:pt x="432" y="249"/>
                  <a:pt x="432" y="242"/>
                </a:cubicBezTo>
                <a:cubicBezTo>
                  <a:pt x="432" y="215"/>
                  <a:pt x="432" y="215"/>
                  <a:pt x="432" y="215"/>
                </a:cubicBezTo>
                <a:cubicBezTo>
                  <a:pt x="432" y="188"/>
                  <a:pt x="432" y="188"/>
                  <a:pt x="432" y="188"/>
                </a:cubicBezTo>
                <a:cubicBezTo>
                  <a:pt x="432" y="181"/>
                  <a:pt x="427" y="176"/>
                  <a:pt x="420" y="175"/>
                </a:cubicBezTo>
                <a:cubicBezTo>
                  <a:pt x="382" y="169"/>
                  <a:pt x="382" y="169"/>
                  <a:pt x="382" y="169"/>
                </a:cubicBezTo>
                <a:cubicBezTo>
                  <a:pt x="378" y="156"/>
                  <a:pt x="373" y="143"/>
                  <a:pt x="366" y="132"/>
                </a:cubicBezTo>
                <a:cubicBezTo>
                  <a:pt x="389" y="100"/>
                  <a:pt x="389" y="100"/>
                  <a:pt x="389" y="100"/>
                </a:cubicBezTo>
                <a:cubicBezTo>
                  <a:pt x="393" y="95"/>
                  <a:pt x="393" y="87"/>
                  <a:pt x="388" y="82"/>
                </a:cubicBezTo>
                <a:cubicBezTo>
                  <a:pt x="369" y="63"/>
                  <a:pt x="369" y="63"/>
                  <a:pt x="369" y="63"/>
                </a:cubicBezTo>
                <a:cubicBezTo>
                  <a:pt x="350" y="44"/>
                  <a:pt x="350" y="44"/>
                  <a:pt x="350" y="44"/>
                </a:cubicBezTo>
                <a:cubicBezTo>
                  <a:pt x="345" y="39"/>
                  <a:pt x="337" y="39"/>
                  <a:pt x="332" y="43"/>
                </a:cubicBezTo>
                <a:cubicBezTo>
                  <a:pt x="300" y="65"/>
                  <a:pt x="300" y="65"/>
                  <a:pt x="300" y="65"/>
                </a:cubicBezTo>
                <a:cubicBezTo>
                  <a:pt x="288" y="59"/>
                  <a:pt x="276" y="54"/>
                  <a:pt x="263" y="50"/>
                </a:cubicBezTo>
                <a:cubicBezTo>
                  <a:pt x="256" y="12"/>
                  <a:pt x="256" y="12"/>
                  <a:pt x="256" y="12"/>
                </a:cubicBezTo>
                <a:cubicBezTo>
                  <a:pt x="256" y="5"/>
                  <a:pt x="250" y="0"/>
                  <a:pt x="243" y="0"/>
                </a:cubicBezTo>
                <a:cubicBezTo>
                  <a:pt x="216" y="0"/>
                  <a:pt x="216" y="0"/>
                  <a:pt x="216" y="0"/>
                </a:cubicBezTo>
                <a:cubicBezTo>
                  <a:pt x="189" y="0"/>
                  <a:pt x="189" y="0"/>
                  <a:pt x="189" y="0"/>
                </a:cubicBezTo>
                <a:cubicBezTo>
                  <a:pt x="182" y="0"/>
                  <a:pt x="176" y="5"/>
                  <a:pt x="176" y="12"/>
                </a:cubicBezTo>
                <a:cubicBezTo>
                  <a:pt x="169" y="50"/>
                  <a:pt x="169" y="50"/>
                  <a:pt x="169" y="50"/>
                </a:cubicBezTo>
                <a:close/>
                <a:moveTo>
                  <a:pt x="216" y="135"/>
                </a:moveTo>
                <a:cubicBezTo>
                  <a:pt x="261" y="135"/>
                  <a:pt x="297" y="171"/>
                  <a:pt x="297" y="215"/>
                </a:cubicBezTo>
                <a:cubicBezTo>
                  <a:pt x="297" y="260"/>
                  <a:pt x="261" y="296"/>
                  <a:pt x="216" y="296"/>
                </a:cubicBezTo>
                <a:cubicBezTo>
                  <a:pt x="171" y="296"/>
                  <a:pt x="135" y="260"/>
                  <a:pt x="135" y="215"/>
                </a:cubicBezTo>
                <a:cubicBezTo>
                  <a:pt x="135" y="171"/>
                  <a:pt x="171" y="135"/>
                  <a:pt x="216" y="135"/>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277" name="Freeform 47"/>
          <p:cNvSpPr>
            <a:spLocks noEditPoints="1"/>
          </p:cNvSpPr>
          <p:nvPr userDrawn="1"/>
        </p:nvSpPr>
        <p:spPr bwMode="auto">
          <a:xfrm>
            <a:off x="1544354" y="3478377"/>
            <a:ext cx="478305" cy="416177"/>
          </a:xfrm>
          <a:custGeom>
            <a:avLst/>
            <a:gdLst>
              <a:gd name="T0" fmla="*/ 438 w 441"/>
              <a:gd name="T1" fmla="*/ 174 h 384"/>
              <a:gd name="T2" fmla="*/ 420 w 441"/>
              <a:gd name="T3" fmla="*/ 130 h 384"/>
              <a:gd name="T4" fmla="*/ 440 w 441"/>
              <a:gd name="T5" fmla="*/ 109 h 384"/>
              <a:gd name="T6" fmla="*/ 419 w 441"/>
              <a:gd name="T7" fmla="*/ 89 h 384"/>
              <a:gd name="T8" fmla="*/ 402 w 441"/>
              <a:gd name="T9" fmla="*/ 89 h 384"/>
              <a:gd name="T10" fmla="*/ 369 w 441"/>
              <a:gd name="T11" fmla="*/ 38 h 384"/>
              <a:gd name="T12" fmla="*/ 294 w 441"/>
              <a:gd name="T13" fmla="*/ 0 h 384"/>
              <a:gd name="T14" fmla="*/ 220 w 441"/>
              <a:gd name="T15" fmla="*/ 0 h 384"/>
              <a:gd name="T16" fmla="*/ 146 w 441"/>
              <a:gd name="T17" fmla="*/ 0 h 384"/>
              <a:gd name="T18" fmla="*/ 72 w 441"/>
              <a:gd name="T19" fmla="*/ 38 h 384"/>
              <a:gd name="T20" fmla="*/ 39 w 441"/>
              <a:gd name="T21" fmla="*/ 89 h 384"/>
              <a:gd name="T22" fmla="*/ 22 w 441"/>
              <a:gd name="T23" fmla="*/ 89 h 384"/>
              <a:gd name="T24" fmla="*/ 1 w 441"/>
              <a:gd name="T25" fmla="*/ 109 h 384"/>
              <a:gd name="T26" fmla="*/ 21 w 441"/>
              <a:gd name="T27" fmla="*/ 130 h 384"/>
              <a:gd name="T28" fmla="*/ 3 w 441"/>
              <a:gd name="T29" fmla="*/ 174 h 384"/>
              <a:gd name="T30" fmla="*/ 0 w 441"/>
              <a:gd name="T31" fmla="*/ 220 h 384"/>
              <a:gd name="T32" fmla="*/ 5 w 441"/>
              <a:gd name="T33" fmla="*/ 267 h 384"/>
              <a:gd name="T34" fmla="*/ 15 w 441"/>
              <a:gd name="T35" fmla="*/ 299 h 384"/>
              <a:gd name="T36" fmla="*/ 15 w 441"/>
              <a:gd name="T37" fmla="*/ 356 h 384"/>
              <a:gd name="T38" fmla="*/ 42 w 441"/>
              <a:gd name="T39" fmla="*/ 384 h 384"/>
              <a:gd name="T40" fmla="*/ 70 w 441"/>
              <a:gd name="T41" fmla="*/ 384 h 384"/>
              <a:gd name="T42" fmla="*/ 97 w 441"/>
              <a:gd name="T43" fmla="*/ 356 h 384"/>
              <a:gd name="T44" fmla="*/ 97 w 441"/>
              <a:gd name="T45" fmla="*/ 315 h 384"/>
              <a:gd name="T46" fmla="*/ 220 w 441"/>
              <a:gd name="T47" fmla="*/ 315 h 384"/>
              <a:gd name="T48" fmla="*/ 344 w 441"/>
              <a:gd name="T49" fmla="*/ 315 h 384"/>
              <a:gd name="T50" fmla="*/ 344 w 441"/>
              <a:gd name="T51" fmla="*/ 356 h 384"/>
              <a:gd name="T52" fmla="*/ 371 w 441"/>
              <a:gd name="T53" fmla="*/ 384 h 384"/>
              <a:gd name="T54" fmla="*/ 399 w 441"/>
              <a:gd name="T55" fmla="*/ 384 h 384"/>
              <a:gd name="T56" fmla="*/ 426 w 441"/>
              <a:gd name="T57" fmla="*/ 356 h 384"/>
              <a:gd name="T58" fmla="*/ 426 w 441"/>
              <a:gd name="T59" fmla="*/ 299 h 384"/>
              <a:gd name="T60" fmla="*/ 436 w 441"/>
              <a:gd name="T61" fmla="*/ 267 h 384"/>
              <a:gd name="T62" fmla="*/ 441 w 441"/>
              <a:gd name="T63" fmla="*/ 220 h 384"/>
              <a:gd name="T64" fmla="*/ 438 w 441"/>
              <a:gd name="T65" fmla="*/ 174 h 384"/>
              <a:gd name="T66" fmla="*/ 102 w 441"/>
              <a:gd name="T67" fmla="*/ 65 h 384"/>
              <a:gd name="T68" fmla="*/ 146 w 441"/>
              <a:gd name="T69" fmla="*/ 41 h 384"/>
              <a:gd name="T70" fmla="*/ 220 w 441"/>
              <a:gd name="T71" fmla="*/ 41 h 384"/>
              <a:gd name="T72" fmla="*/ 294 w 441"/>
              <a:gd name="T73" fmla="*/ 41 h 384"/>
              <a:gd name="T74" fmla="*/ 339 w 441"/>
              <a:gd name="T75" fmla="*/ 65 h 384"/>
              <a:gd name="T76" fmla="*/ 373 w 441"/>
              <a:gd name="T77" fmla="*/ 124 h 384"/>
              <a:gd name="T78" fmla="*/ 330 w 441"/>
              <a:gd name="T79" fmla="*/ 137 h 384"/>
              <a:gd name="T80" fmla="*/ 220 w 441"/>
              <a:gd name="T81" fmla="*/ 137 h 384"/>
              <a:gd name="T82" fmla="*/ 111 w 441"/>
              <a:gd name="T83" fmla="*/ 137 h 384"/>
              <a:gd name="T84" fmla="*/ 68 w 441"/>
              <a:gd name="T85" fmla="*/ 124 h 384"/>
              <a:gd name="T86" fmla="*/ 102 w 441"/>
              <a:gd name="T87" fmla="*/ 65 h 384"/>
              <a:gd name="T88" fmla="*/ 123 w 441"/>
              <a:gd name="T89" fmla="*/ 226 h 384"/>
              <a:gd name="T90" fmla="*/ 79 w 441"/>
              <a:gd name="T91" fmla="*/ 226 h 384"/>
              <a:gd name="T92" fmla="*/ 49 w 441"/>
              <a:gd name="T93" fmla="*/ 199 h 384"/>
              <a:gd name="T94" fmla="*/ 79 w 441"/>
              <a:gd name="T95" fmla="*/ 171 h 384"/>
              <a:gd name="T96" fmla="*/ 138 w 441"/>
              <a:gd name="T97" fmla="*/ 212 h 384"/>
              <a:gd name="T98" fmla="*/ 123 w 441"/>
              <a:gd name="T99" fmla="*/ 226 h 384"/>
              <a:gd name="T100" fmla="*/ 269 w 441"/>
              <a:gd name="T101" fmla="*/ 274 h 384"/>
              <a:gd name="T102" fmla="*/ 172 w 441"/>
              <a:gd name="T103" fmla="*/ 274 h 384"/>
              <a:gd name="T104" fmla="*/ 159 w 441"/>
              <a:gd name="T105" fmla="*/ 260 h 384"/>
              <a:gd name="T106" fmla="*/ 172 w 441"/>
              <a:gd name="T107" fmla="*/ 247 h 384"/>
              <a:gd name="T108" fmla="*/ 269 w 441"/>
              <a:gd name="T109" fmla="*/ 247 h 384"/>
              <a:gd name="T110" fmla="*/ 282 w 441"/>
              <a:gd name="T111" fmla="*/ 260 h 384"/>
              <a:gd name="T112" fmla="*/ 269 w 441"/>
              <a:gd name="T113" fmla="*/ 274 h 384"/>
              <a:gd name="T114" fmla="*/ 362 w 441"/>
              <a:gd name="T115" fmla="*/ 226 h 384"/>
              <a:gd name="T116" fmla="*/ 318 w 441"/>
              <a:gd name="T117" fmla="*/ 226 h 384"/>
              <a:gd name="T118" fmla="*/ 303 w 441"/>
              <a:gd name="T119" fmla="*/ 212 h 384"/>
              <a:gd name="T120" fmla="*/ 362 w 441"/>
              <a:gd name="T121" fmla="*/ 171 h 384"/>
              <a:gd name="T122" fmla="*/ 392 w 441"/>
              <a:gd name="T123" fmla="*/ 199 h 384"/>
              <a:gd name="T124" fmla="*/ 362 w 441"/>
              <a:gd name="T125" fmla="*/ 226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1" h="384">
                <a:moveTo>
                  <a:pt x="438" y="174"/>
                </a:moveTo>
                <a:cubicBezTo>
                  <a:pt x="435" y="159"/>
                  <a:pt x="429" y="143"/>
                  <a:pt x="420" y="130"/>
                </a:cubicBezTo>
                <a:cubicBezTo>
                  <a:pt x="431" y="130"/>
                  <a:pt x="440" y="120"/>
                  <a:pt x="440" y="109"/>
                </a:cubicBezTo>
                <a:cubicBezTo>
                  <a:pt x="440" y="98"/>
                  <a:pt x="431" y="89"/>
                  <a:pt x="419" y="89"/>
                </a:cubicBezTo>
                <a:cubicBezTo>
                  <a:pt x="402" y="89"/>
                  <a:pt x="402" y="89"/>
                  <a:pt x="402" y="89"/>
                </a:cubicBezTo>
                <a:cubicBezTo>
                  <a:pt x="394" y="71"/>
                  <a:pt x="382" y="53"/>
                  <a:pt x="369" y="38"/>
                </a:cubicBezTo>
                <a:cubicBezTo>
                  <a:pt x="349" y="15"/>
                  <a:pt x="324" y="0"/>
                  <a:pt x="294" y="0"/>
                </a:cubicBezTo>
                <a:cubicBezTo>
                  <a:pt x="220" y="0"/>
                  <a:pt x="220" y="0"/>
                  <a:pt x="220" y="0"/>
                </a:cubicBezTo>
                <a:cubicBezTo>
                  <a:pt x="146" y="0"/>
                  <a:pt x="146" y="0"/>
                  <a:pt x="146" y="0"/>
                </a:cubicBezTo>
                <a:cubicBezTo>
                  <a:pt x="117" y="0"/>
                  <a:pt x="92" y="15"/>
                  <a:pt x="72" y="38"/>
                </a:cubicBezTo>
                <a:cubicBezTo>
                  <a:pt x="59" y="53"/>
                  <a:pt x="47" y="71"/>
                  <a:pt x="39" y="89"/>
                </a:cubicBezTo>
                <a:cubicBezTo>
                  <a:pt x="22" y="89"/>
                  <a:pt x="22" y="89"/>
                  <a:pt x="22" y="89"/>
                </a:cubicBezTo>
                <a:cubicBezTo>
                  <a:pt x="10" y="89"/>
                  <a:pt x="1" y="98"/>
                  <a:pt x="1" y="109"/>
                </a:cubicBezTo>
                <a:cubicBezTo>
                  <a:pt x="1" y="120"/>
                  <a:pt x="10" y="130"/>
                  <a:pt x="21" y="130"/>
                </a:cubicBezTo>
                <a:cubicBezTo>
                  <a:pt x="12" y="143"/>
                  <a:pt x="6" y="159"/>
                  <a:pt x="3" y="174"/>
                </a:cubicBezTo>
                <a:cubicBezTo>
                  <a:pt x="0" y="192"/>
                  <a:pt x="0" y="208"/>
                  <a:pt x="0" y="220"/>
                </a:cubicBezTo>
                <a:cubicBezTo>
                  <a:pt x="1" y="232"/>
                  <a:pt x="2" y="250"/>
                  <a:pt x="5" y="267"/>
                </a:cubicBezTo>
                <a:cubicBezTo>
                  <a:pt x="7" y="278"/>
                  <a:pt x="10" y="289"/>
                  <a:pt x="15" y="299"/>
                </a:cubicBezTo>
                <a:cubicBezTo>
                  <a:pt x="15" y="356"/>
                  <a:pt x="15" y="356"/>
                  <a:pt x="15" y="356"/>
                </a:cubicBezTo>
                <a:cubicBezTo>
                  <a:pt x="15" y="371"/>
                  <a:pt x="27" y="384"/>
                  <a:pt x="42" y="384"/>
                </a:cubicBezTo>
                <a:cubicBezTo>
                  <a:pt x="70" y="384"/>
                  <a:pt x="70" y="384"/>
                  <a:pt x="70" y="384"/>
                </a:cubicBezTo>
                <a:cubicBezTo>
                  <a:pt x="85" y="384"/>
                  <a:pt x="97" y="371"/>
                  <a:pt x="97" y="356"/>
                </a:cubicBezTo>
                <a:cubicBezTo>
                  <a:pt x="97" y="315"/>
                  <a:pt x="97" y="315"/>
                  <a:pt x="97" y="315"/>
                </a:cubicBezTo>
                <a:cubicBezTo>
                  <a:pt x="220" y="315"/>
                  <a:pt x="220" y="315"/>
                  <a:pt x="220" y="315"/>
                </a:cubicBezTo>
                <a:cubicBezTo>
                  <a:pt x="344" y="315"/>
                  <a:pt x="344" y="315"/>
                  <a:pt x="344" y="315"/>
                </a:cubicBezTo>
                <a:cubicBezTo>
                  <a:pt x="344" y="356"/>
                  <a:pt x="344" y="356"/>
                  <a:pt x="344" y="356"/>
                </a:cubicBezTo>
                <a:cubicBezTo>
                  <a:pt x="344" y="371"/>
                  <a:pt x="356" y="384"/>
                  <a:pt x="371" y="384"/>
                </a:cubicBezTo>
                <a:cubicBezTo>
                  <a:pt x="399" y="384"/>
                  <a:pt x="399" y="384"/>
                  <a:pt x="399" y="384"/>
                </a:cubicBezTo>
                <a:cubicBezTo>
                  <a:pt x="414" y="384"/>
                  <a:pt x="426" y="371"/>
                  <a:pt x="426" y="356"/>
                </a:cubicBezTo>
                <a:cubicBezTo>
                  <a:pt x="426" y="299"/>
                  <a:pt x="426" y="299"/>
                  <a:pt x="426" y="299"/>
                </a:cubicBezTo>
                <a:cubicBezTo>
                  <a:pt x="430" y="289"/>
                  <a:pt x="433" y="278"/>
                  <a:pt x="436" y="267"/>
                </a:cubicBezTo>
                <a:cubicBezTo>
                  <a:pt x="439" y="250"/>
                  <a:pt x="440" y="232"/>
                  <a:pt x="441" y="220"/>
                </a:cubicBezTo>
                <a:cubicBezTo>
                  <a:pt x="441" y="208"/>
                  <a:pt x="441" y="192"/>
                  <a:pt x="438" y="174"/>
                </a:cubicBezTo>
                <a:close/>
                <a:moveTo>
                  <a:pt x="102" y="65"/>
                </a:moveTo>
                <a:cubicBezTo>
                  <a:pt x="115" y="51"/>
                  <a:pt x="130" y="41"/>
                  <a:pt x="146" y="41"/>
                </a:cubicBezTo>
                <a:cubicBezTo>
                  <a:pt x="220" y="41"/>
                  <a:pt x="220" y="41"/>
                  <a:pt x="220" y="41"/>
                </a:cubicBezTo>
                <a:cubicBezTo>
                  <a:pt x="294" y="41"/>
                  <a:pt x="294" y="41"/>
                  <a:pt x="294" y="41"/>
                </a:cubicBezTo>
                <a:cubicBezTo>
                  <a:pt x="311" y="41"/>
                  <a:pt x="326" y="51"/>
                  <a:pt x="339" y="65"/>
                </a:cubicBezTo>
                <a:cubicBezTo>
                  <a:pt x="353" y="82"/>
                  <a:pt x="365" y="103"/>
                  <a:pt x="373" y="124"/>
                </a:cubicBezTo>
                <a:cubicBezTo>
                  <a:pt x="355" y="126"/>
                  <a:pt x="341" y="131"/>
                  <a:pt x="330" y="137"/>
                </a:cubicBezTo>
                <a:cubicBezTo>
                  <a:pt x="220" y="137"/>
                  <a:pt x="220" y="137"/>
                  <a:pt x="220" y="137"/>
                </a:cubicBezTo>
                <a:cubicBezTo>
                  <a:pt x="111" y="137"/>
                  <a:pt x="111" y="137"/>
                  <a:pt x="111" y="137"/>
                </a:cubicBezTo>
                <a:cubicBezTo>
                  <a:pt x="100" y="131"/>
                  <a:pt x="86" y="126"/>
                  <a:pt x="68" y="124"/>
                </a:cubicBezTo>
                <a:cubicBezTo>
                  <a:pt x="76" y="103"/>
                  <a:pt x="88" y="82"/>
                  <a:pt x="102" y="65"/>
                </a:cubicBezTo>
                <a:close/>
                <a:moveTo>
                  <a:pt x="123" y="226"/>
                </a:moveTo>
                <a:cubicBezTo>
                  <a:pt x="79" y="226"/>
                  <a:pt x="79" y="226"/>
                  <a:pt x="79" y="226"/>
                </a:cubicBezTo>
                <a:cubicBezTo>
                  <a:pt x="62" y="226"/>
                  <a:pt x="49" y="214"/>
                  <a:pt x="49" y="199"/>
                </a:cubicBezTo>
                <a:cubicBezTo>
                  <a:pt x="49" y="183"/>
                  <a:pt x="62" y="171"/>
                  <a:pt x="79" y="171"/>
                </a:cubicBezTo>
                <a:cubicBezTo>
                  <a:pt x="108" y="171"/>
                  <a:pt x="138" y="196"/>
                  <a:pt x="138" y="212"/>
                </a:cubicBezTo>
                <a:cubicBezTo>
                  <a:pt x="138" y="220"/>
                  <a:pt x="131" y="226"/>
                  <a:pt x="123" y="226"/>
                </a:cubicBezTo>
                <a:close/>
                <a:moveTo>
                  <a:pt x="269" y="274"/>
                </a:moveTo>
                <a:cubicBezTo>
                  <a:pt x="172" y="274"/>
                  <a:pt x="172" y="274"/>
                  <a:pt x="172" y="274"/>
                </a:cubicBezTo>
                <a:cubicBezTo>
                  <a:pt x="165" y="274"/>
                  <a:pt x="159" y="268"/>
                  <a:pt x="159" y="260"/>
                </a:cubicBezTo>
                <a:cubicBezTo>
                  <a:pt x="159" y="253"/>
                  <a:pt x="165" y="247"/>
                  <a:pt x="172" y="247"/>
                </a:cubicBezTo>
                <a:cubicBezTo>
                  <a:pt x="269" y="247"/>
                  <a:pt x="269" y="247"/>
                  <a:pt x="269" y="247"/>
                </a:cubicBezTo>
                <a:cubicBezTo>
                  <a:pt x="276" y="247"/>
                  <a:pt x="282" y="253"/>
                  <a:pt x="282" y="260"/>
                </a:cubicBezTo>
                <a:cubicBezTo>
                  <a:pt x="282" y="268"/>
                  <a:pt x="276" y="274"/>
                  <a:pt x="269" y="274"/>
                </a:cubicBezTo>
                <a:close/>
                <a:moveTo>
                  <a:pt x="362" y="226"/>
                </a:moveTo>
                <a:cubicBezTo>
                  <a:pt x="318" y="226"/>
                  <a:pt x="318" y="226"/>
                  <a:pt x="318" y="226"/>
                </a:cubicBezTo>
                <a:cubicBezTo>
                  <a:pt x="309" y="226"/>
                  <a:pt x="303" y="220"/>
                  <a:pt x="303" y="212"/>
                </a:cubicBezTo>
                <a:cubicBezTo>
                  <a:pt x="303" y="196"/>
                  <a:pt x="333" y="171"/>
                  <a:pt x="362" y="171"/>
                </a:cubicBezTo>
                <a:cubicBezTo>
                  <a:pt x="379" y="171"/>
                  <a:pt x="392" y="183"/>
                  <a:pt x="392" y="199"/>
                </a:cubicBezTo>
                <a:cubicBezTo>
                  <a:pt x="392" y="214"/>
                  <a:pt x="379" y="226"/>
                  <a:pt x="362" y="226"/>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308" name="Freeform 63"/>
          <p:cNvSpPr>
            <a:spLocks noEditPoints="1"/>
          </p:cNvSpPr>
          <p:nvPr userDrawn="1"/>
        </p:nvSpPr>
        <p:spPr bwMode="auto">
          <a:xfrm>
            <a:off x="1599088" y="4137502"/>
            <a:ext cx="368836" cy="381556"/>
          </a:xfrm>
          <a:custGeom>
            <a:avLst/>
            <a:gdLst>
              <a:gd name="T0" fmla="*/ 174 w 174"/>
              <a:gd name="T1" fmla="*/ 163 h 180"/>
              <a:gd name="T2" fmla="*/ 174 w 174"/>
              <a:gd name="T3" fmla="*/ 175 h 180"/>
              <a:gd name="T4" fmla="*/ 169 w 174"/>
              <a:gd name="T5" fmla="*/ 180 h 180"/>
              <a:gd name="T6" fmla="*/ 6 w 174"/>
              <a:gd name="T7" fmla="*/ 180 h 180"/>
              <a:gd name="T8" fmla="*/ 0 w 174"/>
              <a:gd name="T9" fmla="*/ 175 h 180"/>
              <a:gd name="T10" fmla="*/ 0 w 174"/>
              <a:gd name="T11" fmla="*/ 163 h 180"/>
              <a:gd name="T12" fmla="*/ 6 w 174"/>
              <a:gd name="T13" fmla="*/ 158 h 180"/>
              <a:gd name="T14" fmla="*/ 17 w 174"/>
              <a:gd name="T15" fmla="*/ 158 h 180"/>
              <a:gd name="T16" fmla="*/ 24 w 174"/>
              <a:gd name="T17" fmla="*/ 153 h 180"/>
              <a:gd name="T18" fmla="*/ 29 w 174"/>
              <a:gd name="T19" fmla="*/ 134 h 180"/>
              <a:gd name="T20" fmla="*/ 146 w 174"/>
              <a:gd name="T21" fmla="*/ 134 h 180"/>
              <a:gd name="T22" fmla="*/ 151 w 174"/>
              <a:gd name="T23" fmla="*/ 153 h 180"/>
              <a:gd name="T24" fmla="*/ 157 w 174"/>
              <a:gd name="T25" fmla="*/ 158 h 180"/>
              <a:gd name="T26" fmla="*/ 169 w 174"/>
              <a:gd name="T27" fmla="*/ 158 h 180"/>
              <a:gd name="T28" fmla="*/ 174 w 174"/>
              <a:gd name="T29" fmla="*/ 163 h 180"/>
              <a:gd name="T30" fmla="*/ 38 w 174"/>
              <a:gd name="T31" fmla="*/ 101 h 180"/>
              <a:gd name="T32" fmla="*/ 137 w 174"/>
              <a:gd name="T33" fmla="*/ 101 h 180"/>
              <a:gd name="T34" fmla="*/ 128 w 174"/>
              <a:gd name="T35" fmla="*/ 68 h 180"/>
              <a:gd name="T36" fmla="*/ 46 w 174"/>
              <a:gd name="T37" fmla="*/ 68 h 180"/>
              <a:gd name="T38" fmla="*/ 38 w 174"/>
              <a:gd name="T39" fmla="*/ 101 h 180"/>
              <a:gd name="T40" fmla="*/ 119 w 174"/>
              <a:gd name="T41" fmla="*/ 35 h 180"/>
              <a:gd name="T42" fmla="*/ 112 w 174"/>
              <a:gd name="T43" fmla="*/ 5 h 180"/>
              <a:gd name="T44" fmla="*/ 105 w 174"/>
              <a:gd name="T45" fmla="*/ 0 h 180"/>
              <a:gd name="T46" fmla="*/ 70 w 174"/>
              <a:gd name="T47" fmla="*/ 0 h 180"/>
              <a:gd name="T48" fmla="*/ 63 w 174"/>
              <a:gd name="T49" fmla="*/ 5 h 180"/>
              <a:gd name="T50" fmla="*/ 55 w 174"/>
              <a:gd name="T51" fmla="*/ 35 h 180"/>
              <a:gd name="T52" fmla="*/ 119 w 174"/>
              <a:gd name="T53" fmla="*/ 35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4" h="180">
                <a:moveTo>
                  <a:pt x="174" y="163"/>
                </a:moveTo>
                <a:cubicBezTo>
                  <a:pt x="174" y="175"/>
                  <a:pt x="174" y="175"/>
                  <a:pt x="174" y="175"/>
                </a:cubicBezTo>
                <a:cubicBezTo>
                  <a:pt x="174" y="178"/>
                  <a:pt x="172" y="180"/>
                  <a:pt x="169" y="180"/>
                </a:cubicBezTo>
                <a:cubicBezTo>
                  <a:pt x="6" y="180"/>
                  <a:pt x="6" y="180"/>
                  <a:pt x="6" y="180"/>
                </a:cubicBezTo>
                <a:cubicBezTo>
                  <a:pt x="3" y="180"/>
                  <a:pt x="0" y="178"/>
                  <a:pt x="0" y="175"/>
                </a:cubicBezTo>
                <a:cubicBezTo>
                  <a:pt x="0" y="163"/>
                  <a:pt x="0" y="163"/>
                  <a:pt x="0" y="163"/>
                </a:cubicBezTo>
                <a:cubicBezTo>
                  <a:pt x="0" y="160"/>
                  <a:pt x="3" y="158"/>
                  <a:pt x="6" y="158"/>
                </a:cubicBezTo>
                <a:cubicBezTo>
                  <a:pt x="17" y="158"/>
                  <a:pt x="17" y="158"/>
                  <a:pt x="17" y="158"/>
                </a:cubicBezTo>
                <a:cubicBezTo>
                  <a:pt x="20" y="158"/>
                  <a:pt x="23" y="156"/>
                  <a:pt x="24" y="153"/>
                </a:cubicBezTo>
                <a:cubicBezTo>
                  <a:pt x="29" y="134"/>
                  <a:pt x="29" y="134"/>
                  <a:pt x="29" y="134"/>
                </a:cubicBezTo>
                <a:cubicBezTo>
                  <a:pt x="146" y="134"/>
                  <a:pt x="146" y="134"/>
                  <a:pt x="146" y="134"/>
                </a:cubicBezTo>
                <a:cubicBezTo>
                  <a:pt x="151" y="153"/>
                  <a:pt x="151" y="153"/>
                  <a:pt x="151" y="153"/>
                </a:cubicBezTo>
                <a:cubicBezTo>
                  <a:pt x="151" y="156"/>
                  <a:pt x="154" y="158"/>
                  <a:pt x="157" y="158"/>
                </a:cubicBezTo>
                <a:cubicBezTo>
                  <a:pt x="169" y="158"/>
                  <a:pt x="169" y="158"/>
                  <a:pt x="169" y="158"/>
                </a:cubicBezTo>
                <a:cubicBezTo>
                  <a:pt x="172" y="158"/>
                  <a:pt x="174" y="160"/>
                  <a:pt x="174" y="163"/>
                </a:cubicBezTo>
                <a:close/>
                <a:moveTo>
                  <a:pt x="38" y="101"/>
                </a:moveTo>
                <a:cubicBezTo>
                  <a:pt x="137" y="101"/>
                  <a:pt x="137" y="101"/>
                  <a:pt x="137" y="101"/>
                </a:cubicBezTo>
                <a:cubicBezTo>
                  <a:pt x="128" y="68"/>
                  <a:pt x="128" y="68"/>
                  <a:pt x="128" y="68"/>
                </a:cubicBezTo>
                <a:cubicBezTo>
                  <a:pt x="46" y="68"/>
                  <a:pt x="46" y="68"/>
                  <a:pt x="46" y="68"/>
                </a:cubicBezTo>
                <a:lnTo>
                  <a:pt x="38" y="101"/>
                </a:lnTo>
                <a:close/>
                <a:moveTo>
                  <a:pt x="119" y="35"/>
                </a:moveTo>
                <a:cubicBezTo>
                  <a:pt x="112" y="5"/>
                  <a:pt x="112" y="5"/>
                  <a:pt x="112" y="5"/>
                </a:cubicBezTo>
                <a:cubicBezTo>
                  <a:pt x="111" y="2"/>
                  <a:pt x="108" y="0"/>
                  <a:pt x="105" y="0"/>
                </a:cubicBezTo>
                <a:cubicBezTo>
                  <a:pt x="70" y="0"/>
                  <a:pt x="70" y="0"/>
                  <a:pt x="70" y="0"/>
                </a:cubicBezTo>
                <a:cubicBezTo>
                  <a:pt x="67" y="0"/>
                  <a:pt x="64" y="2"/>
                  <a:pt x="63" y="5"/>
                </a:cubicBezTo>
                <a:cubicBezTo>
                  <a:pt x="55" y="35"/>
                  <a:pt x="55" y="35"/>
                  <a:pt x="55" y="35"/>
                </a:cubicBezTo>
                <a:lnTo>
                  <a:pt x="119" y="35"/>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32" name="Group 331"/>
          <p:cNvGrpSpPr/>
          <p:nvPr userDrawn="1"/>
        </p:nvGrpSpPr>
        <p:grpSpPr>
          <a:xfrm>
            <a:off x="1562657" y="2106024"/>
            <a:ext cx="441698" cy="468000"/>
            <a:chOff x="6446838" y="-201613"/>
            <a:chExt cx="4905375" cy="5197476"/>
          </a:xfrm>
          <a:solidFill>
            <a:schemeClr val="tx2"/>
          </a:solidFill>
        </p:grpSpPr>
        <p:sp>
          <p:nvSpPr>
            <p:cNvPr id="333" name="Freeform 6"/>
            <p:cNvSpPr>
              <a:spLocks/>
            </p:cNvSpPr>
            <p:nvPr/>
          </p:nvSpPr>
          <p:spPr bwMode="auto">
            <a:xfrm>
              <a:off x="6446838" y="4478338"/>
              <a:ext cx="3983038" cy="517525"/>
            </a:xfrm>
            <a:custGeom>
              <a:avLst/>
              <a:gdLst>
                <a:gd name="T0" fmla="*/ 343 w 354"/>
                <a:gd name="T1" fmla="*/ 0 h 46"/>
                <a:gd name="T2" fmla="*/ 11 w 354"/>
                <a:gd name="T3" fmla="*/ 0 h 46"/>
                <a:gd name="T4" fmla="*/ 0 w 354"/>
                <a:gd name="T5" fmla="*/ 12 h 46"/>
                <a:gd name="T6" fmla="*/ 0 w 354"/>
                <a:gd name="T7" fmla="*/ 35 h 46"/>
                <a:gd name="T8" fmla="*/ 11 w 354"/>
                <a:gd name="T9" fmla="*/ 46 h 46"/>
                <a:gd name="T10" fmla="*/ 343 w 354"/>
                <a:gd name="T11" fmla="*/ 46 h 46"/>
                <a:gd name="T12" fmla="*/ 354 w 354"/>
                <a:gd name="T13" fmla="*/ 35 h 46"/>
                <a:gd name="T14" fmla="*/ 354 w 354"/>
                <a:gd name="T15" fmla="*/ 12 h 46"/>
                <a:gd name="T16" fmla="*/ 343 w 354"/>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4" h="46">
                  <a:moveTo>
                    <a:pt x="343" y="0"/>
                  </a:moveTo>
                  <a:cubicBezTo>
                    <a:pt x="11" y="0"/>
                    <a:pt x="11" y="0"/>
                    <a:pt x="11" y="0"/>
                  </a:cubicBezTo>
                  <a:cubicBezTo>
                    <a:pt x="5" y="0"/>
                    <a:pt x="0" y="5"/>
                    <a:pt x="0" y="12"/>
                  </a:cubicBezTo>
                  <a:cubicBezTo>
                    <a:pt x="0" y="35"/>
                    <a:pt x="0" y="35"/>
                    <a:pt x="0" y="35"/>
                  </a:cubicBezTo>
                  <a:cubicBezTo>
                    <a:pt x="0" y="41"/>
                    <a:pt x="5" y="46"/>
                    <a:pt x="11" y="46"/>
                  </a:cubicBezTo>
                  <a:cubicBezTo>
                    <a:pt x="343" y="46"/>
                    <a:pt x="343" y="46"/>
                    <a:pt x="343" y="46"/>
                  </a:cubicBezTo>
                  <a:cubicBezTo>
                    <a:pt x="349" y="46"/>
                    <a:pt x="354" y="41"/>
                    <a:pt x="354" y="35"/>
                  </a:cubicBezTo>
                  <a:cubicBezTo>
                    <a:pt x="354" y="12"/>
                    <a:pt x="354" y="12"/>
                    <a:pt x="354" y="12"/>
                  </a:cubicBezTo>
                  <a:cubicBezTo>
                    <a:pt x="354" y="5"/>
                    <a:pt x="349" y="0"/>
                    <a:pt x="3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4" name="Freeform 7"/>
            <p:cNvSpPr>
              <a:spLocks noEditPoints="1"/>
            </p:cNvSpPr>
            <p:nvPr/>
          </p:nvSpPr>
          <p:spPr bwMode="auto">
            <a:xfrm>
              <a:off x="6986588" y="-201613"/>
              <a:ext cx="4365625" cy="4421188"/>
            </a:xfrm>
            <a:custGeom>
              <a:avLst/>
              <a:gdLst>
                <a:gd name="T0" fmla="*/ 383 w 388"/>
                <a:gd name="T1" fmla="*/ 89 h 393"/>
                <a:gd name="T2" fmla="*/ 306 w 388"/>
                <a:gd name="T3" fmla="*/ 7 h 393"/>
                <a:gd name="T4" fmla="*/ 282 w 388"/>
                <a:gd name="T5" fmla="*/ 6 h 393"/>
                <a:gd name="T6" fmla="*/ 281 w 388"/>
                <a:gd name="T7" fmla="*/ 31 h 393"/>
                <a:gd name="T8" fmla="*/ 326 w 388"/>
                <a:gd name="T9" fmla="*/ 78 h 393"/>
                <a:gd name="T10" fmla="*/ 326 w 388"/>
                <a:gd name="T11" fmla="*/ 119 h 393"/>
                <a:gd name="T12" fmla="*/ 333 w 388"/>
                <a:gd name="T13" fmla="*/ 136 h 393"/>
                <a:gd name="T14" fmla="*/ 353 w 388"/>
                <a:gd name="T15" fmla="*/ 157 h 393"/>
                <a:gd name="T16" fmla="*/ 353 w 388"/>
                <a:gd name="T17" fmla="*/ 300 h 393"/>
                <a:gd name="T18" fmla="*/ 334 w 388"/>
                <a:gd name="T19" fmla="*/ 319 h 393"/>
                <a:gd name="T20" fmla="*/ 316 w 388"/>
                <a:gd name="T21" fmla="*/ 300 h 393"/>
                <a:gd name="T22" fmla="*/ 316 w 388"/>
                <a:gd name="T23" fmla="*/ 222 h 393"/>
                <a:gd name="T24" fmla="*/ 311 w 388"/>
                <a:gd name="T25" fmla="*/ 210 h 393"/>
                <a:gd name="T26" fmla="*/ 258 w 388"/>
                <a:gd name="T27" fmla="*/ 156 h 393"/>
                <a:gd name="T28" fmla="*/ 258 w 388"/>
                <a:gd name="T29" fmla="*/ 47 h 393"/>
                <a:gd name="T30" fmla="*/ 235 w 388"/>
                <a:gd name="T31" fmla="*/ 24 h 393"/>
                <a:gd name="T32" fmla="*/ 23 w 388"/>
                <a:gd name="T33" fmla="*/ 24 h 393"/>
                <a:gd name="T34" fmla="*/ 0 w 388"/>
                <a:gd name="T35" fmla="*/ 47 h 393"/>
                <a:gd name="T36" fmla="*/ 0 w 388"/>
                <a:gd name="T37" fmla="*/ 393 h 393"/>
                <a:gd name="T38" fmla="*/ 258 w 388"/>
                <a:gd name="T39" fmla="*/ 393 h 393"/>
                <a:gd name="T40" fmla="*/ 258 w 388"/>
                <a:gd name="T41" fmla="*/ 205 h 393"/>
                <a:gd name="T42" fmla="*/ 281 w 388"/>
                <a:gd name="T43" fmla="*/ 229 h 393"/>
                <a:gd name="T44" fmla="*/ 281 w 388"/>
                <a:gd name="T45" fmla="*/ 300 h 393"/>
                <a:gd name="T46" fmla="*/ 334 w 388"/>
                <a:gd name="T47" fmla="*/ 353 h 393"/>
                <a:gd name="T48" fmla="*/ 388 w 388"/>
                <a:gd name="T49" fmla="*/ 300 h 393"/>
                <a:gd name="T50" fmla="*/ 388 w 388"/>
                <a:gd name="T51" fmla="*/ 101 h 393"/>
                <a:gd name="T52" fmla="*/ 383 w 388"/>
                <a:gd name="T53" fmla="*/ 89 h 393"/>
                <a:gd name="T54" fmla="*/ 212 w 388"/>
                <a:gd name="T55" fmla="*/ 209 h 393"/>
                <a:gd name="T56" fmla="*/ 46 w 388"/>
                <a:gd name="T57" fmla="*/ 209 h 393"/>
                <a:gd name="T58" fmla="*/ 46 w 388"/>
                <a:gd name="T59" fmla="*/ 70 h 393"/>
                <a:gd name="T60" fmla="*/ 212 w 388"/>
                <a:gd name="T61" fmla="*/ 70 h 393"/>
                <a:gd name="T62" fmla="*/ 212 w 388"/>
                <a:gd name="T63" fmla="*/ 209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8" h="393">
                  <a:moveTo>
                    <a:pt x="383" y="89"/>
                  </a:moveTo>
                  <a:cubicBezTo>
                    <a:pt x="306" y="7"/>
                    <a:pt x="306" y="7"/>
                    <a:pt x="306" y="7"/>
                  </a:cubicBezTo>
                  <a:cubicBezTo>
                    <a:pt x="299" y="0"/>
                    <a:pt x="288" y="0"/>
                    <a:pt x="282" y="6"/>
                  </a:cubicBezTo>
                  <a:cubicBezTo>
                    <a:pt x="275" y="13"/>
                    <a:pt x="274" y="24"/>
                    <a:pt x="281" y="31"/>
                  </a:cubicBezTo>
                  <a:cubicBezTo>
                    <a:pt x="326" y="78"/>
                    <a:pt x="326" y="78"/>
                    <a:pt x="326" y="78"/>
                  </a:cubicBezTo>
                  <a:cubicBezTo>
                    <a:pt x="326" y="119"/>
                    <a:pt x="326" y="119"/>
                    <a:pt x="326" y="119"/>
                  </a:cubicBezTo>
                  <a:cubicBezTo>
                    <a:pt x="326" y="124"/>
                    <a:pt x="329" y="132"/>
                    <a:pt x="333" y="136"/>
                  </a:cubicBezTo>
                  <a:cubicBezTo>
                    <a:pt x="353" y="157"/>
                    <a:pt x="353" y="157"/>
                    <a:pt x="353" y="157"/>
                  </a:cubicBezTo>
                  <a:cubicBezTo>
                    <a:pt x="353" y="300"/>
                    <a:pt x="353" y="300"/>
                    <a:pt x="353" y="300"/>
                  </a:cubicBezTo>
                  <a:cubicBezTo>
                    <a:pt x="353" y="310"/>
                    <a:pt x="345" y="319"/>
                    <a:pt x="334" y="319"/>
                  </a:cubicBezTo>
                  <a:cubicBezTo>
                    <a:pt x="324" y="319"/>
                    <a:pt x="316" y="310"/>
                    <a:pt x="316" y="300"/>
                  </a:cubicBezTo>
                  <a:cubicBezTo>
                    <a:pt x="316" y="222"/>
                    <a:pt x="316" y="222"/>
                    <a:pt x="316" y="222"/>
                  </a:cubicBezTo>
                  <a:cubicBezTo>
                    <a:pt x="316" y="218"/>
                    <a:pt x="314" y="214"/>
                    <a:pt x="311" y="210"/>
                  </a:cubicBezTo>
                  <a:cubicBezTo>
                    <a:pt x="258" y="156"/>
                    <a:pt x="258" y="156"/>
                    <a:pt x="258" y="156"/>
                  </a:cubicBezTo>
                  <a:cubicBezTo>
                    <a:pt x="258" y="47"/>
                    <a:pt x="258" y="47"/>
                    <a:pt x="258" y="47"/>
                  </a:cubicBezTo>
                  <a:cubicBezTo>
                    <a:pt x="258" y="34"/>
                    <a:pt x="248" y="24"/>
                    <a:pt x="235" y="24"/>
                  </a:cubicBezTo>
                  <a:cubicBezTo>
                    <a:pt x="23" y="24"/>
                    <a:pt x="23" y="24"/>
                    <a:pt x="23" y="24"/>
                  </a:cubicBezTo>
                  <a:cubicBezTo>
                    <a:pt x="11" y="24"/>
                    <a:pt x="0" y="34"/>
                    <a:pt x="0" y="47"/>
                  </a:cubicBezTo>
                  <a:cubicBezTo>
                    <a:pt x="0" y="393"/>
                    <a:pt x="0" y="393"/>
                    <a:pt x="0" y="393"/>
                  </a:cubicBezTo>
                  <a:cubicBezTo>
                    <a:pt x="258" y="393"/>
                    <a:pt x="258" y="393"/>
                    <a:pt x="258" y="393"/>
                  </a:cubicBezTo>
                  <a:cubicBezTo>
                    <a:pt x="258" y="205"/>
                    <a:pt x="258" y="205"/>
                    <a:pt x="258" y="205"/>
                  </a:cubicBezTo>
                  <a:cubicBezTo>
                    <a:pt x="281" y="229"/>
                    <a:pt x="281" y="229"/>
                    <a:pt x="281" y="229"/>
                  </a:cubicBezTo>
                  <a:cubicBezTo>
                    <a:pt x="281" y="300"/>
                    <a:pt x="281" y="300"/>
                    <a:pt x="281" y="300"/>
                  </a:cubicBezTo>
                  <a:cubicBezTo>
                    <a:pt x="281" y="329"/>
                    <a:pt x="305" y="353"/>
                    <a:pt x="334" y="353"/>
                  </a:cubicBezTo>
                  <a:cubicBezTo>
                    <a:pt x="364" y="353"/>
                    <a:pt x="388" y="329"/>
                    <a:pt x="388" y="300"/>
                  </a:cubicBezTo>
                  <a:cubicBezTo>
                    <a:pt x="388" y="101"/>
                    <a:pt x="388" y="101"/>
                    <a:pt x="388" y="101"/>
                  </a:cubicBezTo>
                  <a:cubicBezTo>
                    <a:pt x="388" y="96"/>
                    <a:pt x="386" y="92"/>
                    <a:pt x="383" y="89"/>
                  </a:cubicBezTo>
                  <a:close/>
                  <a:moveTo>
                    <a:pt x="212" y="209"/>
                  </a:moveTo>
                  <a:cubicBezTo>
                    <a:pt x="46" y="209"/>
                    <a:pt x="46" y="209"/>
                    <a:pt x="46" y="209"/>
                  </a:cubicBezTo>
                  <a:cubicBezTo>
                    <a:pt x="46" y="70"/>
                    <a:pt x="46" y="70"/>
                    <a:pt x="46" y="70"/>
                  </a:cubicBezTo>
                  <a:cubicBezTo>
                    <a:pt x="212" y="70"/>
                    <a:pt x="212" y="70"/>
                    <a:pt x="212" y="70"/>
                  </a:cubicBezTo>
                  <a:lnTo>
                    <a:pt x="212"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62" name="Freeform 51"/>
          <p:cNvSpPr>
            <a:spLocks noEditPoints="1"/>
          </p:cNvSpPr>
          <p:nvPr userDrawn="1"/>
        </p:nvSpPr>
        <p:spPr bwMode="auto">
          <a:xfrm>
            <a:off x="1648692" y="6607417"/>
            <a:ext cx="269629" cy="431770"/>
          </a:xfrm>
          <a:custGeom>
            <a:avLst/>
            <a:gdLst>
              <a:gd name="T0" fmla="*/ 81 w 269"/>
              <a:gd name="T1" fmla="*/ 14 h 430"/>
              <a:gd name="T2" fmla="*/ 81 w 269"/>
              <a:gd name="T3" fmla="*/ 27 h 430"/>
              <a:gd name="T4" fmla="*/ 27 w 269"/>
              <a:gd name="T5" fmla="*/ 27 h 430"/>
              <a:gd name="T6" fmla="*/ 0 w 269"/>
              <a:gd name="T7" fmla="*/ 54 h 430"/>
              <a:gd name="T8" fmla="*/ 0 w 269"/>
              <a:gd name="T9" fmla="*/ 404 h 430"/>
              <a:gd name="T10" fmla="*/ 27 w 269"/>
              <a:gd name="T11" fmla="*/ 430 h 430"/>
              <a:gd name="T12" fmla="*/ 242 w 269"/>
              <a:gd name="T13" fmla="*/ 430 h 430"/>
              <a:gd name="T14" fmla="*/ 269 w 269"/>
              <a:gd name="T15" fmla="*/ 404 h 430"/>
              <a:gd name="T16" fmla="*/ 269 w 269"/>
              <a:gd name="T17" fmla="*/ 54 h 430"/>
              <a:gd name="T18" fmla="*/ 242 w 269"/>
              <a:gd name="T19" fmla="*/ 27 h 430"/>
              <a:gd name="T20" fmla="*/ 188 w 269"/>
              <a:gd name="T21" fmla="*/ 27 h 430"/>
              <a:gd name="T22" fmla="*/ 188 w 269"/>
              <a:gd name="T23" fmla="*/ 14 h 430"/>
              <a:gd name="T24" fmla="*/ 175 w 269"/>
              <a:gd name="T25" fmla="*/ 0 h 430"/>
              <a:gd name="T26" fmla="*/ 94 w 269"/>
              <a:gd name="T27" fmla="*/ 0 h 430"/>
              <a:gd name="T28" fmla="*/ 81 w 269"/>
              <a:gd name="T29" fmla="*/ 14 h 430"/>
              <a:gd name="T30" fmla="*/ 40 w 269"/>
              <a:gd name="T31" fmla="*/ 377 h 430"/>
              <a:gd name="T32" fmla="*/ 40 w 269"/>
              <a:gd name="T33" fmla="*/ 323 h 430"/>
              <a:gd name="T34" fmla="*/ 54 w 269"/>
              <a:gd name="T35" fmla="*/ 309 h 430"/>
              <a:gd name="T36" fmla="*/ 215 w 269"/>
              <a:gd name="T37" fmla="*/ 309 h 430"/>
              <a:gd name="T38" fmla="*/ 229 w 269"/>
              <a:gd name="T39" fmla="*/ 323 h 430"/>
              <a:gd name="T40" fmla="*/ 229 w 269"/>
              <a:gd name="T41" fmla="*/ 377 h 430"/>
              <a:gd name="T42" fmla="*/ 215 w 269"/>
              <a:gd name="T43" fmla="*/ 390 h 430"/>
              <a:gd name="T44" fmla="*/ 54 w 269"/>
              <a:gd name="T45" fmla="*/ 390 h 430"/>
              <a:gd name="T46" fmla="*/ 40 w 269"/>
              <a:gd name="T47" fmla="*/ 377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9" h="430">
                <a:moveTo>
                  <a:pt x="81" y="14"/>
                </a:moveTo>
                <a:cubicBezTo>
                  <a:pt x="81" y="27"/>
                  <a:pt x="81" y="27"/>
                  <a:pt x="81" y="27"/>
                </a:cubicBezTo>
                <a:cubicBezTo>
                  <a:pt x="27" y="27"/>
                  <a:pt x="27" y="27"/>
                  <a:pt x="27" y="27"/>
                </a:cubicBezTo>
                <a:cubicBezTo>
                  <a:pt x="12" y="27"/>
                  <a:pt x="0" y="39"/>
                  <a:pt x="0" y="54"/>
                </a:cubicBezTo>
                <a:cubicBezTo>
                  <a:pt x="0" y="404"/>
                  <a:pt x="0" y="404"/>
                  <a:pt x="0" y="404"/>
                </a:cubicBezTo>
                <a:cubicBezTo>
                  <a:pt x="0" y="418"/>
                  <a:pt x="12" y="430"/>
                  <a:pt x="27" y="430"/>
                </a:cubicBezTo>
                <a:cubicBezTo>
                  <a:pt x="242" y="430"/>
                  <a:pt x="242" y="430"/>
                  <a:pt x="242" y="430"/>
                </a:cubicBezTo>
                <a:cubicBezTo>
                  <a:pt x="257" y="430"/>
                  <a:pt x="269" y="418"/>
                  <a:pt x="269" y="404"/>
                </a:cubicBezTo>
                <a:cubicBezTo>
                  <a:pt x="269" y="54"/>
                  <a:pt x="269" y="54"/>
                  <a:pt x="269" y="54"/>
                </a:cubicBezTo>
                <a:cubicBezTo>
                  <a:pt x="269" y="39"/>
                  <a:pt x="257" y="27"/>
                  <a:pt x="242" y="27"/>
                </a:cubicBezTo>
                <a:cubicBezTo>
                  <a:pt x="188" y="27"/>
                  <a:pt x="188" y="27"/>
                  <a:pt x="188" y="27"/>
                </a:cubicBezTo>
                <a:cubicBezTo>
                  <a:pt x="188" y="14"/>
                  <a:pt x="188" y="14"/>
                  <a:pt x="188" y="14"/>
                </a:cubicBezTo>
                <a:cubicBezTo>
                  <a:pt x="188" y="6"/>
                  <a:pt x="182" y="0"/>
                  <a:pt x="175" y="0"/>
                </a:cubicBezTo>
                <a:cubicBezTo>
                  <a:pt x="94" y="0"/>
                  <a:pt x="94" y="0"/>
                  <a:pt x="94" y="0"/>
                </a:cubicBezTo>
                <a:cubicBezTo>
                  <a:pt x="87" y="0"/>
                  <a:pt x="81" y="6"/>
                  <a:pt x="81" y="14"/>
                </a:cubicBezTo>
                <a:close/>
                <a:moveTo>
                  <a:pt x="40" y="377"/>
                </a:moveTo>
                <a:cubicBezTo>
                  <a:pt x="40" y="323"/>
                  <a:pt x="40" y="323"/>
                  <a:pt x="40" y="323"/>
                </a:cubicBezTo>
                <a:cubicBezTo>
                  <a:pt x="40" y="316"/>
                  <a:pt x="46" y="309"/>
                  <a:pt x="54" y="309"/>
                </a:cubicBezTo>
                <a:cubicBezTo>
                  <a:pt x="215" y="309"/>
                  <a:pt x="215" y="309"/>
                  <a:pt x="215" y="309"/>
                </a:cubicBezTo>
                <a:cubicBezTo>
                  <a:pt x="223" y="309"/>
                  <a:pt x="229" y="316"/>
                  <a:pt x="229" y="323"/>
                </a:cubicBezTo>
                <a:cubicBezTo>
                  <a:pt x="229" y="377"/>
                  <a:pt x="229" y="377"/>
                  <a:pt x="229" y="377"/>
                </a:cubicBezTo>
                <a:cubicBezTo>
                  <a:pt x="229" y="384"/>
                  <a:pt x="223" y="390"/>
                  <a:pt x="215" y="390"/>
                </a:cubicBezTo>
                <a:cubicBezTo>
                  <a:pt x="54" y="390"/>
                  <a:pt x="54" y="390"/>
                  <a:pt x="54" y="390"/>
                </a:cubicBezTo>
                <a:cubicBezTo>
                  <a:pt x="46" y="390"/>
                  <a:pt x="40" y="384"/>
                  <a:pt x="40" y="37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69" name="Group 368"/>
          <p:cNvGrpSpPr/>
          <p:nvPr userDrawn="1"/>
        </p:nvGrpSpPr>
        <p:grpSpPr>
          <a:xfrm>
            <a:off x="1585668" y="5356484"/>
            <a:ext cx="395677" cy="430955"/>
            <a:chOff x="6689725" y="3797300"/>
            <a:chExt cx="2386013" cy="2598738"/>
          </a:xfrm>
          <a:solidFill>
            <a:schemeClr val="accent2"/>
          </a:solidFill>
        </p:grpSpPr>
        <p:sp>
          <p:nvSpPr>
            <p:cNvPr id="370" name="Freeform 31"/>
            <p:cNvSpPr>
              <a:spLocks/>
            </p:cNvSpPr>
            <p:nvPr/>
          </p:nvSpPr>
          <p:spPr bwMode="auto">
            <a:xfrm>
              <a:off x="6689725" y="5062538"/>
              <a:ext cx="2098675" cy="1333500"/>
            </a:xfrm>
            <a:custGeom>
              <a:avLst/>
              <a:gdLst>
                <a:gd name="T0" fmla="*/ 365 w 373"/>
                <a:gd name="T1" fmla="*/ 206 h 237"/>
                <a:gd name="T2" fmla="*/ 303 w 373"/>
                <a:gd name="T3" fmla="*/ 17 h 237"/>
                <a:gd name="T4" fmla="*/ 286 w 373"/>
                <a:gd name="T5" fmla="*/ 0 h 237"/>
                <a:gd name="T6" fmla="*/ 244 w 373"/>
                <a:gd name="T7" fmla="*/ 0 h 237"/>
                <a:gd name="T8" fmla="*/ 226 w 373"/>
                <a:gd name="T9" fmla="*/ 17 h 237"/>
                <a:gd name="T10" fmla="*/ 186 w 373"/>
                <a:gd name="T11" fmla="*/ 179 h 237"/>
                <a:gd name="T12" fmla="*/ 146 w 373"/>
                <a:gd name="T13" fmla="*/ 17 h 237"/>
                <a:gd name="T14" fmla="*/ 129 w 373"/>
                <a:gd name="T15" fmla="*/ 0 h 237"/>
                <a:gd name="T16" fmla="*/ 87 w 373"/>
                <a:gd name="T17" fmla="*/ 0 h 237"/>
                <a:gd name="T18" fmla="*/ 69 w 373"/>
                <a:gd name="T19" fmla="*/ 17 h 237"/>
                <a:gd name="T20" fmla="*/ 7 w 373"/>
                <a:gd name="T21" fmla="*/ 206 h 237"/>
                <a:gd name="T22" fmla="*/ 2 w 373"/>
                <a:gd name="T23" fmla="*/ 225 h 237"/>
                <a:gd name="T24" fmla="*/ 19 w 373"/>
                <a:gd name="T25" fmla="*/ 237 h 237"/>
                <a:gd name="T26" fmla="*/ 176 w 373"/>
                <a:gd name="T27" fmla="*/ 237 h 237"/>
                <a:gd name="T28" fmla="*/ 197 w 373"/>
                <a:gd name="T29" fmla="*/ 237 h 237"/>
                <a:gd name="T30" fmla="*/ 354 w 373"/>
                <a:gd name="T31" fmla="*/ 237 h 237"/>
                <a:gd name="T32" fmla="*/ 370 w 373"/>
                <a:gd name="T33" fmla="*/ 225 h 237"/>
                <a:gd name="T34" fmla="*/ 365 w 373"/>
                <a:gd name="T35" fmla="*/ 206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3" h="237">
                  <a:moveTo>
                    <a:pt x="365" y="206"/>
                  </a:moveTo>
                  <a:cubicBezTo>
                    <a:pt x="323" y="169"/>
                    <a:pt x="303" y="74"/>
                    <a:pt x="303" y="17"/>
                  </a:cubicBezTo>
                  <a:cubicBezTo>
                    <a:pt x="303" y="7"/>
                    <a:pt x="295" y="0"/>
                    <a:pt x="286" y="0"/>
                  </a:cubicBezTo>
                  <a:cubicBezTo>
                    <a:pt x="244" y="0"/>
                    <a:pt x="244" y="0"/>
                    <a:pt x="244" y="0"/>
                  </a:cubicBezTo>
                  <a:cubicBezTo>
                    <a:pt x="234" y="0"/>
                    <a:pt x="226" y="7"/>
                    <a:pt x="226" y="17"/>
                  </a:cubicBezTo>
                  <a:cubicBezTo>
                    <a:pt x="226" y="63"/>
                    <a:pt x="214" y="134"/>
                    <a:pt x="186" y="179"/>
                  </a:cubicBezTo>
                  <a:cubicBezTo>
                    <a:pt x="159" y="134"/>
                    <a:pt x="146" y="63"/>
                    <a:pt x="146" y="17"/>
                  </a:cubicBezTo>
                  <a:cubicBezTo>
                    <a:pt x="146" y="7"/>
                    <a:pt x="139" y="0"/>
                    <a:pt x="129" y="0"/>
                  </a:cubicBezTo>
                  <a:cubicBezTo>
                    <a:pt x="87" y="0"/>
                    <a:pt x="87" y="0"/>
                    <a:pt x="87" y="0"/>
                  </a:cubicBezTo>
                  <a:cubicBezTo>
                    <a:pt x="77" y="0"/>
                    <a:pt x="69" y="7"/>
                    <a:pt x="69" y="17"/>
                  </a:cubicBezTo>
                  <a:cubicBezTo>
                    <a:pt x="69" y="74"/>
                    <a:pt x="50" y="169"/>
                    <a:pt x="7" y="206"/>
                  </a:cubicBezTo>
                  <a:cubicBezTo>
                    <a:pt x="2" y="211"/>
                    <a:pt x="0" y="218"/>
                    <a:pt x="2" y="225"/>
                  </a:cubicBezTo>
                  <a:cubicBezTo>
                    <a:pt x="5" y="232"/>
                    <a:pt x="11" y="237"/>
                    <a:pt x="19" y="237"/>
                  </a:cubicBezTo>
                  <a:cubicBezTo>
                    <a:pt x="176" y="237"/>
                    <a:pt x="176" y="237"/>
                    <a:pt x="176" y="237"/>
                  </a:cubicBezTo>
                  <a:cubicBezTo>
                    <a:pt x="197" y="237"/>
                    <a:pt x="197" y="237"/>
                    <a:pt x="197" y="237"/>
                  </a:cubicBezTo>
                  <a:cubicBezTo>
                    <a:pt x="354" y="237"/>
                    <a:pt x="354" y="237"/>
                    <a:pt x="354" y="237"/>
                  </a:cubicBezTo>
                  <a:cubicBezTo>
                    <a:pt x="361" y="237"/>
                    <a:pt x="368" y="232"/>
                    <a:pt x="370" y="225"/>
                  </a:cubicBezTo>
                  <a:cubicBezTo>
                    <a:pt x="373" y="218"/>
                    <a:pt x="371" y="211"/>
                    <a:pt x="365" y="2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1" name="Freeform 32"/>
            <p:cNvSpPr>
              <a:spLocks/>
            </p:cNvSpPr>
            <p:nvPr/>
          </p:nvSpPr>
          <p:spPr bwMode="auto">
            <a:xfrm>
              <a:off x="7045325" y="3797300"/>
              <a:ext cx="2030413" cy="1136650"/>
            </a:xfrm>
            <a:custGeom>
              <a:avLst/>
              <a:gdLst>
                <a:gd name="T0" fmla="*/ 286 w 361"/>
                <a:gd name="T1" fmla="*/ 0 h 202"/>
                <a:gd name="T2" fmla="*/ 235 w 361"/>
                <a:gd name="T3" fmla="*/ 20 h 202"/>
                <a:gd name="T4" fmla="*/ 208 w 361"/>
                <a:gd name="T5" fmla="*/ 14 h 202"/>
                <a:gd name="T6" fmla="*/ 161 w 361"/>
                <a:gd name="T7" fmla="*/ 34 h 202"/>
                <a:gd name="T8" fmla="*/ 132 w 361"/>
                <a:gd name="T9" fmla="*/ 27 h 202"/>
                <a:gd name="T10" fmla="*/ 87 w 361"/>
                <a:gd name="T11" fmla="*/ 48 h 202"/>
                <a:gd name="T12" fmla="*/ 58 w 361"/>
                <a:gd name="T13" fmla="*/ 40 h 202"/>
                <a:gd name="T14" fmla="*/ 0 w 361"/>
                <a:gd name="T15" fmla="*/ 98 h 202"/>
                <a:gd name="T16" fmla="*/ 2 w 361"/>
                <a:gd name="T17" fmla="*/ 114 h 202"/>
                <a:gd name="T18" fmla="*/ 2 w 361"/>
                <a:gd name="T19" fmla="*/ 114 h 202"/>
                <a:gd name="T20" fmla="*/ 2 w 361"/>
                <a:gd name="T21" fmla="*/ 114 h 202"/>
                <a:gd name="T22" fmla="*/ 6 w 361"/>
                <a:gd name="T23" fmla="*/ 124 h 202"/>
                <a:gd name="T24" fmla="*/ 26 w 361"/>
                <a:gd name="T25" fmla="*/ 190 h 202"/>
                <a:gd name="T26" fmla="*/ 26 w 361"/>
                <a:gd name="T27" fmla="*/ 202 h 202"/>
                <a:gd name="T28" fmla="*/ 62 w 361"/>
                <a:gd name="T29" fmla="*/ 202 h 202"/>
                <a:gd name="T30" fmla="*/ 62 w 361"/>
                <a:gd name="T31" fmla="*/ 193 h 202"/>
                <a:gd name="T32" fmla="*/ 128 w 361"/>
                <a:gd name="T33" fmla="*/ 149 h 202"/>
                <a:gd name="T34" fmla="*/ 130 w 361"/>
                <a:gd name="T35" fmla="*/ 149 h 202"/>
                <a:gd name="T36" fmla="*/ 169 w 361"/>
                <a:gd name="T37" fmla="*/ 138 h 202"/>
                <a:gd name="T38" fmla="*/ 183 w 361"/>
                <a:gd name="T39" fmla="*/ 190 h 202"/>
                <a:gd name="T40" fmla="*/ 183 w 361"/>
                <a:gd name="T41" fmla="*/ 202 h 202"/>
                <a:gd name="T42" fmla="*/ 219 w 361"/>
                <a:gd name="T43" fmla="*/ 202 h 202"/>
                <a:gd name="T44" fmla="*/ 219 w 361"/>
                <a:gd name="T45" fmla="*/ 193 h 202"/>
                <a:gd name="T46" fmla="*/ 285 w 361"/>
                <a:gd name="T47" fmla="*/ 149 h 202"/>
                <a:gd name="T48" fmla="*/ 286 w 361"/>
                <a:gd name="T49" fmla="*/ 149 h 202"/>
                <a:gd name="T50" fmla="*/ 361 w 361"/>
                <a:gd name="T51" fmla="*/ 74 h 202"/>
                <a:gd name="T52" fmla="*/ 286 w 361"/>
                <a:gd name="T53"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61" h="202">
                  <a:moveTo>
                    <a:pt x="286" y="0"/>
                  </a:moveTo>
                  <a:cubicBezTo>
                    <a:pt x="267" y="0"/>
                    <a:pt x="248" y="7"/>
                    <a:pt x="235" y="20"/>
                  </a:cubicBezTo>
                  <a:cubicBezTo>
                    <a:pt x="227" y="16"/>
                    <a:pt x="217" y="14"/>
                    <a:pt x="208" y="14"/>
                  </a:cubicBezTo>
                  <a:cubicBezTo>
                    <a:pt x="189" y="14"/>
                    <a:pt x="172" y="22"/>
                    <a:pt x="161" y="34"/>
                  </a:cubicBezTo>
                  <a:cubicBezTo>
                    <a:pt x="152" y="29"/>
                    <a:pt x="143" y="27"/>
                    <a:pt x="132" y="27"/>
                  </a:cubicBezTo>
                  <a:cubicBezTo>
                    <a:pt x="114" y="27"/>
                    <a:pt x="98" y="35"/>
                    <a:pt x="87" y="48"/>
                  </a:cubicBezTo>
                  <a:cubicBezTo>
                    <a:pt x="78" y="43"/>
                    <a:pt x="68" y="40"/>
                    <a:pt x="58" y="40"/>
                  </a:cubicBezTo>
                  <a:cubicBezTo>
                    <a:pt x="26" y="40"/>
                    <a:pt x="0" y="66"/>
                    <a:pt x="0" y="98"/>
                  </a:cubicBezTo>
                  <a:cubicBezTo>
                    <a:pt x="0" y="104"/>
                    <a:pt x="1" y="109"/>
                    <a:pt x="2" y="114"/>
                  </a:cubicBezTo>
                  <a:cubicBezTo>
                    <a:pt x="2" y="114"/>
                    <a:pt x="2" y="114"/>
                    <a:pt x="2" y="114"/>
                  </a:cubicBezTo>
                  <a:cubicBezTo>
                    <a:pt x="2" y="114"/>
                    <a:pt x="2" y="114"/>
                    <a:pt x="2" y="114"/>
                  </a:cubicBezTo>
                  <a:cubicBezTo>
                    <a:pt x="3" y="118"/>
                    <a:pt x="4" y="121"/>
                    <a:pt x="6" y="124"/>
                  </a:cubicBezTo>
                  <a:cubicBezTo>
                    <a:pt x="17" y="150"/>
                    <a:pt x="26" y="168"/>
                    <a:pt x="26" y="190"/>
                  </a:cubicBezTo>
                  <a:cubicBezTo>
                    <a:pt x="26" y="202"/>
                    <a:pt x="26" y="202"/>
                    <a:pt x="26" y="202"/>
                  </a:cubicBezTo>
                  <a:cubicBezTo>
                    <a:pt x="62" y="202"/>
                    <a:pt x="62" y="202"/>
                    <a:pt x="62" y="202"/>
                  </a:cubicBezTo>
                  <a:cubicBezTo>
                    <a:pt x="62" y="193"/>
                    <a:pt x="62" y="193"/>
                    <a:pt x="62" y="193"/>
                  </a:cubicBezTo>
                  <a:cubicBezTo>
                    <a:pt x="62" y="177"/>
                    <a:pt x="74" y="150"/>
                    <a:pt x="128" y="149"/>
                  </a:cubicBezTo>
                  <a:cubicBezTo>
                    <a:pt x="129" y="149"/>
                    <a:pt x="129" y="149"/>
                    <a:pt x="130" y="149"/>
                  </a:cubicBezTo>
                  <a:cubicBezTo>
                    <a:pt x="144" y="149"/>
                    <a:pt x="157" y="145"/>
                    <a:pt x="169" y="138"/>
                  </a:cubicBezTo>
                  <a:cubicBezTo>
                    <a:pt x="177" y="157"/>
                    <a:pt x="183" y="172"/>
                    <a:pt x="183" y="190"/>
                  </a:cubicBezTo>
                  <a:cubicBezTo>
                    <a:pt x="183" y="202"/>
                    <a:pt x="183" y="202"/>
                    <a:pt x="183" y="202"/>
                  </a:cubicBezTo>
                  <a:cubicBezTo>
                    <a:pt x="219" y="202"/>
                    <a:pt x="219" y="202"/>
                    <a:pt x="219" y="202"/>
                  </a:cubicBezTo>
                  <a:cubicBezTo>
                    <a:pt x="219" y="193"/>
                    <a:pt x="219" y="193"/>
                    <a:pt x="219" y="193"/>
                  </a:cubicBezTo>
                  <a:cubicBezTo>
                    <a:pt x="219" y="177"/>
                    <a:pt x="231" y="150"/>
                    <a:pt x="285" y="149"/>
                  </a:cubicBezTo>
                  <a:cubicBezTo>
                    <a:pt x="285" y="149"/>
                    <a:pt x="286" y="149"/>
                    <a:pt x="286" y="149"/>
                  </a:cubicBezTo>
                  <a:cubicBezTo>
                    <a:pt x="328" y="149"/>
                    <a:pt x="361" y="116"/>
                    <a:pt x="361" y="74"/>
                  </a:cubicBezTo>
                  <a:cubicBezTo>
                    <a:pt x="361" y="33"/>
                    <a:pt x="328" y="0"/>
                    <a:pt x="2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78" name="Freeform 19"/>
          <p:cNvSpPr>
            <a:spLocks noEditPoints="1"/>
          </p:cNvSpPr>
          <p:nvPr userDrawn="1"/>
        </p:nvSpPr>
        <p:spPr bwMode="auto">
          <a:xfrm>
            <a:off x="1544024" y="7157543"/>
            <a:ext cx="478965" cy="493662"/>
          </a:xfrm>
          <a:custGeom>
            <a:avLst/>
            <a:gdLst>
              <a:gd name="T0" fmla="*/ 194 w 389"/>
              <a:gd name="T1" fmla="*/ 69 h 401"/>
              <a:gd name="T2" fmla="*/ 175 w 389"/>
              <a:gd name="T3" fmla="*/ 19 h 401"/>
              <a:gd name="T4" fmla="*/ 213 w 389"/>
              <a:gd name="T5" fmla="*/ 19 h 401"/>
              <a:gd name="T6" fmla="*/ 232 w 389"/>
              <a:gd name="T7" fmla="*/ 351 h 401"/>
              <a:gd name="T8" fmla="*/ 207 w 389"/>
              <a:gd name="T9" fmla="*/ 401 h 401"/>
              <a:gd name="T10" fmla="*/ 156 w 389"/>
              <a:gd name="T11" fmla="*/ 376 h 401"/>
              <a:gd name="T12" fmla="*/ 232 w 389"/>
              <a:gd name="T13" fmla="*/ 351 h 401"/>
              <a:gd name="T14" fmla="*/ 156 w 389"/>
              <a:gd name="T15" fmla="*/ 314 h 401"/>
              <a:gd name="T16" fmla="*/ 94 w 389"/>
              <a:gd name="T17" fmla="*/ 194 h 401"/>
              <a:gd name="T18" fmla="*/ 295 w 389"/>
              <a:gd name="T19" fmla="*/ 194 h 401"/>
              <a:gd name="T20" fmla="*/ 232 w 389"/>
              <a:gd name="T21" fmla="*/ 314 h 401"/>
              <a:gd name="T22" fmla="*/ 156 w 389"/>
              <a:gd name="T23" fmla="*/ 326 h 401"/>
              <a:gd name="T24" fmla="*/ 332 w 389"/>
              <a:gd name="T25" fmla="*/ 83 h 401"/>
              <a:gd name="T26" fmla="*/ 305 w 389"/>
              <a:gd name="T27" fmla="*/ 57 h 401"/>
              <a:gd name="T28" fmla="*/ 283 w 389"/>
              <a:gd name="T29" fmla="*/ 106 h 401"/>
              <a:gd name="T30" fmla="*/ 338 w 389"/>
              <a:gd name="T31" fmla="*/ 213 h 401"/>
              <a:gd name="T32" fmla="*/ 338 w 389"/>
              <a:gd name="T33" fmla="*/ 176 h 401"/>
              <a:gd name="T34" fmla="*/ 389 w 389"/>
              <a:gd name="T35" fmla="*/ 194 h 401"/>
              <a:gd name="T36" fmla="*/ 338 w 389"/>
              <a:gd name="T37" fmla="*/ 213 h 401"/>
              <a:gd name="T38" fmla="*/ 305 w 389"/>
              <a:gd name="T39" fmla="*/ 332 h 401"/>
              <a:gd name="T40" fmla="*/ 332 w 389"/>
              <a:gd name="T41" fmla="*/ 305 h 401"/>
              <a:gd name="T42" fmla="*/ 283 w 389"/>
              <a:gd name="T43" fmla="*/ 283 h 401"/>
              <a:gd name="T44" fmla="*/ 79 w 389"/>
              <a:gd name="T45" fmla="*/ 283 h 401"/>
              <a:gd name="T46" fmla="*/ 57 w 389"/>
              <a:gd name="T47" fmla="*/ 332 h 401"/>
              <a:gd name="T48" fmla="*/ 105 w 389"/>
              <a:gd name="T49" fmla="*/ 310 h 401"/>
              <a:gd name="T50" fmla="*/ 79 w 389"/>
              <a:gd name="T51" fmla="*/ 283 h 401"/>
              <a:gd name="T52" fmla="*/ 69 w 389"/>
              <a:gd name="T53" fmla="*/ 194 h 401"/>
              <a:gd name="T54" fmla="*/ 18 w 389"/>
              <a:gd name="T55" fmla="*/ 213 h 401"/>
              <a:gd name="T56" fmla="*/ 18 w 389"/>
              <a:gd name="T57" fmla="*/ 176 h 401"/>
              <a:gd name="T58" fmla="*/ 105 w 389"/>
              <a:gd name="T59" fmla="*/ 79 h 401"/>
              <a:gd name="T60" fmla="*/ 57 w 389"/>
              <a:gd name="T61" fmla="*/ 57 h 401"/>
              <a:gd name="T62" fmla="*/ 79 w 389"/>
              <a:gd name="T63" fmla="*/ 106 h 401"/>
              <a:gd name="T64" fmla="*/ 105 w 389"/>
              <a:gd name="T65" fmla="*/ 79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89" h="401">
                <a:moveTo>
                  <a:pt x="213" y="50"/>
                </a:moveTo>
                <a:cubicBezTo>
                  <a:pt x="213" y="60"/>
                  <a:pt x="205" y="69"/>
                  <a:pt x="194" y="69"/>
                </a:cubicBezTo>
                <a:cubicBezTo>
                  <a:pt x="184" y="69"/>
                  <a:pt x="175" y="60"/>
                  <a:pt x="175" y="50"/>
                </a:cubicBezTo>
                <a:cubicBezTo>
                  <a:pt x="175" y="19"/>
                  <a:pt x="175" y="19"/>
                  <a:pt x="175" y="19"/>
                </a:cubicBezTo>
                <a:cubicBezTo>
                  <a:pt x="175" y="8"/>
                  <a:pt x="184" y="0"/>
                  <a:pt x="194" y="0"/>
                </a:cubicBezTo>
                <a:cubicBezTo>
                  <a:pt x="205" y="0"/>
                  <a:pt x="213" y="8"/>
                  <a:pt x="213" y="19"/>
                </a:cubicBezTo>
                <a:cubicBezTo>
                  <a:pt x="213" y="50"/>
                  <a:pt x="213" y="50"/>
                  <a:pt x="213" y="50"/>
                </a:cubicBezTo>
                <a:close/>
                <a:moveTo>
                  <a:pt x="232" y="351"/>
                </a:moveTo>
                <a:cubicBezTo>
                  <a:pt x="232" y="376"/>
                  <a:pt x="232" y="376"/>
                  <a:pt x="232" y="376"/>
                </a:cubicBezTo>
                <a:cubicBezTo>
                  <a:pt x="232" y="390"/>
                  <a:pt x="220" y="401"/>
                  <a:pt x="207" y="401"/>
                </a:cubicBezTo>
                <a:cubicBezTo>
                  <a:pt x="182" y="401"/>
                  <a:pt x="182" y="401"/>
                  <a:pt x="182" y="401"/>
                </a:cubicBezTo>
                <a:cubicBezTo>
                  <a:pt x="168" y="401"/>
                  <a:pt x="156" y="390"/>
                  <a:pt x="156" y="376"/>
                </a:cubicBezTo>
                <a:cubicBezTo>
                  <a:pt x="156" y="351"/>
                  <a:pt x="156" y="351"/>
                  <a:pt x="156" y="351"/>
                </a:cubicBezTo>
                <a:cubicBezTo>
                  <a:pt x="232" y="351"/>
                  <a:pt x="232" y="351"/>
                  <a:pt x="232" y="351"/>
                </a:cubicBezTo>
                <a:close/>
                <a:moveTo>
                  <a:pt x="156" y="326"/>
                </a:moveTo>
                <a:cubicBezTo>
                  <a:pt x="156" y="314"/>
                  <a:pt x="156" y="314"/>
                  <a:pt x="156" y="314"/>
                </a:cubicBezTo>
                <a:cubicBezTo>
                  <a:pt x="156" y="285"/>
                  <a:pt x="126" y="272"/>
                  <a:pt x="112" y="252"/>
                </a:cubicBezTo>
                <a:cubicBezTo>
                  <a:pt x="100" y="235"/>
                  <a:pt x="94" y="215"/>
                  <a:pt x="94" y="194"/>
                </a:cubicBezTo>
                <a:cubicBezTo>
                  <a:pt x="94" y="139"/>
                  <a:pt x="139" y="94"/>
                  <a:pt x="194" y="94"/>
                </a:cubicBezTo>
                <a:cubicBezTo>
                  <a:pt x="250" y="94"/>
                  <a:pt x="295" y="139"/>
                  <a:pt x="295" y="194"/>
                </a:cubicBezTo>
                <a:cubicBezTo>
                  <a:pt x="295" y="215"/>
                  <a:pt x="288" y="235"/>
                  <a:pt x="277" y="252"/>
                </a:cubicBezTo>
                <a:cubicBezTo>
                  <a:pt x="262" y="272"/>
                  <a:pt x="232" y="285"/>
                  <a:pt x="232" y="314"/>
                </a:cubicBezTo>
                <a:cubicBezTo>
                  <a:pt x="232" y="326"/>
                  <a:pt x="232" y="326"/>
                  <a:pt x="232" y="326"/>
                </a:cubicBezTo>
                <a:cubicBezTo>
                  <a:pt x="156" y="326"/>
                  <a:pt x="156" y="326"/>
                  <a:pt x="156" y="326"/>
                </a:cubicBezTo>
                <a:close/>
                <a:moveTo>
                  <a:pt x="309" y="106"/>
                </a:moveTo>
                <a:cubicBezTo>
                  <a:pt x="332" y="83"/>
                  <a:pt x="332" y="83"/>
                  <a:pt x="332" y="83"/>
                </a:cubicBezTo>
                <a:cubicBezTo>
                  <a:pt x="339" y="76"/>
                  <a:pt x="339" y="64"/>
                  <a:pt x="332" y="57"/>
                </a:cubicBezTo>
                <a:cubicBezTo>
                  <a:pt x="324" y="49"/>
                  <a:pt x="312" y="49"/>
                  <a:pt x="305" y="57"/>
                </a:cubicBezTo>
                <a:cubicBezTo>
                  <a:pt x="283" y="79"/>
                  <a:pt x="283" y="79"/>
                  <a:pt x="283" y="79"/>
                </a:cubicBezTo>
                <a:cubicBezTo>
                  <a:pt x="275" y="86"/>
                  <a:pt x="275" y="98"/>
                  <a:pt x="283" y="106"/>
                </a:cubicBezTo>
                <a:cubicBezTo>
                  <a:pt x="290" y="113"/>
                  <a:pt x="302" y="113"/>
                  <a:pt x="309" y="106"/>
                </a:cubicBezTo>
                <a:close/>
                <a:moveTo>
                  <a:pt x="338" y="213"/>
                </a:moveTo>
                <a:cubicBezTo>
                  <a:pt x="328" y="213"/>
                  <a:pt x="320" y="205"/>
                  <a:pt x="320" y="194"/>
                </a:cubicBezTo>
                <a:cubicBezTo>
                  <a:pt x="320" y="184"/>
                  <a:pt x="328" y="176"/>
                  <a:pt x="338" y="176"/>
                </a:cubicBezTo>
                <a:cubicBezTo>
                  <a:pt x="370" y="176"/>
                  <a:pt x="370" y="176"/>
                  <a:pt x="370" y="176"/>
                </a:cubicBezTo>
                <a:cubicBezTo>
                  <a:pt x="380" y="176"/>
                  <a:pt x="389" y="184"/>
                  <a:pt x="389" y="194"/>
                </a:cubicBezTo>
                <a:cubicBezTo>
                  <a:pt x="389" y="205"/>
                  <a:pt x="380" y="213"/>
                  <a:pt x="370" y="213"/>
                </a:cubicBezTo>
                <a:cubicBezTo>
                  <a:pt x="338" y="213"/>
                  <a:pt x="338" y="213"/>
                  <a:pt x="338" y="213"/>
                </a:cubicBezTo>
                <a:close/>
                <a:moveTo>
                  <a:pt x="283" y="310"/>
                </a:moveTo>
                <a:cubicBezTo>
                  <a:pt x="305" y="332"/>
                  <a:pt x="305" y="332"/>
                  <a:pt x="305" y="332"/>
                </a:cubicBezTo>
                <a:cubicBezTo>
                  <a:pt x="312" y="339"/>
                  <a:pt x="324" y="339"/>
                  <a:pt x="332" y="332"/>
                </a:cubicBezTo>
                <a:cubicBezTo>
                  <a:pt x="339" y="325"/>
                  <a:pt x="339" y="313"/>
                  <a:pt x="332" y="305"/>
                </a:cubicBezTo>
                <a:cubicBezTo>
                  <a:pt x="309" y="283"/>
                  <a:pt x="309" y="283"/>
                  <a:pt x="309" y="283"/>
                </a:cubicBezTo>
                <a:cubicBezTo>
                  <a:pt x="302" y="276"/>
                  <a:pt x="290" y="276"/>
                  <a:pt x="283" y="283"/>
                </a:cubicBezTo>
                <a:cubicBezTo>
                  <a:pt x="275" y="290"/>
                  <a:pt x="275" y="302"/>
                  <a:pt x="283" y="310"/>
                </a:cubicBezTo>
                <a:close/>
                <a:moveTo>
                  <a:pt x="79" y="283"/>
                </a:moveTo>
                <a:cubicBezTo>
                  <a:pt x="57" y="305"/>
                  <a:pt x="57" y="305"/>
                  <a:pt x="57" y="305"/>
                </a:cubicBezTo>
                <a:cubicBezTo>
                  <a:pt x="49" y="313"/>
                  <a:pt x="49" y="325"/>
                  <a:pt x="57" y="332"/>
                </a:cubicBezTo>
                <a:cubicBezTo>
                  <a:pt x="64" y="339"/>
                  <a:pt x="76" y="339"/>
                  <a:pt x="83" y="332"/>
                </a:cubicBezTo>
                <a:cubicBezTo>
                  <a:pt x="105" y="310"/>
                  <a:pt x="105" y="310"/>
                  <a:pt x="105" y="310"/>
                </a:cubicBezTo>
                <a:cubicBezTo>
                  <a:pt x="113" y="302"/>
                  <a:pt x="113" y="290"/>
                  <a:pt x="105" y="283"/>
                </a:cubicBezTo>
                <a:cubicBezTo>
                  <a:pt x="98" y="276"/>
                  <a:pt x="86" y="276"/>
                  <a:pt x="79" y="283"/>
                </a:cubicBezTo>
                <a:close/>
                <a:moveTo>
                  <a:pt x="50" y="176"/>
                </a:moveTo>
                <a:cubicBezTo>
                  <a:pt x="60" y="176"/>
                  <a:pt x="69" y="184"/>
                  <a:pt x="69" y="194"/>
                </a:cubicBezTo>
                <a:cubicBezTo>
                  <a:pt x="69" y="205"/>
                  <a:pt x="60" y="213"/>
                  <a:pt x="50" y="213"/>
                </a:cubicBezTo>
                <a:cubicBezTo>
                  <a:pt x="18" y="213"/>
                  <a:pt x="18" y="213"/>
                  <a:pt x="18" y="213"/>
                </a:cubicBezTo>
                <a:cubicBezTo>
                  <a:pt x="8" y="213"/>
                  <a:pt x="0" y="205"/>
                  <a:pt x="0" y="194"/>
                </a:cubicBezTo>
                <a:cubicBezTo>
                  <a:pt x="0" y="184"/>
                  <a:pt x="8" y="176"/>
                  <a:pt x="18" y="176"/>
                </a:cubicBezTo>
                <a:cubicBezTo>
                  <a:pt x="50" y="176"/>
                  <a:pt x="50" y="176"/>
                  <a:pt x="50" y="176"/>
                </a:cubicBezTo>
                <a:close/>
                <a:moveTo>
                  <a:pt x="105" y="79"/>
                </a:moveTo>
                <a:cubicBezTo>
                  <a:pt x="83" y="57"/>
                  <a:pt x="83" y="57"/>
                  <a:pt x="83" y="57"/>
                </a:cubicBezTo>
                <a:cubicBezTo>
                  <a:pt x="76" y="49"/>
                  <a:pt x="64" y="49"/>
                  <a:pt x="57" y="57"/>
                </a:cubicBezTo>
                <a:cubicBezTo>
                  <a:pt x="49" y="64"/>
                  <a:pt x="49" y="76"/>
                  <a:pt x="57" y="83"/>
                </a:cubicBezTo>
                <a:cubicBezTo>
                  <a:pt x="79" y="106"/>
                  <a:pt x="79" y="106"/>
                  <a:pt x="79" y="106"/>
                </a:cubicBezTo>
                <a:cubicBezTo>
                  <a:pt x="86" y="113"/>
                  <a:pt x="98" y="113"/>
                  <a:pt x="105" y="106"/>
                </a:cubicBezTo>
                <a:cubicBezTo>
                  <a:pt x="113" y="98"/>
                  <a:pt x="113" y="86"/>
                  <a:pt x="105" y="7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95" name="Group 394"/>
          <p:cNvGrpSpPr/>
          <p:nvPr userDrawn="1"/>
        </p:nvGrpSpPr>
        <p:grpSpPr>
          <a:xfrm>
            <a:off x="1549273" y="5995070"/>
            <a:ext cx="468467" cy="427972"/>
            <a:chOff x="2843213" y="2803525"/>
            <a:chExt cx="936624" cy="855663"/>
          </a:xfrm>
          <a:solidFill>
            <a:schemeClr val="accent2"/>
          </a:solidFill>
        </p:grpSpPr>
        <p:sp>
          <p:nvSpPr>
            <p:cNvPr id="396" name="Freeform 32"/>
            <p:cNvSpPr>
              <a:spLocks/>
            </p:cNvSpPr>
            <p:nvPr/>
          </p:nvSpPr>
          <p:spPr bwMode="auto">
            <a:xfrm>
              <a:off x="3335338" y="2921000"/>
              <a:ext cx="273050" cy="168275"/>
            </a:xfrm>
            <a:custGeom>
              <a:avLst/>
              <a:gdLst>
                <a:gd name="T0" fmla="*/ 123 w 138"/>
                <a:gd name="T1" fmla="*/ 13 h 85"/>
                <a:gd name="T2" fmla="*/ 106 w 138"/>
                <a:gd name="T3" fmla="*/ 0 h 85"/>
                <a:gd name="T4" fmla="*/ 0 w 138"/>
                <a:gd name="T5" fmla="*/ 0 h 85"/>
                <a:gd name="T6" fmla="*/ 0 w 138"/>
                <a:gd name="T7" fmla="*/ 85 h 85"/>
                <a:gd name="T8" fmla="*/ 138 w 138"/>
                <a:gd name="T9" fmla="*/ 85 h 85"/>
                <a:gd name="T10" fmla="*/ 123 w 138"/>
                <a:gd name="T11" fmla="*/ 13 h 85"/>
              </a:gdLst>
              <a:ahLst/>
              <a:cxnLst>
                <a:cxn ang="0">
                  <a:pos x="T0" y="T1"/>
                </a:cxn>
                <a:cxn ang="0">
                  <a:pos x="T2" y="T3"/>
                </a:cxn>
                <a:cxn ang="0">
                  <a:pos x="T4" y="T5"/>
                </a:cxn>
                <a:cxn ang="0">
                  <a:pos x="T6" y="T7"/>
                </a:cxn>
                <a:cxn ang="0">
                  <a:pos x="T8" y="T9"/>
                </a:cxn>
                <a:cxn ang="0">
                  <a:pos x="T10" y="T11"/>
                </a:cxn>
              </a:cxnLst>
              <a:rect l="0" t="0" r="r" b="b"/>
              <a:pathLst>
                <a:path w="138" h="85">
                  <a:moveTo>
                    <a:pt x="123" y="13"/>
                  </a:moveTo>
                  <a:cubicBezTo>
                    <a:pt x="121" y="6"/>
                    <a:pt x="113" y="0"/>
                    <a:pt x="106" y="0"/>
                  </a:cubicBezTo>
                  <a:cubicBezTo>
                    <a:pt x="0" y="0"/>
                    <a:pt x="0" y="0"/>
                    <a:pt x="0" y="0"/>
                  </a:cubicBezTo>
                  <a:cubicBezTo>
                    <a:pt x="0" y="85"/>
                    <a:pt x="0" y="85"/>
                    <a:pt x="0" y="85"/>
                  </a:cubicBezTo>
                  <a:cubicBezTo>
                    <a:pt x="138" y="85"/>
                    <a:pt x="138" y="85"/>
                    <a:pt x="138" y="85"/>
                  </a:cubicBezTo>
                  <a:lnTo>
                    <a:pt x="123"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 name="Freeform 33"/>
            <p:cNvSpPr>
              <a:spLocks/>
            </p:cNvSpPr>
            <p:nvPr/>
          </p:nvSpPr>
          <p:spPr bwMode="auto">
            <a:xfrm>
              <a:off x="3013075" y="2921000"/>
              <a:ext cx="274637" cy="168275"/>
            </a:xfrm>
            <a:custGeom>
              <a:avLst/>
              <a:gdLst>
                <a:gd name="T0" fmla="*/ 15 w 138"/>
                <a:gd name="T1" fmla="*/ 13 h 85"/>
                <a:gd name="T2" fmla="*/ 0 w 138"/>
                <a:gd name="T3" fmla="*/ 85 h 85"/>
                <a:gd name="T4" fmla="*/ 138 w 138"/>
                <a:gd name="T5" fmla="*/ 85 h 85"/>
                <a:gd name="T6" fmla="*/ 138 w 138"/>
                <a:gd name="T7" fmla="*/ 0 h 85"/>
                <a:gd name="T8" fmla="*/ 32 w 138"/>
                <a:gd name="T9" fmla="*/ 0 h 85"/>
                <a:gd name="T10" fmla="*/ 15 w 138"/>
                <a:gd name="T11" fmla="*/ 13 h 85"/>
              </a:gdLst>
              <a:ahLst/>
              <a:cxnLst>
                <a:cxn ang="0">
                  <a:pos x="T0" y="T1"/>
                </a:cxn>
                <a:cxn ang="0">
                  <a:pos x="T2" y="T3"/>
                </a:cxn>
                <a:cxn ang="0">
                  <a:pos x="T4" y="T5"/>
                </a:cxn>
                <a:cxn ang="0">
                  <a:pos x="T6" y="T7"/>
                </a:cxn>
                <a:cxn ang="0">
                  <a:pos x="T8" y="T9"/>
                </a:cxn>
                <a:cxn ang="0">
                  <a:pos x="T10" y="T11"/>
                </a:cxn>
              </a:cxnLst>
              <a:rect l="0" t="0" r="r" b="b"/>
              <a:pathLst>
                <a:path w="138" h="85">
                  <a:moveTo>
                    <a:pt x="15" y="13"/>
                  </a:moveTo>
                  <a:cubicBezTo>
                    <a:pt x="0" y="85"/>
                    <a:pt x="0" y="85"/>
                    <a:pt x="0" y="85"/>
                  </a:cubicBezTo>
                  <a:cubicBezTo>
                    <a:pt x="138" y="85"/>
                    <a:pt x="138" y="85"/>
                    <a:pt x="138" y="85"/>
                  </a:cubicBezTo>
                  <a:cubicBezTo>
                    <a:pt x="138" y="0"/>
                    <a:pt x="138" y="0"/>
                    <a:pt x="138" y="0"/>
                  </a:cubicBezTo>
                  <a:cubicBezTo>
                    <a:pt x="32" y="0"/>
                    <a:pt x="32" y="0"/>
                    <a:pt x="32" y="0"/>
                  </a:cubicBezTo>
                  <a:cubicBezTo>
                    <a:pt x="25" y="0"/>
                    <a:pt x="17" y="6"/>
                    <a:pt x="15"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 name="Freeform 34"/>
            <p:cNvSpPr>
              <a:spLocks/>
            </p:cNvSpPr>
            <p:nvPr/>
          </p:nvSpPr>
          <p:spPr bwMode="auto">
            <a:xfrm>
              <a:off x="2971800" y="3136900"/>
              <a:ext cx="315912" cy="168275"/>
            </a:xfrm>
            <a:custGeom>
              <a:avLst/>
              <a:gdLst>
                <a:gd name="T0" fmla="*/ 1 w 159"/>
                <a:gd name="T1" fmla="*/ 77 h 85"/>
                <a:gd name="T2" fmla="*/ 2 w 159"/>
                <a:gd name="T3" fmla="*/ 83 h 85"/>
                <a:gd name="T4" fmla="*/ 8 w 159"/>
                <a:gd name="T5" fmla="*/ 85 h 85"/>
                <a:gd name="T6" fmla="*/ 159 w 159"/>
                <a:gd name="T7" fmla="*/ 85 h 85"/>
                <a:gd name="T8" fmla="*/ 159 w 159"/>
                <a:gd name="T9" fmla="*/ 0 h 85"/>
                <a:gd name="T10" fmla="*/ 17 w 159"/>
                <a:gd name="T11" fmla="*/ 0 h 85"/>
                <a:gd name="T12" fmla="*/ 1 w 159"/>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159" h="85">
                  <a:moveTo>
                    <a:pt x="1" y="77"/>
                  </a:moveTo>
                  <a:cubicBezTo>
                    <a:pt x="0" y="79"/>
                    <a:pt x="0" y="81"/>
                    <a:pt x="2" y="83"/>
                  </a:cubicBezTo>
                  <a:cubicBezTo>
                    <a:pt x="3" y="85"/>
                    <a:pt x="5" y="85"/>
                    <a:pt x="8" y="85"/>
                  </a:cubicBezTo>
                  <a:cubicBezTo>
                    <a:pt x="159" y="85"/>
                    <a:pt x="159" y="85"/>
                    <a:pt x="159" y="85"/>
                  </a:cubicBezTo>
                  <a:cubicBezTo>
                    <a:pt x="159" y="0"/>
                    <a:pt x="159" y="0"/>
                    <a:pt x="159" y="0"/>
                  </a:cubicBezTo>
                  <a:cubicBezTo>
                    <a:pt x="17" y="0"/>
                    <a:pt x="17" y="0"/>
                    <a:pt x="17" y="0"/>
                  </a:cubicBezTo>
                  <a:lnTo>
                    <a:pt x="1"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 name="Freeform 35"/>
            <p:cNvSpPr>
              <a:spLocks/>
            </p:cNvSpPr>
            <p:nvPr/>
          </p:nvSpPr>
          <p:spPr bwMode="auto">
            <a:xfrm>
              <a:off x="3335338" y="3136900"/>
              <a:ext cx="314325" cy="168275"/>
            </a:xfrm>
            <a:custGeom>
              <a:avLst/>
              <a:gdLst>
                <a:gd name="T0" fmla="*/ 142 w 159"/>
                <a:gd name="T1" fmla="*/ 0 h 85"/>
                <a:gd name="T2" fmla="*/ 0 w 159"/>
                <a:gd name="T3" fmla="*/ 0 h 85"/>
                <a:gd name="T4" fmla="*/ 0 w 159"/>
                <a:gd name="T5" fmla="*/ 85 h 85"/>
                <a:gd name="T6" fmla="*/ 151 w 159"/>
                <a:gd name="T7" fmla="*/ 85 h 85"/>
                <a:gd name="T8" fmla="*/ 157 w 159"/>
                <a:gd name="T9" fmla="*/ 83 h 85"/>
                <a:gd name="T10" fmla="*/ 158 w 159"/>
                <a:gd name="T11" fmla="*/ 77 h 85"/>
                <a:gd name="T12" fmla="*/ 142 w 159"/>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159" h="85">
                  <a:moveTo>
                    <a:pt x="142" y="0"/>
                  </a:moveTo>
                  <a:cubicBezTo>
                    <a:pt x="0" y="0"/>
                    <a:pt x="0" y="0"/>
                    <a:pt x="0" y="0"/>
                  </a:cubicBezTo>
                  <a:cubicBezTo>
                    <a:pt x="0" y="85"/>
                    <a:pt x="0" y="85"/>
                    <a:pt x="0" y="85"/>
                  </a:cubicBezTo>
                  <a:cubicBezTo>
                    <a:pt x="151" y="85"/>
                    <a:pt x="151" y="85"/>
                    <a:pt x="151" y="85"/>
                  </a:cubicBezTo>
                  <a:cubicBezTo>
                    <a:pt x="154" y="85"/>
                    <a:pt x="156" y="85"/>
                    <a:pt x="157" y="83"/>
                  </a:cubicBezTo>
                  <a:cubicBezTo>
                    <a:pt x="159" y="81"/>
                    <a:pt x="159" y="79"/>
                    <a:pt x="158" y="77"/>
                  </a:cubicBezTo>
                  <a:lnTo>
                    <a:pt x="1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 name="Freeform 36"/>
            <p:cNvSpPr>
              <a:spLocks noEditPoints="1"/>
            </p:cNvSpPr>
            <p:nvPr/>
          </p:nvSpPr>
          <p:spPr bwMode="auto">
            <a:xfrm>
              <a:off x="2843213" y="2803525"/>
              <a:ext cx="936624" cy="617538"/>
            </a:xfrm>
            <a:custGeom>
              <a:avLst/>
              <a:gdLst>
                <a:gd name="T0" fmla="*/ 469 w 472"/>
                <a:gd name="T1" fmla="*/ 256 h 312"/>
                <a:gd name="T2" fmla="*/ 426 w 472"/>
                <a:gd name="T3" fmla="*/ 48 h 312"/>
                <a:gd name="T4" fmla="*/ 366 w 472"/>
                <a:gd name="T5" fmla="*/ 0 h 312"/>
                <a:gd name="T6" fmla="*/ 106 w 472"/>
                <a:gd name="T7" fmla="*/ 0 h 312"/>
                <a:gd name="T8" fmla="*/ 46 w 472"/>
                <a:gd name="T9" fmla="*/ 48 h 312"/>
                <a:gd name="T10" fmla="*/ 3 w 472"/>
                <a:gd name="T11" fmla="*/ 256 h 312"/>
                <a:gd name="T12" fmla="*/ 12 w 472"/>
                <a:gd name="T13" fmla="*/ 296 h 312"/>
                <a:gd name="T14" fmla="*/ 48 w 472"/>
                <a:gd name="T15" fmla="*/ 312 h 312"/>
                <a:gd name="T16" fmla="*/ 424 w 472"/>
                <a:gd name="T17" fmla="*/ 312 h 312"/>
                <a:gd name="T18" fmla="*/ 460 w 472"/>
                <a:gd name="T19" fmla="*/ 296 h 312"/>
                <a:gd name="T20" fmla="*/ 469 w 472"/>
                <a:gd name="T21" fmla="*/ 256 h 312"/>
                <a:gd name="T22" fmla="*/ 424 w 472"/>
                <a:gd name="T23" fmla="*/ 266 h 312"/>
                <a:gd name="T24" fmla="*/ 399 w 472"/>
                <a:gd name="T25" fmla="*/ 277 h 312"/>
                <a:gd name="T26" fmla="*/ 73 w 472"/>
                <a:gd name="T27" fmla="*/ 277 h 312"/>
                <a:gd name="T28" fmla="*/ 48 w 472"/>
                <a:gd name="T29" fmla="*/ 266 h 312"/>
                <a:gd name="T30" fmla="*/ 43 w 472"/>
                <a:gd name="T31" fmla="*/ 240 h 312"/>
                <a:gd name="T32" fmla="*/ 78 w 472"/>
                <a:gd name="T33" fmla="*/ 68 h 312"/>
                <a:gd name="T34" fmla="*/ 118 w 472"/>
                <a:gd name="T35" fmla="*/ 35 h 312"/>
                <a:gd name="T36" fmla="*/ 354 w 472"/>
                <a:gd name="T37" fmla="*/ 35 h 312"/>
                <a:gd name="T38" fmla="*/ 394 w 472"/>
                <a:gd name="T39" fmla="*/ 68 h 312"/>
                <a:gd name="T40" fmla="*/ 429 w 472"/>
                <a:gd name="T41" fmla="*/ 240 h 312"/>
                <a:gd name="T42" fmla="*/ 424 w 472"/>
                <a:gd name="T43" fmla="*/ 266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72" h="312">
                  <a:moveTo>
                    <a:pt x="469" y="256"/>
                  </a:moveTo>
                  <a:cubicBezTo>
                    <a:pt x="426" y="48"/>
                    <a:pt x="426" y="48"/>
                    <a:pt x="426" y="48"/>
                  </a:cubicBezTo>
                  <a:cubicBezTo>
                    <a:pt x="420" y="21"/>
                    <a:pt x="394" y="0"/>
                    <a:pt x="366" y="0"/>
                  </a:cubicBezTo>
                  <a:cubicBezTo>
                    <a:pt x="106" y="0"/>
                    <a:pt x="106" y="0"/>
                    <a:pt x="106" y="0"/>
                  </a:cubicBezTo>
                  <a:cubicBezTo>
                    <a:pt x="78" y="0"/>
                    <a:pt x="52" y="21"/>
                    <a:pt x="46" y="48"/>
                  </a:cubicBezTo>
                  <a:cubicBezTo>
                    <a:pt x="3" y="256"/>
                    <a:pt x="3" y="256"/>
                    <a:pt x="3" y="256"/>
                  </a:cubicBezTo>
                  <a:cubicBezTo>
                    <a:pt x="0" y="271"/>
                    <a:pt x="3" y="285"/>
                    <a:pt x="12" y="296"/>
                  </a:cubicBezTo>
                  <a:cubicBezTo>
                    <a:pt x="21" y="306"/>
                    <a:pt x="34" y="312"/>
                    <a:pt x="48" y="312"/>
                  </a:cubicBezTo>
                  <a:cubicBezTo>
                    <a:pt x="424" y="312"/>
                    <a:pt x="424" y="312"/>
                    <a:pt x="424" y="312"/>
                  </a:cubicBezTo>
                  <a:cubicBezTo>
                    <a:pt x="438" y="312"/>
                    <a:pt x="451" y="306"/>
                    <a:pt x="460" y="296"/>
                  </a:cubicBezTo>
                  <a:cubicBezTo>
                    <a:pt x="469" y="285"/>
                    <a:pt x="472" y="271"/>
                    <a:pt x="469" y="256"/>
                  </a:cubicBezTo>
                  <a:close/>
                  <a:moveTo>
                    <a:pt x="424" y="266"/>
                  </a:moveTo>
                  <a:cubicBezTo>
                    <a:pt x="418" y="273"/>
                    <a:pt x="409" y="277"/>
                    <a:pt x="399" y="277"/>
                  </a:cubicBezTo>
                  <a:cubicBezTo>
                    <a:pt x="73" y="277"/>
                    <a:pt x="73" y="277"/>
                    <a:pt x="73" y="277"/>
                  </a:cubicBezTo>
                  <a:cubicBezTo>
                    <a:pt x="63" y="277"/>
                    <a:pt x="54" y="273"/>
                    <a:pt x="48" y="266"/>
                  </a:cubicBezTo>
                  <a:cubicBezTo>
                    <a:pt x="43" y="259"/>
                    <a:pt x="41" y="249"/>
                    <a:pt x="43" y="240"/>
                  </a:cubicBezTo>
                  <a:cubicBezTo>
                    <a:pt x="78" y="68"/>
                    <a:pt x="78" y="68"/>
                    <a:pt x="78" y="68"/>
                  </a:cubicBezTo>
                  <a:cubicBezTo>
                    <a:pt x="82" y="49"/>
                    <a:pt x="100" y="35"/>
                    <a:pt x="118" y="35"/>
                  </a:cubicBezTo>
                  <a:cubicBezTo>
                    <a:pt x="354" y="35"/>
                    <a:pt x="354" y="35"/>
                    <a:pt x="354" y="35"/>
                  </a:cubicBezTo>
                  <a:cubicBezTo>
                    <a:pt x="372" y="35"/>
                    <a:pt x="390" y="49"/>
                    <a:pt x="394" y="68"/>
                  </a:cubicBezTo>
                  <a:cubicBezTo>
                    <a:pt x="429" y="240"/>
                    <a:pt x="429" y="240"/>
                    <a:pt x="429" y="240"/>
                  </a:cubicBezTo>
                  <a:cubicBezTo>
                    <a:pt x="431" y="249"/>
                    <a:pt x="429" y="259"/>
                    <a:pt x="424" y="2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 name="Freeform 37"/>
            <p:cNvSpPr>
              <a:spLocks/>
            </p:cNvSpPr>
            <p:nvPr/>
          </p:nvSpPr>
          <p:spPr bwMode="auto">
            <a:xfrm>
              <a:off x="3076575" y="3468688"/>
              <a:ext cx="468312" cy="190500"/>
            </a:xfrm>
            <a:custGeom>
              <a:avLst/>
              <a:gdLst>
                <a:gd name="T0" fmla="*/ 200 w 236"/>
                <a:gd name="T1" fmla="*/ 48 h 96"/>
                <a:gd name="T2" fmla="*/ 142 w 236"/>
                <a:gd name="T3" fmla="*/ 48 h 96"/>
                <a:gd name="T4" fmla="*/ 142 w 236"/>
                <a:gd name="T5" fmla="*/ 0 h 96"/>
                <a:gd name="T6" fmla="*/ 94 w 236"/>
                <a:gd name="T7" fmla="*/ 0 h 96"/>
                <a:gd name="T8" fmla="*/ 94 w 236"/>
                <a:gd name="T9" fmla="*/ 48 h 96"/>
                <a:gd name="T10" fmla="*/ 36 w 236"/>
                <a:gd name="T11" fmla="*/ 48 h 96"/>
                <a:gd name="T12" fmla="*/ 0 w 236"/>
                <a:gd name="T13" fmla="*/ 71 h 96"/>
                <a:gd name="T14" fmla="*/ 0 w 236"/>
                <a:gd name="T15" fmla="*/ 96 h 96"/>
                <a:gd name="T16" fmla="*/ 236 w 236"/>
                <a:gd name="T17" fmla="*/ 96 h 96"/>
                <a:gd name="T18" fmla="*/ 236 w 236"/>
                <a:gd name="T19" fmla="*/ 71 h 96"/>
                <a:gd name="T20" fmla="*/ 200 w 236"/>
                <a:gd name="T21" fmla="*/ 4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96">
                  <a:moveTo>
                    <a:pt x="200" y="48"/>
                  </a:moveTo>
                  <a:cubicBezTo>
                    <a:pt x="142" y="48"/>
                    <a:pt x="142" y="48"/>
                    <a:pt x="142" y="48"/>
                  </a:cubicBezTo>
                  <a:cubicBezTo>
                    <a:pt x="142" y="0"/>
                    <a:pt x="142" y="0"/>
                    <a:pt x="142" y="0"/>
                  </a:cubicBezTo>
                  <a:cubicBezTo>
                    <a:pt x="94" y="0"/>
                    <a:pt x="94" y="0"/>
                    <a:pt x="94" y="0"/>
                  </a:cubicBezTo>
                  <a:cubicBezTo>
                    <a:pt x="94" y="48"/>
                    <a:pt x="94" y="48"/>
                    <a:pt x="94" y="48"/>
                  </a:cubicBezTo>
                  <a:cubicBezTo>
                    <a:pt x="36" y="48"/>
                    <a:pt x="36" y="48"/>
                    <a:pt x="36" y="48"/>
                  </a:cubicBezTo>
                  <a:cubicBezTo>
                    <a:pt x="16" y="48"/>
                    <a:pt x="0" y="58"/>
                    <a:pt x="0" y="71"/>
                  </a:cubicBezTo>
                  <a:cubicBezTo>
                    <a:pt x="0" y="96"/>
                    <a:pt x="0" y="96"/>
                    <a:pt x="0" y="96"/>
                  </a:cubicBezTo>
                  <a:cubicBezTo>
                    <a:pt x="236" y="96"/>
                    <a:pt x="236" y="96"/>
                    <a:pt x="236" y="96"/>
                  </a:cubicBezTo>
                  <a:cubicBezTo>
                    <a:pt x="236" y="71"/>
                    <a:pt x="236" y="71"/>
                    <a:pt x="236" y="71"/>
                  </a:cubicBezTo>
                  <a:cubicBezTo>
                    <a:pt x="236" y="58"/>
                    <a:pt x="220" y="48"/>
                    <a:pt x="200"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78" name="Group 277"/>
          <p:cNvGrpSpPr/>
          <p:nvPr userDrawn="1"/>
        </p:nvGrpSpPr>
        <p:grpSpPr>
          <a:xfrm>
            <a:off x="2539676" y="3517825"/>
            <a:ext cx="449578" cy="340808"/>
            <a:chOff x="8199438" y="1474788"/>
            <a:chExt cx="590550" cy="447675"/>
          </a:xfrm>
          <a:solidFill>
            <a:schemeClr val="tx2"/>
          </a:solidFill>
        </p:grpSpPr>
        <p:sp>
          <p:nvSpPr>
            <p:cNvPr id="279" name="Freeform 17"/>
            <p:cNvSpPr>
              <a:spLocks noEditPoints="1"/>
            </p:cNvSpPr>
            <p:nvPr/>
          </p:nvSpPr>
          <p:spPr bwMode="auto">
            <a:xfrm>
              <a:off x="8199438" y="1530350"/>
              <a:ext cx="590550" cy="322263"/>
            </a:xfrm>
            <a:custGeom>
              <a:avLst/>
              <a:gdLst>
                <a:gd name="T0" fmla="*/ 242 w 260"/>
                <a:gd name="T1" fmla="*/ 74 h 142"/>
                <a:gd name="T2" fmla="*/ 238 w 260"/>
                <a:gd name="T3" fmla="*/ 73 h 142"/>
                <a:gd name="T4" fmla="*/ 209 w 260"/>
                <a:gd name="T5" fmla="*/ 31 h 142"/>
                <a:gd name="T6" fmla="*/ 149 w 260"/>
                <a:gd name="T7" fmla="*/ 0 h 142"/>
                <a:gd name="T8" fmla="*/ 38 w 260"/>
                <a:gd name="T9" fmla="*/ 0 h 142"/>
                <a:gd name="T10" fmla="*/ 0 w 260"/>
                <a:gd name="T11" fmla="*/ 38 h 142"/>
                <a:gd name="T12" fmla="*/ 0 w 260"/>
                <a:gd name="T13" fmla="*/ 123 h 142"/>
                <a:gd name="T14" fmla="*/ 19 w 260"/>
                <a:gd name="T15" fmla="*/ 142 h 142"/>
                <a:gd name="T16" fmla="*/ 30 w 260"/>
                <a:gd name="T17" fmla="*/ 142 h 142"/>
                <a:gd name="T18" fmla="*/ 69 w 260"/>
                <a:gd name="T19" fmla="*/ 104 h 142"/>
                <a:gd name="T20" fmla="*/ 107 w 260"/>
                <a:gd name="T21" fmla="*/ 142 h 142"/>
                <a:gd name="T22" fmla="*/ 153 w 260"/>
                <a:gd name="T23" fmla="*/ 142 h 142"/>
                <a:gd name="T24" fmla="*/ 191 w 260"/>
                <a:gd name="T25" fmla="*/ 104 h 142"/>
                <a:gd name="T26" fmla="*/ 230 w 260"/>
                <a:gd name="T27" fmla="*/ 142 h 142"/>
                <a:gd name="T28" fmla="*/ 241 w 260"/>
                <a:gd name="T29" fmla="*/ 142 h 142"/>
                <a:gd name="T30" fmla="*/ 260 w 260"/>
                <a:gd name="T31" fmla="*/ 123 h 142"/>
                <a:gd name="T32" fmla="*/ 260 w 260"/>
                <a:gd name="T33" fmla="*/ 100 h 142"/>
                <a:gd name="T34" fmla="*/ 242 w 260"/>
                <a:gd name="T35" fmla="*/ 74 h 142"/>
                <a:gd name="T36" fmla="*/ 107 w 260"/>
                <a:gd name="T37" fmla="*/ 61 h 142"/>
                <a:gd name="T38" fmla="*/ 88 w 260"/>
                <a:gd name="T39" fmla="*/ 61 h 142"/>
                <a:gd name="T40" fmla="*/ 88 w 260"/>
                <a:gd name="T41" fmla="*/ 81 h 142"/>
                <a:gd name="T42" fmla="*/ 68 w 260"/>
                <a:gd name="T43" fmla="*/ 81 h 142"/>
                <a:gd name="T44" fmla="*/ 68 w 260"/>
                <a:gd name="T45" fmla="*/ 61 h 142"/>
                <a:gd name="T46" fmla="*/ 49 w 260"/>
                <a:gd name="T47" fmla="*/ 61 h 142"/>
                <a:gd name="T48" fmla="*/ 49 w 260"/>
                <a:gd name="T49" fmla="*/ 42 h 142"/>
                <a:gd name="T50" fmla="*/ 68 w 260"/>
                <a:gd name="T51" fmla="*/ 42 h 142"/>
                <a:gd name="T52" fmla="*/ 68 w 260"/>
                <a:gd name="T53" fmla="*/ 23 h 142"/>
                <a:gd name="T54" fmla="*/ 88 w 260"/>
                <a:gd name="T55" fmla="*/ 23 h 142"/>
                <a:gd name="T56" fmla="*/ 88 w 260"/>
                <a:gd name="T57" fmla="*/ 42 h 142"/>
                <a:gd name="T58" fmla="*/ 107 w 260"/>
                <a:gd name="T59" fmla="*/ 42 h 142"/>
                <a:gd name="T60" fmla="*/ 107 w 260"/>
                <a:gd name="T61" fmla="*/ 61 h 142"/>
                <a:gd name="T62" fmla="*/ 219 w 260"/>
                <a:gd name="T63" fmla="*/ 71 h 142"/>
                <a:gd name="T64" fmla="*/ 155 w 260"/>
                <a:gd name="T65" fmla="*/ 71 h 142"/>
                <a:gd name="T66" fmla="*/ 151 w 260"/>
                <a:gd name="T67" fmla="*/ 67 h 142"/>
                <a:gd name="T68" fmla="*/ 151 w 260"/>
                <a:gd name="T69" fmla="*/ 34 h 142"/>
                <a:gd name="T70" fmla="*/ 155 w 260"/>
                <a:gd name="T71" fmla="*/ 30 h 142"/>
                <a:gd name="T72" fmla="*/ 190 w 260"/>
                <a:gd name="T73" fmla="*/ 30 h 142"/>
                <a:gd name="T74" fmla="*/ 196 w 260"/>
                <a:gd name="T75" fmla="*/ 33 h 142"/>
                <a:gd name="T76" fmla="*/ 220 w 260"/>
                <a:gd name="T77" fmla="*/ 67 h 142"/>
                <a:gd name="T78" fmla="*/ 219 w 260"/>
                <a:gd name="T79" fmla="*/ 71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60" h="142">
                  <a:moveTo>
                    <a:pt x="242" y="74"/>
                  </a:moveTo>
                  <a:cubicBezTo>
                    <a:pt x="238" y="73"/>
                    <a:pt x="238" y="73"/>
                    <a:pt x="238" y="73"/>
                  </a:cubicBezTo>
                  <a:cubicBezTo>
                    <a:pt x="237" y="72"/>
                    <a:pt x="209" y="31"/>
                    <a:pt x="209" y="31"/>
                  </a:cubicBezTo>
                  <a:cubicBezTo>
                    <a:pt x="197" y="14"/>
                    <a:pt x="170" y="0"/>
                    <a:pt x="149" y="0"/>
                  </a:cubicBezTo>
                  <a:cubicBezTo>
                    <a:pt x="38" y="0"/>
                    <a:pt x="38" y="0"/>
                    <a:pt x="38" y="0"/>
                  </a:cubicBezTo>
                  <a:cubicBezTo>
                    <a:pt x="17" y="0"/>
                    <a:pt x="0" y="17"/>
                    <a:pt x="0" y="38"/>
                  </a:cubicBezTo>
                  <a:cubicBezTo>
                    <a:pt x="0" y="123"/>
                    <a:pt x="0" y="123"/>
                    <a:pt x="0" y="123"/>
                  </a:cubicBezTo>
                  <a:cubicBezTo>
                    <a:pt x="0" y="134"/>
                    <a:pt x="8" y="142"/>
                    <a:pt x="19" y="142"/>
                  </a:cubicBezTo>
                  <a:cubicBezTo>
                    <a:pt x="30" y="142"/>
                    <a:pt x="30" y="142"/>
                    <a:pt x="30" y="142"/>
                  </a:cubicBezTo>
                  <a:cubicBezTo>
                    <a:pt x="30" y="121"/>
                    <a:pt x="47" y="104"/>
                    <a:pt x="69" y="104"/>
                  </a:cubicBezTo>
                  <a:cubicBezTo>
                    <a:pt x="90" y="104"/>
                    <a:pt x="107" y="121"/>
                    <a:pt x="107" y="142"/>
                  </a:cubicBezTo>
                  <a:cubicBezTo>
                    <a:pt x="153" y="142"/>
                    <a:pt x="153" y="142"/>
                    <a:pt x="153" y="142"/>
                  </a:cubicBezTo>
                  <a:cubicBezTo>
                    <a:pt x="153" y="121"/>
                    <a:pt x="170" y="104"/>
                    <a:pt x="191" y="104"/>
                  </a:cubicBezTo>
                  <a:cubicBezTo>
                    <a:pt x="213" y="104"/>
                    <a:pt x="230" y="121"/>
                    <a:pt x="230" y="142"/>
                  </a:cubicBezTo>
                  <a:cubicBezTo>
                    <a:pt x="241" y="142"/>
                    <a:pt x="241" y="142"/>
                    <a:pt x="241" y="142"/>
                  </a:cubicBezTo>
                  <a:cubicBezTo>
                    <a:pt x="252" y="142"/>
                    <a:pt x="260" y="134"/>
                    <a:pt x="260" y="123"/>
                  </a:cubicBezTo>
                  <a:cubicBezTo>
                    <a:pt x="260" y="100"/>
                    <a:pt x="260" y="100"/>
                    <a:pt x="260" y="100"/>
                  </a:cubicBezTo>
                  <a:cubicBezTo>
                    <a:pt x="260" y="89"/>
                    <a:pt x="252" y="78"/>
                    <a:pt x="242" y="74"/>
                  </a:cubicBezTo>
                  <a:close/>
                  <a:moveTo>
                    <a:pt x="107" y="61"/>
                  </a:moveTo>
                  <a:cubicBezTo>
                    <a:pt x="88" y="61"/>
                    <a:pt x="88" y="61"/>
                    <a:pt x="88" y="61"/>
                  </a:cubicBezTo>
                  <a:cubicBezTo>
                    <a:pt x="88" y="81"/>
                    <a:pt x="88" y="81"/>
                    <a:pt x="88" y="81"/>
                  </a:cubicBezTo>
                  <a:cubicBezTo>
                    <a:pt x="68" y="81"/>
                    <a:pt x="68" y="81"/>
                    <a:pt x="68" y="81"/>
                  </a:cubicBezTo>
                  <a:cubicBezTo>
                    <a:pt x="68" y="61"/>
                    <a:pt x="68" y="61"/>
                    <a:pt x="68" y="61"/>
                  </a:cubicBezTo>
                  <a:cubicBezTo>
                    <a:pt x="49" y="61"/>
                    <a:pt x="49" y="61"/>
                    <a:pt x="49" y="61"/>
                  </a:cubicBezTo>
                  <a:cubicBezTo>
                    <a:pt x="49" y="42"/>
                    <a:pt x="49" y="42"/>
                    <a:pt x="49" y="42"/>
                  </a:cubicBezTo>
                  <a:cubicBezTo>
                    <a:pt x="68" y="42"/>
                    <a:pt x="68" y="42"/>
                    <a:pt x="68" y="42"/>
                  </a:cubicBezTo>
                  <a:cubicBezTo>
                    <a:pt x="68" y="23"/>
                    <a:pt x="68" y="23"/>
                    <a:pt x="68" y="23"/>
                  </a:cubicBezTo>
                  <a:cubicBezTo>
                    <a:pt x="88" y="23"/>
                    <a:pt x="88" y="23"/>
                    <a:pt x="88" y="23"/>
                  </a:cubicBezTo>
                  <a:cubicBezTo>
                    <a:pt x="88" y="42"/>
                    <a:pt x="88" y="42"/>
                    <a:pt x="88" y="42"/>
                  </a:cubicBezTo>
                  <a:cubicBezTo>
                    <a:pt x="107" y="42"/>
                    <a:pt x="107" y="42"/>
                    <a:pt x="107" y="42"/>
                  </a:cubicBezTo>
                  <a:lnTo>
                    <a:pt x="107" y="61"/>
                  </a:lnTo>
                  <a:close/>
                  <a:moveTo>
                    <a:pt x="219" y="71"/>
                  </a:moveTo>
                  <a:cubicBezTo>
                    <a:pt x="155" y="71"/>
                    <a:pt x="155" y="71"/>
                    <a:pt x="155" y="71"/>
                  </a:cubicBezTo>
                  <a:cubicBezTo>
                    <a:pt x="153" y="71"/>
                    <a:pt x="151" y="69"/>
                    <a:pt x="151" y="67"/>
                  </a:cubicBezTo>
                  <a:cubicBezTo>
                    <a:pt x="151" y="34"/>
                    <a:pt x="151" y="34"/>
                    <a:pt x="151" y="34"/>
                  </a:cubicBezTo>
                  <a:cubicBezTo>
                    <a:pt x="151" y="32"/>
                    <a:pt x="153" y="30"/>
                    <a:pt x="155" y="30"/>
                  </a:cubicBezTo>
                  <a:cubicBezTo>
                    <a:pt x="190" y="30"/>
                    <a:pt x="190" y="30"/>
                    <a:pt x="190" y="30"/>
                  </a:cubicBezTo>
                  <a:cubicBezTo>
                    <a:pt x="193" y="30"/>
                    <a:pt x="195" y="32"/>
                    <a:pt x="196" y="33"/>
                  </a:cubicBezTo>
                  <a:cubicBezTo>
                    <a:pt x="220" y="67"/>
                    <a:pt x="220" y="67"/>
                    <a:pt x="220" y="67"/>
                  </a:cubicBezTo>
                  <a:cubicBezTo>
                    <a:pt x="222" y="69"/>
                    <a:pt x="221" y="71"/>
                    <a:pt x="219" y="7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80" name="Freeform 18"/>
            <p:cNvSpPr>
              <a:spLocks noEditPoints="1"/>
            </p:cNvSpPr>
            <p:nvPr/>
          </p:nvSpPr>
          <p:spPr bwMode="auto">
            <a:xfrm>
              <a:off x="8564563" y="1784350"/>
              <a:ext cx="139700" cy="138113"/>
            </a:xfrm>
            <a:custGeom>
              <a:avLst/>
              <a:gdLst>
                <a:gd name="T0" fmla="*/ 0 w 61"/>
                <a:gd name="T1" fmla="*/ 30 h 61"/>
                <a:gd name="T2" fmla="*/ 30 w 61"/>
                <a:gd name="T3" fmla="*/ 61 h 61"/>
                <a:gd name="T4" fmla="*/ 61 w 61"/>
                <a:gd name="T5" fmla="*/ 30 h 61"/>
                <a:gd name="T6" fmla="*/ 30 w 61"/>
                <a:gd name="T7" fmla="*/ 0 h 61"/>
                <a:gd name="T8" fmla="*/ 0 w 61"/>
                <a:gd name="T9" fmla="*/ 30 h 61"/>
                <a:gd name="T10" fmla="*/ 19 w 61"/>
                <a:gd name="T11" fmla="*/ 30 h 61"/>
                <a:gd name="T12" fmla="*/ 30 w 61"/>
                <a:gd name="T13" fmla="*/ 19 h 61"/>
                <a:gd name="T14" fmla="*/ 42 w 61"/>
                <a:gd name="T15" fmla="*/ 30 h 61"/>
                <a:gd name="T16" fmla="*/ 30 w 61"/>
                <a:gd name="T17" fmla="*/ 42 h 61"/>
                <a:gd name="T18" fmla="*/ 19 w 61"/>
                <a:gd name="T19" fmla="*/ 3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61">
                  <a:moveTo>
                    <a:pt x="0" y="30"/>
                  </a:moveTo>
                  <a:cubicBezTo>
                    <a:pt x="0" y="47"/>
                    <a:pt x="13" y="61"/>
                    <a:pt x="30" y="61"/>
                  </a:cubicBezTo>
                  <a:cubicBezTo>
                    <a:pt x="47" y="61"/>
                    <a:pt x="61" y="47"/>
                    <a:pt x="61" y="30"/>
                  </a:cubicBezTo>
                  <a:cubicBezTo>
                    <a:pt x="61" y="13"/>
                    <a:pt x="47" y="0"/>
                    <a:pt x="30" y="0"/>
                  </a:cubicBezTo>
                  <a:cubicBezTo>
                    <a:pt x="13" y="0"/>
                    <a:pt x="0" y="13"/>
                    <a:pt x="0" y="30"/>
                  </a:cubicBezTo>
                  <a:close/>
                  <a:moveTo>
                    <a:pt x="19" y="30"/>
                  </a:moveTo>
                  <a:cubicBezTo>
                    <a:pt x="19" y="24"/>
                    <a:pt x="24" y="19"/>
                    <a:pt x="30" y="19"/>
                  </a:cubicBezTo>
                  <a:cubicBezTo>
                    <a:pt x="37" y="19"/>
                    <a:pt x="42" y="24"/>
                    <a:pt x="42" y="30"/>
                  </a:cubicBezTo>
                  <a:cubicBezTo>
                    <a:pt x="42" y="37"/>
                    <a:pt x="37" y="42"/>
                    <a:pt x="30" y="42"/>
                  </a:cubicBezTo>
                  <a:cubicBezTo>
                    <a:pt x="24" y="42"/>
                    <a:pt x="19" y="37"/>
                    <a:pt x="19" y="3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81" name="Freeform 19"/>
            <p:cNvSpPr>
              <a:spLocks noEditPoints="1"/>
            </p:cNvSpPr>
            <p:nvPr/>
          </p:nvSpPr>
          <p:spPr bwMode="auto">
            <a:xfrm>
              <a:off x="8286750" y="1784350"/>
              <a:ext cx="138113" cy="138113"/>
            </a:xfrm>
            <a:custGeom>
              <a:avLst/>
              <a:gdLst>
                <a:gd name="T0" fmla="*/ 31 w 61"/>
                <a:gd name="T1" fmla="*/ 0 h 61"/>
                <a:gd name="T2" fmla="*/ 0 w 61"/>
                <a:gd name="T3" fmla="*/ 30 h 61"/>
                <a:gd name="T4" fmla="*/ 31 w 61"/>
                <a:gd name="T5" fmla="*/ 61 h 61"/>
                <a:gd name="T6" fmla="*/ 61 w 61"/>
                <a:gd name="T7" fmla="*/ 30 h 61"/>
                <a:gd name="T8" fmla="*/ 31 w 61"/>
                <a:gd name="T9" fmla="*/ 0 h 61"/>
                <a:gd name="T10" fmla="*/ 31 w 61"/>
                <a:gd name="T11" fmla="*/ 42 h 61"/>
                <a:gd name="T12" fmla="*/ 19 w 61"/>
                <a:gd name="T13" fmla="*/ 30 h 61"/>
                <a:gd name="T14" fmla="*/ 31 w 61"/>
                <a:gd name="T15" fmla="*/ 19 h 61"/>
                <a:gd name="T16" fmla="*/ 42 w 61"/>
                <a:gd name="T17" fmla="*/ 30 h 61"/>
                <a:gd name="T18" fmla="*/ 31 w 61"/>
                <a:gd name="T19" fmla="*/ 4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61">
                  <a:moveTo>
                    <a:pt x="31" y="0"/>
                  </a:moveTo>
                  <a:cubicBezTo>
                    <a:pt x="14" y="0"/>
                    <a:pt x="0" y="13"/>
                    <a:pt x="0" y="30"/>
                  </a:cubicBezTo>
                  <a:cubicBezTo>
                    <a:pt x="0" y="47"/>
                    <a:pt x="14" y="61"/>
                    <a:pt x="31" y="61"/>
                  </a:cubicBezTo>
                  <a:cubicBezTo>
                    <a:pt x="48" y="61"/>
                    <a:pt x="61" y="47"/>
                    <a:pt x="61" y="30"/>
                  </a:cubicBezTo>
                  <a:cubicBezTo>
                    <a:pt x="61" y="13"/>
                    <a:pt x="48" y="0"/>
                    <a:pt x="31" y="0"/>
                  </a:cubicBezTo>
                  <a:close/>
                  <a:moveTo>
                    <a:pt x="31" y="42"/>
                  </a:moveTo>
                  <a:cubicBezTo>
                    <a:pt x="24" y="42"/>
                    <a:pt x="19" y="37"/>
                    <a:pt x="19" y="30"/>
                  </a:cubicBezTo>
                  <a:cubicBezTo>
                    <a:pt x="19" y="24"/>
                    <a:pt x="24" y="19"/>
                    <a:pt x="31" y="19"/>
                  </a:cubicBezTo>
                  <a:cubicBezTo>
                    <a:pt x="37" y="19"/>
                    <a:pt x="42" y="24"/>
                    <a:pt x="42" y="30"/>
                  </a:cubicBezTo>
                  <a:cubicBezTo>
                    <a:pt x="42" y="37"/>
                    <a:pt x="37" y="42"/>
                    <a:pt x="31" y="4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82" name="Freeform 20"/>
            <p:cNvSpPr>
              <a:spLocks/>
            </p:cNvSpPr>
            <p:nvPr/>
          </p:nvSpPr>
          <p:spPr bwMode="auto">
            <a:xfrm>
              <a:off x="8437563" y="1474788"/>
              <a:ext cx="87313" cy="36513"/>
            </a:xfrm>
            <a:custGeom>
              <a:avLst/>
              <a:gdLst>
                <a:gd name="T0" fmla="*/ 19 w 38"/>
                <a:gd name="T1" fmla="*/ 0 h 16"/>
                <a:gd name="T2" fmla="*/ 0 w 38"/>
                <a:gd name="T3" fmla="*/ 16 h 16"/>
                <a:gd name="T4" fmla="*/ 38 w 38"/>
                <a:gd name="T5" fmla="*/ 16 h 16"/>
                <a:gd name="T6" fmla="*/ 19 w 38"/>
                <a:gd name="T7" fmla="*/ 0 h 16"/>
              </a:gdLst>
              <a:ahLst/>
              <a:cxnLst>
                <a:cxn ang="0">
                  <a:pos x="T0" y="T1"/>
                </a:cxn>
                <a:cxn ang="0">
                  <a:pos x="T2" y="T3"/>
                </a:cxn>
                <a:cxn ang="0">
                  <a:pos x="T4" y="T5"/>
                </a:cxn>
                <a:cxn ang="0">
                  <a:pos x="T6" y="T7"/>
                </a:cxn>
              </a:cxnLst>
              <a:rect l="0" t="0" r="r" b="b"/>
              <a:pathLst>
                <a:path w="38" h="16">
                  <a:moveTo>
                    <a:pt x="19" y="0"/>
                  </a:moveTo>
                  <a:cubicBezTo>
                    <a:pt x="8" y="0"/>
                    <a:pt x="0" y="7"/>
                    <a:pt x="0" y="16"/>
                  </a:cubicBezTo>
                  <a:cubicBezTo>
                    <a:pt x="38" y="16"/>
                    <a:pt x="38" y="16"/>
                    <a:pt x="38" y="16"/>
                  </a:cubicBezTo>
                  <a:cubicBezTo>
                    <a:pt x="38" y="7"/>
                    <a:pt x="29" y="0"/>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321" name="Freeform 79"/>
          <p:cNvSpPr>
            <a:spLocks noEditPoints="1"/>
          </p:cNvSpPr>
          <p:nvPr userDrawn="1"/>
        </p:nvSpPr>
        <p:spPr bwMode="auto">
          <a:xfrm>
            <a:off x="2554610" y="4092709"/>
            <a:ext cx="419711" cy="478678"/>
          </a:xfrm>
          <a:custGeom>
            <a:avLst/>
            <a:gdLst>
              <a:gd name="T0" fmla="*/ 67 w 198"/>
              <a:gd name="T1" fmla="*/ 1 h 226"/>
              <a:gd name="T2" fmla="*/ 62 w 198"/>
              <a:gd name="T3" fmla="*/ 1 h 226"/>
              <a:gd name="T4" fmla="*/ 61 w 198"/>
              <a:gd name="T5" fmla="*/ 2 h 226"/>
              <a:gd name="T6" fmla="*/ 9 w 198"/>
              <a:gd name="T7" fmla="*/ 46 h 226"/>
              <a:gd name="T8" fmla="*/ 0 w 198"/>
              <a:gd name="T9" fmla="*/ 51 h 226"/>
              <a:gd name="T10" fmla="*/ 5 w 198"/>
              <a:gd name="T11" fmla="*/ 80 h 226"/>
              <a:gd name="T12" fmla="*/ 41 w 198"/>
              <a:gd name="T13" fmla="*/ 75 h 226"/>
              <a:gd name="T14" fmla="*/ 59 w 198"/>
              <a:gd name="T15" fmla="*/ 74 h 226"/>
              <a:gd name="T16" fmla="*/ 59 w 198"/>
              <a:gd name="T17" fmla="*/ 190 h 226"/>
              <a:gd name="T18" fmla="*/ 21 w 198"/>
              <a:gd name="T19" fmla="*/ 196 h 226"/>
              <a:gd name="T20" fmla="*/ 21 w 198"/>
              <a:gd name="T21" fmla="*/ 206 h 226"/>
              <a:gd name="T22" fmla="*/ 9 w 198"/>
              <a:gd name="T23" fmla="*/ 211 h 226"/>
              <a:gd name="T24" fmla="*/ 15 w 198"/>
              <a:gd name="T25" fmla="*/ 226 h 226"/>
              <a:gd name="T26" fmla="*/ 153 w 198"/>
              <a:gd name="T27" fmla="*/ 221 h 226"/>
              <a:gd name="T28" fmla="*/ 148 w 198"/>
              <a:gd name="T29" fmla="*/ 206 h 226"/>
              <a:gd name="T30" fmla="*/ 142 w 198"/>
              <a:gd name="T31" fmla="*/ 205 h 226"/>
              <a:gd name="T32" fmla="*/ 136 w 198"/>
              <a:gd name="T33" fmla="*/ 190 h 226"/>
              <a:gd name="T34" fmla="*/ 109 w 198"/>
              <a:gd name="T35" fmla="*/ 75 h 226"/>
              <a:gd name="T36" fmla="*/ 109 w 198"/>
              <a:gd name="T37" fmla="*/ 74 h 226"/>
              <a:gd name="T38" fmla="*/ 129 w 198"/>
              <a:gd name="T39" fmla="*/ 75 h 226"/>
              <a:gd name="T40" fmla="*/ 133 w 198"/>
              <a:gd name="T41" fmla="*/ 119 h 226"/>
              <a:gd name="T42" fmla="*/ 143 w 198"/>
              <a:gd name="T43" fmla="*/ 143 h 226"/>
              <a:gd name="T44" fmla="*/ 143 w 198"/>
              <a:gd name="T45" fmla="*/ 143 h 226"/>
              <a:gd name="T46" fmla="*/ 153 w 198"/>
              <a:gd name="T47" fmla="*/ 155 h 226"/>
              <a:gd name="T48" fmla="*/ 140 w 198"/>
              <a:gd name="T49" fmla="*/ 156 h 226"/>
              <a:gd name="T50" fmla="*/ 148 w 198"/>
              <a:gd name="T51" fmla="*/ 166 h 226"/>
              <a:gd name="T52" fmla="*/ 154 w 198"/>
              <a:gd name="T53" fmla="*/ 143 h 226"/>
              <a:gd name="T54" fmla="*/ 155 w 198"/>
              <a:gd name="T55" fmla="*/ 143 h 226"/>
              <a:gd name="T56" fmla="*/ 164 w 198"/>
              <a:gd name="T57" fmla="*/ 119 h 226"/>
              <a:gd name="T58" fmla="*/ 168 w 198"/>
              <a:gd name="T59" fmla="*/ 74 h 226"/>
              <a:gd name="T60" fmla="*/ 198 w 198"/>
              <a:gd name="T61" fmla="*/ 70 h 226"/>
              <a:gd name="T62" fmla="*/ 75 w 198"/>
              <a:gd name="T63" fmla="*/ 31 h 226"/>
              <a:gd name="T64" fmla="*/ 75 w 198"/>
              <a:gd name="T65" fmla="*/ 51 h 226"/>
              <a:gd name="T66" fmla="*/ 41 w 198"/>
              <a:gd name="T67" fmla="*/ 51 h 226"/>
              <a:gd name="T68" fmla="*/ 27 w 198"/>
              <a:gd name="T69" fmla="*/ 46 h 226"/>
              <a:gd name="T70" fmla="*/ 59 w 198"/>
              <a:gd name="T71" fmla="*/ 51 h 226"/>
              <a:gd name="T72" fmla="*/ 75 w 198"/>
              <a:gd name="T73" fmla="*/ 131 h 226"/>
              <a:gd name="T74" fmla="*/ 92 w 198"/>
              <a:gd name="T75" fmla="*/ 113 h 226"/>
              <a:gd name="T76" fmla="*/ 93 w 198"/>
              <a:gd name="T77" fmla="*/ 134 h 226"/>
              <a:gd name="T78" fmla="*/ 76 w 198"/>
              <a:gd name="T79" fmla="*/ 152 h 226"/>
              <a:gd name="T80" fmla="*/ 75 w 198"/>
              <a:gd name="T81" fmla="*/ 190 h 226"/>
              <a:gd name="T82" fmla="*/ 92 w 198"/>
              <a:gd name="T83" fmla="*/ 190 h 226"/>
              <a:gd name="T84" fmla="*/ 93 w 198"/>
              <a:gd name="T85" fmla="*/ 92 h 226"/>
              <a:gd name="T86" fmla="*/ 93 w 198"/>
              <a:gd name="T87" fmla="*/ 75 h 226"/>
              <a:gd name="T88" fmla="*/ 110 w 198"/>
              <a:gd name="T89" fmla="*/ 51 h 226"/>
              <a:gd name="T90" fmla="*/ 143 w 198"/>
              <a:gd name="T91" fmla="*/ 51 h 226"/>
              <a:gd name="T92" fmla="*/ 154 w 198"/>
              <a:gd name="T93" fmla="*/ 114 h 226"/>
              <a:gd name="T94" fmla="*/ 137 w 198"/>
              <a:gd name="T95" fmla="*/ 75 h 226"/>
              <a:gd name="T96" fmla="*/ 160 w 198"/>
              <a:gd name="T97" fmla="*/ 74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8" h="226">
                <a:moveTo>
                  <a:pt x="195" y="64"/>
                </a:moveTo>
                <a:cubicBezTo>
                  <a:pt x="67" y="1"/>
                  <a:pt x="67" y="1"/>
                  <a:pt x="67" y="1"/>
                </a:cubicBezTo>
                <a:cubicBezTo>
                  <a:pt x="66" y="0"/>
                  <a:pt x="65" y="0"/>
                  <a:pt x="64" y="0"/>
                </a:cubicBezTo>
                <a:cubicBezTo>
                  <a:pt x="63" y="0"/>
                  <a:pt x="63" y="0"/>
                  <a:pt x="62" y="1"/>
                </a:cubicBezTo>
                <a:cubicBezTo>
                  <a:pt x="61" y="1"/>
                  <a:pt x="61" y="1"/>
                  <a:pt x="61" y="1"/>
                </a:cubicBezTo>
                <a:cubicBezTo>
                  <a:pt x="61" y="1"/>
                  <a:pt x="61" y="2"/>
                  <a:pt x="61" y="2"/>
                </a:cubicBezTo>
                <a:cubicBezTo>
                  <a:pt x="54" y="8"/>
                  <a:pt x="54" y="8"/>
                  <a:pt x="54" y="8"/>
                </a:cubicBezTo>
                <a:cubicBezTo>
                  <a:pt x="9" y="46"/>
                  <a:pt x="9" y="46"/>
                  <a:pt x="9" y="46"/>
                </a:cubicBezTo>
                <a:cubicBezTo>
                  <a:pt x="5" y="46"/>
                  <a:pt x="5" y="46"/>
                  <a:pt x="5" y="46"/>
                </a:cubicBezTo>
                <a:cubicBezTo>
                  <a:pt x="2" y="46"/>
                  <a:pt x="0" y="48"/>
                  <a:pt x="0" y="51"/>
                </a:cubicBezTo>
                <a:cubicBezTo>
                  <a:pt x="0" y="75"/>
                  <a:pt x="0" y="75"/>
                  <a:pt x="0" y="75"/>
                </a:cubicBezTo>
                <a:cubicBezTo>
                  <a:pt x="0" y="78"/>
                  <a:pt x="2" y="80"/>
                  <a:pt x="5" y="80"/>
                </a:cubicBezTo>
                <a:cubicBezTo>
                  <a:pt x="35" y="80"/>
                  <a:pt x="35" y="80"/>
                  <a:pt x="35" y="80"/>
                </a:cubicBezTo>
                <a:cubicBezTo>
                  <a:pt x="38" y="80"/>
                  <a:pt x="41" y="78"/>
                  <a:pt x="41" y="75"/>
                </a:cubicBezTo>
                <a:cubicBezTo>
                  <a:pt x="41" y="74"/>
                  <a:pt x="41" y="74"/>
                  <a:pt x="41" y="74"/>
                </a:cubicBezTo>
                <a:cubicBezTo>
                  <a:pt x="59" y="74"/>
                  <a:pt x="59" y="74"/>
                  <a:pt x="59" y="74"/>
                </a:cubicBezTo>
                <a:cubicBezTo>
                  <a:pt x="59" y="75"/>
                  <a:pt x="59" y="75"/>
                  <a:pt x="59" y="75"/>
                </a:cubicBezTo>
                <a:cubicBezTo>
                  <a:pt x="59" y="190"/>
                  <a:pt x="59" y="190"/>
                  <a:pt x="59" y="190"/>
                </a:cubicBezTo>
                <a:cubicBezTo>
                  <a:pt x="26" y="190"/>
                  <a:pt x="26" y="190"/>
                  <a:pt x="26" y="190"/>
                </a:cubicBezTo>
                <a:cubicBezTo>
                  <a:pt x="23" y="190"/>
                  <a:pt x="21" y="193"/>
                  <a:pt x="21" y="196"/>
                </a:cubicBezTo>
                <a:cubicBezTo>
                  <a:pt x="21" y="205"/>
                  <a:pt x="21" y="205"/>
                  <a:pt x="21" y="205"/>
                </a:cubicBezTo>
                <a:cubicBezTo>
                  <a:pt x="21" y="205"/>
                  <a:pt x="21" y="206"/>
                  <a:pt x="21" y="206"/>
                </a:cubicBezTo>
                <a:cubicBezTo>
                  <a:pt x="15" y="206"/>
                  <a:pt x="15" y="206"/>
                  <a:pt x="15" y="206"/>
                </a:cubicBezTo>
                <a:cubicBezTo>
                  <a:pt x="12" y="206"/>
                  <a:pt x="9" y="208"/>
                  <a:pt x="9" y="211"/>
                </a:cubicBezTo>
                <a:cubicBezTo>
                  <a:pt x="9" y="221"/>
                  <a:pt x="9" y="221"/>
                  <a:pt x="9" y="221"/>
                </a:cubicBezTo>
                <a:cubicBezTo>
                  <a:pt x="9" y="224"/>
                  <a:pt x="12" y="226"/>
                  <a:pt x="15" y="226"/>
                </a:cubicBezTo>
                <a:cubicBezTo>
                  <a:pt x="148" y="226"/>
                  <a:pt x="148" y="226"/>
                  <a:pt x="148" y="226"/>
                </a:cubicBezTo>
                <a:cubicBezTo>
                  <a:pt x="151" y="226"/>
                  <a:pt x="153" y="224"/>
                  <a:pt x="153" y="221"/>
                </a:cubicBezTo>
                <a:cubicBezTo>
                  <a:pt x="153" y="211"/>
                  <a:pt x="153" y="211"/>
                  <a:pt x="153" y="211"/>
                </a:cubicBezTo>
                <a:cubicBezTo>
                  <a:pt x="153" y="208"/>
                  <a:pt x="151" y="206"/>
                  <a:pt x="148" y="206"/>
                </a:cubicBezTo>
                <a:cubicBezTo>
                  <a:pt x="142" y="206"/>
                  <a:pt x="142" y="206"/>
                  <a:pt x="142" y="206"/>
                </a:cubicBezTo>
                <a:cubicBezTo>
                  <a:pt x="142" y="206"/>
                  <a:pt x="142" y="205"/>
                  <a:pt x="142" y="205"/>
                </a:cubicBezTo>
                <a:cubicBezTo>
                  <a:pt x="142" y="196"/>
                  <a:pt x="142" y="196"/>
                  <a:pt x="142" y="196"/>
                </a:cubicBezTo>
                <a:cubicBezTo>
                  <a:pt x="142" y="193"/>
                  <a:pt x="139" y="190"/>
                  <a:pt x="136" y="190"/>
                </a:cubicBezTo>
                <a:cubicBezTo>
                  <a:pt x="109" y="190"/>
                  <a:pt x="109" y="190"/>
                  <a:pt x="109" y="190"/>
                </a:cubicBezTo>
                <a:cubicBezTo>
                  <a:pt x="109" y="75"/>
                  <a:pt x="109" y="75"/>
                  <a:pt x="109" y="75"/>
                </a:cubicBezTo>
                <a:cubicBezTo>
                  <a:pt x="109" y="75"/>
                  <a:pt x="109" y="75"/>
                  <a:pt x="109" y="75"/>
                </a:cubicBezTo>
                <a:cubicBezTo>
                  <a:pt x="109" y="74"/>
                  <a:pt x="109" y="74"/>
                  <a:pt x="109" y="74"/>
                </a:cubicBezTo>
                <a:cubicBezTo>
                  <a:pt x="129" y="74"/>
                  <a:pt x="129" y="74"/>
                  <a:pt x="129" y="74"/>
                </a:cubicBezTo>
                <a:cubicBezTo>
                  <a:pt x="129" y="75"/>
                  <a:pt x="129" y="75"/>
                  <a:pt x="129" y="75"/>
                </a:cubicBezTo>
                <a:cubicBezTo>
                  <a:pt x="135" y="114"/>
                  <a:pt x="135" y="114"/>
                  <a:pt x="135" y="114"/>
                </a:cubicBezTo>
                <a:cubicBezTo>
                  <a:pt x="133" y="115"/>
                  <a:pt x="133" y="117"/>
                  <a:pt x="133" y="119"/>
                </a:cubicBezTo>
                <a:cubicBezTo>
                  <a:pt x="136" y="138"/>
                  <a:pt x="136" y="138"/>
                  <a:pt x="136" y="138"/>
                </a:cubicBezTo>
                <a:cubicBezTo>
                  <a:pt x="137" y="141"/>
                  <a:pt x="140" y="143"/>
                  <a:pt x="143" y="143"/>
                </a:cubicBezTo>
                <a:cubicBezTo>
                  <a:pt x="143" y="143"/>
                  <a:pt x="143" y="143"/>
                  <a:pt x="143" y="143"/>
                </a:cubicBezTo>
                <a:cubicBezTo>
                  <a:pt x="143" y="143"/>
                  <a:pt x="143" y="143"/>
                  <a:pt x="143" y="143"/>
                </a:cubicBezTo>
                <a:cubicBezTo>
                  <a:pt x="144" y="144"/>
                  <a:pt x="145" y="145"/>
                  <a:pt x="146" y="146"/>
                </a:cubicBezTo>
                <a:cubicBezTo>
                  <a:pt x="148" y="149"/>
                  <a:pt x="153" y="151"/>
                  <a:pt x="153" y="155"/>
                </a:cubicBezTo>
                <a:cubicBezTo>
                  <a:pt x="153" y="157"/>
                  <a:pt x="151" y="160"/>
                  <a:pt x="148" y="160"/>
                </a:cubicBezTo>
                <a:cubicBezTo>
                  <a:pt x="144" y="160"/>
                  <a:pt x="143" y="159"/>
                  <a:pt x="140" y="156"/>
                </a:cubicBezTo>
                <a:cubicBezTo>
                  <a:pt x="139" y="154"/>
                  <a:pt x="136" y="157"/>
                  <a:pt x="138" y="160"/>
                </a:cubicBezTo>
                <a:cubicBezTo>
                  <a:pt x="141" y="166"/>
                  <a:pt x="148" y="166"/>
                  <a:pt x="148" y="166"/>
                </a:cubicBezTo>
                <a:cubicBezTo>
                  <a:pt x="156" y="166"/>
                  <a:pt x="160" y="161"/>
                  <a:pt x="160" y="155"/>
                </a:cubicBezTo>
                <a:cubicBezTo>
                  <a:pt x="160" y="149"/>
                  <a:pt x="157" y="146"/>
                  <a:pt x="154" y="143"/>
                </a:cubicBezTo>
                <a:cubicBezTo>
                  <a:pt x="154" y="143"/>
                  <a:pt x="154" y="143"/>
                  <a:pt x="154" y="143"/>
                </a:cubicBezTo>
                <a:cubicBezTo>
                  <a:pt x="155" y="143"/>
                  <a:pt x="155" y="143"/>
                  <a:pt x="155" y="143"/>
                </a:cubicBezTo>
                <a:cubicBezTo>
                  <a:pt x="158" y="143"/>
                  <a:pt x="161" y="141"/>
                  <a:pt x="161" y="138"/>
                </a:cubicBezTo>
                <a:cubicBezTo>
                  <a:pt x="164" y="119"/>
                  <a:pt x="164" y="119"/>
                  <a:pt x="164" y="119"/>
                </a:cubicBezTo>
                <a:cubicBezTo>
                  <a:pt x="165" y="117"/>
                  <a:pt x="164" y="115"/>
                  <a:pt x="162" y="114"/>
                </a:cubicBezTo>
                <a:cubicBezTo>
                  <a:pt x="168" y="74"/>
                  <a:pt x="168" y="74"/>
                  <a:pt x="168" y="74"/>
                </a:cubicBezTo>
                <a:cubicBezTo>
                  <a:pt x="192" y="74"/>
                  <a:pt x="192" y="74"/>
                  <a:pt x="192" y="74"/>
                </a:cubicBezTo>
                <a:cubicBezTo>
                  <a:pt x="195" y="74"/>
                  <a:pt x="197" y="73"/>
                  <a:pt x="198" y="70"/>
                </a:cubicBezTo>
                <a:cubicBezTo>
                  <a:pt x="198" y="68"/>
                  <a:pt x="197" y="65"/>
                  <a:pt x="195" y="64"/>
                </a:cubicBezTo>
                <a:close/>
                <a:moveTo>
                  <a:pt x="75" y="31"/>
                </a:moveTo>
                <a:cubicBezTo>
                  <a:pt x="94" y="51"/>
                  <a:pt x="94" y="51"/>
                  <a:pt x="94" y="51"/>
                </a:cubicBezTo>
                <a:cubicBezTo>
                  <a:pt x="75" y="51"/>
                  <a:pt x="75" y="51"/>
                  <a:pt x="75" y="51"/>
                </a:cubicBezTo>
                <a:lnTo>
                  <a:pt x="75" y="31"/>
                </a:lnTo>
                <a:close/>
                <a:moveTo>
                  <a:pt x="41" y="51"/>
                </a:moveTo>
                <a:cubicBezTo>
                  <a:pt x="41" y="48"/>
                  <a:pt x="38" y="46"/>
                  <a:pt x="35" y="46"/>
                </a:cubicBezTo>
                <a:cubicBezTo>
                  <a:pt x="27" y="46"/>
                  <a:pt x="27" y="46"/>
                  <a:pt x="27" y="46"/>
                </a:cubicBezTo>
                <a:cubicBezTo>
                  <a:pt x="59" y="18"/>
                  <a:pt x="59" y="18"/>
                  <a:pt x="59" y="18"/>
                </a:cubicBezTo>
                <a:cubicBezTo>
                  <a:pt x="59" y="51"/>
                  <a:pt x="59" y="51"/>
                  <a:pt x="59" y="51"/>
                </a:cubicBezTo>
                <a:lnTo>
                  <a:pt x="41" y="51"/>
                </a:lnTo>
                <a:close/>
                <a:moveTo>
                  <a:pt x="75" y="131"/>
                </a:moveTo>
                <a:cubicBezTo>
                  <a:pt x="75" y="96"/>
                  <a:pt x="75" y="96"/>
                  <a:pt x="75" y="96"/>
                </a:cubicBezTo>
                <a:cubicBezTo>
                  <a:pt x="92" y="113"/>
                  <a:pt x="92" y="113"/>
                  <a:pt x="92" y="113"/>
                </a:cubicBezTo>
                <a:lnTo>
                  <a:pt x="75" y="131"/>
                </a:lnTo>
                <a:close/>
                <a:moveTo>
                  <a:pt x="93" y="134"/>
                </a:moveTo>
                <a:cubicBezTo>
                  <a:pt x="93" y="169"/>
                  <a:pt x="93" y="169"/>
                  <a:pt x="93" y="169"/>
                </a:cubicBezTo>
                <a:cubicBezTo>
                  <a:pt x="76" y="152"/>
                  <a:pt x="76" y="152"/>
                  <a:pt x="76" y="152"/>
                </a:cubicBezTo>
                <a:lnTo>
                  <a:pt x="93" y="134"/>
                </a:lnTo>
                <a:close/>
                <a:moveTo>
                  <a:pt x="75" y="190"/>
                </a:moveTo>
                <a:cubicBezTo>
                  <a:pt x="75" y="173"/>
                  <a:pt x="75" y="173"/>
                  <a:pt x="75" y="173"/>
                </a:cubicBezTo>
                <a:cubicBezTo>
                  <a:pt x="92" y="190"/>
                  <a:pt x="92" y="190"/>
                  <a:pt x="92" y="190"/>
                </a:cubicBezTo>
                <a:lnTo>
                  <a:pt x="75" y="190"/>
                </a:lnTo>
                <a:close/>
                <a:moveTo>
                  <a:pt x="93" y="92"/>
                </a:moveTo>
                <a:cubicBezTo>
                  <a:pt x="76" y="75"/>
                  <a:pt x="76" y="75"/>
                  <a:pt x="76" y="75"/>
                </a:cubicBezTo>
                <a:cubicBezTo>
                  <a:pt x="93" y="75"/>
                  <a:pt x="93" y="75"/>
                  <a:pt x="93" y="75"/>
                </a:cubicBezTo>
                <a:lnTo>
                  <a:pt x="93" y="92"/>
                </a:lnTo>
                <a:close/>
                <a:moveTo>
                  <a:pt x="110" y="51"/>
                </a:moveTo>
                <a:cubicBezTo>
                  <a:pt x="79" y="19"/>
                  <a:pt x="79" y="19"/>
                  <a:pt x="79" y="19"/>
                </a:cubicBezTo>
                <a:cubicBezTo>
                  <a:pt x="143" y="51"/>
                  <a:pt x="143" y="51"/>
                  <a:pt x="143" y="51"/>
                </a:cubicBezTo>
                <a:lnTo>
                  <a:pt x="110" y="51"/>
                </a:lnTo>
                <a:close/>
                <a:moveTo>
                  <a:pt x="154" y="114"/>
                </a:moveTo>
                <a:cubicBezTo>
                  <a:pt x="143" y="114"/>
                  <a:pt x="143" y="114"/>
                  <a:pt x="143" y="114"/>
                </a:cubicBezTo>
                <a:cubicBezTo>
                  <a:pt x="137" y="75"/>
                  <a:pt x="137" y="75"/>
                  <a:pt x="137" y="75"/>
                </a:cubicBezTo>
                <a:cubicBezTo>
                  <a:pt x="137" y="74"/>
                  <a:pt x="137" y="74"/>
                  <a:pt x="137" y="74"/>
                </a:cubicBezTo>
                <a:cubicBezTo>
                  <a:pt x="160" y="74"/>
                  <a:pt x="160" y="74"/>
                  <a:pt x="160" y="74"/>
                </a:cubicBezTo>
                <a:lnTo>
                  <a:pt x="154" y="114"/>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41" name="Group 340"/>
          <p:cNvGrpSpPr/>
          <p:nvPr userDrawn="1"/>
        </p:nvGrpSpPr>
        <p:grpSpPr>
          <a:xfrm>
            <a:off x="2484880" y="2174693"/>
            <a:ext cx="559170" cy="378592"/>
            <a:chOff x="11182350" y="6326188"/>
            <a:chExt cx="712788" cy="482600"/>
          </a:xfrm>
          <a:solidFill>
            <a:schemeClr val="tx2"/>
          </a:solidFill>
        </p:grpSpPr>
        <p:sp>
          <p:nvSpPr>
            <p:cNvPr id="342" name="Freeform 88"/>
            <p:cNvSpPr>
              <a:spLocks/>
            </p:cNvSpPr>
            <p:nvPr/>
          </p:nvSpPr>
          <p:spPr bwMode="auto">
            <a:xfrm>
              <a:off x="11182350" y="6326188"/>
              <a:ext cx="555625" cy="266700"/>
            </a:xfrm>
            <a:custGeom>
              <a:avLst/>
              <a:gdLst>
                <a:gd name="T0" fmla="*/ 185 w 191"/>
                <a:gd name="T1" fmla="*/ 0 h 92"/>
                <a:gd name="T2" fmla="*/ 165 w 191"/>
                <a:gd name="T3" fmla="*/ 0 h 92"/>
                <a:gd name="T4" fmla="*/ 154 w 191"/>
                <a:gd name="T5" fmla="*/ 3 h 92"/>
                <a:gd name="T6" fmla="*/ 118 w 191"/>
                <a:gd name="T7" fmla="*/ 22 h 92"/>
                <a:gd name="T8" fmla="*/ 107 w 191"/>
                <a:gd name="T9" fmla="*/ 25 h 92"/>
                <a:gd name="T10" fmla="*/ 5 w 191"/>
                <a:gd name="T11" fmla="*/ 20 h 92"/>
                <a:gd name="T12" fmla="*/ 0 w 191"/>
                <a:gd name="T13" fmla="*/ 25 h 92"/>
                <a:gd name="T14" fmla="*/ 0 w 191"/>
                <a:gd name="T15" fmla="*/ 62 h 92"/>
                <a:gd name="T16" fmla="*/ 4 w 191"/>
                <a:gd name="T17" fmla="*/ 69 h 92"/>
                <a:gd name="T18" fmla="*/ 66 w 191"/>
                <a:gd name="T19" fmla="*/ 89 h 92"/>
                <a:gd name="T20" fmla="*/ 83 w 191"/>
                <a:gd name="T21" fmla="*/ 92 h 92"/>
                <a:gd name="T22" fmla="*/ 116 w 191"/>
                <a:gd name="T23" fmla="*/ 92 h 92"/>
                <a:gd name="T24" fmla="*/ 126 w 191"/>
                <a:gd name="T25" fmla="*/ 86 h 92"/>
                <a:gd name="T26" fmla="*/ 156 w 191"/>
                <a:gd name="T27" fmla="*/ 20 h 92"/>
                <a:gd name="T28" fmla="*/ 171 w 191"/>
                <a:gd name="T29" fmla="*/ 11 h 92"/>
                <a:gd name="T30" fmla="*/ 185 w 191"/>
                <a:gd name="T31" fmla="*/ 11 h 92"/>
                <a:gd name="T32" fmla="*/ 185 w 191"/>
                <a:gd name="T33" fmla="*/ 11 h 92"/>
                <a:gd name="T34" fmla="*/ 191 w 191"/>
                <a:gd name="T35" fmla="*/ 5 h 92"/>
                <a:gd name="T36" fmla="*/ 185 w 191"/>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1" h="92">
                  <a:moveTo>
                    <a:pt x="185" y="0"/>
                  </a:moveTo>
                  <a:cubicBezTo>
                    <a:pt x="185" y="0"/>
                    <a:pt x="168" y="0"/>
                    <a:pt x="165" y="0"/>
                  </a:cubicBezTo>
                  <a:cubicBezTo>
                    <a:pt x="162" y="0"/>
                    <a:pt x="158" y="0"/>
                    <a:pt x="154" y="3"/>
                  </a:cubicBezTo>
                  <a:cubicBezTo>
                    <a:pt x="118" y="22"/>
                    <a:pt x="118" y="22"/>
                    <a:pt x="118" y="22"/>
                  </a:cubicBezTo>
                  <a:cubicBezTo>
                    <a:pt x="115" y="24"/>
                    <a:pt x="111" y="25"/>
                    <a:pt x="107" y="25"/>
                  </a:cubicBezTo>
                  <a:cubicBezTo>
                    <a:pt x="5" y="20"/>
                    <a:pt x="5" y="20"/>
                    <a:pt x="5" y="20"/>
                  </a:cubicBezTo>
                  <a:cubicBezTo>
                    <a:pt x="2" y="20"/>
                    <a:pt x="0" y="22"/>
                    <a:pt x="0" y="25"/>
                  </a:cubicBezTo>
                  <a:cubicBezTo>
                    <a:pt x="0" y="62"/>
                    <a:pt x="0" y="62"/>
                    <a:pt x="0" y="62"/>
                  </a:cubicBezTo>
                  <a:cubicBezTo>
                    <a:pt x="0" y="65"/>
                    <a:pt x="0" y="67"/>
                    <a:pt x="4" y="69"/>
                  </a:cubicBezTo>
                  <a:cubicBezTo>
                    <a:pt x="66" y="89"/>
                    <a:pt x="66" y="89"/>
                    <a:pt x="66" y="89"/>
                  </a:cubicBezTo>
                  <a:cubicBezTo>
                    <a:pt x="66" y="89"/>
                    <a:pt x="77" y="92"/>
                    <a:pt x="83" y="92"/>
                  </a:cubicBezTo>
                  <a:cubicBezTo>
                    <a:pt x="90" y="92"/>
                    <a:pt x="116" y="92"/>
                    <a:pt x="116" y="92"/>
                  </a:cubicBezTo>
                  <a:cubicBezTo>
                    <a:pt x="122" y="92"/>
                    <a:pt x="125" y="86"/>
                    <a:pt x="126" y="86"/>
                  </a:cubicBezTo>
                  <a:cubicBezTo>
                    <a:pt x="156" y="20"/>
                    <a:pt x="156" y="20"/>
                    <a:pt x="156" y="20"/>
                  </a:cubicBezTo>
                  <a:cubicBezTo>
                    <a:pt x="159" y="15"/>
                    <a:pt x="165" y="11"/>
                    <a:pt x="171" y="11"/>
                  </a:cubicBezTo>
                  <a:cubicBezTo>
                    <a:pt x="185" y="11"/>
                    <a:pt x="185" y="11"/>
                    <a:pt x="185" y="11"/>
                  </a:cubicBezTo>
                  <a:cubicBezTo>
                    <a:pt x="185" y="11"/>
                    <a:pt x="185" y="11"/>
                    <a:pt x="185" y="11"/>
                  </a:cubicBezTo>
                  <a:cubicBezTo>
                    <a:pt x="189" y="11"/>
                    <a:pt x="191" y="8"/>
                    <a:pt x="191" y="5"/>
                  </a:cubicBezTo>
                  <a:cubicBezTo>
                    <a:pt x="191" y="2"/>
                    <a:pt x="189" y="0"/>
                    <a:pt x="18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3" name="Freeform 89"/>
            <p:cNvSpPr>
              <a:spLocks noEditPoints="1"/>
            </p:cNvSpPr>
            <p:nvPr/>
          </p:nvSpPr>
          <p:spPr bwMode="auto">
            <a:xfrm>
              <a:off x="11242675" y="6405563"/>
              <a:ext cx="652463" cy="403225"/>
            </a:xfrm>
            <a:custGeom>
              <a:avLst/>
              <a:gdLst>
                <a:gd name="T0" fmla="*/ 218 w 224"/>
                <a:gd name="T1" fmla="*/ 88 h 139"/>
                <a:gd name="T2" fmla="*/ 214 w 224"/>
                <a:gd name="T3" fmla="*/ 88 h 139"/>
                <a:gd name="T4" fmla="*/ 214 w 224"/>
                <a:gd name="T5" fmla="*/ 57 h 139"/>
                <a:gd name="T6" fmla="*/ 212 w 224"/>
                <a:gd name="T7" fmla="*/ 47 h 139"/>
                <a:gd name="T8" fmla="*/ 192 w 224"/>
                <a:gd name="T9" fmla="*/ 5 h 139"/>
                <a:gd name="T10" fmla="*/ 184 w 224"/>
                <a:gd name="T11" fmla="*/ 0 h 139"/>
                <a:gd name="T12" fmla="*/ 155 w 224"/>
                <a:gd name="T13" fmla="*/ 0 h 139"/>
                <a:gd name="T14" fmla="*/ 147 w 224"/>
                <a:gd name="T15" fmla="*/ 4 h 139"/>
                <a:gd name="T16" fmla="*/ 115 w 224"/>
                <a:gd name="T17" fmla="*/ 75 h 139"/>
                <a:gd name="T18" fmla="*/ 106 w 224"/>
                <a:gd name="T19" fmla="*/ 80 h 139"/>
                <a:gd name="T20" fmla="*/ 57 w 224"/>
                <a:gd name="T21" fmla="*/ 80 h 139"/>
                <a:gd name="T22" fmla="*/ 34 w 224"/>
                <a:gd name="T23" fmla="*/ 71 h 139"/>
                <a:gd name="T24" fmla="*/ 0 w 224"/>
                <a:gd name="T25" fmla="*/ 105 h 139"/>
                <a:gd name="T26" fmla="*/ 34 w 224"/>
                <a:gd name="T27" fmla="*/ 139 h 139"/>
                <a:gd name="T28" fmla="*/ 68 w 224"/>
                <a:gd name="T29" fmla="*/ 110 h 139"/>
                <a:gd name="T30" fmla="*/ 124 w 224"/>
                <a:gd name="T31" fmla="*/ 110 h 139"/>
                <a:gd name="T32" fmla="*/ 158 w 224"/>
                <a:gd name="T33" fmla="*/ 139 h 139"/>
                <a:gd name="T34" fmla="*/ 192 w 224"/>
                <a:gd name="T35" fmla="*/ 110 h 139"/>
                <a:gd name="T36" fmla="*/ 218 w 224"/>
                <a:gd name="T37" fmla="*/ 110 h 139"/>
                <a:gd name="T38" fmla="*/ 224 w 224"/>
                <a:gd name="T39" fmla="*/ 104 h 139"/>
                <a:gd name="T40" fmla="*/ 224 w 224"/>
                <a:gd name="T41" fmla="*/ 94 h 139"/>
                <a:gd name="T42" fmla="*/ 218 w 224"/>
                <a:gd name="T43" fmla="*/ 88 h 139"/>
                <a:gd name="T44" fmla="*/ 34 w 224"/>
                <a:gd name="T45" fmla="*/ 122 h 139"/>
                <a:gd name="T46" fmla="*/ 17 w 224"/>
                <a:gd name="T47" fmla="*/ 105 h 139"/>
                <a:gd name="T48" fmla="*/ 34 w 224"/>
                <a:gd name="T49" fmla="*/ 88 h 139"/>
                <a:gd name="T50" fmla="*/ 51 w 224"/>
                <a:gd name="T51" fmla="*/ 105 h 139"/>
                <a:gd name="T52" fmla="*/ 34 w 224"/>
                <a:gd name="T53" fmla="*/ 122 h 139"/>
                <a:gd name="T54" fmla="*/ 158 w 224"/>
                <a:gd name="T55" fmla="*/ 122 h 139"/>
                <a:gd name="T56" fmla="*/ 141 w 224"/>
                <a:gd name="T57" fmla="*/ 105 h 139"/>
                <a:gd name="T58" fmla="*/ 158 w 224"/>
                <a:gd name="T59" fmla="*/ 88 h 139"/>
                <a:gd name="T60" fmla="*/ 175 w 224"/>
                <a:gd name="T61" fmla="*/ 105 h 139"/>
                <a:gd name="T62" fmla="*/ 158 w 224"/>
                <a:gd name="T63" fmla="*/ 122 h 139"/>
                <a:gd name="T64" fmla="*/ 195 w 224"/>
                <a:gd name="T65" fmla="*/ 50 h 139"/>
                <a:gd name="T66" fmla="*/ 161 w 224"/>
                <a:gd name="T67" fmla="*/ 50 h 139"/>
                <a:gd name="T68" fmla="*/ 156 w 224"/>
                <a:gd name="T69" fmla="*/ 45 h 139"/>
                <a:gd name="T70" fmla="*/ 156 w 224"/>
                <a:gd name="T71" fmla="*/ 18 h 139"/>
                <a:gd name="T72" fmla="*/ 161 w 224"/>
                <a:gd name="T73" fmla="*/ 12 h 139"/>
                <a:gd name="T74" fmla="*/ 177 w 224"/>
                <a:gd name="T75" fmla="*/ 12 h 139"/>
                <a:gd name="T76" fmla="*/ 185 w 224"/>
                <a:gd name="T77" fmla="*/ 17 h 139"/>
                <a:gd name="T78" fmla="*/ 198 w 224"/>
                <a:gd name="T79" fmla="*/ 45 h 139"/>
                <a:gd name="T80" fmla="*/ 195 w 224"/>
                <a:gd name="T81" fmla="*/ 5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4" h="139">
                  <a:moveTo>
                    <a:pt x="218" y="88"/>
                  </a:moveTo>
                  <a:cubicBezTo>
                    <a:pt x="214" y="88"/>
                    <a:pt x="214" y="88"/>
                    <a:pt x="214" y="88"/>
                  </a:cubicBezTo>
                  <a:cubicBezTo>
                    <a:pt x="214" y="57"/>
                    <a:pt x="214" y="57"/>
                    <a:pt x="214" y="57"/>
                  </a:cubicBezTo>
                  <a:cubicBezTo>
                    <a:pt x="214" y="54"/>
                    <a:pt x="213" y="49"/>
                    <a:pt x="212" y="47"/>
                  </a:cubicBezTo>
                  <a:cubicBezTo>
                    <a:pt x="192" y="5"/>
                    <a:pt x="192" y="5"/>
                    <a:pt x="192" y="5"/>
                  </a:cubicBezTo>
                  <a:cubicBezTo>
                    <a:pt x="191" y="2"/>
                    <a:pt x="187" y="0"/>
                    <a:pt x="184" y="0"/>
                  </a:cubicBezTo>
                  <a:cubicBezTo>
                    <a:pt x="155" y="0"/>
                    <a:pt x="155" y="0"/>
                    <a:pt x="155" y="0"/>
                  </a:cubicBezTo>
                  <a:cubicBezTo>
                    <a:pt x="152" y="0"/>
                    <a:pt x="148" y="2"/>
                    <a:pt x="147" y="4"/>
                  </a:cubicBezTo>
                  <a:cubicBezTo>
                    <a:pt x="115" y="75"/>
                    <a:pt x="115" y="75"/>
                    <a:pt x="115" y="75"/>
                  </a:cubicBezTo>
                  <a:cubicBezTo>
                    <a:pt x="113" y="78"/>
                    <a:pt x="109" y="80"/>
                    <a:pt x="106" y="80"/>
                  </a:cubicBezTo>
                  <a:cubicBezTo>
                    <a:pt x="57" y="80"/>
                    <a:pt x="57" y="80"/>
                    <a:pt x="57" y="80"/>
                  </a:cubicBezTo>
                  <a:cubicBezTo>
                    <a:pt x="51" y="74"/>
                    <a:pt x="43" y="71"/>
                    <a:pt x="34" y="71"/>
                  </a:cubicBezTo>
                  <a:cubicBezTo>
                    <a:pt x="15" y="71"/>
                    <a:pt x="0" y="86"/>
                    <a:pt x="0" y="105"/>
                  </a:cubicBezTo>
                  <a:cubicBezTo>
                    <a:pt x="0" y="124"/>
                    <a:pt x="15" y="139"/>
                    <a:pt x="34" y="139"/>
                  </a:cubicBezTo>
                  <a:cubicBezTo>
                    <a:pt x="51" y="139"/>
                    <a:pt x="65" y="126"/>
                    <a:pt x="68" y="110"/>
                  </a:cubicBezTo>
                  <a:cubicBezTo>
                    <a:pt x="124" y="110"/>
                    <a:pt x="124" y="110"/>
                    <a:pt x="124" y="110"/>
                  </a:cubicBezTo>
                  <a:cubicBezTo>
                    <a:pt x="127" y="126"/>
                    <a:pt x="141" y="139"/>
                    <a:pt x="158" y="139"/>
                  </a:cubicBezTo>
                  <a:cubicBezTo>
                    <a:pt x="175" y="139"/>
                    <a:pt x="190" y="126"/>
                    <a:pt x="192" y="110"/>
                  </a:cubicBezTo>
                  <a:cubicBezTo>
                    <a:pt x="218" y="110"/>
                    <a:pt x="218" y="110"/>
                    <a:pt x="218" y="110"/>
                  </a:cubicBezTo>
                  <a:cubicBezTo>
                    <a:pt x="221" y="110"/>
                    <a:pt x="224" y="107"/>
                    <a:pt x="224" y="104"/>
                  </a:cubicBezTo>
                  <a:cubicBezTo>
                    <a:pt x="224" y="94"/>
                    <a:pt x="224" y="94"/>
                    <a:pt x="224" y="94"/>
                  </a:cubicBezTo>
                  <a:cubicBezTo>
                    <a:pt x="224" y="91"/>
                    <a:pt x="221" y="88"/>
                    <a:pt x="218" y="88"/>
                  </a:cubicBezTo>
                  <a:close/>
                  <a:moveTo>
                    <a:pt x="34" y="122"/>
                  </a:moveTo>
                  <a:cubicBezTo>
                    <a:pt x="24" y="122"/>
                    <a:pt x="17" y="114"/>
                    <a:pt x="17" y="105"/>
                  </a:cubicBezTo>
                  <a:cubicBezTo>
                    <a:pt x="17" y="96"/>
                    <a:pt x="24" y="88"/>
                    <a:pt x="34" y="88"/>
                  </a:cubicBezTo>
                  <a:cubicBezTo>
                    <a:pt x="43" y="88"/>
                    <a:pt x="51" y="96"/>
                    <a:pt x="51" y="105"/>
                  </a:cubicBezTo>
                  <a:cubicBezTo>
                    <a:pt x="51" y="114"/>
                    <a:pt x="43" y="122"/>
                    <a:pt x="34" y="122"/>
                  </a:cubicBezTo>
                  <a:close/>
                  <a:moveTo>
                    <a:pt x="158" y="122"/>
                  </a:moveTo>
                  <a:cubicBezTo>
                    <a:pt x="149" y="122"/>
                    <a:pt x="141" y="114"/>
                    <a:pt x="141" y="105"/>
                  </a:cubicBezTo>
                  <a:cubicBezTo>
                    <a:pt x="141" y="96"/>
                    <a:pt x="149" y="88"/>
                    <a:pt x="158" y="88"/>
                  </a:cubicBezTo>
                  <a:cubicBezTo>
                    <a:pt x="168" y="88"/>
                    <a:pt x="175" y="96"/>
                    <a:pt x="175" y="105"/>
                  </a:cubicBezTo>
                  <a:cubicBezTo>
                    <a:pt x="175" y="114"/>
                    <a:pt x="168" y="122"/>
                    <a:pt x="158" y="122"/>
                  </a:cubicBezTo>
                  <a:close/>
                  <a:moveTo>
                    <a:pt x="195" y="50"/>
                  </a:moveTo>
                  <a:cubicBezTo>
                    <a:pt x="161" y="50"/>
                    <a:pt x="161" y="50"/>
                    <a:pt x="161" y="50"/>
                  </a:cubicBezTo>
                  <a:cubicBezTo>
                    <a:pt x="158" y="50"/>
                    <a:pt x="156" y="48"/>
                    <a:pt x="156" y="45"/>
                  </a:cubicBezTo>
                  <a:cubicBezTo>
                    <a:pt x="156" y="18"/>
                    <a:pt x="156" y="18"/>
                    <a:pt x="156" y="18"/>
                  </a:cubicBezTo>
                  <a:cubicBezTo>
                    <a:pt x="156" y="15"/>
                    <a:pt x="158" y="12"/>
                    <a:pt x="161" y="12"/>
                  </a:cubicBezTo>
                  <a:cubicBezTo>
                    <a:pt x="177" y="12"/>
                    <a:pt x="177" y="12"/>
                    <a:pt x="177" y="12"/>
                  </a:cubicBezTo>
                  <a:cubicBezTo>
                    <a:pt x="180" y="12"/>
                    <a:pt x="183" y="14"/>
                    <a:pt x="185" y="17"/>
                  </a:cubicBezTo>
                  <a:cubicBezTo>
                    <a:pt x="198" y="45"/>
                    <a:pt x="198" y="45"/>
                    <a:pt x="198" y="45"/>
                  </a:cubicBezTo>
                  <a:cubicBezTo>
                    <a:pt x="199" y="48"/>
                    <a:pt x="198" y="50"/>
                    <a:pt x="195"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58" name="Freeform 6"/>
          <p:cNvSpPr>
            <a:spLocks noEditPoints="1"/>
          </p:cNvSpPr>
          <p:nvPr userDrawn="1"/>
        </p:nvSpPr>
        <p:spPr bwMode="auto">
          <a:xfrm>
            <a:off x="2494289" y="2750287"/>
            <a:ext cx="540352" cy="447533"/>
          </a:xfrm>
          <a:custGeom>
            <a:avLst/>
            <a:gdLst>
              <a:gd name="T0" fmla="*/ 372 w 442"/>
              <a:gd name="T1" fmla="*/ 146 h 366"/>
              <a:gd name="T2" fmla="*/ 293 w 442"/>
              <a:gd name="T3" fmla="*/ 221 h 366"/>
              <a:gd name="T4" fmla="*/ 221 w 442"/>
              <a:gd name="T5" fmla="*/ 149 h 366"/>
              <a:gd name="T6" fmla="*/ 296 w 442"/>
              <a:gd name="T7" fmla="*/ 70 h 366"/>
              <a:gd name="T8" fmla="*/ 296 w 442"/>
              <a:gd name="T9" fmla="*/ 0 h 366"/>
              <a:gd name="T10" fmla="*/ 151 w 442"/>
              <a:gd name="T11" fmla="*/ 146 h 366"/>
              <a:gd name="T12" fmla="*/ 174 w 442"/>
              <a:gd name="T13" fmla="*/ 223 h 366"/>
              <a:gd name="T14" fmla="*/ 142 w 442"/>
              <a:gd name="T15" fmla="*/ 255 h 366"/>
              <a:gd name="T16" fmla="*/ 136 w 442"/>
              <a:gd name="T17" fmla="*/ 255 h 366"/>
              <a:gd name="T18" fmla="*/ 93 w 442"/>
              <a:gd name="T19" fmla="*/ 275 h 366"/>
              <a:gd name="T20" fmla="*/ 0 w 442"/>
              <a:gd name="T21" fmla="*/ 275 h 366"/>
              <a:gd name="T22" fmla="*/ 0 w 442"/>
              <a:gd name="T23" fmla="*/ 345 h 366"/>
              <a:gd name="T24" fmla="*/ 93 w 442"/>
              <a:gd name="T25" fmla="*/ 345 h 366"/>
              <a:gd name="T26" fmla="*/ 136 w 442"/>
              <a:gd name="T27" fmla="*/ 366 h 366"/>
              <a:gd name="T28" fmla="*/ 192 w 442"/>
              <a:gd name="T29" fmla="*/ 310 h 366"/>
              <a:gd name="T30" fmla="*/ 192 w 442"/>
              <a:gd name="T31" fmla="*/ 304 h 366"/>
              <a:gd name="T32" fmla="*/ 224 w 442"/>
              <a:gd name="T33" fmla="*/ 272 h 366"/>
              <a:gd name="T34" fmla="*/ 296 w 442"/>
              <a:gd name="T35" fmla="*/ 291 h 366"/>
              <a:gd name="T36" fmla="*/ 442 w 442"/>
              <a:gd name="T37" fmla="*/ 146 h 366"/>
              <a:gd name="T38" fmla="*/ 372 w 442"/>
              <a:gd name="T39" fmla="*/ 146 h 366"/>
              <a:gd name="T40" fmla="*/ 139 w 442"/>
              <a:gd name="T41" fmla="*/ 333 h 366"/>
              <a:gd name="T42" fmla="*/ 114 w 442"/>
              <a:gd name="T43" fmla="*/ 307 h 366"/>
              <a:gd name="T44" fmla="*/ 133 w 442"/>
              <a:gd name="T45" fmla="*/ 288 h 366"/>
              <a:gd name="T46" fmla="*/ 159 w 442"/>
              <a:gd name="T47" fmla="*/ 313 h 366"/>
              <a:gd name="T48" fmla="*/ 139 w 442"/>
              <a:gd name="T49" fmla="*/ 333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42" h="366">
                <a:moveTo>
                  <a:pt x="372" y="146"/>
                </a:moveTo>
                <a:cubicBezTo>
                  <a:pt x="372" y="188"/>
                  <a:pt x="336" y="223"/>
                  <a:pt x="293" y="221"/>
                </a:cubicBezTo>
                <a:cubicBezTo>
                  <a:pt x="254" y="219"/>
                  <a:pt x="223" y="188"/>
                  <a:pt x="221" y="149"/>
                </a:cubicBezTo>
                <a:cubicBezTo>
                  <a:pt x="219" y="106"/>
                  <a:pt x="254" y="70"/>
                  <a:pt x="296" y="70"/>
                </a:cubicBezTo>
                <a:cubicBezTo>
                  <a:pt x="296" y="0"/>
                  <a:pt x="296" y="0"/>
                  <a:pt x="296" y="0"/>
                </a:cubicBezTo>
                <a:cubicBezTo>
                  <a:pt x="216" y="0"/>
                  <a:pt x="151" y="66"/>
                  <a:pt x="151" y="146"/>
                </a:cubicBezTo>
                <a:cubicBezTo>
                  <a:pt x="151" y="174"/>
                  <a:pt x="159" y="201"/>
                  <a:pt x="174" y="223"/>
                </a:cubicBezTo>
                <a:cubicBezTo>
                  <a:pt x="142" y="255"/>
                  <a:pt x="142" y="255"/>
                  <a:pt x="142" y="255"/>
                </a:cubicBezTo>
                <a:cubicBezTo>
                  <a:pt x="140" y="255"/>
                  <a:pt x="138" y="255"/>
                  <a:pt x="136" y="255"/>
                </a:cubicBezTo>
                <a:cubicBezTo>
                  <a:pt x="119" y="255"/>
                  <a:pt x="103" y="263"/>
                  <a:pt x="93" y="275"/>
                </a:cubicBezTo>
                <a:cubicBezTo>
                  <a:pt x="0" y="275"/>
                  <a:pt x="0" y="275"/>
                  <a:pt x="0" y="275"/>
                </a:cubicBezTo>
                <a:cubicBezTo>
                  <a:pt x="0" y="345"/>
                  <a:pt x="0" y="345"/>
                  <a:pt x="0" y="345"/>
                </a:cubicBezTo>
                <a:cubicBezTo>
                  <a:pt x="93" y="345"/>
                  <a:pt x="93" y="345"/>
                  <a:pt x="93" y="345"/>
                </a:cubicBezTo>
                <a:cubicBezTo>
                  <a:pt x="103" y="358"/>
                  <a:pt x="119" y="366"/>
                  <a:pt x="136" y="366"/>
                </a:cubicBezTo>
                <a:cubicBezTo>
                  <a:pt x="167" y="366"/>
                  <a:pt x="192" y="341"/>
                  <a:pt x="192" y="310"/>
                </a:cubicBezTo>
                <a:cubicBezTo>
                  <a:pt x="192" y="308"/>
                  <a:pt x="192" y="306"/>
                  <a:pt x="192" y="304"/>
                </a:cubicBezTo>
                <a:cubicBezTo>
                  <a:pt x="224" y="272"/>
                  <a:pt x="224" y="272"/>
                  <a:pt x="224" y="272"/>
                </a:cubicBezTo>
                <a:cubicBezTo>
                  <a:pt x="246" y="284"/>
                  <a:pt x="270" y="291"/>
                  <a:pt x="296" y="291"/>
                </a:cubicBezTo>
                <a:cubicBezTo>
                  <a:pt x="376" y="291"/>
                  <a:pt x="442" y="226"/>
                  <a:pt x="442" y="146"/>
                </a:cubicBezTo>
                <a:lnTo>
                  <a:pt x="372" y="146"/>
                </a:lnTo>
                <a:close/>
                <a:moveTo>
                  <a:pt x="139" y="333"/>
                </a:moveTo>
                <a:cubicBezTo>
                  <a:pt x="125" y="335"/>
                  <a:pt x="112" y="322"/>
                  <a:pt x="114" y="307"/>
                </a:cubicBezTo>
                <a:cubicBezTo>
                  <a:pt x="115" y="297"/>
                  <a:pt x="123" y="289"/>
                  <a:pt x="133" y="288"/>
                </a:cubicBezTo>
                <a:cubicBezTo>
                  <a:pt x="148" y="286"/>
                  <a:pt x="161" y="298"/>
                  <a:pt x="159" y="313"/>
                </a:cubicBezTo>
                <a:cubicBezTo>
                  <a:pt x="157" y="323"/>
                  <a:pt x="149" y="331"/>
                  <a:pt x="139" y="333"/>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363" name="Freeform 31"/>
          <p:cNvSpPr>
            <a:spLocks noEditPoints="1"/>
          </p:cNvSpPr>
          <p:nvPr userDrawn="1"/>
        </p:nvSpPr>
        <p:spPr bwMode="auto">
          <a:xfrm>
            <a:off x="2627526" y="6612705"/>
            <a:ext cx="273879" cy="438450"/>
          </a:xfrm>
          <a:custGeom>
            <a:avLst/>
            <a:gdLst>
              <a:gd name="T0" fmla="*/ 0 w 276"/>
              <a:gd name="T1" fmla="*/ 415 h 442"/>
              <a:gd name="T2" fmla="*/ 0 w 276"/>
              <a:gd name="T3" fmla="*/ 56 h 442"/>
              <a:gd name="T4" fmla="*/ 28 w 276"/>
              <a:gd name="T5" fmla="*/ 28 h 442"/>
              <a:gd name="T6" fmla="*/ 83 w 276"/>
              <a:gd name="T7" fmla="*/ 28 h 442"/>
              <a:gd name="T8" fmla="*/ 83 w 276"/>
              <a:gd name="T9" fmla="*/ 14 h 442"/>
              <a:gd name="T10" fmla="*/ 97 w 276"/>
              <a:gd name="T11" fmla="*/ 0 h 442"/>
              <a:gd name="T12" fmla="*/ 180 w 276"/>
              <a:gd name="T13" fmla="*/ 0 h 442"/>
              <a:gd name="T14" fmla="*/ 194 w 276"/>
              <a:gd name="T15" fmla="*/ 14 h 442"/>
              <a:gd name="T16" fmla="*/ 194 w 276"/>
              <a:gd name="T17" fmla="*/ 28 h 442"/>
              <a:gd name="T18" fmla="*/ 249 w 276"/>
              <a:gd name="T19" fmla="*/ 28 h 442"/>
              <a:gd name="T20" fmla="*/ 276 w 276"/>
              <a:gd name="T21" fmla="*/ 56 h 442"/>
              <a:gd name="T22" fmla="*/ 276 w 276"/>
              <a:gd name="T23" fmla="*/ 415 h 442"/>
              <a:gd name="T24" fmla="*/ 249 w 276"/>
              <a:gd name="T25" fmla="*/ 442 h 442"/>
              <a:gd name="T26" fmla="*/ 28 w 276"/>
              <a:gd name="T27" fmla="*/ 442 h 442"/>
              <a:gd name="T28" fmla="*/ 0 w 276"/>
              <a:gd name="T29" fmla="*/ 415 h 442"/>
              <a:gd name="T30" fmla="*/ 42 w 276"/>
              <a:gd name="T31" fmla="*/ 138 h 442"/>
              <a:gd name="T32" fmla="*/ 55 w 276"/>
              <a:gd name="T33" fmla="*/ 152 h 442"/>
              <a:gd name="T34" fmla="*/ 221 w 276"/>
              <a:gd name="T35" fmla="*/ 152 h 442"/>
              <a:gd name="T36" fmla="*/ 235 w 276"/>
              <a:gd name="T37" fmla="*/ 138 h 442"/>
              <a:gd name="T38" fmla="*/ 235 w 276"/>
              <a:gd name="T39" fmla="*/ 83 h 442"/>
              <a:gd name="T40" fmla="*/ 221 w 276"/>
              <a:gd name="T41" fmla="*/ 69 h 442"/>
              <a:gd name="T42" fmla="*/ 55 w 276"/>
              <a:gd name="T43" fmla="*/ 69 h 442"/>
              <a:gd name="T44" fmla="*/ 42 w 276"/>
              <a:gd name="T45" fmla="*/ 83 h 442"/>
              <a:gd name="T46" fmla="*/ 42 w 276"/>
              <a:gd name="T47" fmla="*/ 138 h 442"/>
              <a:gd name="T48" fmla="*/ 42 w 276"/>
              <a:gd name="T49" fmla="*/ 263 h 442"/>
              <a:gd name="T50" fmla="*/ 55 w 276"/>
              <a:gd name="T51" fmla="*/ 277 h 442"/>
              <a:gd name="T52" fmla="*/ 221 w 276"/>
              <a:gd name="T53" fmla="*/ 277 h 442"/>
              <a:gd name="T54" fmla="*/ 235 w 276"/>
              <a:gd name="T55" fmla="*/ 263 h 442"/>
              <a:gd name="T56" fmla="*/ 235 w 276"/>
              <a:gd name="T57" fmla="*/ 208 h 442"/>
              <a:gd name="T58" fmla="*/ 221 w 276"/>
              <a:gd name="T59" fmla="*/ 194 h 442"/>
              <a:gd name="T60" fmla="*/ 55 w 276"/>
              <a:gd name="T61" fmla="*/ 194 h 442"/>
              <a:gd name="T62" fmla="*/ 42 w 276"/>
              <a:gd name="T63" fmla="*/ 208 h 442"/>
              <a:gd name="T64" fmla="*/ 42 w 276"/>
              <a:gd name="T65" fmla="*/ 263 h 442"/>
              <a:gd name="T66" fmla="*/ 42 w 276"/>
              <a:gd name="T67" fmla="*/ 387 h 442"/>
              <a:gd name="T68" fmla="*/ 55 w 276"/>
              <a:gd name="T69" fmla="*/ 401 h 442"/>
              <a:gd name="T70" fmla="*/ 221 w 276"/>
              <a:gd name="T71" fmla="*/ 401 h 442"/>
              <a:gd name="T72" fmla="*/ 235 w 276"/>
              <a:gd name="T73" fmla="*/ 387 h 442"/>
              <a:gd name="T74" fmla="*/ 235 w 276"/>
              <a:gd name="T75" fmla="*/ 332 h 442"/>
              <a:gd name="T76" fmla="*/ 221 w 276"/>
              <a:gd name="T77" fmla="*/ 318 h 442"/>
              <a:gd name="T78" fmla="*/ 55 w 276"/>
              <a:gd name="T79" fmla="*/ 318 h 442"/>
              <a:gd name="T80" fmla="*/ 42 w 276"/>
              <a:gd name="T81" fmla="*/ 332 h 442"/>
              <a:gd name="T82" fmla="*/ 42 w 276"/>
              <a:gd name="T83" fmla="*/ 387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76" h="442">
                <a:moveTo>
                  <a:pt x="0" y="415"/>
                </a:moveTo>
                <a:cubicBezTo>
                  <a:pt x="0" y="56"/>
                  <a:pt x="0" y="56"/>
                  <a:pt x="0" y="56"/>
                </a:cubicBezTo>
                <a:cubicBezTo>
                  <a:pt x="0" y="40"/>
                  <a:pt x="13" y="28"/>
                  <a:pt x="28" y="28"/>
                </a:cubicBezTo>
                <a:cubicBezTo>
                  <a:pt x="83" y="28"/>
                  <a:pt x="83" y="28"/>
                  <a:pt x="83" y="28"/>
                </a:cubicBezTo>
                <a:cubicBezTo>
                  <a:pt x="83" y="14"/>
                  <a:pt x="83" y="14"/>
                  <a:pt x="83" y="14"/>
                </a:cubicBezTo>
                <a:cubicBezTo>
                  <a:pt x="83" y="7"/>
                  <a:pt x="89" y="0"/>
                  <a:pt x="97" y="0"/>
                </a:cubicBezTo>
                <a:cubicBezTo>
                  <a:pt x="180" y="0"/>
                  <a:pt x="180" y="0"/>
                  <a:pt x="180" y="0"/>
                </a:cubicBezTo>
                <a:cubicBezTo>
                  <a:pt x="187" y="0"/>
                  <a:pt x="194" y="7"/>
                  <a:pt x="194" y="14"/>
                </a:cubicBezTo>
                <a:cubicBezTo>
                  <a:pt x="194" y="28"/>
                  <a:pt x="194" y="28"/>
                  <a:pt x="194" y="28"/>
                </a:cubicBezTo>
                <a:cubicBezTo>
                  <a:pt x="249" y="28"/>
                  <a:pt x="249" y="28"/>
                  <a:pt x="249" y="28"/>
                </a:cubicBezTo>
                <a:cubicBezTo>
                  <a:pt x="264" y="28"/>
                  <a:pt x="276" y="40"/>
                  <a:pt x="276" y="56"/>
                </a:cubicBezTo>
                <a:cubicBezTo>
                  <a:pt x="276" y="415"/>
                  <a:pt x="276" y="415"/>
                  <a:pt x="276" y="415"/>
                </a:cubicBezTo>
                <a:cubicBezTo>
                  <a:pt x="276" y="430"/>
                  <a:pt x="264" y="442"/>
                  <a:pt x="249" y="442"/>
                </a:cubicBezTo>
                <a:cubicBezTo>
                  <a:pt x="28" y="442"/>
                  <a:pt x="28" y="442"/>
                  <a:pt x="28" y="442"/>
                </a:cubicBezTo>
                <a:cubicBezTo>
                  <a:pt x="13" y="442"/>
                  <a:pt x="0" y="430"/>
                  <a:pt x="0" y="415"/>
                </a:cubicBezTo>
                <a:close/>
                <a:moveTo>
                  <a:pt x="42" y="138"/>
                </a:moveTo>
                <a:cubicBezTo>
                  <a:pt x="42" y="146"/>
                  <a:pt x="48" y="152"/>
                  <a:pt x="55" y="152"/>
                </a:cubicBezTo>
                <a:cubicBezTo>
                  <a:pt x="221" y="152"/>
                  <a:pt x="221" y="152"/>
                  <a:pt x="221" y="152"/>
                </a:cubicBezTo>
                <a:cubicBezTo>
                  <a:pt x="229" y="152"/>
                  <a:pt x="235" y="146"/>
                  <a:pt x="235" y="138"/>
                </a:cubicBezTo>
                <a:cubicBezTo>
                  <a:pt x="235" y="83"/>
                  <a:pt x="235" y="83"/>
                  <a:pt x="235" y="83"/>
                </a:cubicBezTo>
                <a:cubicBezTo>
                  <a:pt x="235" y="76"/>
                  <a:pt x="229" y="69"/>
                  <a:pt x="221" y="69"/>
                </a:cubicBezTo>
                <a:cubicBezTo>
                  <a:pt x="55" y="69"/>
                  <a:pt x="55" y="69"/>
                  <a:pt x="55" y="69"/>
                </a:cubicBezTo>
                <a:cubicBezTo>
                  <a:pt x="48" y="69"/>
                  <a:pt x="42" y="76"/>
                  <a:pt x="42" y="83"/>
                </a:cubicBezTo>
                <a:cubicBezTo>
                  <a:pt x="42" y="138"/>
                  <a:pt x="42" y="138"/>
                  <a:pt x="42" y="138"/>
                </a:cubicBezTo>
                <a:close/>
                <a:moveTo>
                  <a:pt x="42" y="263"/>
                </a:moveTo>
                <a:cubicBezTo>
                  <a:pt x="42" y="270"/>
                  <a:pt x="48" y="277"/>
                  <a:pt x="55" y="277"/>
                </a:cubicBezTo>
                <a:cubicBezTo>
                  <a:pt x="221" y="277"/>
                  <a:pt x="221" y="277"/>
                  <a:pt x="221" y="277"/>
                </a:cubicBezTo>
                <a:cubicBezTo>
                  <a:pt x="229" y="277"/>
                  <a:pt x="235" y="270"/>
                  <a:pt x="235" y="263"/>
                </a:cubicBezTo>
                <a:cubicBezTo>
                  <a:pt x="235" y="208"/>
                  <a:pt x="235" y="208"/>
                  <a:pt x="235" y="208"/>
                </a:cubicBezTo>
                <a:cubicBezTo>
                  <a:pt x="235" y="200"/>
                  <a:pt x="229" y="194"/>
                  <a:pt x="221" y="194"/>
                </a:cubicBezTo>
                <a:cubicBezTo>
                  <a:pt x="55" y="194"/>
                  <a:pt x="55" y="194"/>
                  <a:pt x="55" y="194"/>
                </a:cubicBezTo>
                <a:cubicBezTo>
                  <a:pt x="48" y="194"/>
                  <a:pt x="42" y="200"/>
                  <a:pt x="42" y="208"/>
                </a:cubicBezTo>
                <a:cubicBezTo>
                  <a:pt x="42" y="263"/>
                  <a:pt x="42" y="263"/>
                  <a:pt x="42" y="263"/>
                </a:cubicBezTo>
                <a:close/>
                <a:moveTo>
                  <a:pt x="42" y="387"/>
                </a:moveTo>
                <a:cubicBezTo>
                  <a:pt x="42" y="395"/>
                  <a:pt x="48" y="401"/>
                  <a:pt x="55" y="401"/>
                </a:cubicBezTo>
                <a:cubicBezTo>
                  <a:pt x="221" y="401"/>
                  <a:pt x="221" y="401"/>
                  <a:pt x="221" y="401"/>
                </a:cubicBezTo>
                <a:cubicBezTo>
                  <a:pt x="229" y="401"/>
                  <a:pt x="235" y="395"/>
                  <a:pt x="235" y="387"/>
                </a:cubicBezTo>
                <a:cubicBezTo>
                  <a:pt x="235" y="332"/>
                  <a:pt x="235" y="332"/>
                  <a:pt x="235" y="332"/>
                </a:cubicBezTo>
                <a:cubicBezTo>
                  <a:pt x="235" y="324"/>
                  <a:pt x="229" y="318"/>
                  <a:pt x="221" y="318"/>
                </a:cubicBezTo>
                <a:cubicBezTo>
                  <a:pt x="55" y="318"/>
                  <a:pt x="55" y="318"/>
                  <a:pt x="55" y="318"/>
                </a:cubicBezTo>
                <a:cubicBezTo>
                  <a:pt x="48" y="318"/>
                  <a:pt x="42" y="324"/>
                  <a:pt x="42" y="332"/>
                </a:cubicBezTo>
                <a:lnTo>
                  <a:pt x="42" y="38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64" name="Freeform 19"/>
          <p:cNvSpPr>
            <a:spLocks noEditPoints="1"/>
          </p:cNvSpPr>
          <p:nvPr userDrawn="1"/>
        </p:nvSpPr>
        <p:spPr bwMode="auto">
          <a:xfrm>
            <a:off x="2585689" y="6004774"/>
            <a:ext cx="357552" cy="426187"/>
          </a:xfrm>
          <a:custGeom>
            <a:avLst/>
            <a:gdLst>
              <a:gd name="T0" fmla="*/ 269 w 386"/>
              <a:gd name="T1" fmla="*/ 117 h 460"/>
              <a:gd name="T2" fmla="*/ 369 w 386"/>
              <a:gd name="T3" fmla="*/ 152 h 460"/>
              <a:gd name="T4" fmla="*/ 386 w 386"/>
              <a:gd name="T5" fmla="*/ 100 h 460"/>
              <a:gd name="T6" fmla="*/ 252 w 386"/>
              <a:gd name="T7" fmla="*/ 0 h 460"/>
              <a:gd name="T8" fmla="*/ 7 w 386"/>
              <a:gd name="T9" fmla="*/ 86 h 460"/>
              <a:gd name="T10" fmla="*/ 5 w 386"/>
              <a:gd name="T11" fmla="*/ 88 h 460"/>
              <a:gd name="T12" fmla="*/ 3 w 386"/>
              <a:gd name="T13" fmla="*/ 89 h 460"/>
              <a:gd name="T14" fmla="*/ 2 w 386"/>
              <a:gd name="T15" fmla="*/ 91 h 460"/>
              <a:gd name="T16" fmla="*/ 1 w 386"/>
              <a:gd name="T17" fmla="*/ 94 h 460"/>
              <a:gd name="T18" fmla="*/ 0 w 386"/>
              <a:gd name="T19" fmla="*/ 96 h 460"/>
              <a:gd name="T20" fmla="*/ 0 w 386"/>
              <a:gd name="T21" fmla="*/ 98 h 460"/>
              <a:gd name="T22" fmla="*/ 0 w 386"/>
              <a:gd name="T23" fmla="*/ 135 h 460"/>
              <a:gd name="T24" fmla="*/ 34 w 386"/>
              <a:gd name="T25" fmla="*/ 117 h 460"/>
              <a:gd name="T26" fmla="*/ 7 w 386"/>
              <a:gd name="T27" fmla="*/ 239 h 460"/>
              <a:gd name="T28" fmla="*/ 5 w 386"/>
              <a:gd name="T29" fmla="*/ 241 h 460"/>
              <a:gd name="T30" fmla="*/ 3 w 386"/>
              <a:gd name="T31" fmla="*/ 242 h 460"/>
              <a:gd name="T32" fmla="*/ 2 w 386"/>
              <a:gd name="T33" fmla="*/ 245 h 460"/>
              <a:gd name="T34" fmla="*/ 1 w 386"/>
              <a:gd name="T35" fmla="*/ 247 h 460"/>
              <a:gd name="T36" fmla="*/ 0 w 386"/>
              <a:gd name="T37" fmla="*/ 249 h 460"/>
              <a:gd name="T38" fmla="*/ 0 w 386"/>
              <a:gd name="T39" fmla="*/ 251 h 460"/>
              <a:gd name="T40" fmla="*/ 0 w 386"/>
              <a:gd name="T41" fmla="*/ 288 h 460"/>
              <a:gd name="T42" fmla="*/ 34 w 386"/>
              <a:gd name="T43" fmla="*/ 270 h 460"/>
              <a:gd name="T44" fmla="*/ 45 w 386"/>
              <a:gd name="T45" fmla="*/ 435 h 460"/>
              <a:gd name="T46" fmla="*/ 69 w 386"/>
              <a:gd name="T47" fmla="*/ 458 h 460"/>
              <a:gd name="T48" fmla="*/ 326 w 386"/>
              <a:gd name="T49" fmla="*/ 460 h 460"/>
              <a:gd name="T50" fmla="*/ 269 w 386"/>
              <a:gd name="T51" fmla="*/ 309 h 460"/>
              <a:gd name="T52" fmla="*/ 352 w 386"/>
              <a:gd name="T53" fmla="*/ 288 h 460"/>
              <a:gd name="T54" fmla="*/ 386 w 386"/>
              <a:gd name="T55" fmla="*/ 254 h 460"/>
              <a:gd name="T56" fmla="*/ 151 w 386"/>
              <a:gd name="T57" fmla="*/ 187 h 460"/>
              <a:gd name="T58" fmla="*/ 151 w 386"/>
              <a:gd name="T59" fmla="*/ 236 h 460"/>
              <a:gd name="T60" fmla="*/ 269 w 386"/>
              <a:gd name="T61" fmla="*/ 50 h 460"/>
              <a:gd name="T62" fmla="*/ 151 w 386"/>
              <a:gd name="T63" fmla="*/ 34 h 460"/>
              <a:gd name="T64" fmla="*/ 151 w 386"/>
              <a:gd name="T65" fmla="*/ 83 h 460"/>
              <a:gd name="T66" fmla="*/ 117 w 386"/>
              <a:gd name="T67" fmla="*/ 50 h 460"/>
              <a:gd name="T68" fmla="*/ 235 w 386"/>
              <a:gd name="T69" fmla="*/ 117 h 460"/>
              <a:gd name="T70" fmla="*/ 151 w 386"/>
              <a:gd name="T71" fmla="*/ 117 h 460"/>
              <a:gd name="T72" fmla="*/ 117 w 386"/>
              <a:gd name="T73" fmla="*/ 203 h 460"/>
              <a:gd name="T74" fmla="*/ 106 w 386"/>
              <a:gd name="T75" fmla="*/ 397 h 460"/>
              <a:gd name="T76" fmla="*/ 106 w 386"/>
              <a:gd name="T77" fmla="*/ 397 h 460"/>
              <a:gd name="T78" fmla="*/ 280 w 386"/>
              <a:gd name="T79" fmla="*/ 397 h 460"/>
              <a:gd name="T80" fmla="*/ 193 w 386"/>
              <a:gd name="T81" fmla="*/ 347 h 460"/>
              <a:gd name="T82" fmla="*/ 235 w 386"/>
              <a:gd name="T83" fmla="*/ 270 h 460"/>
              <a:gd name="T84" fmla="*/ 269 w 386"/>
              <a:gd name="T85" fmla="*/ 204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86" h="460">
                <a:moveTo>
                  <a:pt x="378" y="239"/>
                </a:moveTo>
                <a:cubicBezTo>
                  <a:pt x="269" y="161"/>
                  <a:pt x="269" y="161"/>
                  <a:pt x="269" y="161"/>
                </a:cubicBezTo>
                <a:cubicBezTo>
                  <a:pt x="269" y="117"/>
                  <a:pt x="269" y="117"/>
                  <a:pt x="269" y="117"/>
                </a:cubicBezTo>
                <a:cubicBezTo>
                  <a:pt x="352" y="117"/>
                  <a:pt x="352" y="117"/>
                  <a:pt x="352" y="117"/>
                </a:cubicBezTo>
                <a:cubicBezTo>
                  <a:pt x="352" y="135"/>
                  <a:pt x="352" y="135"/>
                  <a:pt x="352" y="135"/>
                </a:cubicBezTo>
                <a:cubicBezTo>
                  <a:pt x="352" y="144"/>
                  <a:pt x="360" y="152"/>
                  <a:pt x="369" y="152"/>
                </a:cubicBezTo>
                <a:cubicBezTo>
                  <a:pt x="379" y="152"/>
                  <a:pt x="386" y="144"/>
                  <a:pt x="386" y="135"/>
                </a:cubicBezTo>
                <a:cubicBezTo>
                  <a:pt x="386" y="100"/>
                  <a:pt x="386" y="100"/>
                  <a:pt x="386" y="100"/>
                </a:cubicBezTo>
                <a:cubicBezTo>
                  <a:pt x="386" y="100"/>
                  <a:pt x="386" y="100"/>
                  <a:pt x="386" y="100"/>
                </a:cubicBezTo>
                <a:cubicBezTo>
                  <a:pt x="386" y="94"/>
                  <a:pt x="383" y="88"/>
                  <a:pt x="378" y="85"/>
                </a:cubicBezTo>
                <a:cubicBezTo>
                  <a:pt x="262" y="3"/>
                  <a:pt x="262" y="3"/>
                  <a:pt x="262" y="3"/>
                </a:cubicBezTo>
                <a:cubicBezTo>
                  <a:pt x="259" y="1"/>
                  <a:pt x="255" y="0"/>
                  <a:pt x="252" y="0"/>
                </a:cubicBezTo>
                <a:cubicBezTo>
                  <a:pt x="133" y="0"/>
                  <a:pt x="133" y="0"/>
                  <a:pt x="133" y="0"/>
                </a:cubicBezTo>
                <a:cubicBezTo>
                  <a:pt x="130" y="0"/>
                  <a:pt x="126" y="1"/>
                  <a:pt x="123" y="3"/>
                </a:cubicBezTo>
                <a:cubicBezTo>
                  <a:pt x="7" y="86"/>
                  <a:pt x="7" y="86"/>
                  <a:pt x="7" y="86"/>
                </a:cubicBezTo>
                <a:cubicBezTo>
                  <a:pt x="7" y="86"/>
                  <a:pt x="6" y="86"/>
                  <a:pt x="6" y="86"/>
                </a:cubicBezTo>
                <a:cubicBezTo>
                  <a:pt x="6" y="86"/>
                  <a:pt x="6" y="87"/>
                  <a:pt x="6" y="87"/>
                </a:cubicBezTo>
                <a:cubicBezTo>
                  <a:pt x="5" y="87"/>
                  <a:pt x="5" y="87"/>
                  <a:pt x="5" y="88"/>
                </a:cubicBezTo>
                <a:cubicBezTo>
                  <a:pt x="5" y="88"/>
                  <a:pt x="5" y="88"/>
                  <a:pt x="5" y="88"/>
                </a:cubicBezTo>
                <a:cubicBezTo>
                  <a:pt x="4" y="88"/>
                  <a:pt x="4" y="89"/>
                  <a:pt x="4" y="89"/>
                </a:cubicBezTo>
                <a:cubicBezTo>
                  <a:pt x="4" y="89"/>
                  <a:pt x="4" y="89"/>
                  <a:pt x="3" y="89"/>
                </a:cubicBezTo>
                <a:cubicBezTo>
                  <a:pt x="3" y="89"/>
                  <a:pt x="3" y="90"/>
                  <a:pt x="3" y="90"/>
                </a:cubicBezTo>
                <a:cubicBezTo>
                  <a:pt x="3" y="90"/>
                  <a:pt x="3" y="90"/>
                  <a:pt x="2" y="91"/>
                </a:cubicBezTo>
                <a:cubicBezTo>
                  <a:pt x="2" y="91"/>
                  <a:pt x="2" y="91"/>
                  <a:pt x="2" y="91"/>
                </a:cubicBezTo>
                <a:cubicBezTo>
                  <a:pt x="2" y="92"/>
                  <a:pt x="2" y="92"/>
                  <a:pt x="2" y="92"/>
                </a:cubicBezTo>
                <a:cubicBezTo>
                  <a:pt x="2" y="92"/>
                  <a:pt x="1" y="93"/>
                  <a:pt x="1" y="93"/>
                </a:cubicBezTo>
                <a:cubicBezTo>
                  <a:pt x="1" y="93"/>
                  <a:pt x="1" y="93"/>
                  <a:pt x="1" y="94"/>
                </a:cubicBezTo>
                <a:cubicBezTo>
                  <a:pt x="1" y="94"/>
                  <a:pt x="1" y="94"/>
                  <a:pt x="1" y="95"/>
                </a:cubicBezTo>
                <a:cubicBezTo>
                  <a:pt x="0" y="95"/>
                  <a:pt x="0" y="95"/>
                  <a:pt x="0" y="95"/>
                </a:cubicBezTo>
                <a:cubicBezTo>
                  <a:pt x="0" y="96"/>
                  <a:pt x="0" y="96"/>
                  <a:pt x="0" y="96"/>
                </a:cubicBezTo>
                <a:cubicBezTo>
                  <a:pt x="0" y="96"/>
                  <a:pt x="0" y="97"/>
                  <a:pt x="0" y="97"/>
                </a:cubicBezTo>
                <a:cubicBezTo>
                  <a:pt x="0" y="97"/>
                  <a:pt x="0" y="97"/>
                  <a:pt x="0" y="98"/>
                </a:cubicBezTo>
                <a:cubicBezTo>
                  <a:pt x="0" y="98"/>
                  <a:pt x="0" y="98"/>
                  <a:pt x="0" y="98"/>
                </a:cubicBezTo>
                <a:cubicBezTo>
                  <a:pt x="0" y="99"/>
                  <a:pt x="0" y="99"/>
                  <a:pt x="0" y="100"/>
                </a:cubicBezTo>
                <a:cubicBezTo>
                  <a:pt x="0" y="100"/>
                  <a:pt x="0" y="100"/>
                  <a:pt x="0" y="100"/>
                </a:cubicBezTo>
                <a:cubicBezTo>
                  <a:pt x="0" y="135"/>
                  <a:pt x="0" y="135"/>
                  <a:pt x="0" y="135"/>
                </a:cubicBezTo>
                <a:cubicBezTo>
                  <a:pt x="0" y="144"/>
                  <a:pt x="7" y="152"/>
                  <a:pt x="17" y="152"/>
                </a:cubicBezTo>
                <a:cubicBezTo>
                  <a:pt x="26" y="152"/>
                  <a:pt x="34" y="144"/>
                  <a:pt x="34" y="135"/>
                </a:cubicBezTo>
                <a:cubicBezTo>
                  <a:pt x="34" y="117"/>
                  <a:pt x="34" y="117"/>
                  <a:pt x="34" y="117"/>
                </a:cubicBezTo>
                <a:cubicBezTo>
                  <a:pt x="117" y="117"/>
                  <a:pt x="117" y="117"/>
                  <a:pt x="117" y="117"/>
                </a:cubicBezTo>
                <a:cubicBezTo>
                  <a:pt x="117" y="161"/>
                  <a:pt x="117" y="161"/>
                  <a:pt x="117" y="161"/>
                </a:cubicBezTo>
                <a:cubicBezTo>
                  <a:pt x="7" y="239"/>
                  <a:pt x="7" y="239"/>
                  <a:pt x="7" y="239"/>
                </a:cubicBezTo>
                <a:cubicBezTo>
                  <a:pt x="7" y="239"/>
                  <a:pt x="6" y="239"/>
                  <a:pt x="6" y="240"/>
                </a:cubicBezTo>
                <a:cubicBezTo>
                  <a:pt x="6" y="240"/>
                  <a:pt x="6" y="240"/>
                  <a:pt x="6" y="240"/>
                </a:cubicBezTo>
                <a:cubicBezTo>
                  <a:pt x="5" y="240"/>
                  <a:pt x="5" y="241"/>
                  <a:pt x="5" y="241"/>
                </a:cubicBezTo>
                <a:cubicBezTo>
                  <a:pt x="5" y="241"/>
                  <a:pt x="5" y="241"/>
                  <a:pt x="5" y="241"/>
                </a:cubicBezTo>
                <a:cubicBezTo>
                  <a:pt x="4" y="241"/>
                  <a:pt x="4" y="242"/>
                  <a:pt x="4" y="242"/>
                </a:cubicBezTo>
                <a:cubicBezTo>
                  <a:pt x="4" y="242"/>
                  <a:pt x="4" y="242"/>
                  <a:pt x="3" y="242"/>
                </a:cubicBezTo>
                <a:cubicBezTo>
                  <a:pt x="3" y="243"/>
                  <a:pt x="3" y="243"/>
                  <a:pt x="3" y="243"/>
                </a:cubicBezTo>
                <a:cubicBezTo>
                  <a:pt x="3" y="243"/>
                  <a:pt x="3" y="244"/>
                  <a:pt x="2" y="244"/>
                </a:cubicBezTo>
                <a:cubicBezTo>
                  <a:pt x="2" y="244"/>
                  <a:pt x="2" y="244"/>
                  <a:pt x="2" y="245"/>
                </a:cubicBezTo>
                <a:cubicBezTo>
                  <a:pt x="2" y="245"/>
                  <a:pt x="2" y="245"/>
                  <a:pt x="2" y="245"/>
                </a:cubicBezTo>
                <a:cubicBezTo>
                  <a:pt x="2" y="245"/>
                  <a:pt x="1" y="246"/>
                  <a:pt x="1" y="246"/>
                </a:cubicBezTo>
                <a:cubicBezTo>
                  <a:pt x="1" y="246"/>
                  <a:pt x="1" y="247"/>
                  <a:pt x="1" y="247"/>
                </a:cubicBezTo>
                <a:cubicBezTo>
                  <a:pt x="1" y="247"/>
                  <a:pt x="1" y="247"/>
                  <a:pt x="1" y="248"/>
                </a:cubicBezTo>
                <a:cubicBezTo>
                  <a:pt x="0" y="248"/>
                  <a:pt x="0" y="248"/>
                  <a:pt x="0" y="248"/>
                </a:cubicBezTo>
                <a:cubicBezTo>
                  <a:pt x="0" y="249"/>
                  <a:pt x="0" y="249"/>
                  <a:pt x="0" y="249"/>
                </a:cubicBezTo>
                <a:cubicBezTo>
                  <a:pt x="0" y="249"/>
                  <a:pt x="0" y="250"/>
                  <a:pt x="0" y="250"/>
                </a:cubicBezTo>
                <a:cubicBezTo>
                  <a:pt x="0" y="250"/>
                  <a:pt x="0" y="251"/>
                  <a:pt x="0" y="251"/>
                </a:cubicBezTo>
                <a:cubicBezTo>
                  <a:pt x="0" y="251"/>
                  <a:pt x="0" y="251"/>
                  <a:pt x="0" y="251"/>
                </a:cubicBezTo>
                <a:cubicBezTo>
                  <a:pt x="0" y="252"/>
                  <a:pt x="0" y="253"/>
                  <a:pt x="0" y="253"/>
                </a:cubicBezTo>
                <a:cubicBezTo>
                  <a:pt x="0" y="253"/>
                  <a:pt x="0" y="253"/>
                  <a:pt x="0" y="253"/>
                </a:cubicBezTo>
                <a:cubicBezTo>
                  <a:pt x="0" y="288"/>
                  <a:pt x="0" y="288"/>
                  <a:pt x="0" y="288"/>
                </a:cubicBezTo>
                <a:cubicBezTo>
                  <a:pt x="0" y="298"/>
                  <a:pt x="7" y="305"/>
                  <a:pt x="17" y="305"/>
                </a:cubicBezTo>
                <a:cubicBezTo>
                  <a:pt x="26" y="305"/>
                  <a:pt x="34" y="298"/>
                  <a:pt x="34" y="288"/>
                </a:cubicBezTo>
                <a:cubicBezTo>
                  <a:pt x="34" y="270"/>
                  <a:pt x="34" y="270"/>
                  <a:pt x="34" y="270"/>
                </a:cubicBezTo>
                <a:cubicBezTo>
                  <a:pt x="117" y="270"/>
                  <a:pt x="117" y="270"/>
                  <a:pt x="117" y="270"/>
                </a:cubicBezTo>
                <a:cubicBezTo>
                  <a:pt x="117" y="309"/>
                  <a:pt x="117" y="309"/>
                  <a:pt x="117" y="309"/>
                </a:cubicBezTo>
                <a:cubicBezTo>
                  <a:pt x="45" y="435"/>
                  <a:pt x="45" y="435"/>
                  <a:pt x="45" y="435"/>
                </a:cubicBezTo>
                <a:cubicBezTo>
                  <a:pt x="41" y="441"/>
                  <a:pt x="43" y="450"/>
                  <a:pt x="48" y="455"/>
                </a:cubicBezTo>
                <a:cubicBezTo>
                  <a:pt x="51" y="459"/>
                  <a:pt x="56" y="460"/>
                  <a:pt x="60" y="460"/>
                </a:cubicBezTo>
                <a:cubicBezTo>
                  <a:pt x="63" y="460"/>
                  <a:pt x="66" y="460"/>
                  <a:pt x="69" y="458"/>
                </a:cubicBezTo>
                <a:cubicBezTo>
                  <a:pt x="193" y="388"/>
                  <a:pt x="193" y="388"/>
                  <a:pt x="193" y="388"/>
                </a:cubicBezTo>
                <a:cubicBezTo>
                  <a:pt x="317" y="458"/>
                  <a:pt x="317" y="458"/>
                  <a:pt x="317" y="458"/>
                </a:cubicBezTo>
                <a:cubicBezTo>
                  <a:pt x="320" y="460"/>
                  <a:pt x="323" y="460"/>
                  <a:pt x="326" y="460"/>
                </a:cubicBezTo>
                <a:cubicBezTo>
                  <a:pt x="330" y="460"/>
                  <a:pt x="335" y="459"/>
                  <a:pt x="338" y="455"/>
                </a:cubicBezTo>
                <a:cubicBezTo>
                  <a:pt x="343" y="450"/>
                  <a:pt x="345" y="441"/>
                  <a:pt x="341" y="435"/>
                </a:cubicBezTo>
                <a:cubicBezTo>
                  <a:pt x="269" y="309"/>
                  <a:pt x="269" y="309"/>
                  <a:pt x="269" y="309"/>
                </a:cubicBezTo>
                <a:cubicBezTo>
                  <a:pt x="269" y="270"/>
                  <a:pt x="269" y="270"/>
                  <a:pt x="269" y="270"/>
                </a:cubicBezTo>
                <a:cubicBezTo>
                  <a:pt x="352" y="270"/>
                  <a:pt x="352" y="270"/>
                  <a:pt x="352" y="270"/>
                </a:cubicBezTo>
                <a:cubicBezTo>
                  <a:pt x="352" y="288"/>
                  <a:pt x="352" y="288"/>
                  <a:pt x="352" y="288"/>
                </a:cubicBezTo>
                <a:cubicBezTo>
                  <a:pt x="352" y="298"/>
                  <a:pt x="360" y="305"/>
                  <a:pt x="369" y="305"/>
                </a:cubicBezTo>
                <a:cubicBezTo>
                  <a:pt x="379" y="305"/>
                  <a:pt x="386" y="298"/>
                  <a:pt x="386" y="288"/>
                </a:cubicBezTo>
                <a:cubicBezTo>
                  <a:pt x="386" y="254"/>
                  <a:pt x="386" y="254"/>
                  <a:pt x="386" y="254"/>
                </a:cubicBezTo>
                <a:cubicBezTo>
                  <a:pt x="386" y="253"/>
                  <a:pt x="386" y="253"/>
                  <a:pt x="386" y="253"/>
                </a:cubicBezTo>
                <a:cubicBezTo>
                  <a:pt x="386" y="247"/>
                  <a:pt x="383" y="242"/>
                  <a:pt x="378" y="239"/>
                </a:cubicBezTo>
                <a:close/>
                <a:moveTo>
                  <a:pt x="151" y="187"/>
                </a:moveTo>
                <a:cubicBezTo>
                  <a:pt x="235" y="187"/>
                  <a:pt x="235" y="187"/>
                  <a:pt x="235" y="187"/>
                </a:cubicBezTo>
                <a:cubicBezTo>
                  <a:pt x="235" y="236"/>
                  <a:pt x="235" y="236"/>
                  <a:pt x="235" y="236"/>
                </a:cubicBezTo>
                <a:cubicBezTo>
                  <a:pt x="151" y="236"/>
                  <a:pt x="151" y="236"/>
                  <a:pt x="151" y="236"/>
                </a:cubicBezTo>
                <a:lnTo>
                  <a:pt x="151" y="187"/>
                </a:lnTo>
                <a:close/>
                <a:moveTo>
                  <a:pt x="269" y="83"/>
                </a:moveTo>
                <a:cubicBezTo>
                  <a:pt x="269" y="50"/>
                  <a:pt x="269" y="50"/>
                  <a:pt x="269" y="50"/>
                </a:cubicBezTo>
                <a:cubicBezTo>
                  <a:pt x="315" y="83"/>
                  <a:pt x="315" y="83"/>
                  <a:pt x="315" y="83"/>
                </a:cubicBezTo>
                <a:lnTo>
                  <a:pt x="269" y="83"/>
                </a:lnTo>
                <a:close/>
                <a:moveTo>
                  <a:pt x="151" y="34"/>
                </a:moveTo>
                <a:cubicBezTo>
                  <a:pt x="235" y="34"/>
                  <a:pt x="235" y="34"/>
                  <a:pt x="235" y="34"/>
                </a:cubicBezTo>
                <a:cubicBezTo>
                  <a:pt x="235" y="83"/>
                  <a:pt x="235" y="83"/>
                  <a:pt x="235" y="83"/>
                </a:cubicBezTo>
                <a:cubicBezTo>
                  <a:pt x="151" y="83"/>
                  <a:pt x="151" y="83"/>
                  <a:pt x="151" y="83"/>
                </a:cubicBezTo>
                <a:lnTo>
                  <a:pt x="151" y="34"/>
                </a:lnTo>
                <a:close/>
                <a:moveTo>
                  <a:pt x="71" y="83"/>
                </a:moveTo>
                <a:cubicBezTo>
                  <a:pt x="117" y="50"/>
                  <a:pt x="117" y="50"/>
                  <a:pt x="117" y="50"/>
                </a:cubicBezTo>
                <a:cubicBezTo>
                  <a:pt x="117" y="83"/>
                  <a:pt x="117" y="83"/>
                  <a:pt x="117" y="83"/>
                </a:cubicBezTo>
                <a:lnTo>
                  <a:pt x="71" y="83"/>
                </a:lnTo>
                <a:close/>
                <a:moveTo>
                  <a:pt x="235" y="117"/>
                </a:moveTo>
                <a:cubicBezTo>
                  <a:pt x="235" y="153"/>
                  <a:pt x="235" y="153"/>
                  <a:pt x="235" y="153"/>
                </a:cubicBezTo>
                <a:cubicBezTo>
                  <a:pt x="151" y="153"/>
                  <a:pt x="151" y="153"/>
                  <a:pt x="151" y="153"/>
                </a:cubicBezTo>
                <a:cubicBezTo>
                  <a:pt x="151" y="117"/>
                  <a:pt x="151" y="117"/>
                  <a:pt x="151" y="117"/>
                </a:cubicBezTo>
                <a:lnTo>
                  <a:pt x="235" y="117"/>
                </a:lnTo>
                <a:close/>
                <a:moveTo>
                  <a:pt x="71" y="236"/>
                </a:moveTo>
                <a:cubicBezTo>
                  <a:pt x="117" y="203"/>
                  <a:pt x="117" y="203"/>
                  <a:pt x="117" y="203"/>
                </a:cubicBezTo>
                <a:cubicBezTo>
                  <a:pt x="117" y="236"/>
                  <a:pt x="117" y="236"/>
                  <a:pt x="117" y="236"/>
                </a:cubicBezTo>
                <a:lnTo>
                  <a:pt x="71" y="236"/>
                </a:lnTo>
                <a:close/>
                <a:moveTo>
                  <a:pt x="106" y="397"/>
                </a:moveTo>
                <a:cubicBezTo>
                  <a:pt x="138" y="341"/>
                  <a:pt x="138" y="341"/>
                  <a:pt x="138" y="341"/>
                </a:cubicBezTo>
                <a:cubicBezTo>
                  <a:pt x="162" y="365"/>
                  <a:pt x="162" y="365"/>
                  <a:pt x="162" y="365"/>
                </a:cubicBezTo>
                <a:lnTo>
                  <a:pt x="106" y="397"/>
                </a:lnTo>
                <a:close/>
                <a:moveTo>
                  <a:pt x="224" y="365"/>
                </a:moveTo>
                <a:cubicBezTo>
                  <a:pt x="248" y="341"/>
                  <a:pt x="248" y="341"/>
                  <a:pt x="248" y="341"/>
                </a:cubicBezTo>
                <a:cubicBezTo>
                  <a:pt x="280" y="397"/>
                  <a:pt x="280" y="397"/>
                  <a:pt x="280" y="397"/>
                </a:cubicBezTo>
                <a:lnTo>
                  <a:pt x="224" y="365"/>
                </a:lnTo>
                <a:close/>
                <a:moveTo>
                  <a:pt x="235" y="305"/>
                </a:moveTo>
                <a:cubicBezTo>
                  <a:pt x="193" y="347"/>
                  <a:pt x="193" y="347"/>
                  <a:pt x="193" y="347"/>
                </a:cubicBezTo>
                <a:cubicBezTo>
                  <a:pt x="151" y="305"/>
                  <a:pt x="151" y="305"/>
                  <a:pt x="151" y="305"/>
                </a:cubicBezTo>
                <a:cubicBezTo>
                  <a:pt x="151" y="270"/>
                  <a:pt x="151" y="270"/>
                  <a:pt x="151" y="270"/>
                </a:cubicBezTo>
                <a:cubicBezTo>
                  <a:pt x="235" y="270"/>
                  <a:pt x="235" y="270"/>
                  <a:pt x="235" y="270"/>
                </a:cubicBezTo>
                <a:lnTo>
                  <a:pt x="235" y="305"/>
                </a:lnTo>
                <a:close/>
                <a:moveTo>
                  <a:pt x="269" y="236"/>
                </a:moveTo>
                <a:cubicBezTo>
                  <a:pt x="269" y="204"/>
                  <a:pt x="269" y="204"/>
                  <a:pt x="269" y="204"/>
                </a:cubicBezTo>
                <a:cubicBezTo>
                  <a:pt x="315" y="236"/>
                  <a:pt x="315" y="236"/>
                  <a:pt x="315" y="236"/>
                </a:cubicBezTo>
                <a:lnTo>
                  <a:pt x="269" y="23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89" name="Group 388"/>
          <p:cNvGrpSpPr/>
          <p:nvPr userDrawn="1"/>
        </p:nvGrpSpPr>
        <p:grpSpPr>
          <a:xfrm>
            <a:off x="2538829" y="5317767"/>
            <a:ext cx="451273" cy="527907"/>
            <a:chOff x="1624012" y="1554163"/>
            <a:chExt cx="4365626" cy="5106987"/>
          </a:xfrm>
          <a:solidFill>
            <a:schemeClr val="accent2"/>
          </a:solidFill>
        </p:grpSpPr>
        <p:sp>
          <p:nvSpPr>
            <p:cNvPr id="390" name="Freeform 17"/>
            <p:cNvSpPr>
              <a:spLocks/>
            </p:cNvSpPr>
            <p:nvPr/>
          </p:nvSpPr>
          <p:spPr bwMode="auto">
            <a:xfrm>
              <a:off x="2884488" y="4511675"/>
              <a:ext cx="1238250" cy="2149475"/>
            </a:xfrm>
            <a:custGeom>
              <a:avLst/>
              <a:gdLst>
                <a:gd name="T0" fmla="*/ 94 w 110"/>
                <a:gd name="T1" fmla="*/ 0 h 191"/>
                <a:gd name="T2" fmla="*/ 81 w 110"/>
                <a:gd name="T3" fmla="*/ 14 h 191"/>
                <a:gd name="T4" fmla="*/ 8 w 110"/>
                <a:gd name="T5" fmla="*/ 86 h 191"/>
                <a:gd name="T6" fmla="*/ 1 w 110"/>
                <a:gd name="T7" fmla="*/ 172 h 191"/>
                <a:gd name="T8" fmla="*/ 5 w 110"/>
                <a:gd name="T9" fmla="*/ 185 h 191"/>
                <a:gd name="T10" fmla="*/ 18 w 110"/>
                <a:gd name="T11" fmla="*/ 191 h 191"/>
                <a:gd name="T12" fmla="*/ 92 w 110"/>
                <a:gd name="T13" fmla="*/ 191 h 191"/>
                <a:gd name="T14" fmla="*/ 105 w 110"/>
                <a:gd name="T15" fmla="*/ 185 h 191"/>
                <a:gd name="T16" fmla="*/ 109 w 110"/>
                <a:gd name="T17" fmla="*/ 172 h 191"/>
                <a:gd name="T18" fmla="*/ 94 w 110"/>
                <a:gd name="T19"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 h="191">
                  <a:moveTo>
                    <a:pt x="94" y="0"/>
                  </a:moveTo>
                  <a:cubicBezTo>
                    <a:pt x="81" y="14"/>
                    <a:pt x="81" y="14"/>
                    <a:pt x="81" y="14"/>
                  </a:cubicBezTo>
                  <a:cubicBezTo>
                    <a:pt x="59" y="38"/>
                    <a:pt x="33" y="63"/>
                    <a:pt x="8" y="86"/>
                  </a:cubicBezTo>
                  <a:cubicBezTo>
                    <a:pt x="1" y="172"/>
                    <a:pt x="1" y="172"/>
                    <a:pt x="1" y="172"/>
                  </a:cubicBezTo>
                  <a:cubicBezTo>
                    <a:pt x="0" y="177"/>
                    <a:pt x="2" y="182"/>
                    <a:pt x="5" y="185"/>
                  </a:cubicBezTo>
                  <a:cubicBezTo>
                    <a:pt x="8" y="189"/>
                    <a:pt x="13" y="191"/>
                    <a:pt x="18" y="191"/>
                  </a:cubicBezTo>
                  <a:cubicBezTo>
                    <a:pt x="92" y="191"/>
                    <a:pt x="92" y="191"/>
                    <a:pt x="92" y="191"/>
                  </a:cubicBezTo>
                  <a:cubicBezTo>
                    <a:pt x="97" y="191"/>
                    <a:pt x="102" y="189"/>
                    <a:pt x="105" y="185"/>
                  </a:cubicBezTo>
                  <a:cubicBezTo>
                    <a:pt x="108" y="182"/>
                    <a:pt x="110" y="177"/>
                    <a:pt x="109" y="172"/>
                  </a:cubicBezTo>
                  <a:lnTo>
                    <a:pt x="9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 name="Freeform 18"/>
            <p:cNvSpPr>
              <a:spLocks/>
            </p:cNvSpPr>
            <p:nvPr/>
          </p:nvSpPr>
          <p:spPr bwMode="auto">
            <a:xfrm>
              <a:off x="3076575" y="3611563"/>
              <a:ext cx="865188" cy="866775"/>
            </a:xfrm>
            <a:custGeom>
              <a:avLst/>
              <a:gdLst>
                <a:gd name="T0" fmla="*/ 27 w 77"/>
                <a:gd name="T1" fmla="*/ 7 h 77"/>
                <a:gd name="T2" fmla="*/ 7 w 77"/>
                <a:gd name="T3" fmla="*/ 51 h 77"/>
                <a:gd name="T4" fmla="*/ 51 w 77"/>
                <a:gd name="T5" fmla="*/ 70 h 77"/>
                <a:gd name="T6" fmla="*/ 71 w 77"/>
                <a:gd name="T7" fmla="*/ 26 h 77"/>
                <a:gd name="T8" fmla="*/ 27 w 77"/>
                <a:gd name="T9" fmla="*/ 7 h 77"/>
              </a:gdLst>
              <a:ahLst/>
              <a:cxnLst>
                <a:cxn ang="0">
                  <a:pos x="T0" y="T1"/>
                </a:cxn>
                <a:cxn ang="0">
                  <a:pos x="T2" y="T3"/>
                </a:cxn>
                <a:cxn ang="0">
                  <a:pos x="T4" y="T5"/>
                </a:cxn>
                <a:cxn ang="0">
                  <a:pos x="T6" y="T7"/>
                </a:cxn>
                <a:cxn ang="0">
                  <a:pos x="T8" y="T9"/>
                </a:cxn>
              </a:cxnLst>
              <a:rect l="0" t="0" r="r" b="b"/>
              <a:pathLst>
                <a:path w="77" h="77">
                  <a:moveTo>
                    <a:pt x="27" y="7"/>
                  </a:moveTo>
                  <a:cubicBezTo>
                    <a:pt x="9" y="13"/>
                    <a:pt x="0" y="33"/>
                    <a:pt x="7" y="51"/>
                  </a:cubicBezTo>
                  <a:cubicBezTo>
                    <a:pt x="14" y="68"/>
                    <a:pt x="34" y="77"/>
                    <a:pt x="51" y="70"/>
                  </a:cubicBezTo>
                  <a:cubicBezTo>
                    <a:pt x="69" y="63"/>
                    <a:pt x="77" y="43"/>
                    <a:pt x="71" y="26"/>
                  </a:cubicBezTo>
                  <a:cubicBezTo>
                    <a:pt x="64" y="8"/>
                    <a:pt x="44" y="0"/>
                    <a:pt x="2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 name="Freeform 19"/>
            <p:cNvSpPr>
              <a:spLocks/>
            </p:cNvSpPr>
            <p:nvPr/>
          </p:nvSpPr>
          <p:spPr bwMode="auto">
            <a:xfrm>
              <a:off x="1624012" y="4186238"/>
              <a:ext cx="1822450" cy="1754187"/>
            </a:xfrm>
            <a:custGeom>
              <a:avLst/>
              <a:gdLst>
                <a:gd name="T0" fmla="*/ 162 w 162"/>
                <a:gd name="T1" fmla="*/ 44 h 156"/>
                <a:gd name="T2" fmla="*/ 115 w 162"/>
                <a:gd name="T3" fmla="*/ 8 h 156"/>
                <a:gd name="T4" fmla="*/ 113 w 162"/>
                <a:gd name="T5" fmla="*/ 0 h 156"/>
                <a:gd name="T6" fmla="*/ 104 w 162"/>
                <a:gd name="T7" fmla="*/ 3 h 156"/>
                <a:gd name="T8" fmla="*/ 59 w 162"/>
                <a:gd name="T9" fmla="*/ 47 h 156"/>
                <a:gd name="T10" fmla="*/ 57 w 162"/>
                <a:gd name="T11" fmla="*/ 50 h 156"/>
                <a:gd name="T12" fmla="*/ 52 w 162"/>
                <a:gd name="T13" fmla="*/ 57 h 156"/>
                <a:gd name="T14" fmla="*/ 14 w 162"/>
                <a:gd name="T15" fmla="*/ 112 h 156"/>
                <a:gd name="T16" fmla="*/ 11 w 162"/>
                <a:gd name="T17" fmla="*/ 148 h 156"/>
                <a:gd name="T18" fmla="*/ 37 w 162"/>
                <a:gd name="T19" fmla="*/ 148 h 156"/>
                <a:gd name="T20" fmla="*/ 162 w 162"/>
                <a:gd name="T21" fmla="*/ 4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2" h="156">
                  <a:moveTo>
                    <a:pt x="162" y="44"/>
                  </a:moveTo>
                  <a:cubicBezTo>
                    <a:pt x="142" y="41"/>
                    <a:pt x="123" y="28"/>
                    <a:pt x="115" y="8"/>
                  </a:cubicBezTo>
                  <a:cubicBezTo>
                    <a:pt x="114" y="5"/>
                    <a:pt x="113" y="3"/>
                    <a:pt x="113" y="0"/>
                  </a:cubicBezTo>
                  <a:cubicBezTo>
                    <a:pt x="110" y="1"/>
                    <a:pt x="107" y="2"/>
                    <a:pt x="104" y="3"/>
                  </a:cubicBezTo>
                  <a:cubicBezTo>
                    <a:pt x="83" y="13"/>
                    <a:pt x="68" y="34"/>
                    <a:pt x="59" y="47"/>
                  </a:cubicBezTo>
                  <a:cubicBezTo>
                    <a:pt x="58" y="48"/>
                    <a:pt x="57" y="49"/>
                    <a:pt x="57" y="50"/>
                  </a:cubicBezTo>
                  <a:cubicBezTo>
                    <a:pt x="52" y="57"/>
                    <a:pt x="52" y="57"/>
                    <a:pt x="52" y="57"/>
                  </a:cubicBezTo>
                  <a:cubicBezTo>
                    <a:pt x="34" y="82"/>
                    <a:pt x="21" y="100"/>
                    <a:pt x="14" y="112"/>
                  </a:cubicBezTo>
                  <a:cubicBezTo>
                    <a:pt x="9" y="120"/>
                    <a:pt x="0" y="137"/>
                    <a:pt x="11" y="148"/>
                  </a:cubicBezTo>
                  <a:cubicBezTo>
                    <a:pt x="20" y="156"/>
                    <a:pt x="33" y="150"/>
                    <a:pt x="37" y="148"/>
                  </a:cubicBezTo>
                  <a:cubicBezTo>
                    <a:pt x="63" y="136"/>
                    <a:pt x="111" y="96"/>
                    <a:pt x="162"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 name="Freeform 20"/>
            <p:cNvSpPr>
              <a:spLocks/>
            </p:cNvSpPr>
            <p:nvPr/>
          </p:nvSpPr>
          <p:spPr bwMode="auto">
            <a:xfrm>
              <a:off x="2647950" y="1554163"/>
              <a:ext cx="1092200" cy="2114550"/>
            </a:xfrm>
            <a:custGeom>
              <a:avLst/>
              <a:gdLst>
                <a:gd name="T0" fmla="*/ 56 w 97"/>
                <a:gd name="T1" fmla="*/ 169 h 188"/>
                <a:gd name="T2" fmla="*/ 93 w 97"/>
                <a:gd name="T3" fmla="*/ 167 h 188"/>
                <a:gd name="T4" fmla="*/ 95 w 97"/>
                <a:gd name="T5" fmla="*/ 158 h 188"/>
                <a:gd name="T6" fmla="*/ 80 w 97"/>
                <a:gd name="T7" fmla="*/ 97 h 188"/>
                <a:gd name="T8" fmla="*/ 78 w 97"/>
                <a:gd name="T9" fmla="*/ 93 h 188"/>
                <a:gd name="T10" fmla="*/ 75 w 97"/>
                <a:gd name="T11" fmla="*/ 86 h 188"/>
                <a:gd name="T12" fmla="*/ 46 w 97"/>
                <a:gd name="T13" fmla="*/ 25 h 188"/>
                <a:gd name="T14" fmla="*/ 16 w 97"/>
                <a:gd name="T15" fmla="*/ 5 h 188"/>
                <a:gd name="T16" fmla="*/ 3 w 97"/>
                <a:gd name="T17" fmla="*/ 28 h 188"/>
                <a:gd name="T18" fmla="*/ 31 w 97"/>
                <a:gd name="T19" fmla="*/ 188 h 188"/>
                <a:gd name="T20" fmla="*/ 56 w 97"/>
                <a:gd name="T21" fmla="*/ 169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88">
                  <a:moveTo>
                    <a:pt x="56" y="169"/>
                  </a:moveTo>
                  <a:cubicBezTo>
                    <a:pt x="69" y="164"/>
                    <a:pt x="82" y="163"/>
                    <a:pt x="93" y="167"/>
                  </a:cubicBezTo>
                  <a:cubicBezTo>
                    <a:pt x="94" y="164"/>
                    <a:pt x="95" y="161"/>
                    <a:pt x="95" y="158"/>
                  </a:cubicBezTo>
                  <a:cubicBezTo>
                    <a:pt x="97" y="135"/>
                    <a:pt x="86" y="111"/>
                    <a:pt x="80" y="97"/>
                  </a:cubicBezTo>
                  <a:cubicBezTo>
                    <a:pt x="79" y="96"/>
                    <a:pt x="79" y="94"/>
                    <a:pt x="78" y="93"/>
                  </a:cubicBezTo>
                  <a:cubicBezTo>
                    <a:pt x="75" y="86"/>
                    <a:pt x="75" y="86"/>
                    <a:pt x="75" y="86"/>
                  </a:cubicBezTo>
                  <a:cubicBezTo>
                    <a:pt x="62" y="58"/>
                    <a:pt x="53" y="38"/>
                    <a:pt x="46" y="25"/>
                  </a:cubicBezTo>
                  <a:cubicBezTo>
                    <a:pt x="41" y="17"/>
                    <a:pt x="31" y="0"/>
                    <a:pt x="16" y="5"/>
                  </a:cubicBezTo>
                  <a:cubicBezTo>
                    <a:pt x="5" y="8"/>
                    <a:pt x="3" y="23"/>
                    <a:pt x="3" y="28"/>
                  </a:cubicBezTo>
                  <a:cubicBezTo>
                    <a:pt x="0" y="56"/>
                    <a:pt x="11" y="118"/>
                    <a:pt x="31" y="188"/>
                  </a:cubicBezTo>
                  <a:cubicBezTo>
                    <a:pt x="37" y="180"/>
                    <a:pt x="46" y="173"/>
                    <a:pt x="56" y="1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 name="Freeform 21"/>
            <p:cNvSpPr>
              <a:spLocks/>
            </p:cNvSpPr>
            <p:nvPr/>
          </p:nvSpPr>
          <p:spPr bwMode="auto">
            <a:xfrm>
              <a:off x="3952875" y="3781425"/>
              <a:ext cx="2036763" cy="1057275"/>
            </a:xfrm>
            <a:custGeom>
              <a:avLst/>
              <a:gdLst>
                <a:gd name="T0" fmla="*/ 166 w 181"/>
                <a:gd name="T1" fmla="*/ 56 h 94"/>
                <a:gd name="T2" fmla="*/ 13 w 181"/>
                <a:gd name="T3" fmla="*/ 0 h 94"/>
                <a:gd name="T4" fmla="*/ 14 w 181"/>
                <a:gd name="T5" fmla="*/ 2 h 94"/>
                <a:gd name="T6" fmla="*/ 0 w 181"/>
                <a:gd name="T7" fmla="*/ 65 h 94"/>
                <a:gd name="T8" fmla="*/ 7 w 181"/>
                <a:gd name="T9" fmla="*/ 70 h 94"/>
                <a:gd name="T10" fmla="*/ 67 w 181"/>
                <a:gd name="T11" fmla="*/ 88 h 94"/>
                <a:gd name="T12" fmla="*/ 71 w 181"/>
                <a:gd name="T13" fmla="*/ 88 h 94"/>
                <a:gd name="T14" fmla="*/ 79 w 181"/>
                <a:gd name="T15" fmla="*/ 89 h 94"/>
                <a:gd name="T16" fmla="*/ 146 w 181"/>
                <a:gd name="T17" fmla="*/ 94 h 94"/>
                <a:gd name="T18" fmla="*/ 179 w 181"/>
                <a:gd name="T19" fmla="*/ 79 h 94"/>
                <a:gd name="T20" fmla="*/ 166 w 181"/>
                <a:gd name="T21" fmla="*/ 5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1" h="94">
                  <a:moveTo>
                    <a:pt x="166" y="56"/>
                  </a:moveTo>
                  <a:cubicBezTo>
                    <a:pt x="142" y="39"/>
                    <a:pt x="84" y="18"/>
                    <a:pt x="13" y="0"/>
                  </a:cubicBezTo>
                  <a:cubicBezTo>
                    <a:pt x="13" y="1"/>
                    <a:pt x="13" y="2"/>
                    <a:pt x="14" y="2"/>
                  </a:cubicBezTo>
                  <a:cubicBezTo>
                    <a:pt x="22" y="25"/>
                    <a:pt x="16" y="49"/>
                    <a:pt x="0" y="65"/>
                  </a:cubicBezTo>
                  <a:cubicBezTo>
                    <a:pt x="2" y="67"/>
                    <a:pt x="4" y="69"/>
                    <a:pt x="7" y="70"/>
                  </a:cubicBezTo>
                  <a:cubicBezTo>
                    <a:pt x="26" y="84"/>
                    <a:pt x="52" y="86"/>
                    <a:pt x="67" y="88"/>
                  </a:cubicBezTo>
                  <a:cubicBezTo>
                    <a:pt x="69" y="88"/>
                    <a:pt x="70" y="88"/>
                    <a:pt x="71" y="88"/>
                  </a:cubicBezTo>
                  <a:cubicBezTo>
                    <a:pt x="79" y="89"/>
                    <a:pt x="79" y="89"/>
                    <a:pt x="79" y="89"/>
                  </a:cubicBezTo>
                  <a:cubicBezTo>
                    <a:pt x="110" y="92"/>
                    <a:pt x="132" y="94"/>
                    <a:pt x="146" y="94"/>
                  </a:cubicBezTo>
                  <a:cubicBezTo>
                    <a:pt x="156" y="94"/>
                    <a:pt x="175" y="94"/>
                    <a:pt x="179" y="79"/>
                  </a:cubicBezTo>
                  <a:cubicBezTo>
                    <a:pt x="181" y="67"/>
                    <a:pt x="170" y="59"/>
                    <a:pt x="166"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10" name="Group 409"/>
          <p:cNvGrpSpPr/>
          <p:nvPr userDrawn="1"/>
        </p:nvGrpSpPr>
        <p:grpSpPr>
          <a:xfrm>
            <a:off x="2629636" y="7204704"/>
            <a:ext cx="269658" cy="485047"/>
            <a:chOff x="-1671638" y="1866900"/>
            <a:chExt cx="1538288" cy="2767013"/>
          </a:xfrm>
          <a:solidFill>
            <a:schemeClr val="accent2"/>
          </a:solidFill>
        </p:grpSpPr>
        <p:sp>
          <p:nvSpPr>
            <p:cNvPr id="411" name="Freeform 53"/>
            <p:cNvSpPr>
              <a:spLocks/>
            </p:cNvSpPr>
            <p:nvPr/>
          </p:nvSpPr>
          <p:spPr bwMode="auto">
            <a:xfrm>
              <a:off x="-1489075" y="3594100"/>
              <a:ext cx="1173163" cy="1039813"/>
            </a:xfrm>
            <a:custGeom>
              <a:avLst/>
              <a:gdLst>
                <a:gd name="T0" fmla="*/ 169 w 186"/>
                <a:gd name="T1" fmla="*/ 0 h 165"/>
                <a:gd name="T2" fmla="*/ 16 w 186"/>
                <a:gd name="T3" fmla="*/ 0 h 165"/>
                <a:gd name="T4" fmla="*/ 0 w 186"/>
                <a:gd name="T5" fmla="*/ 17 h 165"/>
                <a:gd name="T6" fmla="*/ 0 w 186"/>
                <a:gd name="T7" fmla="*/ 49 h 165"/>
                <a:gd name="T8" fmla="*/ 37 w 186"/>
                <a:gd name="T9" fmla="*/ 99 h 165"/>
                <a:gd name="T10" fmla="*/ 37 w 186"/>
                <a:gd name="T11" fmla="*/ 134 h 165"/>
                <a:gd name="T12" fmla="*/ 68 w 186"/>
                <a:gd name="T13" fmla="*/ 165 h 165"/>
                <a:gd name="T14" fmla="*/ 117 w 186"/>
                <a:gd name="T15" fmla="*/ 165 h 165"/>
                <a:gd name="T16" fmla="*/ 149 w 186"/>
                <a:gd name="T17" fmla="*/ 134 h 165"/>
                <a:gd name="T18" fmla="*/ 149 w 186"/>
                <a:gd name="T19" fmla="*/ 99 h 165"/>
                <a:gd name="T20" fmla="*/ 186 w 186"/>
                <a:gd name="T21" fmla="*/ 49 h 165"/>
                <a:gd name="T22" fmla="*/ 186 w 186"/>
                <a:gd name="T23" fmla="*/ 17 h 165"/>
                <a:gd name="T24" fmla="*/ 169 w 186"/>
                <a:gd name="T25"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 h="165">
                  <a:moveTo>
                    <a:pt x="169" y="0"/>
                  </a:moveTo>
                  <a:cubicBezTo>
                    <a:pt x="16" y="0"/>
                    <a:pt x="16" y="0"/>
                    <a:pt x="16" y="0"/>
                  </a:cubicBezTo>
                  <a:cubicBezTo>
                    <a:pt x="7" y="0"/>
                    <a:pt x="0" y="7"/>
                    <a:pt x="0" y="17"/>
                  </a:cubicBezTo>
                  <a:cubicBezTo>
                    <a:pt x="0" y="49"/>
                    <a:pt x="0" y="49"/>
                    <a:pt x="0" y="49"/>
                  </a:cubicBezTo>
                  <a:cubicBezTo>
                    <a:pt x="0" y="72"/>
                    <a:pt x="15" y="92"/>
                    <a:pt x="37" y="99"/>
                  </a:cubicBezTo>
                  <a:cubicBezTo>
                    <a:pt x="37" y="134"/>
                    <a:pt x="37" y="134"/>
                    <a:pt x="37" y="134"/>
                  </a:cubicBezTo>
                  <a:cubicBezTo>
                    <a:pt x="37" y="151"/>
                    <a:pt x="51" y="165"/>
                    <a:pt x="68" y="165"/>
                  </a:cubicBezTo>
                  <a:cubicBezTo>
                    <a:pt x="117" y="165"/>
                    <a:pt x="117" y="165"/>
                    <a:pt x="117" y="165"/>
                  </a:cubicBezTo>
                  <a:cubicBezTo>
                    <a:pt x="135" y="165"/>
                    <a:pt x="149" y="151"/>
                    <a:pt x="149" y="134"/>
                  </a:cubicBezTo>
                  <a:cubicBezTo>
                    <a:pt x="149" y="99"/>
                    <a:pt x="149" y="99"/>
                    <a:pt x="149" y="99"/>
                  </a:cubicBezTo>
                  <a:cubicBezTo>
                    <a:pt x="170" y="92"/>
                    <a:pt x="186" y="72"/>
                    <a:pt x="186" y="49"/>
                  </a:cubicBezTo>
                  <a:cubicBezTo>
                    <a:pt x="186" y="17"/>
                    <a:pt x="186" y="17"/>
                    <a:pt x="186" y="17"/>
                  </a:cubicBezTo>
                  <a:cubicBezTo>
                    <a:pt x="186" y="7"/>
                    <a:pt x="178" y="0"/>
                    <a:pt x="16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 name="Freeform 54"/>
            <p:cNvSpPr>
              <a:spLocks/>
            </p:cNvSpPr>
            <p:nvPr/>
          </p:nvSpPr>
          <p:spPr bwMode="auto">
            <a:xfrm>
              <a:off x="-1671638" y="2138363"/>
              <a:ext cx="1538288" cy="698500"/>
            </a:xfrm>
            <a:custGeom>
              <a:avLst/>
              <a:gdLst>
                <a:gd name="T0" fmla="*/ 24 w 244"/>
                <a:gd name="T1" fmla="*/ 111 h 111"/>
                <a:gd name="T2" fmla="*/ 31 w 244"/>
                <a:gd name="T3" fmla="*/ 110 h 111"/>
                <a:gd name="T4" fmla="*/ 226 w 244"/>
                <a:gd name="T5" fmla="*/ 45 h 111"/>
                <a:gd name="T6" fmla="*/ 240 w 244"/>
                <a:gd name="T7" fmla="*/ 18 h 111"/>
                <a:gd name="T8" fmla="*/ 212 w 244"/>
                <a:gd name="T9" fmla="*/ 4 h 111"/>
                <a:gd name="T10" fmla="*/ 18 w 244"/>
                <a:gd name="T11" fmla="*/ 68 h 111"/>
                <a:gd name="T12" fmla="*/ 4 w 244"/>
                <a:gd name="T13" fmla="*/ 96 h 111"/>
                <a:gd name="T14" fmla="*/ 24 w 244"/>
                <a:gd name="T15" fmla="*/ 111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4" h="111">
                  <a:moveTo>
                    <a:pt x="24" y="111"/>
                  </a:moveTo>
                  <a:cubicBezTo>
                    <a:pt x="27" y="111"/>
                    <a:pt x="29" y="111"/>
                    <a:pt x="31" y="110"/>
                  </a:cubicBezTo>
                  <a:cubicBezTo>
                    <a:pt x="226" y="45"/>
                    <a:pt x="226" y="45"/>
                    <a:pt x="226" y="45"/>
                  </a:cubicBezTo>
                  <a:cubicBezTo>
                    <a:pt x="237" y="42"/>
                    <a:pt x="244" y="29"/>
                    <a:pt x="240" y="18"/>
                  </a:cubicBezTo>
                  <a:cubicBezTo>
                    <a:pt x="236" y="6"/>
                    <a:pt x="224" y="0"/>
                    <a:pt x="212" y="4"/>
                  </a:cubicBezTo>
                  <a:cubicBezTo>
                    <a:pt x="18" y="68"/>
                    <a:pt x="18" y="68"/>
                    <a:pt x="18" y="68"/>
                  </a:cubicBezTo>
                  <a:cubicBezTo>
                    <a:pt x="6" y="72"/>
                    <a:pt x="0" y="84"/>
                    <a:pt x="4" y="96"/>
                  </a:cubicBezTo>
                  <a:cubicBezTo>
                    <a:pt x="7" y="105"/>
                    <a:pt x="15" y="111"/>
                    <a:pt x="24"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 name="Freeform 55"/>
            <p:cNvSpPr>
              <a:spLocks/>
            </p:cNvSpPr>
            <p:nvPr/>
          </p:nvSpPr>
          <p:spPr bwMode="auto">
            <a:xfrm>
              <a:off x="-1576388" y="1866900"/>
              <a:ext cx="938213" cy="504825"/>
            </a:xfrm>
            <a:custGeom>
              <a:avLst/>
              <a:gdLst>
                <a:gd name="T0" fmla="*/ 24 w 149"/>
                <a:gd name="T1" fmla="*/ 80 h 80"/>
                <a:gd name="T2" fmla="*/ 31 w 149"/>
                <a:gd name="T3" fmla="*/ 78 h 80"/>
                <a:gd name="T4" fmla="*/ 131 w 149"/>
                <a:gd name="T5" fmla="*/ 45 h 80"/>
                <a:gd name="T6" fmla="*/ 145 w 149"/>
                <a:gd name="T7" fmla="*/ 18 h 80"/>
                <a:gd name="T8" fmla="*/ 117 w 149"/>
                <a:gd name="T9" fmla="*/ 4 h 80"/>
                <a:gd name="T10" fmla="*/ 18 w 149"/>
                <a:gd name="T11" fmla="*/ 37 h 80"/>
                <a:gd name="T12" fmla="*/ 4 w 149"/>
                <a:gd name="T13" fmla="*/ 65 h 80"/>
                <a:gd name="T14" fmla="*/ 24 w 149"/>
                <a:gd name="T15" fmla="*/ 8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9" h="80">
                  <a:moveTo>
                    <a:pt x="24" y="80"/>
                  </a:moveTo>
                  <a:cubicBezTo>
                    <a:pt x="27" y="80"/>
                    <a:pt x="29" y="79"/>
                    <a:pt x="31" y="78"/>
                  </a:cubicBezTo>
                  <a:cubicBezTo>
                    <a:pt x="131" y="45"/>
                    <a:pt x="131" y="45"/>
                    <a:pt x="131" y="45"/>
                  </a:cubicBezTo>
                  <a:cubicBezTo>
                    <a:pt x="143" y="42"/>
                    <a:pt x="149" y="29"/>
                    <a:pt x="145" y="18"/>
                  </a:cubicBezTo>
                  <a:cubicBezTo>
                    <a:pt x="141" y="6"/>
                    <a:pt x="129" y="0"/>
                    <a:pt x="117" y="4"/>
                  </a:cubicBezTo>
                  <a:cubicBezTo>
                    <a:pt x="18" y="37"/>
                    <a:pt x="18" y="37"/>
                    <a:pt x="18" y="37"/>
                  </a:cubicBezTo>
                  <a:cubicBezTo>
                    <a:pt x="6" y="41"/>
                    <a:pt x="0" y="53"/>
                    <a:pt x="4" y="65"/>
                  </a:cubicBezTo>
                  <a:cubicBezTo>
                    <a:pt x="7" y="74"/>
                    <a:pt x="15" y="80"/>
                    <a:pt x="24"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 name="Freeform 56"/>
            <p:cNvSpPr>
              <a:spLocks/>
            </p:cNvSpPr>
            <p:nvPr/>
          </p:nvSpPr>
          <p:spPr bwMode="auto">
            <a:xfrm>
              <a:off x="-801688" y="3014663"/>
              <a:ext cx="668338" cy="441325"/>
            </a:xfrm>
            <a:custGeom>
              <a:avLst/>
              <a:gdLst>
                <a:gd name="T0" fmla="*/ 74 w 106"/>
                <a:gd name="T1" fmla="*/ 3 h 70"/>
                <a:gd name="T2" fmla="*/ 35 w 106"/>
                <a:gd name="T3" fmla="*/ 16 h 70"/>
                <a:gd name="T4" fmla="*/ 0 w 106"/>
                <a:gd name="T5" fmla="*/ 69 h 70"/>
                <a:gd name="T6" fmla="*/ 0 w 106"/>
                <a:gd name="T7" fmla="*/ 70 h 70"/>
                <a:gd name="T8" fmla="*/ 44 w 106"/>
                <a:gd name="T9" fmla="*/ 70 h 70"/>
                <a:gd name="T10" fmla="*/ 44 w 106"/>
                <a:gd name="T11" fmla="*/ 69 h 70"/>
                <a:gd name="T12" fmla="*/ 49 w 106"/>
                <a:gd name="T13" fmla="*/ 58 h 70"/>
                <a:gd name="T14" fmla="*/ 88 w 106"/>
                <a:gd name="T15" fmla="*/ 45 h 70"/>
                <a:gd name="T16" fmla="*/ 102 w 106"/>
                <a:gd name="T17" fmla="*/ 17 h 70"/>
                <a:gd name="T18" fmla="*/ 74 w 106"/>
                <a:gd name="T19" fmla="*/ 3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70">
                  <a:moveTo>
                    <a:pt x="74" y="3"/>
                  </a:moveTo>
                  <a:cubicBezTo>
                    <a:pt x="35" y="16"/>
                    <a:pt x="35" y="16"/>
                    <a:pt x="35" y="16"/>
                  </a:cubicBezTo>
                  <a:cubicBezTo>
                    <a:pt x="14" y="23"/>
                    <a:pt x="0" y="45"/>
                    <a:pt x="0" y="69"/>
                  </a:cubicBezTo>
                  <a:cubicBezTo>
                    <a:pt x="0" y="70"/>
                    <a:pt x="0" y="70"/>
                    <a:pt x="0" y="70"/>
                  </a:cubicBezTo>
                  <a:cubicBezTo>
                    <a:pt x="44" y="70"/>
                    <a:pt x="44" y="70"/>
                    <a:pt x="44" y="70"/>
                  </a:cubicBezTo>
                  <a:cubicBezTo>
                    <a:pt x="44" y="69"/>
                    <a:pt x="44" y="69"/>
                    <a:pt x="44" y="69"/>
                  </a:cubicBezTo>
                  <a:cubicBezTo>
                    <a:pt x="44" y="63"/>
                    <a:pt x="47" y="59"/>
                    <a:pt x="49" y="58"/>
                  </a:cubicBezTo>
                  <a:cubicBezTo>
                    <a:pt x="88" y="45"/>
                    <a:pt x="88" y="45"/>
                    <a:pt x="88" y="45"/>
                  </a:cubicBezTo>
                  <a:cubicBezTo>
                    <a:pt x="99" y="41"/>
                    <a:pt x="106" y="29"/>
                    <a:pt x="102" y="17"/>
                  </a:cubicBezTo>
                  <a:cubicBezTo>
                    <a:pt x="98" y="6"/>
                    <a:pt x="86" y="0"/>
                    <a:pt x="7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 name="Freeform 57"/>
            <p:cNvSpPr>
              <a:spLocks/>
            </p:cNvSpPr>
            <p:nvPr/>
          </p:nvSpPr>
          <p:spPr bwMode="auto">
            <a:xfrm>
              <a:off x="-1658938" y="2579688"/>
              <a:ext cx="1525588" cy="876300"/>
            </a:xfrm>
            <a:custGeom>
              <a:avLst/>
              <a:gdLst>
                <a:gd name="T0" fmla="*/ 210 w 242"/>
                <a:gd name="T1" fmla="*/ 3 h 139"/>
                <a:gd name="T2" fmla="*/ 16 w 242"/>
                <a:gd name="T3" fmla="*/ 68 h 139"/>
                <a:gd name="T4" fmla="*/ 1 w 242"/>
                <a:gd name="T5" fmla="*/ 87 h 139"/>
                <a:gd name="T6" fmla="*/ 13 w 242"/>
                <a:gd name="T7" fmla="*/ 108 h 139"/>
                <a:gd name="T8" fmla="*/ 52 w 242"/>
                <a:gd name="T9" fmla="*/ 126 h 139"/>
                <a:gd name="T10" fmla="*/ 60 w 242"/>
                <a:gd name="T11" fmla="*/ 138 h 139"/>
                <a:gd name="T12" fmla="*/ 60 w 242"/>
                <a:gd name="T13" fmla="*/ 139 h 139"/>
                <a:gd name="T14" fmla="*/ 103 w 242"/>
                <a:gd name="T15" fmla="*/ 139 h 139"/>
                <a:gd name="T16" fmla="*/ 103 w 242"/>
                <a:gd name="T17" fmla="*/ 138 h 139"/>
                <a:gd name="T18" fmla="*/ 81 w 242"/>
                <a:gd name="T19" fmla="*/ 92 h 139"/>
                <a:gd name="T20" fmla="*/ 224 w 242"/>
                <a:gd name="T21" fmla="*/ 45 h 139"/>
                <a:gd name="T22" fmla="*/ 238 w 242"/>
                <a:gd name="T23" fmla="*/ 17 h 139"/>
                <a:gd name="T24" fmla="*/ 210 w 242"/>
                <a:gd name="T25" fmla="*/ 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2" h="139">
                  <a:moveTo>
                    <a:pt x="210" y="3"/>
                  </a:moveTo>
                  <a:cubicBezTo>
                    <a:pt x="16" y="68"/>
                    <a:pt x="16" y="68"/>
                    <a:pt x="16" y="68"/>
                  </a:cubicBezTo>
                  <a:cubicBezTo>
                    <a:pt x="7" y="70"/>
                    <a:pt x="1" y="78"/>
                    <a:pt x="1" y="87"/>
                  </a:cubicBezTo>
                  <a:cubicBezTo>
                    <a:pt x="0" y="96"/>
                    <a:pt x="5" y="105"/>
                    <a:pt x="13" y="108"/>
                  </a:cubicBezTo>
                  <a:cubicBezTo>
                    <a:pt x="14" y="108"/>
                    <a:pt x="45" y="123"/>
                    <a:pt x="52" y="126"/>
                  </a:cubicBezTo>
                  <a:cubicBezTo>
                    <a:pt x="57" y="128"/>
                    <a:pt x="60" y="133"/>
                    <a:pt x="60" y="138"/>
                  </a:cubicBezTo>
                  <a:cubicBezTo>
                    <a:pt x="60" y="139"/>
                    <a:pt x="60" y="139"/>
                    <a:pt x="60" y="139"/>
                  </a:cubicBezTo>
                  <a:cubicBezTo>
                    <a:pt x="103" y="139"/>
                    <a:pt x="103" y="139"/>
                    <a:pt x="103" y="139"/>
                  </a:cubicBezTo>
                  <a:cubicBezTo>
                    <a:pt x="103" y="138"/>
                    <a:pt x="103" y="138"/>
                    <a:pt x="103" y="138"/>
                  </a:cubicBezTo>
                  <a:cubicBezTo>
                    <a:pt x="103" y="120"/>
                    <a:pt x="95" y="103"/>
                    <a:pt x="81" y="92"/>
                  </a:cubicBezTo>
                  <a:cubicBezTo>
                    <a:pt x="224" y="45"/>
                    <a:pt x="224" y="45"/>
                    <a:pt x="224" y="45"/>
                  </a:cubicBezTo>
                  <a:cubicBezTo>
                    <a:pt x="235" y="41"/>
                    <a:pt x="242" y="29"/>
                    <a:pt x="238" y="17"/>
                  </a:cubicBezTo>
                  <a:cubicBezTo>
                    <a:pt x="234" y="6"/>
                    <a:pt x="222" y="0"/>
                    <a:pt x="21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03" name="Group 202"/>
          <p:cNvGrpSpPr/>
          <p:nvPr userDrawn="1"/>
        </p:nvGrpSpPr>
        <p:grpSpPr>
          <a:xfrm>
            <a:off x="7526667" y="3498412"/>
            <a:ext cx="414210" cy="407093"/>
            <a:chOff x="7135813" y="1470025"/>
            <a:chExt cx="461963" cy="454025"/>
          </a:xfrm>
          <a:solidFill>
            <a:schemeClr val="accent3"/>
          </a:solidFill>
        </p:grpSpPr>
        <p:sp>
          <p:nvSpPr>
            <p:cNvPr id="204" name="Freeform 14"/>
            <p:cNvSpPr>
              <a:spLocks/>
            </p:cNvSpPr>
            <p:nvPr/>
          </p:nvSpPr>
          <p:spPr bwMode="auto">
            <a:xfrm>
              <a:off x="7135813" y="1470025"/>
              <a:ext cx="390525" cy="454025"/>
            </a:xfrm>
            <a:custGeom>
              <a:avLst/>
              <a:gdLst>
                <a:gd name="T0" fmla="*/ 100 w 172"/>
                <a:gd name="T1" fmla="*/ 110 h 200"/>
                <a:gd name="T2" fmla="*/ 70 w 172"/>
                <a:gd name="T3" fmla="*/ 89 h 200"/>
                <a:gd name="T4" fmla="*/ 38 w 172"/>
                <a:gd name="T5" fmla="*/ 135 h 200"/>
                <a:gd name="T6" fmla="*/ 25 w 172"/>
                <a:gd name="T7" fmla="*/ 137 h 200"/>
                <a:gd name="T8" fmla="*/ 23 w 172"/>
                <a:gd name="T9" fmla="*/ 124 h 200"/>
                <a:gd name="T10" fmla="*/ 86 w 172"/>
                <a:gd name="T11" fmla="*/ 33 h 200"/>
                <a:gd name="T12" fmla="*/ 140 w 172"/>
                <a:gd name="T13" fmla="*/ 24 h 200"/>
                <a:gd name="T14" fmla="*/ 150 w 172"/>
                <a:gd name="T15" fmla="*/ 76 h 200"/>
                <a:gd name="T16" fmla="*/ 161 w 172"/>
                <a:gd name="T17" fmla="*/ 77 h 200"/>
                <a:gd name="T18" fmla="*/ 146 w 172"/>
                <a:gd name="T19" fmla="*/ 16 h 200"/>
                <a:gd name="T20" fmla="*/ 78 w 172"/>
                <a:gd name="T21" fmla="*/ 28 h 200"/>
                <a:gd name="T22" fmla="*/ 15 w 172"/>
                <a:gd name="T23" fmla="*/ 118 h 200"/>
                <a:gd name="T24" fmla="*/ 27 w 172"/>
                <a:gd name="T25" fmla="*/ 185 h 200"/>
                <a:gd name="T26" fmla="*/ 95 w 172"/>
                <a:gd name="T27" fmla="*/ 173 h 200"/>
                <a:gd name="T28" fmla="*/ 102 w 172"/>
                <a:gd name="T29" fmla="*/ 163 h 200"/>
                <a:gd name="T30" fmla="*/ 100 w 172"/>
                <a:gd name="T31" fmla="*/ 11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2" h="200">
                  <a:moveTo>
                    <a:pt x="100" y="110"/>
                  </a:moveTo>
                  <a:cubicBezTo>
                    <a:pt x="70" y="89"/>
                    <a:pt x="70" y="89"/>
                    <a:pt x="70" y="89"/>
                  </a:cubicBezTo>
                  <a:cubicBezTo>
                    <a:pt x="38" y="135"/>
                    <a:pt x="38" y="135"/>
                    <a:pt x="38" y="135"/>
                  </a:cubicBezTo>
                  <a:cubicBezTo>
                    <a:pt x="35" y="139"/>
                    <a:pt x="29" y="140"/>
                    <a:pt x="25" y="137"/>
                  </a:cubicBezTo>
                  <a:cubicBezTo>
                    <a:pt x="21" y="134"/>
                    <a:pt x="20" y="129"/>
                    <a:pt x="23" y="124"/>
                  </a:cubicBezTo>
                  <a:cubicBezTo>
                    <a:pt x="86" y="33"/>
                    <a:pt x="86" y="33"/>
                    <a:pt x="86" y="33"/>
                  </a:cubicBezTo>
                  <a:cubicBezTo>
                    <a:pt x="99" y="16"/>
                    <a:pt x="123" y="12"/>
                    <a:pt x="140" y="24"/>
                  </a:cubicBezTo>
                  <a:cubicBezTo>
                    <a:pt x="157" y="36"/>
                    <a:pt x="161" y="59"/>
                    <a:pt x="150" y="76"/>
                  </a:cubicBezTo>
                  <a:cubicBezTo>
                    <a:pt x="154" y="76"/>
                    <a:pt x="158" y="76"/>
                    <a:pt x="161" y="77"/>
                  </a:cubicBezTo>
                  <a:cubicBezTo>
                    <a:pt x="172" y="56"/>
                    <a:pt x="166" y="30"/>
                    <a:pt x="146" y="16"/>
                  </a:cubicBezTo>
                  <a:cubicBezTo>
                    <a:pt x="124" y="0"/>
                    <a:pt x="93" y="6"/>
                    <a:pt x="78" y="28"/>
                  </a:cubicBezTo>
                  <a:cubicBezTo>
                    <a:pt x="15" y="118"/>
                    <a:pt x="15" y="118"/>
                    <a:pt x="15" y="118"/>
                  </a:cubicBezTo>
                  <a:cubicBezTo>
                    <a:pt x="0" y="139"/>
                    <a:pt x="5" y="170"/>
                    <a:pt x="27" y="185"/>
                  </a:cubicBezTo>
                  <a:cubicBezTo>
                    <a:pt x="49" y="200"/>
                    <a:pt x="79" y="195"/>
                    <a:pt x="95" y="173"/>
                  </a:cubicBezTo>
                  <a:cubicBezTo>
                    <a:pt x="102" y="163"/>
                    <a:pt x="102" y="163"/>
                    <a:pt x="102" y="163"/>
                  </a:cubicBezTo>
                  <a:cubicBezTo>
                    <a:pt x="92" y="146"/>
                    <a:pt x="92" y="126"/>
                    <a:pt x="100" y="1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5" name="Freeform 15"/>
            <p:cNvSpPr>
              <a:spLocks/>
            </p:cNvSpPr>
            <p:nvPr/>
          </p:nvSpPr>
          <p:spPr bwMode="auto">
            <a:xfrm>
              <a:off x="7364413" y="1654175"/>
              <a:ext cx="215900" cy="138113"/>
            </a:xfrm>
            <a:custGeom>
              <a:avLst/>
              <a:gdLst>
                <a:gd name="T0" fmla="*/ 95 w 95"/>
                <a:gd name="T1" fmla="*/ 33 h 61"/>
                <a:gd name="T2" fmla="*/ 37 w 95"/>
                <a:gd name="T3" fmla="*/ 7 h 61"/>
                <a:gd name="T4" fmla="*/ 4 w 95"/>
                <a:gd name="T5" fmla="*/ 61 h 61"/>
                <a:gd name="T6" fmla="*/ 95 w 95"/>
                <a:gd name="T7" fmla="*/ 33 h 61"/>
              </a:gdLst>
              <a:ahLst/>
              <a:cxnLst>
                <a:cxn ang="0">
                  <a:pos x="T0" y="T1"/>
                </a:cxn>
                <a:cxn ang="0">
                  <a:pos x="T2" y="T3"/>
                </a:cxn>
                <a:cxn ang="0">
                  <a:pos x="T4" y="T5"/>
                </a:cxn>
                <a:cxn ang="0">
                  <a:pos x="T6" y="T7"/>
                </a:cxn>
              </a:cxnLst>
              <a:rect l="0" t="0" r="r" b="b"/>
              <a:pathLst>
                <a:path w="95" h="61">
                  <a:moveTo>
                    <a:pt x="95" y="33"/>
                  </a:moveTo>
                  <a:cubicBezTo>
                    <a:pt x="85" y="11"/>
                    <a:pt x="60" y="0"/>
                    <a:pt x="37" y="7"/>
                  </a:cubicBezTo>
                  <a:cubicBezTo>
                    <a:pt x="14" y="15"/>
                    <a:pt x="0" y="38"/>
                    <a:pt x="4" y="61"/>
                  </a:cubicBezTo>
                  <a:lnTo>
                    <a:pt x="95" y="33"/>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6" name="Freeform 16"/>
            <p:cNvSpPr>
              <a:spLocks/>
            </p:cNvSpPr>
            <p:nvPr/>
          </p:nvSpPr>
          <p:spPr bwMode="auto">
            <a:xfrm>
              <a:off x="7383463" y="1757363"/>
              <a:ext cx="214313" cy="138113"/>
            </a:xfrm>
            <a:custGeom>
              <a:avLst/>
              <a:gdLst>
                <a:gd name="T0" fmla="*/ 91 w 95"/>
                <a:gd name="T1" fmla="*/ 0 h 61"/>
                <a:gd name="T2" fmla="*/ 0 w 95"/>
                <a:gd name="T3" fmla="*/ 28 h 61"/>
                <a:gd name="T4" fmla="*/ 58 w 95"/>
                <a:gd name="T5" fmla="*/ 54 h 61"/>
                <a:gd name="T6" fmla="*/ 91 w 95"/>
                <a:gd name="T7" fmla="*/ 0 h 61"/>
              </a:gdLst>
              <a:ahLst/>
              <a:cxnLst>
                <a:cxn ang="0">
                  <a:pos x="T0" y="T1"/>
                </a:cxn>
                <a:cxn ang="0">
                  <a:pos x="T2" y="T3"/>
                </a:cxn>
                <a:cxn ang="0">
                  <a:pos x="T4" y="T5"/>
                </a:cxn>
                <a:cxn ang="0">
                  <a:pos x="T6" y="T7"/>
                </a:cxn>
              </a:cxnLst>
              <a:rect l="0" t="0" r="r" b="b"/>
              <a:pathLst>
                <a:path w="95" h="61">
                  <a:moveTo>
                    <a:pt x="91" y="0"/>
                  </a:moveTo>
                  <a:cubicBezTo>
                    <a:pt x="0" y="28"/>
                    <a:pt x="0" y="28"/>
                    <a:pt x="0" y="28"/>
                  </a:cubicBezTo>
                  <a:cubicBezTo>
                    <a:pt x="10" y="50"/>
                    <a:pt x="34" y="61"/>
                    <a:pt x="58" y="54"/>
                  </a:cubicBezTo>
                  <a:cubicBezTo>
                    <a:pt x="81" y="47"/>
                    <a:pt x="95" y="23"/>
                    <a:pt x="9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07" name="Group 206"/>
          <p:cNvGrpSpPr/>
          <p:nvPr userDrawn="1"/>
        </p:nvGrpSpPr>
        <p:grpSpPr>
          <a:xfrm>
            <a:off x="7531648" y="4124076"/>
            <a:ext cx="404248" cy="411365"/>
            <a:chOff x="395288" y="2595563"/>
            <a:chExt cx="450850" cy="458788"/>
          </a:xfrm>
          <a:solidFill>
            <a:schemeClr val="accent3"/>
          </a:solidFill>
        </p:grpSpPr>
        <p:sp>
          <p:nvSpPr>
            <p:cNvPr id="208" name="Freeform 21"/>
            <p:cNvSpPr>
              <a:spLocks noEditPoints="1"/>
            </p:cNvSpPr>
            <p:nvPr/>
          </p:nvSpPr>
          <p:spPr bwMode="auto">
            <a:xfrm>
              <a:off x="395288" y="2595563"/>
              <a:ext cx="450850" cy="458788"/>
            </a:xfrm>
            <a:custGeom>
              <a:avLst/>
              <a:gdLst>
                <a:gd name="T0" fmla="*/ 168 w 199"/>
                <a:gd name="T1" fmla="*/ 0 h 202"/>
                <a:gd name="T2" fmla="*/ 32 w 199"/>
                <a:gd name="T3" fmla="*/ 0 h 202"/>
                <a:gd name="T4" fmla="*/ 0 w 199"/>
                <a:gd name="T5" fmla="*/ 31 h 202"/>
                <a:gd name="T6" fmla="*/ 0 w 199"/>
                <a:gd name="T7" fmla="*/ 140 h 202"/>
                <a:gd name="T8" fmla="*/ 32 w 199"/>
                <a:gd name="T9" fmla="*/ 171 h 202"/>
                <a:gd name="T10" fmla="*/ 71 w 199"/>
                <a:gd name="T11" fmla="*/ 171 h 202"/>
                <a:gd name="T12" fmla="*/ 71 w 199"/>
                <a:gd name="T13" fmla="*/ 191 h 202"/>
                <a:gd name="T14" fmla="*/ 59 w 199"/>
                <a:gd name="T15" fmla="*/ 191 h 202"/>
                <a:gd name="T16" fmla="*/ 48 w 199"/>
                <a:gd name="T17" fmla="*/ 202 h 202"/>
                <a:gd name="T18" fmla="*/ 152 w 199"/>
                <a:gd name="T19" fmla="*/ 202 h 202"/>
                <a:gd name="T20" fmla="*/ 141 w 199"/>
                <a:gd name="T21" fmla="*/ 191 h 202"/>
                <a:gd name="T22" fmla="*/ 129 w 199"/>
                <a:gd name="T23" fmla="*/ 191 h 202"/>
                <a:gd name="T24" fmla="*/ 129 w 199"/>
                <a:gd name="T25" fmla="*/ 171 h 202"/>
                <a:gd name="T26" fmla="*/ 168 w 199"/>
                <a:gd name="T27" fmla="*/ 171 h 202"/>
                <a:gd name="T28" fmla="*/ 199 w 199"/>
                <a:gd name="T29" fmla="*/ 140 h 202"/>
                <a:gd name="T30" fmla="*/ 199 w 199"/>
                <a:gd name="T31" fmla="*/ 31 h 202"/>
                <a:gd name="T32" fmla="*/ 168 w 199"/>
                <a:gd name="T33" fmla="*/ 0 h 202"/>
                <a:gd name="T34" fmla="*/ 172 w 199"/>
                <a:gd name="T35" fmla="*/ 141 h 202"/>
                <a:gd name="T36" fmla="*/ 28 w 199"/>
                <a:gd name="T37" fmla="*/ 141 h 202"/>
                <a:gd name="T38" fmla="*/ 28 w 199"/>
                <a:gd name="T39" fmla="*/ 24 h 202"/>
                <a:gd name="T40" fmla="*/ 172 w 199"/>
                <a:gd name="T41" fmla="*/ 24 h 202"/>
                <a:gd name="T42" fmla="*/ 172 w 199"/>
                <a:gd name="T43" fmla="*/ 141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9" h="202">
                  <a:moveTo>
                    <a:pt x="168" y="0"/>
                  </a:moveTo>
                  <a:cubicBezTo>
                    <a:pt x="32" y="0"/>
                    <a:pt x="32" y="0"/>
                    <a:pt x="32" y="0"/>
                  </a:cubicBezTo>
                  <a:cubicBezTo>
                    <a:pt x="14" y="0"/>
                    <a:pt x="0" y="14"/>
                    <a:pt x="0" y="31"/>
                  </a:cubicBezTo>
                  <a:cubicBezTo>
                    <a:pt x="0" y="140"/>
                    <a:pt x="0" y="140"/>
                    <a:pt x="0" y="140"/>
                  </a:cubicBezTo>
                  <a:cubicBezTo>
                    <a:pt x="0" y="157"/>
                    <a:pt x="14" y="171"/>
                    <a:pt x="32" y="171"/>
                  </a:cubicBezTo>
                  <a:cubicBezTo>
                    <a:pt x="71" y="171"/>
                    <a:pt x="71" y="171"/>
                    <a:pt x="71" y="171"/>
                  </a:cubicBezTo>
                  <a:cubicBezTo>
                    <a:pt x="71" y="191"/>
                    <a:pt x="71" y="191"/>
                    <a:pt x="71" y="191"/>
                  </a:cubicBezTo>
                  <a:cubicBezTo>
                    <a:pt x="59" y="191"/>
                    <a:pt x="59" y="191"/>
                    <a:pt x="59" y="191"/>
                  </a:cubicBezTo>
                  <a:cubicBezTo>
                    <a:pt x="53" y="191"/>
                    <a:pt x="48" y="196"/>
                    <a:pt x="48" y="202"/>
                  </a:cubicBezTo>
                  <a:cubicBezTo>
                    <a:pt x="152" y="202"/>
                    <a:pt x="152" y="202"/>
                    <a:pt x="152" y="202"/>
                  </a:cubicBezTo>
                  <a:cubicBezTo>
                    <a:pt x="152" y="196"/>
                    <a:pt x="147" y="191"/>
                    <a:pt x="141" y="191"/>
                  </a:cubicBezTo>
                  <a:cubicBezTo>
                    <a:pt x="129" y="191"/>
                    <a:pt x="129" y="191"/>
                    <a:pt x="129" y="191"/>
                  </a:cubicBezTo>
                  <a:cubicBezTo>
                    <a:pt x="129" y="171"/>
                    <a:pt x="129" y="171"/>
                    <a:pt x="129" y="171"/>
                  </a:cubicBezTo>
                  <a:cubicBezTo>
                    <a:pt x="168" y="171"/>
                    <a:pt x="168" y="171"/>
                    <a:pt x="168" y="171"/>
                  </a:cubicBezTo>
                  <a:cubicBezTo>
                    <a:pt x="185" y="171"/>
                    <a:pt x="199" y="157"/>
                    <a:pt x="199" y="140"/>
                  </a:cubicBezTo>
                  <a:cubicBezTo>
                    <a:pt x="199" y="31"/>
                    <a:pt x="199" y="31"/>
                    <a:pt x="199" y="31"/>
                  </a:cubicBezTo>
                  <a:cubicBezTo>
                    <a:pt x="199" y="14"/>
                    <a:pt x="185" y="0"/>
                    <a:pt x="168" y="0"/>
                  </a:cubicBezTo>
                  <a:close/>
                  <a:moveTo>
                    <a:pt x="172" y="141"/>
                  </a:moveTo>
                  <a:cubicBezTo>
                    <a:pt x="28" y="141"/>
                    <a:pt x="28" y="141"/>
                    <a:pt x="28" y="141"/>
                  </a:cubicBezTo>
                  <a:cubicBezTo>
                    <a:pt x="28" y="24"/>
                    <a:pt x="28" y="24"/>
                    <a:pt x="28" y="24"/>
                  </a:cubicBezTo>
                  <a:cubicBezTo>
                    <a:pt x="172" y="24"/>
                    <a:pt x="172" y="24"/>
                    <a:pt x="172" y="24"/>
                  </a:cubicBezTo>
                  <a:lnTo>
                    <a:pt x="172" y="141"/>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9" name="Freeform 22"/>
            <p:cNvSpPr>
              <a:spLocks/>
            </p:cNvSpPr>
            <p:nvPr/>
          </p:nvSpPr>
          <p:spPr bwMode="auto">
            <a:xfrm>
              <a:off x="511175" y="2681288"/>
              <a:ext cx="222250" cy="201613"/>
            </a:xfrm>
            <a:custGeom>
              <a:avLst/>
              <a:gdLst>
                <a:gd name="T0" fmla="*/ 94 w 140"/>
                <a:gd name="T1" fmla="*/ 127 h 127"/>
                <a:gd name="T2" fmla="*/ 75 w 140"/>
                <a:gd name="T3" fmla="*/ 46 h 127"/>
                <a:gd name="T4" fmla="*/ 55 w 140"/>
                <a:gd name="T5" fmla="*/ 112 h 127"/>
                <a:gd name="T6" fmla="*/ 31 w 140"/>
                <a:gd name="T7" fmla="*/ 60 h 127"/>
                <a:gd name="T8" fmla="*/ 20 w 140"/>
                <a:gd name="T9" fmla="*/ 80 h 127"/>
                <a:gd name="T10" fmla="*/ 0 w 140"/>
                <a:gd name="T11" fmla="*/ 80 h 127"/>
                <a:gd name="T12" fmla="*/ 0 w 140"/>
                <a:gd name="T13" fmla="*/ 69 h 127"/>
                <a:gd name="T14" fmla="*/ 12 w 140"/>
                <a:gd name="T15" fmla="*/ 69 h 127"/>
                <a:gd name="T16" fmla="*/ 32 w 140"/>
                <a:gd name="T17" fmla="*/ 34 h 127"/>
                <a:gd name="T18" fmla="*/ 54 w 140"/>
                <a:gd name="T19" fmla="*/ 80 h 127"/>
                <a:gd name="T20" fmla="*/ 77 w 140"/>
                <a:gd name="T21" fmla="*/ 0 h 127"/>
                <a:gd name="T22" fmla="*/ 97 w 140"/>
                <a:gd name="T23" fmla="*/ 87 h 127"/>
                <a:gd name="T24" fmla="*/ 104 w 140"/>
                <a:gd name="T25" fmla="*/ 69 h 127"/>
                <a:gd name="T26" fmla="*/ 140 w 140"/>
                <a:gd name="T27" fmla="*/ 69 h 127"/>
                <a:gd name="T28" fmla="*/ 140 w 140"/>
                <a:gd name="T29" fmla="*/ 80 h 127"/>
                <a:gd name="T30" fmla="*/ 112 w 140"/>
                <a:gd name="T31" fmla="*/ 80 h 127"/>
                <a:gd name="T32" fmla="*/ 94 w 140"/>
                <a:gd name="T33"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0" h="127">
                  <a:moveTo>
                    <a:pt x="94" y="127"/>
                  </a:moveTo>
                  <a:lnTo>
                    <a:pt x="75" y="46"/>
                  </a:lnTo>
                  <a:lnTo>
                    <a:pt x="55" y="112"/>
                  </a:lnTo>
                  <a:lnTo>
                    <a:pt x="31" y="60"/>
                  </a:lnTo>
                  <a:lnTo>
                    <a:pt x="20" y="80"/>
                  </a:lnTo>
                  <a:lnTo>
                    <a:pt x="0" y="80"/>
                  </a:lnTo>
                  <a:lnTo>
                    <a:pt x="0" y="69"/>
                  </a:lnTo>
                  <a:lnTo>
                    <a:pt x="12" y="69"/>
                  </a:lnTo>
                  <a:lnTo>
                    <a:pt x="32" y="34"/>
                  </a:lnTo>
                  <a:lnTo>
                    <a:pt x="54" y="80"/>
                  </a:lnTo>
                  <a:lnTo>
                    <a:pt x="77" y="0"/>
                  </a:lnTo>
                  <a:lnTo>
                    <a:pt x="97" y="87"/>
                  </a:lnTo>
                  <a:lnTo>
                    <a:pt x="104" y="69"/>
                  </a:lnTo>
                  <a:lnTo>
                    <a:pt x="140" y="69"/>
                  </a:lnTo>
                  <a:lnTo>
                    <a:pt x="140" y="80"/>
                  </a:lnTo>
                  <a:lnTo>
                    <a:pt x="112" y="80"/>
                  </a:lnTo>
                  <a:lnTo>
                    <a:pt x="94" y="127"/>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13" name="Group 212"/>
          <p:cNvGrpSpPr/>
          <p:nvPr userDrawn="1"/>
        </p:nvGrpSpPr>
        <p:grpSpPr>
          <a:xfrm>
            <a:off x="7580756" y="2868235"/>
            <a:ext cx="306032" cy="461183"/>
            <a:chOff x="2700338" y="2566988"/>
            <a:chExt cx="341313" cy="514350"/>
          </a:xfrm>
          <a:solidFill>
            <a:schemeClr val="accent3"/>
          </a:solidFill>
        </p:grpSpPr>
        <p:sp>
          <p:nvSpPr>
            <p:cNvPr id="214" name="Freeform 25"/>
            <p:cNvSpPr>
              <a:spLocks/>
            </p:cNvSpPr>
            <p:nvPr/>
          </p:nvSpPr>
          <p:spPr bwMode="auto">
            <a:xfrm>
              <a:off x="2700338" y="2566988"/>
              <a:ext cx="333375" cy="514350"/>
            </a:xfrm>
            <a:custGeom>
              <a:avLst/>
              <a:gdLst>
                <a:gd name="T0" fmla="*/ 136 w 147"/>
                <a:gd name="T1" fmla="*/ 30 h 226"/>
                <a:gd name="T2" fmla="*/ 128 w 147"/>
                <a:gd name="T3" fmla="*/ 17 h 226"/>
                <a:gd name="T4" fmla="*/ 94 w 147"/>
                <a:gd name="T5" fmla="*/ 0 h 226"/>
                <a:gd name="T6" fmla="*/ 57 w 147"/>
                <a:gd name="T7" fmla="*/ 0 h 226"/>
                <a:gd name="T8" fmla="*/ 23 w 147"/>
                <a:gd name="T9" fmla="*/ 17 h 226"/>
                <a:gd name="T10" fmla="*/ 14 w 147"/>
                <a:gd name="T11" fmla="*/ 30 h 226"/>
                <a:gd name="T12" fmla="*/ 19 w 147"/>
                <a:gd name="T13" fmla="*/ 98 h 226"/>
                <a:gd name="T14" fmla="*/ 38 w 147"/>
                <a:gd name="T15" fmla="*/ 126 h 226"/>
                <a:gd name="T16" fmla="*/ 69 w 147"/>
                <a:gd name="T17" fmla="*/ 81 h 226"/>
                <a:gd name="T18" fmla="*/ 42 w 147"/>
                <a:gd name="T19" fmla="*/ 41 h 226"/>
                <a:gd name="T20" fmla="*/ 108 w 147"/>
                <a:gd name="T21" fmla="*/ 41 h 226"/>
                <a:gd name="T22" fmla="*/ 0 w 147"/>
                <a:gd name="T23" fmla="*/ 201 h 226"/>
                <a:gd name="T24" fmla="*/ 45 w 147"/>
                <a:gd name="T25" fmla="*/ 226 h 226"/>
                <a:gd name="T26" fmla="*/ 131 w 147"/>
                <a:gd name="T27" fmla="*/ 98 h 226"/>
                <a:gd name="T28" fmla="*/ 136 w 147"/>
                <a:gd name="T29" fmla="*/ 3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7" h="226">
                  <a:moveTo>
                    <a:pt x="136" y="30"/>
                  </a:moveTo>
                  <a:cubicBezTo>
                    <a:pt x="128" y="17"/>
                    <a:pt x="128" y="17"/>
                    <a:pt x="128" y="17"/>
                  </a:cubicBezTo>
                  <a:cubicBezTo>
                    <a:pt x="117" y="2"/>
                    <a:pt x="106" y="0"/>
                    <a:pt x="94" y="0"/>
                  </a:cubicBezTo>
                  <a:cubicBezTo>
                    <a:pt x="57" y="0"/>
                    <a:pt x="57" y="0"/>
                    <a:pt x="57" y="0"/>
                  </a:cubicBezTo>
                  <a:cubicBezTo>
                    <a:pt x="44" y="0"/>
                    <a:pt x="33" y="2"/>
                    <a:pt x="23" y="17"/>
                  </a:cubicBezTo>
                  <a:cubicBezTo>
                    <a:pt x="14" y="30"/>
                    <a:pt x="14" y="30"/>
                    <a:pt x="14" y="30"/>
                  </a:cubicBezTo>
                  <a:cubicBezTo>
                    <a:pt x="3" y="47"/>
                    <a:pt x="5" y="77"/>
                    <a:pt x="19" y="98"/>
                  </a:cubicBezTo>
                  <a:cubicBezTo>
                    <a:pt x="38" y="126"/>
                    <a:pt x="38" y="126"/>
                    <a:pt x="38" y="126"/>
                  </a:cubicBezTo>
                  <a:cubicBezTo>
                    <a:pt x="69" y="81"/>
                    <a:pt x="69" y="81"/>
                    <a:pt x="69" y="81"/>
                  </a:cubicBezTo>
                  <a:cubicBezTo>
                    <a:pt x="42" y="41"/>
                    <a:pt x="42" y="41"/>
                    <a:pt x="42" y="41"/>
                  </a:cubicBezTo>
                  <a:cubicBezTo>
                    <a:pt x="108" y="41"/>
                    <a:pt x="108" y="41"/>
                    <a:pt x="108" y="41"/>
                  </a:cubicBezTo>
                  <a:cubicBezTo>
                    <a:pt x="0" y="201"/>
                    <a:pt x="0" y="201"/>
                    <a:pt x="0" y="201"/>
                  </a:cubicBezTo>
                  <a:cubicBezTo>
                    <a:pt x="45" y="226"/>
                    <a:pt x="45" y="226"/>
                    <a:pt x="45" y="226"/>
                  </a:cubicBezTo>
                  <a:cubicBezTo>
                    <a:pt x="131" y="98"/>
                    <a:pt x="131" y="98"/>
                    <a:pt x="131" y="98"/>
                  </a:cubicBezTo>
                  <a:cubicBezTo>
                    <a:pt x="145" y="77"/>
                    <a:pt x="147" y="47"/>
                    <a:pt x="136" y="3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5" name="Freeform 26"/>
            <p:cNvSpPr>
              <a:spLocks/>
            </p:cNvSpPr>
            <p:nvPr/>
          </p:nvSpPr>
          <p:spPr bwMode="auto">
            <a:xfrm>
              <a:off x="2884488" y="2897188"/>
              <a:ext cx="157163" cy="184150"/>
            </a:xfrm>
            <a:custGeom>
              <a:avLst/>
              <a:gdLst>
                <a:gd name="T0" fmla="*/ 44 w 99"/>
                <a:gd name="T1" fmla="*/ 0 h 116"/>
                <a:gd name="T2" fmla="*/ 0 w 99"/>
                <a:gd name="T3" fmla="*/ 66 h 116"/>
                <a:gd name="T4" fmla="*/ 34 w 99"/>
                <a:gd name="T5" fmla="*/ 116 h 116"/>
                <a:gd name="T6" fmla="*/ 99 w 99"/>
                <a:gd name="T7" fmla="*/ 80 h 116"/>
                <a:gd name="T8" fmla="*/ 44 w 99"/>
                <a:gd name="T9" fmla="*/ 0 h 116"/>
              </a:gdLst>
              <a:ahLst/>
              <a:cxnLst>
                <a:cxn ang="0">
                  <a:pos x="T0" y="T1"/>
                </a:cxn>
                <a:cxn ang="0">
                  <a:pos x="T2" y="T3"/>
                </a:cxn>
                <a:cxn ang="0">
                  <a:pos x="T4" y="T5"/>
                </a:cxn>
                <a:cxn ang="0">
                  <a:pos x="T6" y="T7"/>
                </a:cxn>
                <a:cxn ang="0">
                  <a:pos x="T8" y="T9"/>
                </a:cxn>
              </a:cxnLst>
              <a:rect l="0" t="0" r="r" b="b"/>
              <a:pathLst>
                <a:path w="99" h="116">
                  <a:moveTo>
                    <a:pt x="44" y="0"/>
                  </a:moveTo>
                  <a:lnTo>
                    <a:pt x="0" y="66"/>
                  </a:lnTo>
                  <a:lnTo>
                    <a:pt x="34" y="116"/>
                  </a:lnTo>
                  <a:lnTo>
                    <a:pt x="99" y="80"/>
                  </a:lnTo>
                  <a:lnTo>
                    <a:pt x="44"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38" name="Group 237"/>
          <p:cNvGrpSpPr/>
          <p:nvPr userDrawn="1"/>
        </p:nvGrpSpPr>
        <p:grpSpPr>
          <a:xfrm>
            <a:off x="7592855" y="2160972"/>
            <a:ext cx="281835" cy="468301"/>
            <a:chOff x="4964113" y="3689350"/>
            <a:chExt cx="314325" cy="522288"/>
          </a:xfrm>
          <a:solidFill>
            <a:schemeClr val="accent3"/>
          </a:solidFill>
        </p:grpSpPr>
        <p:sp>
          <p:nvSpPr>
            <p:cNvPr id="239" name="Freeform 54"/>
            <p:cNvSpPr>
              <a:spLocks noEditPoints="1"/>
            </p:cNvSpPr>
            <p:nvPr/>
          </p:nvSpPr>
          <p:spPr bwMode="auto">
            <a:xfrm>
              <a:off x="4964113" y="3851275"/>
              <a:ext cx="314325" cy="360363"/>
            </a:xfrm>
            <a:custGeom>
              <a:avLst/>
              <a:gdLst>
                <a:gd name="T0" fmla="*/ 132 w 139"/>
                <a:gd name="T1" fmla="*/ 37 h 159"/>
                <a:gd name="T2" fmla="*/ 110 w 139"/>
                <a:gd name="T3" fmla="*/ 0 h 159"/>
                <a:gd name="T4" fmla="*/ 28 w 139"/>
                <a:gd name="T5" fmla="*/ 0 h 159"/>
                <a:gd name="T6" fmla="*/ 7 w 139"/>
                <a:gd name="T7" fmla="*/ 37 h 159"/>
                <a:gd name="T8" fmla="*/ 0 w 139"/>
                <a:gd name="T9" fmla="*/ 63 h 159"/>
                <a:gd name="T10" fmla="*/ 0 w 139"/>
                <a:gd name="T11" fmla="*/ 131 h 159"/>
                <a:gd name="T12" fmla="*/ 27 w 139"/>
                <a:gd name="T13" fmla="*/ 159 h 159"/>
                <a:gd name="T14" fmla="*/ 111 w 139"/>
                <a:gd name="T15" fmla="*/ 159 h 159"/>
                <a:gd name="T16" fmla="*/ 139 w 139"/>
                <a:gd name="T17" fmla="*/ 131 h 159"/>
                <a:gd name="T18" fmla="*/ 139 w 139"/>
                <a:gd name="T19" fmla="*/ 63 h 159"/>
                <a:gd name="T20" fmla="*/ 132 w 139"/>
                <a:gd name="T21" fmla="*/ 37 h 159"/>
                <a:gd name="T22" fmla="*/ 128 w 139"/>
                <a:gd name="T23" fmla="*/ 114 h 159"/>
                <a:gd name="T24" fmla="*/ 10 w 139"/>
                <a:gd name="T25" fmla="*/ 114 h 159"/>
                <a:gd name="T26" fmla="*/ 10 w 139"/>
                <a:gd name="T27" fmla="*/ 63 h 159"/>
                <a:gd name="T28" fmla="*/ 128 w 139"/>
                <a:gd name="T29" fmla="*/ 63 h 159"/>
                <a:gd name="T30" fmla="*/ 128 w 139"/>
                <a:gd name="T31" fmla="*/ 114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9" h="159">
                  <a:moveTo>
                    <a:pt x="132" y="37"/>
                  </a:moveTo>
                  <a:cubicBezTo>
                    <a:pt x="110" y="0"/>
                    <a:pt x="110" y="0"/>
                    <a:pt x="110" y="0"/>
                  </a:cubicBezTo>
                  <a:cubicBezTo>
                    <a:pt x="28" y="0"/>
                    <a:pt x="28" y="0"/>
                    <a:pt x="28" y="0"/>
                  </a:cubicBezTo>
                  <a:cubicBezTo>
                    <a:pt x="7" y="37"/>
                    <a:pt x="7" y="37"/>
                    <a:pt x="7" y="37"/>
                  </a:cubicBezTo>
                  <a:cubicBezTo>
                    <a:pt x="3" y="44"/>
                    <a:pt x="0" y="55"/>
                    <a:pt x="0" y="63"/>
                  </a:cubicBezTo>
                  <a:cubicBezTo>
                    <a:pt x="0" y="131"/>
                    <a:pt x="0" y="131"/>
                    <a:pt x="0" y="131"/>
                  </a:cubicBezTo>
                  <a:cubicBezTo>
                    <a:pt x="0" y="146"/>
                    <a:pt x="12" y="159"/>
                    <a:pt x="27" y="159"/>
                  </a:cubicBezTo>
                  <a:cubicBezTo>
                    <a:pt x="111" y="159"/>
                    <a:pt x="111" y="159"/>
                    <a:pt x="111" y="159"/>
                  </a:cubicBezTo>
                  <a:cubicBezTo>
                    <a:pt x="126" y="159"/>
                    <a:pt x="139" y="146"/>
                    <a:pt x="139" y="131"/>
                  </a:cubicBezTo>
                  <a:cubicBezTo>
                    <a:pt x="139" y="63"/>
                    <a:pt x="139" y="63"/>
                    <a:pt x="139" y="63"/>
                  </a:cubicBezTo>
                  <a:cubicBezTo>
                    <a:pt x="139" y="55"/>
                    <a:pt x="135" y="44"/>
                    <a:pt x="132" y="37"/>
                  </a:cubicBezTo>
                  <a:close/>
                  <a:moveTo>
                    <a:pt x="128" y="114"/>
                  </a:moveTo>
                  <a:cubicBezTo>
                    <a:pt x="10" y="114"/>
                    <a:pt x="10" y="114"/>
                    <a:pt x="10" y="114"/>
                  </a:cubicBezTo>
                  <a:cubicBezTo>
                    <a:pt x="10" y="63"/>
                    <a:pt x="10" y="63"/>
                    <a:pt x="10" y="63"/>
                  </a:cubicBezTo>
                  <a:cubicBezTo>
                    <a:pt x="128" y="63"/>
                    <a:pt x="128" y="63"/>
                    <a:pt x="128" y="63"/>
                  </a:cubicBezTo>
                  <a:lnTo>
                    <a:pt x="128" y="114"/>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0" name="Freeform 55"/>
            <p:cNvSpPr>
              <a:spLocks/>
            </p:cNvSpPr>
            <p:nvPr/>
          </p:nvSpPr>
          <p:spPr bwMode="auto">
            <a:xfrm>
              <a:off x="5003800" y="3689350"/>
              <a:ext cx="234950" cy="139700"/>
            </a:xfrm>
            <a:custGeom>
              <a:avLst/>
              <a:gdLst>
                <a:gd name="T0" fmla="*/ 69 w 103"/>
                <a:gd name="T1" fmla="*/ 0 h 61"/>
                <a:gd name="T2" fmla="*/ 33 w 103"/>
                <a:gd name="T3" fmla="*/ 0 h 61"/>
                <a:gd name="T4" fmla="*/ 0 w 103"/>
                <a:gd name="T5" fmla="*/ 28 h 61"/>
                <a:gd name="T6" fmla="*/ 0 w 103"/>
                <a:gd name="T7" fmla="*/ 61 h 61"/>
                <a:gd name="T8" fmla="*/ 103 w 103"/>
                <a:gd name="T9" fmla="*/ 61 h 61"/>
                <a:gd name="T10" fmla="*/ 103 w 103"/>
                <a:gd name="T11" fmla="*/ 28 h 61"/>
                <a:gd name="T12" fmla="*/ 69 w 103"/>
                <a:gd name="T13" fmla="*/ 0 h 61"/>
              </a:gdLst>
              <a:ahLst/>
              <a:cxnLst>
                <a:cxn ang="0">
                  <a:pos x="T0" y="T1"/>
                </a:cxn>
                <a:cxn ang="0">
                  <a:pos x="T2" y="T3"/>
                </a:cxn>
                <a:cxn ang="0">
                  <a:pos x="T4" y="T5"/>
                </a:cxn>
                <a:cxn ang="0">
                  <a:pos x="T6" y="T7"/>
                </a:cxn>
                <a:cxn ang="0">
                  <a:pos x="T8" y="T9"/>
                </a:cxn>
                <a:cxn ang="0">
                  <a:pos x="T10" y="T11"/>
                </a:cxn>
                <a:cxn ang="0">
                  <a:pos x="T12" y="T13"/>
                </a:cxn>
              </a:cxnLst>
              <a:rect l="0" t="0" r="r" b="b"/>
              <a:pathLst>
                <a:path w="103" h="61">
                  <a:moveTo>
                    <a:pt x="69" y="0"/>
                  </a:moveTo>
                  <a:cubicBezTo>
                    <a:pt x="33" y="0"/>
                    <a:pt x="33" y="0"/>
                    <a:pt x="33" y="0"/>
                  </a:cubicBezTo>
                  <a:cubicBezTo>
                    <a:pt x="15" y="0"/>
                    <a:pt x="0" y="12"/>
                    <a:pt x="0" y="28"/>
                  </a:cubicBezTo>
                  <a:cubicBezTo>
                    <a:pt x="0" y="61"/>
                    <a:pt x="0" y="61"/>
                    <a:pt x="0" y="61"/>
                  </a:cubicBezTo>
                  <a:cubicBezTo>
                    <a:pt x="103" y="61"/>
                    <a:pt x="103" y="61"/>
                    <a:pt x="103" y="61"/>
                  </a:cubicBezTo>
                  <a:cubicBezTo>
                    <a:pt x="103" y="28"/>
                    <a:pt x="103" y="28"/>
                    <a:pt x="103" y="28"/>
                  </a:cubicBezTo>
                  <a:cubicBezTo>
                    <a:pt x="103" y="12"/>
                    <a:pt x="88" y="0"/>
                    <a:pt x="6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577" name="Group 576"/>
          <p:cNvGrpSpPr/>
          <p:nvPr userDrawn="1"/>
        </p:nvGrpSpPr>
        <p:grpSpPr>
          <a:xfrm>
            <a:off x="7502540" y="6599791"/>
            <a:ext cx="462465" cy="438419"/>
            <a:chOff x="3114675" y="5580063"/>
            <a:chExt cx="915988" cy="868362"/>
          </a:xfrm>
          <a:solidFill>
            <a:schemeClr val="accent5"/>
          </a:solidFill>
        </p:grpSpPr>
        <p:sp>
          <p:nvSpPr>
            <p:cNvPr id="578" name="Freeform 8"/>
            <p:cNvSpPr>
              <a:spLocks/>
            </p:cNvSpPr>
            <p:nvPr/>
          </p:nvSpPr>
          <p:spPr bwMode="auto">
            <a:xfrm>
              <a:off x="3114675" y="6359525"/>
              <a:ext cx="915988" cy="88900"/>
            </a:xfrm>
            <a:custGeom>
              <a:avLst/>
              <a:gdLst>
                <a:gd name="T0" fmla="*/ 318 w 330"/>
                <a:gd name="T1" fmla="*/ 0 h 32"/>
                <a:gd name="T2" fmla="*/ 12 w 330"/>
                <a:gd name="T3" fmla="*/ 0 h 32"/>
                <a:gd name="T4" fmla="*/ 66 w 330"/>
                <a:gd name="T5" fmla="*/ 32 h 32"/>
                <a:gd name="T6" fmla="*/ 264 w 330"/>
                <a:gd name="T7" fmla="*/ 32 h 32"/>
                <a:gd name="T8" fmla="*/ 318 w 330"/>
                <a:gd name="T9" fmla="*/ 0 h 32"/>
              </a:gdLst>
              <a:ahLst/>
              <a:cxnLst>
                <a:cxn ang="0">
                  <a:pos x="T0" y="T1"/>
                </a:cxn>
                <a:cxn ang="0">
                  <a:pos x="T2" y="T3"/>
                </a:cxn>
                <a:cxn ang="0">
                  <a:pos x="T4" y="T5"/>
                </a:cxn>
                <a:cxn ang="0">
                  <a:pos x="T6" y="T7"/>
                </a:cxn>
                <a:cxn ang="0">
                  <a:pos x="T8" y="T9"/>
                </a:cxn>
              </a:cxnLst>
              <a:rect l="0" t="0" r="r" b="b"/>
              <a:pathLst>
                <a:path w="330" h="32">
                  <a:moveTo>
                    <a:pt x="318" y="0"/>
                  </a:moveTo>
                  <a:cubicBezTo>
                    <a:pt x="12" y="0"/>
                    <a:pt x="12" y="0"/>
                    <a:pt x="12" y="0"/>
                  </a:cubicBezTo>
                  <a:cubicBezTo>
                    <a:pt x="0" y="19"/>
                    <a:pt x="58" y="32"/>
                    <a:pt x="66" y="32"/>
                  </a:cubicBezTo>
                  <a:cubicBezTo>
                    <a:pt x="264" y="32"/>
                    <a:pt x="264" y="32"/>
                    <a:pt x="264" y="32"/>
                  </a:cubicBezTo>
                  <a:cubicBezTo>
                    <a:pt x="272" y="32"/>
                    <a:pt x="330" y="19"/>
                    <a:pt x="31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9" name="Freeform 9"/>
            <p:cNvSpPr>
              <a:spLocks/>
            </p:cNvSpPr>
            <p:nvPr/>
          </p:nvSpPr>
          <p:spPr bwMode="auto">
            <a:xfrm>
              <a:off x="3459163" y="5670550"/>
              <a:ext cx="134938" cy="252413"/>
            </a:xfrm>
            <a:custGeom>
              <a:avLst/>
              <a:gdLst>
                <a:gd name="T0" fmla="*/ 21 w 49"/>
                <a:gd name="T1" fmla="*/ 0 h 91"/>
                <a:gd name="T2" fmla="*/ 11 w 49"/>
                <a:gd name="T3" fmla="*/ 49 h 91"/>
                <a:gd name="T4" fmla="*/ 20 w 49"/>
                <a:gd name="T5" fmla="*/ 91 h 91"/>
                <a:gd name="T6" fmla="*/ 31 w 49"/>
                <a:gd name="T7" fmla="*/ 41 h 91"/>
                <a:gd name="T8" fmla="*/ 21 w 49"/>
                <a:gd name="T9" fmla="*/ 0 h 91"/>
              </a:gdLst>
              <a:ahLst/>
              <a:cxnLst>
                <a:cxn ang="0">
                  <a:pos x="T0" y="T1"/>
                </a:cxn>
                <a:cxn ang="0">
                  <a:pos x="T2" y="T3"/>
                </a:cxn>
                <a:cxn ang="0">
                  <a:pos x="T4" y="T5"/>
                </a:cxn>
                <a:cxn ang="0">
                  <a:pos x="T6" y="T7"/>
                </a:cxn>
                <a:cxn ang="0">
                  <a:pos x="T8" y="T9"/>
                </a:cxn>
              </a:cxnLst>
              <a:rect l="0" t="0" r="r" b="b"/>
              <a:pathLst>
                <a:path w="49" h="91">
                  <a:moveTo>
                    <a:pt x="21" y="0"/>
                  </a:moveTo>
                  <a:cubicBezTo>
                    <a:pt x="0" y="13"/>
                    <a:pt x="2" y="29"/>
                    <a:pt x="11" y="49"/>
                  </a:cubicBezTo>
                  <a:cubicBezTo>
                    <a:pt x="20" y="70"/>
                    <a:pt x="26" y="80"/>
                    <a:pt x="20" y="91"/>
                  </a:cubicBezTo>
                  <a:cubicBezTo>
                    <a:pt x="49" y="74"/>
                    <a:pt x="44" y="58"/>
                    <a:pt x="31" y="41"/>
                  </a:cubicBezTo>
                  <a:cubicBezTo>
                    <a:pt x="17" y="25"/>
                    <a:pt x="16" y="14"/>
                    <a:pt x="2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0" name="Freeform 10"/>
            <p:cNvSpPr>
              <a:spLocks/>
            </p:cNvSpPr>
            <p:nvPr/>
          </p:nvSpPr>
          <p:spPr bwMode="auto">
            <a:xfrm>
              <a:off x="3552825" y="5580063"/>
              <a:ext cx="188913" cy="349250"/>
            </a:xfrm>
            <a:custGeom>
              <a:avLst/>
              <a:gdLst>
                <a:gd name="T0" fmla="*/ 29 w 68"/>
                <a:gd name="T1" fmla="*/ 0 h 126"/>
                <a:gd name="T2" fmla="*/ 14 w 68"/>
                <a:gd name="T3" fmla="*/ 68 h 126"/>
                <a:gd name="T4" fmla="*/ 28 w 68"/>
                <a:gd name="T5" fmla="*/ 126 h 126"/>
                <a:gd name="T6" fmla="*/ 42 w 68"/>
                <a:gd name="T7" fmla="*/ 57 h 126"/>
                <a:gd name="T8" fmla="*/ 29 w 68"/>
                <a:gd name="T9" fmla="*/ 0 h 126"/>
              </a:gdLst>
              <a:ahLst/>
              <a:cxnLst>
                <a:cxn ang="0">
                  <a:pos x="T0" y="T1"/>
                </a:cxn>
                <a:cxn ang="0">
                  <a:pos x="T2" y="T3"/>
                </a:cxn>
                <a:cxn ang="0">
                  <a:pos x="T4" y="T5"/>
                </a:cxn>
                <a:cxn ang="0">
                  <a:pos x="T6" y="T7"/>
                </a:cxn>
                <a:cxn ang="0">
                  <a:pos x="T8" y="T9"/>
                </a:cxn>
              </a:cxnLst>
              <a:rect l="0" t="0" r="r" b="b"/>
              <a:pathLst>
                <a:path w="68" h="126">
                  <a:moveTo>
                    <a:pt x="29" y="0"/>
                  </a:moveTo>
                  <a:cubicBezTo>
                    <a:pt x="0" y="19"/>
                    <a:pt x="2" y="40"/>
                    <a:pt x="14" y="68"/>
                  </a:cubicBezTo>
                  <a:cubicBezTo>
                    <a:pt x="27" y="96"/>
                    <a:pt x="36" y="111"/>
                    <a:pt x="28" y="126"/>
                  </a:cubicBezTo>
                  <a:cubicBezTo>
                    <a:pt x="68" y="102"/>
                    <a:pt x="60" y="80"/>
                    <a:pt x="42" y="57"/>
                  </a:cubicBezTo>
                  <a:cubicBezTo>
                    <a:pt x="24" y="34"/>
                    <a:pt x="22" y="19"/>
                    <a:pt x="2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1" name="Freeform 11"/>
            <p:cNvSpPr>
              <a:spLocks noEditPoints="1"/>
            </p:cNvSpPr>
            <p:nvPr/>
          </p:nvSpPr>
          <p:spPr bwMode="auto">
            <a:xfrm>
              <a:off x="3275013" y="5988050"/>
              <a:ext cx="714375" cy="390525"/>
            </a:xfrm>
            <a:custGeom>
              <a:avLst/>
              <a:gdLst>
                <a:gd name="T0" fmla="*/ 254 w 257"/>
                <a:gd name="T1" fmla="*/ 43 h 141"/>
                <a:gd name="T2" fmla="*/ 210 w 257"/>
                <a:gd name="T3" fmla="*/ 19 h 141"/>
                <a:gd name="T4" fmla="*/ 209 w 257"/>
                <a:gd name="T5" fmla="*/ 7 h 141"/>
                <a:gd name="T6" fmla="*/ 209 w 257"/>
                <a:gd name="T7" fmla="*/ 7 h 141"/>
                <a:gd name="T8" fmla="*/ 201 w 257"/>
                <a:gd name="T9" fmla="*/ 0 h 141"/>
                <a:gd name="T10" fmla="*/ 13 w 257"/>
                <a:gd name="T11" fmla="*/ 0 h 141"/>
                <a:gd name="T12" fmla="*/ 5 w 257"/>
                <a:gd name="T13" fmla="*/ 7 h 141"/>
                <a:gd name="T14" fmla="*/ 5 w 257"/>
                <a:gd name="T15" fmla="*/ 7 h 141"/>
                <a:gd name="T16" fmla="*/ 34 w 257"/>
                <a:gd name="T17" fmla="*/ 136 h 141"/>
                <a:gd name="T18" fmla="*/ 44 w 257"/>
                <a:gd name="T19" fmla="*/ 141 h 141"/>
                <a:gd name="T20" fmla="*/ 170 w 257"/>
                <a:gd name="T21" fmla="*/ 141 h 141"/>
                <a:gd name="T22" fmla="*/ 180 w 257"/>
                <a:gd name="T23" fmla="*/ 136 h 141"/>
                <a:gd name="T24" fmla="*/ 189 w 257"/>
                <a:gd name="T25" fmla="*/ 117 h 141"/>
                <a:gd name="T26" fmla="*/ 190 w 257"/>
                <a:gd name="T27" fmla="*/ 117 h 141"/>
                <a:gd name="T28" fmla="*/ 204 w 257"/>
                <a:gd name="T29" fmla="*/ 109 h 141"/>
                <a:gd name="T30" fmla="*/ 206 w 257"/>
                <a:gd name="T31" fmla="*/ 100 h 141"/>
                <a:gd name="T32" fmla="*/ 254 w 257"/>
                <a:gd name="T33" fmla="*/ 43 h 141"/>
                <a:gd name="T34" fmla="*/ 49 w 257"/>
                <a:gd name="T35" fmla="*/ 128 h 141"/>
                <a:gd name="T36" fmla="*/ 47 w 257"/>
                <a:gd name="T37" fmla="*/ 127 h 141"/>
                <a:gd name="T38" fmla="*/ 19 w 257"/>
                <a:gd name="T39" fmla="*/ 15 h 141"/>
                <a:gd name="T40" fmla="*/ 55 w 257"/>
                <a:gd name="T41" fmla="*/ 15 h 141"/>
                <a:gd name="T42" fmla="*/ 69 w 257"/>
                <a:gd name="T43" fmla="*/ 127 h 141"/>
                <a:gd name="T44" fmla="*/ 71 w 257"/>
                <a:gd name="T45" fmla="*/ 128 h 141"/>
                <a:gd name="T46" fmla="*/ 49 w 257"/>
                <a:gd name="T47" fmla="*/ 128 h 141"/>
                <a:gd name="T48" fmla="*/ 200 w 257"/>
                <a:gd name="T49" fmla="*/ 86 h 141"/>
                <a:gd name="T50" fmla="*/ 209 w 257"/>
                <a:gd name="T51" fmla="*/ 43 h 141"/>
                <a:gd name="T52" fmla="*/ 220 w 257"/>
                <a:gd name="T53" fmla="*/ 40 h 141"/>
                <a:gd name="T54" fmla="*/ 232 w 257"/>
                <a:gd name="T55" fmla="*/ 51 h 141"/>
                <a:gd name="T56" fmla="*/ 200 w 257"/>
                <a:gd name="T57" fmla="*/ 86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7" h="141">
                  <a:moveTo>
                    <a:pt x="254" y="43"/>
                  </a:moveTo>
                  <a:cubicBezTo>
                    <a:pt x="251" y="28"/>
                    <a:pt x="235" y="9"/>
                    <a:pt x="210" y="19"/>
                  </a:cubicBezTo>
                  <a:cubicBezTo>
                    <a:pt x="210" y="15"/>
                    <a:pt x="209" y="11"/>
                    <a:pt x="209" y="7"/>
                  </a:cubicBezTo>
                  <a:cubicBezTo>
                    <a:pt x="209" y="7"/>
                    <a:pt x="209" y="7"/>
                    <a:pt x="209" y="7"/>
                  </a:cubicBezTo>
                  <a:cubicBezTo>
                    <a:pt x="208" y="3"/>
                    <a:pt x="205" y="0"/>
                    <a:pt x="201" y="0"/>
                  </a:cubicBezTo>
                  <a:cubicBezTo>
                    <a:pt x="13" y="0"/>
                    <a:pt x="13" y="0"/>
                    <a:pt x="13" y="0"/>
                  </a:cubicBezTo>
                  <a:cubicBezTo>
                    <a:pt x="9" y="0"/>
                    <a:pt x="5" y="3"/>
                    <a:pt x="5" y="7"/>
                  </a:cubicBezTo>
                  <a:cubicBezTo>
                    <a:pt x="5" y="7"/>
                    <a:pt x="5" y="7"/>
                    <a:pt x="5" y="7"/>
                  </a:cubicBezTo>
                  <a:cubicBezTo>
                    <a:pt x="0" y="73"/>
                    <a:pt x="23" y="127"/>
                    <a:pt x="34" y="136"/>
                  </a:cubicBezTo>
                  <a:cubicBezTo>
                    <a:pt x="37" y="138"/>
                    <a:pt x="41" y="141"/>
                    <a:pt x="44" y="141"/>
                  </a:cubicBezTo>
                  <a:cubicBezTo>
                    <a:pt x="170" y="141"/>
                    <a:pt x="170" y="141"/>
                    <a:pt x="170" y="141"/>
                  </a:cubicBezTo>
                  <a:cubicBezTo>
                    <a:pt x="173" y="141"/>
                    <a:pt x="177" y="138"/>
                    <a:pt x="180" y="136"/>
                  </a:cubicBezTo>
                  <a:cubicBezTo>
                    <a:pt x="183" y="134"/>
                    <a:pt x="186" y="125"/>
                    <a:pt x="189" y="117"/>
                  </a:cubicBezTo>
                  <a:cubicBezTo>
                    <a:pt x="189" y="117"/>
                    <a:pt x="190" y="117"/>
                    <a:pt x="190" y="117"/>
                  </a:cubicBezTo>
                  <a:cubicBezTo>
                    <a:pt x="196" y="119"/>
                    <a:pt x="203" y="115"/>
                    <a:pt x="204" y="109"/>
                  </a:cubicBezTo>
                  <a:cubicBezTo>
                    <a:pt x="205" y="104"/>
                    <a:pt x="204" y="103"/>
                    <a:pt x="206" y="100"/>
                  </a:cubicBezTo>
                  <a:cubicBezTo>
                    <a:pt x="248" y="75"/>
                    <a:pt x="257" y="64"/>
                    <a:pt x="254" y="43"/>
                  </a:cubicBezTo>
                  <a:close/>
                  <a:moveTo>
                    <a:pt x="49" y="128"/>
                  </a:moveTo>
                  <a:cubicBezTo>
                    <a:pt x="49" y="128"/>
                    <a:pt x="48" y="128"/>
                    <a:pt x="47" y="127"/>
                  </a:cubicBezTo>
                  <a:cubicBezTo>
                    <a:pt x="41" y="122"/>
                    <a:pt x="17" y="72"/>
                    <a:pt x="19" y="15"/>
                  </a:cubicBezTo>
                  <a:cubicBezTo>
                    <a:pt x="55" y="15"/>
                    <a:pt x="55" y="15"/>
                    <a:pt x="55" y="15"/>
                  </a:cubicBezTo>
                  <a:cubicBezTo>
                    <a:pt x="53" y="72"/>
                    <a:pt x="66" y="122"/>
                    <a:pt x="69" y="127"/>
                  </a:cubicBezTo>
                  <a:cubicBezTo>
                    <a:pt x="70" y="128"/>
                    <a:pt x="70" y="128"/>
                    <a:pt x="71" y="128"/>
                  </a:cubicBezTo>
                  <a:lnTo>
                    <a:pt x="49" y="128"/>
                  </a:lnTo>
                  <a:close/>
                  <a:moveTo>
                    <a:pt x="200" y="86"/>
                  </a:moveTo>
                  <a:cubicBezTo>
                    <a:pt x="204" y="75"/>
                    <a:pt x="208" y="55"/>
                    <a:pt x="209" y="43"/>
                  </a:cubicBezTo>
                  <a:cubicBezTo>
                    <a:pt x="213" y="39"/>
                    <a:pt x="218" y="39"/>
                    <a:pt x="220" y="40"/>
                  </a:cubicBezTo>
                  <a:cubicBezTo>
                    <a:pt x="225" y="40"/>
                    <a:pt x="231" y="44"/>
                    <a:pt x="232" y="51"/>
                  </a:cubicBezTo>
                  <a:cubicBezTo>
                    <a:pt x="234" y="60"/>
                    <a:pt x="221" y="74"/>
                    <a:pt x="200"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85" name="Group 584"/>
          <p:cNvGrpSpPr/>
          <p:nvPr userDrawn="1"/>
        </p:nvGrpSpPr>
        <p:grpSpPr>
          <a:xfrm>
            <a:off x="7494789" y="7338017"/>
            <a:ext cx="477966" cy="323583"/>
            <a:chOff x="4513263" y="5789613"/>
            <a:chExt cx="973138" cy="658813"/>
          </a:xfrm>
          <a:solidFill>
            <a:schemeClr val="accent5"/>
          </a:solidFill>
        </p:grpSpPr>
        <p:sp>
          <p:nvSpPr>
            <p:cNvPr id="586" name="Rectangle 585"/>
            <p:cNvSpPr>
              <a:spLocks noChangeArrowheads="1"/>
            </p:cNvSpPr>
            <p:nvPr/>
          </p:nvSpPr>
          <p:spPr bwMode="auto">
            <a:xfrm>
              <a:off x="4975225" y="6000750"/>
              <a:ext cx="1588"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7" name="Freeform 586"/>
            <p:cNvSpPr>
              <a:spLocks noEditPoints="1"/>
            </p:cNvSpPr>
            <p:nvPr/>
          </p:nvSpPr>
          <p:spPr bwMode="auto">
            <a:xfrm>
              <a:off x="4513263" y="5789613"/>
              <a:ext cx="973138" cy="658813"/>
            </a:xfrm>
            <a:custGeom>
              <a:avLst/>
              <a:gdLst>
                <a:gd name="T0" fmla="*/ 237 w 350"/>
                <a:gd name="T1" fmla="*/ 55 h 237"/>
                <a:gd name="T2" fmla="*/ 237 w 350"/>
                <a:gd name="T3" fmla="*/ 64 h 237"/>
                <a:gd name="T4" fmla="*/ 94 w 350"/>
                <a:gd name="T5" fmla="*/ 64 h 237"/>
                <a:gd name="T6" fmla="*/ 94 w 350"/>
                <a:gd name="T7" fmla="*/ 55 h 237"/>
                <a:gd name="T8" fmla="*/ 94 w 350"/>
                <a:gd name="T9" fmla="*/ 55 h 237"/>
                <a:gd name="T10" fmla="*/ 135 w 350"/>
                <a:gd name="T11" fmla="*/ 37 h 237"/>
                <a:gd name="T12" fmla="*/ 152 w 350"/>
                <a:gd name="T13" fmla="*/ 23 h 237"/>
                <a:gd name="T14" fmla="*/ 150 w 350"/>
                <a:gd name="T15" fmla="*/ 15 h 237"/>
                <a:gd name="T16" fmla="*/ 166 w 350"/>
                <a:gd name="T17" fmla="*/ 0 h 237"/>
                <a:gd name="T18" fmla="*/ 181 w 350"/>
                <a:gd name="T19" fmla="*/ 15 h 237"/>
                <a:gd name="T20" fmla="*/ 179 w 350"/>
                <a:gd name="T21" fmla="*/ 23 h 237"/>
                <a:gd name="T22" fmla="*/ 196 w 350"/>
                <a:gd name="T23" fmla="*/ 37 h 237"/>
                <a:gd name="T24" fmla="*/ 237 w 350"/>
                <a:gd name="T25" fmla="*/ 55 h 237"/>
                <a:gd name="T26" fmla="*/ 343 w 350"/>
                <a:gd name="T27" fmla="*/ 139 h 237"/>
                <a:gd name="T28" fmla="*/ 342 w 350"/>
                <a:gd name="T29" fmla="*/ 140 h 237"/>
                <a:gd name="T30" fmla="*/ 274 w 350"/>
                <a:gd name="T31" fmla="*/ 197 h 237"/>
                <a:gd name="T32" fmla="*/ 264 w 350"/>
                <a:gd name="T33" fmla="*/ 197 h 237"/>
                <a:gd name="T34" fmla="*/ 232 w 350"/>
                <a:gd name="T35" fmla="*/ 225 h 237"/>
                <a:gd name="T36" fmla="*/ 232 w 350"/>
                <a:gd name="T37" fmla="*/ 225 h 237"/>
                <a:gd name="T38" fmla="*/ 244 w 350"/>
                <a:gd name="T39" fmla="*/ 237 h 237"/>
                <a:gd name="T40" fmla="*/ 88 w 350"/>
                <a:gd name="T41" fmla="*/ 237 h 237"/>
                <a:gd name="T42" fmla="*/ 99 w 350"/>
                <a:gd name="T43" fmla="*/ 225 h 237"/>
                <a:gd name="T44" fmla="*/ 99 w 350"/>
                <a:gd name="T45" fmla="*/ 225 h 237"/>
                <a:gd name="T46" fmla="*/ 59 w 350"/>
                <a:gd name="T47" fmla="*/ 182 h 237"/>
                <a:gd name="T48" fmla="*/ 20 w 350"/>
                <a:gd name="T49" fmla="*/ 110 h 237"/>
                <a:gd name="T50" fmla="*/ 2 w 350"/>
                <a:gd name="T51" fmla="*/ 58 h 237"/>
                <a:gd name="T52" fmla="*/ 26 w 350"/>
                <a:gd name="T53" fmla="*/ 51 h 237"/>
                <a:gd name="T54" fmla="*/ 54 w 350"/>
                <a:gd name="T55" fmla="*/ 97 h 237"/>
                <a:gd name="T56" fmla="*/ 58 w 350"/>
                <a:gd name="T57" fmla="*/ 106 h 237"/>
                <a:gd name="T58" fmla="*/ 94 w 350"/>
                <a:gd name="T59" fmla="*/ 75 h 237"/>
                <a:gd name="T60" fmla="*/ 237 w 350"/>
                <a:gd name="T61" fmla="*/ 75 h 237"/>
                <a:gd name="T62" fmla="*/ 253 w 350"/>
                <a:gd name="T63" fmla="*/ 83 h 237"/>
                <a:gd name="T64" fmla="*/ 257 w 350"/>
                <a:gd name="T65" fmla="*/ 87 h 237"/>
                <a:gd name="T66" fmla="*/ 307 w 350"/>
                <a:gd name="T67" fmla="*/ 65 h 237"/>
                <a:gd name="T68" fmla="*/ 312 w 350"/>
                <a:gd name="T69" fmla="*/ 66 h 237"/>
                <a:gd name="T70" fmla="*/ 340 w 350"/>
                <a:gd name="T71" fmla="*/ 87 h 237"/>
                <a:gd name="T72" fmla="*/ 343 w 350"/>
                <a:gd name="T73" fmla="*/ 139 h 237"/>
                <a:gd name="T74" fmla="*/ 120 w 350"/>
                <a:gd name="T75" fmla="*/ 212 h 237"/>
                <a:gd name="T76" fmla="*/ 91 w 350"/>
                <a:gd name="T77" fmla="*/ 136 h 237"/>
                <a:gd name="T78" fmla="*/ 115 w 350"/>
                <a:gd name="T79" fmla="*/ 88 h 237"/>
                <a:gd name="T80" fmla="*/ 97 w 350"/>
                <a:gd name="T81" fmla="*/ 88 h 237"/>
                <a:gd name="T82" fmla="*/ 63 w 350"/>
                <a:gd name="T83" fmla="*/ 136 h 237"/>
                <a:gd name="T84" fmla="*/ 102 w 350"/>
                <a:gd name="T85" fmla="*/ 212 h 237"/>
                <a:gd name="T86" fmla="*/ 120 w 350"/>
                <a:gd name="T87" fmla="*/ 212 h 237"/>
                <a:gd name="T88" fmla="*/ 306 w 350"/>
                <a:gd name="T89" fmla="*/ 88 h 237"/>
                <a:gd name="T90" fmla="*/ 272 w 350"/>
                <a:gd name="T91" fmla="*/ 108 h 237"/>
                <a:gd name="T92" fmla="*/ 268 w 350"/>
                <a:gd name="T93" fmla="*/ 175 h 237"/>
                <a:gd name="T94" fmla="*/ 321 w 350"/>
                <a:gd name="T95" fmla="*/ 133 h 237"/>
                <a:gd name="T96" fmla="*/ 306 w 350"/>
                <a:gd name="T97" fmla="*/ 88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50" h="237">
                  <a:moveTo>
                    <a:pt x="237" y="55"/>
                  </a:moveTo>
                  <a:cubicBezTo>
                    <a:pt x="237" y="64"/>
                    <a:pt x="237" y="64"/>
                    <a:pt x="237" y="64"/>
                  </a:cubicBezTo>
                  <a:cubicBezTo>
                    <a:pt x="94" y="64"/>
                    <a:pt x="94" y="64"/>
                    <a:pt x="94" y="64"/>
                  </a:cubicBezTo>
                  <a:cubicBezTo>
                    <a:pt x="94" y="55"/>
                    <a:pt x="94" y="55"/>
                    <a:pt x="94" y="55"/>
                  </a:cubicBezTo>
                  <a:cubicBezTo>
                    <a:pt x="94" y="55"/>
                    <a:pt x="94" y="55"/>
                    <a:pt x="94" y="55"/>
                  </a:cubicBezTo>
                  <a:cubicBezTo>
                    <a:pt x="95" y="40"/>
                    <a:pt x="122" y="43"/>
                    <a:pt x="135" y="37"/>
                  </a:cubicBezTo>
                  <a:cubicBezTo>
                    <a:pt x="148" y="31"/>
                    <a:pt x="152" y="23"/>
                    <a:pt x="152" y="23"/>
                  </a:cubicBezTo>
                  <a:cubicBezTo>
                    <a:pt x="151" y="20"/>
                    <a:pt x="150" y="18"/>
                    <a:pt x="150" y="15"/>
                  </a:cubicBezTo>
                  <a:cubicBezTo>
                    <a:pt x="150" y="7"/>
                    <a:pt x="157" y="0"/>
                    <a:pt x="166" y="0"/>
                  </a:cubicBezTo>
                  <a:cubicBezTo>
                    <a:pt x="174" y="0"/>
                    <a:pt x="181" y="7"/>
                    <a:pt x="181" y="15"/>
                  </a:cubicBezTo>
                  <a:cubicBezTo>
                    <a:pt x="181" y="18"/>
                    <a:pt x="181" y="21"/>
                    <a:pt x="179" y="23"/>
                  </a:cubicBezTo>
                  <a:cubicBezTo>
                    <a:pt x="180" y="25"/>
                    <a:pt x="185" y="32"/>
                    <a:pt x="196" y="37"/>
                  </a:cubicBezTo>
                  <a:cubicBezTo>
                    <a:pt x="210" y="43"/>
                    <a:pt x="237" y="40"/>
                    <a:pt x="237" y="55"/>
                  </a:cubicBezTo>
                  <a:close/>
                  <a:moveTo>
                    <a:pt x="343" y="139"/>
                  </a:moveTo>
                  <a:cubicBezTo>
                    <a:pt x="343" y="140"/>
                    <a:pt x="342" y="140"/>
                    <a:pt x="342" y="140"/>
                  </a:cubicBezTo>
                  <a:cubicBezTo>
                    <a:pt x="328" y="182"/>
                    <a:pt x="289" y="193"/>
                    <a:pt x="274" y="197"/>
                  </a:cubicBezTo>
                  <a:cubicBezTo>
                    <a:pt x="271" y="198"/>
                    <a:pt x="267" y="198"/>
                    <a:pt x="264" y="197"/>
                  </a:cubicBezTo>
                  <a:cubicBezTo>
                    <a:pt x="256" y="209"/>
                    <a:pt x="245" y="219"/>
                    <a:pt x="232" y="225"/>
                  </a:cubicBezTo>
                  <a:cubicBezTo>
                    <a:pt x="232" y="225"/>
                    <a:pt x="232" y="225"/>
                    <a:pt x="232" y="225"/>
                  </a:cubicBezTo>
                  <a:cubicBezTo>
                    <a:pt x="239" y="225"/>
                    <a:pt x="244" y="230"/>
                    <a:pt x="244" y="237"/>
                  </a:cubicBezTo>
                  <a:cubicBezTo>
                    <a:pt x="88" y="237"/>
                    <a:pt x="88" y="237"/>
                    <a:pt x="88" y="237"/>
                  </a:cubicBezTo>
                  <a:cubicBezTo>
                    <a:pt x="88" y="230"/>
                    <a:pt x="93" y="225"/>
                    <a:pt x="99" y="225"/>
                  </a:cubicBezTo>
                  <a:cubicBezTo>
                    <a:pt x="99" y="225"/>
                    <a:pt x="99" y="225"/>
                    <a:pt x="99" y="225"/>
                  </a:cubicBezTo>
                  <a:cubicBezTo>
                    <a:pt x="81" y="216"/>
                    <a:pt x="67" y="200"/>
                    <a:pt x="59" y="182"/>
                  </a:cubicBezTo>
                  <a:cubicBezTo>
                    <a:pt x="46" y="179"/>
                    <a:pt x="17" y="159"/>
                    <a:pt x="20" y="110"/>
                  </a:cubicBezTo>
                  <a:cubicBezTo>
                    <a:pt x="22" y="63"/>
                    <a:pt x="9" y="72"/>
                    <a:pt x="2" y="58"/>
                  </a:cubicBezTo>
                  <a:cubicBezTo>
                    <a:pt x="0" y="54"/>
                    <a:pt x="11" y="48"/>
                    <a:pt x="26" y="51"/>
                  </a:cubicBezTo>
                  <a:cubicBezTo>
                    <a:pt x="38" y="53"/>
                    <a:pt x="45" y="52"/>
                    <a:pt x="54" y="97"/>
                  </a:cubicBezTo>
                  <a:cubicBezTo>
                    <a:pt x="54" y="101"/>
                    <a:pt x="56" y="104"/>
                    <a:pt x="58" y="106"/>
                  </a:cubicBezTo>
                  <a:cubicBezTo>
                    <a:pt x="65" y="92"/>
                    <a:pt x="77" y="82"/>
                    <a:pt x="94" y="75"/>
                  </a:cubicBezTo>
                  <a:cubicBezTo>
                    <a:pt x="237" y="75"/>
                    <a:pt x="237" y="75"/>
                    <a:pt x="237" y="75"/>
                  </a:cubicBezTo>
                  <a:cubicBezTo>
                    <a:pt x="243" y="77"/>
                    <a:pt x="248" y="80"/>
                    <a:pt x="253" y="83"/>
                  </a:cubicBezTo>
                  <a:cubicBezTo>
                    <a:pt x="254" y="84"/>
                    <a:pt x="256" y="86"/>
                    <a:pt x="257" y="87"/>
                  </a:cubicBezTo>
                  <a:cubicBezTo>
                    <a:pt x="269" y="69"/>
                    <a:pt x="286" y="61"/>
                    <a:pt x="307" y="65"/>
                  </a:cubicBezTo>
                  <a:cubicBezTo>
                    <a:pt x="309" y="65"/>
                    <a:pt x="311" y="65"/>
                    <a:pt x="312" y="66"/>
                  </a:cubicBezTo>
                  <a:cubicBezTo>
                    <a:pt x="324" y="69"/>
                    <a:pt x="334" y="76"/>
                    <a:pt x="340" y="87"/>
                  </a:cubicBezTo>
                  <a:cubicBezTo>
                    <a:pt x="345" y="97"/>
                    <a:pt x="350" y="114"/>
                    <a:pt x="343" y="139"/>
                  </a:cubicBezTo>
                  <a:close/>
                  <a:moveTo>
                    <a:pt x="120" y="212"/>
                  </a:moveTo>
                  <a:cubicBezTo>
                    <a:pt x="102" y="198"/>
                    <a:pt x="90" y="167"/>
                    <a:pt x="91" y="136"/>
                  </a:cubicBezTo>
                  <a:cubicBezTo>
                    <a:pt x="92" y="123"/>
                    <a:pt x="96" y="99"/>
                    <a:pt x="115" y="88"/>
                  </a:cubicBezTo>
                  <a:cubicBezTo>
                    <a:pt x="97" y="88"/>
                    <a:pt x="97" y="88"/>
                    <a:pt x="97" y="88"/>
                  </a:cubicBezTo>
                  <a:cubicBezTo>
                    <a:pt x="69" y="99"/>
                    <a:pt x="64" y="123"/>
                    <a:pt x="63" y="136"/>
                  </a:cubicBezTo>
                  <a:cubicBezTo>
                    <a:pt x="61" y="167"/>
                    <a:pt x="77" y="198"/>
                    <a:pt x="102" y="212"/>
                  </a:cubicBezTo>
                  <a:lnTo>
                    <a:pt x="120" y="212"/>
                  </a:lnTo>
                  <a:close/>
                  <a:moveTo>
                    <a:pt x="306" y="88"/>
                  </a:moveTo>
                  <a:cubicBezTo>
                    <a:pt x="303" y="87"/>
                    <a:pt x="283" y="81"/>
                    <a:pt x="272" y="108"/>
                  </a:cubicBezTo>
                  <a:cubicBezTo>
                    <a:pt x="281" y="129"/>
                    <a:pt x="278" y="153"/>
                    <a:pt x="268" y="175"/>
                  </a:cubicBezTo>
                  <a:cubicBezTo>
                    <a:pt x="282" y="171"/>
                    <a:pt x="310" y="162"/>
                    <a:pt x="321" y="133"/>
                  </a:cubicBezTo>
                  <a:cubicBezTo>
                    <a:pt x="329" y="105"/>
                    <a:pt x="319" y="91"/>
                    <a:pt x="306"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91" name="Group 590"/>
          <p:cNvGrpSpPr/>
          <p:nvPr userDrawn="1"/>
        </p:nvGrpSpPr>
        <p:grpSpPr>
          <a:xfrm>
            <a:off x="7504306" y="6084141"/>
            <a:ext cx="458932" cy="407744"/>
            <a:chOff x="1733550" y="2919413"/>
            <a:chExt cx="825500" cy="733425"/>
          </a:xfrm>
          <a:solidFill>
            <a:schemeClr val="accent5"/>
          </a:solidFill>
        </p:grpSpPr>
        <p:sp>
          <p:nvSpPr>
            <p:cNvPr id="592" name="Freeform 18"/>
            <p:cNvSpPr>
              <a:spLocks/>
            </p:cNvSpPr>
            <p:nvPr/>
          </p:nvSpPr>
          <p:spPr bwMode="auto">
            <a:xfrm>
              <a:off x="1733550" y="2927350"/>
              <a:ext cx="725488" cy="725488"/>
            </a:xfrm>
            <a:custGeom>
              <a:avLst/>
              <a:gdLst>
                <a:gd name="T0" fmla="*/ 248 w 261"/>
                <a:gd name="T1" fmla="*/ 131 h 261"/>
                <a:gd name="T2" fmla="*/ 131 w 261"/>
                <a:gd name="T3" fmla="*/ 248 h 261"/>
                <a:gd name="T4" fmla="*/ 14 w 261"/>
                <a:gd name="T5" fmla="*/ 131 h 261"/>
                <a:gd name="T6" fmla="*/ 131 w 261"/>
                <a:gd name="T7" fmla="*/ 14 h 261"/>
                <a:gd name="T8" fmla="*/ 189 w 261"/>
                <a:gd name="T9" fmla="*/ 30 h 261"/>
                <a:gd name="T10" fmla="*/ 196 w 261"/>
                <a:gd name="T11" fmla="*/ 18 h 261"/>
                <a:gd name="T12" fmla="*/ 131 w 261"/>
                <a:gd name="T13" fmla="*/ 0 h 261"/>
                <a:gd name="T14" fmla="*/ 0 w 261"/>
                <a:gd name="T15" fmla="*/ 131 h 261"/>
                <a:gd name="T16" fmla="*/ 131 w 261"/>
                <a:gd name="T17" fmla="*/ 261 h 261"/>
                <a:gd name="T18" fmla="*/ 261 w 261"/>
                <a:gd name="T19" fmla="*/ 131 h 261"/>
                <a:gd name="T20" fmla="*/ 248 w 261"/>
                <a:gd name="T21" fmla="*/ 13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1" h="261">
                  <a:moveTo>
                    <a:pt x="248" y="131"/>
                  </a:moveTo>
                  <a:cubicBezTo>
                    <a:pt x="248" y="195"/>
                    <a:pt x="195" y="248"/>
                    <a:pt x="131" y="248"/>
                  </a:cubicBezTo>
                  <a:cubicBezTo>
                    <a:pt x="67" y="248"/>
                    <a:pt x="14" y="195"/>
                    <a:pt x="14" y="131"/>
                  </a:cubicBezTo>
                  <a:cubicBezTo>
                    <a:pt x="14" y="66"/>
                    <a:pt x="67" y="14"/>
                    <a:pt x="131" y="14"/>
                  </a:cubicBezTo>
                  <a:cubicBezTo>
                    <a:pt x="152" y="14"/>
                    <a:pt x="172" y="20"/>
                    <a:pt x="189" y="30"/>
                  </a:cubicBezTo>
                  <a:cubicBezTo>
                    <a:pt x="196" y="18"/>
                    <a:pt x="196" y="18"/>
                    <a:pt x="196" y="18"/>
                  </a:cubicBezTo>
                  <a:cubicBezTo>
                    <a:pt x="177" y="7"/>
                    <a:pt x="155" y="0"/>
                    <a:pt x="131" y="0"/>
                  </a:cubicBezTo>
                  <a:cubicBezTo>
                    <a:pt x="59" y="0"/>
                    <a:pt x="0" y="59"/>
                    <a:pt x="0" y="131"/>
                  </a:cubicBezTo>
                  <a:cubicBezTo>
                    <a:pt x="0" y="203"/>
                    <a:pt x="59" y="261"/>
                    <a:pt x="131" y="261"/>
                  </a:cubicBezTo>
                  <a:cubicBezTo>
                    <a:pt x="203" y="261"/>
                    <a:pt x="261" y="203"/>
                    <a:pt x="261" y="131"/>
                  </a:cubicBezTo>
                  <a:lnTo>
                    <a:pt x="248"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3" name="Freeform 19"/>
            <p:cNvSpPr>
              <a:spLocks/>
            </p:cNvSpPr>
            <p:nvPr/>
          </p:nvSpPr>
          <p:spPr bwMode="auto">
            <a:xfrm>
              <a:off x="2359025" y="2919413"/>
              <a:ext cx="200025" cy="314325"/>
            </a:xfrm>
            <a:custGeom>
              <a:avLst/>
              <a:gdLst>
                <a:gd name="T0" fmla="*/ 58 w 72"/>
                <a:gd name="T1" fmla="*/ 113 h 113"/>
                <a:gd name="T2" fmla="*/ 72 w 72"/>
                <a:gd name="T3" fmla="*/ 113 h 113"/>
                <a:gd name="T4" fmla="*/ 7 w 72"/>
                <a:gd name="T5" fmla="*/ 0 h 113"/>
                <a:gd name="T6" fmla="*/ 0 w 72"/>
                <a:gd name="T7" fmla="*/ 12 h 113"/>
                <a:gd name="T8" fmla="*/ 58 w 72"/>
                <a:gd name="T9" fmla="*/ 113 h 113"/>
              </a:gdLst>
              <a:ahLst/>
              <a:cxnLst>
                <a:cxn ang="0">
                  <a:pos x="T0" y="T1"/>
                </a:cxn>
                <a:cxn ang="0">
                  <a:pos x="T2" y="T3"/>
                </a:cxn>
                <a:cxn ang="0">
                  <a:pos x="T4" y="T5"/>
                </a:cxn>
                <a:cxn ang="0">
                  <a:pos x="T6" y="T7"/>
                </a:cxn>
                <a:cxn ang="0">
                  <a:pos x="T8" y="T9"/>
                </a:cxn>
              </a:cxnLst>
              <a:rect l="0" t="0" r="r" b="b"/>
              <a:pathLst>
                <a:path w="72" h="113">
                  <a:moveTo>
                    <a:pt x="58" y="113"/>
                  </a:moveTo>
                  <a:cubicBezTo>
                    <a:pt x="72" y="113"/>
                    <a:pt x="72" y="113"/>
                    <a:pt x="72" y="113"/>
                  </a:cubicBezTo>
                  <a:cubicBezTo>
                    <a:pt x="72" y="65"/>
                    <a:pt x="46" y="23"/>
                    <a:pt x="7" y="0"/>
                  </a:cubicBezTo>
                  <a:cubicBezTo>
                    <a:pt x="0" y="12"/>
                    <a:pt x="0" y="12"/>
                    <a:pt x="0" y="12"/>
                  </a:cubicBezTo>
                  <a:cubicBezTo>
                    <a:pt x="35" y="32"/>
                    <a:pt x="58" y="70"/>
                    <a:pt x="58"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4" name="Freeform 20"/>
            <p:cNvSpPr>
              <a:spLocks noEditPoints="1"/>
            </p:cNvSpPr>
            <p:nvPr/>
          </p:nvSpPr>
          <p:spPr bwMode="auto">
            <a:xfrm>
              <a:off x="2195513" y="2986088"/>
              <a:ext cx="287338" cy="247650"/>
            </a:xfrm>
            <a:custGeom>
              <a:avLst/>
              <a:gdLst>
                <a:gd name="T0" fmla="*/ 52 w 104"/>
                <a:gd name="T1" fmla="*/ 0 h 89"/>
                <a:gd name="T2" fmla="*/ 0 w 104"/>
                <a:gd name="T3" fmla="*/ 89 h 89"/>
                <a:gd name="T4" fmla="*/ 104 w 104"/>
                <a:gd name="T5" fmla="*/ 89 h 89"/>
                <a:gd name="T6" fmla="*/ 52 w 104"/>
                <a:gd name="T7" fmla="*/ 0 h 89"/>
                <a:gd name="T8" fmla="*/ 38 w 104"/>
                <a:gd name="T9" fmla="*/ 72 h 89"/>
                <a:gd name="T10" fmla="*/ 26 w 104"/>
                <a:gd name="T11" fmla="*/ 69 h 89"/>
                <a:gd name="T12" fmla="*/ 29 w 104"/>
                <a:gd name="T13" fmla="*/ 56 h 89"/>
                <a:gd name="T14" fmla="*/ 41 w 104"/>
                <a:gd name="T15" fmla="*/ 60 h 89"/>
                <a:gd name="T16" fmla="*/ 38 w 104"/>
                <a:gd name="T17" fmla="*/ 72 h 89"/>
                <a:gd name="T18" fmla="*/ 80 w 104"/>
                <a:gd name="T19" fmla="*/ 75 h 89"/>
                <a:gd name="T20" fmla="*/ 64 w 104"/>
                <a:gd name="T21" fmla="*/ 70 h 89"/>
                <a:gd name="T22" fmla="*/ 68 w 104"/>
                <a:gd name="T23" fmla="*/ 54 h 89"/>
                <a:gd name="T24" fmla="*/ 84 w 104"/>
                <a:gd name="T25" fmla="*/ 59 h 89"/>
                <a:gd name="T26" fmla="*/ 80 w 104"/>
                <a:gd name="T27" fmla="*/ 7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4" h="89">
                  <a:moveTo>
                    <a:pt x="52" y="0"/>
                  </a:moveTo>
                  <a:cubicBezTo>
                    <a:pt x="0" y="89"/>
                    <a:pt x="0" y="89"/>
                    <a:pt x="0" y="89"/>
                  </a:cubicBezTo>
                  <a:cubicBezTo>
                    <a:pt x="104" y="89"/>
                    <a:pt x="104" y="89"/>
                    <a:pt x="104" y="89"/>
                  </a:cubicBezTo>
                  <a:cubicBezTo>
                    <a:pt x="104" y="51"/>
                    <a:pt x="83" y="18"/>
                    <a:pt x="52" y="0"/>
                  </a:cubicBezTo>
                  <a:close/>
                  <a:moveTo>
                    <a:pt x="38" y="72"/>
                  </a:moveTo>
                  <a:cubicBezTo>
                    <a:pt x="34" y="74"/>
                    <a:pt x="28" y="73"/>
                    <a:pt x="26" y="69"/>
                  </a:cubicBezTo>
                  <a:cubicBezTo>
                    <a:pt x="23" y="64"/>
                    <a:pt x="25" y="59"/>
                    <a:pt x="29" y="56"/>
                  </a:cubicBezTo>
                  <a:cubicBezTo>
                    <a:pt x="33" y="54"/>
                    <a:pt x="39" y="55"/>
                    <a:pt x="41" y="60"/>
                  </a:cubicBezTo>
                  <a:cubicBezTo>
                    <a:pt x="43" y="64"/>
                    <a:pt x="42" y="69"/>
                    <a:pt x="38" y="72"/>
                  </a:cubicBezTo>
                  <a:close/>
                  <a:moveTo>
                    <a:pt x="80" y="75"/>
                  </a:moveTo>
                  <a:cubicBezTo>
                    <a:pt x="74" y="78"/>
                    <a:pt x="67" y="76"/>
                    <a:pt x="64" y="70"/>
                  </a:cubicBezTo>
                  <a:cubicBezTo>
                    <a:pt x="60" y="65"/>
                    <a:pt x="62" y="58"/>
                    <a:pt x="68" y="54"/>
                  </a:cubicBezTo>
                  <a:cubicBezTo>
                    <a:pt x="73" y="51"/>
                    <a:pt x="81" y="53"/>
                    <a:pt x="84" y="59"/>
                  </a:cubicBezTo>
                  <a:cubicBezTo>
                    <a:pt x="87" y="64"/>
                    <a:pt x="85" y="71"/>
                    <a:pt x="80"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5" name="Freeform 21"/>
            <p:cNvSpPr>
              <a:spLocks noEditPoints="1"/>
            </p:cNvSpPr>
            <p:nvPr/>
          </p:nvSpPr>
          <p:spPr bwMode="auto">
            <a:xfrm>
              <a:off x="1811338" y="3005138"/>
              <a:ext cx="571500" cy="571500"/>
            </a:xfrm>
            <a:custGeom>
              <a:avLst/>
              <a:gdLst>
                <a:gd name="T0" fmla="*/ 103 w 206"/>
                <a:gd name="T1" fmla="*/ 103 h 206"/>
                <a:gd name="T2" fmla="*/ 154 w 206"/>
                <a:gd name="T3" fmla="*/ 13 h 206"/>
                <a:gd name="T4" fmla="*/ 103 w 206"/>
                <a:gd name="T5" fmla="*/ 0 h 206"/>
                <a:gd name="T6" fmla="*/ 0 w 206"/>
                <a:gd name="T7" fmla="*/ 103 h 206"/>
                <a:gd name="T8" fmla="*/ 103 w 206"/>
                <a:gd name="T9" fmla="*/ 206 h 206"/>
                <a:gd name="T10" fmla="*/ 206 w 206"/>
                <a:gd name="T11" fmla="*/ 103 h 206"/>
                <a:gd name="T12" fmla="*/ 103 w 206"/>
                <a:gd name="T13" fmla="*/ 103 h 206"/>
                <a:gd name="T14" fmla="*/ 95 w 206"/>
                <a:gd name="T15" fmla="*/ 28 h 206"/>
                <a:gd name="T16" fmla="*/ 109 w 206"/>
                <a:gd name="T17" fmla="*/ 32 h 206"/>
                <a:gd name="T18" fmla="*/ 105 w 206"/>
                <a:gd name="T19" fmla="*/ 46 h 206"/>
                <a:gd name="T20" fmla="*/ 91 w 206"/>
                <a:gd name="T21" fmla="*/ 42 h 206"/>
                <a:gd name="T22" fmla="*/ 95 w 206"/>
                <a:gd name="T23" fmla="*/ 28 h 206"/>
                <a:gd name="T24" fmla="*/ 102 w 206"/>
                <a:gd name="T25" fmla="*/ 187 h 206"/>
                <a:gd name="T26" fmla="*/ 86 w 206"/>
                <a:gd name="T27" fmla="*/ 183 h 206"/>
                <a:gd name="T28" fmla="*/ 91 w 206"/>
                <a:gd name="T29" fmla="*/ 167 h 206"/>
                <a:gd name="T30" fmla="*/ 107 w 206"/>
                <a:gd name="T31" fmla="*/ 172 h 206"/>
                <a:gd name="T32" fmla="*/ 102 w 206"/>
                <a:gd name="T33" fmla="*/ 187 h 206"/>
                <a:gd name="T34" fmla="*/ 51 w 206"/>
                <a:gd name="T35" fmla="*/ 112 h 206"/>
                <a:gd name="T36" fmla="*/ 33 w 206"/>
                <a:gd name="T37" fmla="*/ 107 h 206"/>
                <a:gd name="T38" fmla="*/ 38 w 206"/>
                <a:gd name="T39" fmla="*/ 89 h 206"/>
                <a:gd name="T40" fmla="*/ 56 w 206"/>
                <a:gd name="T41" fmla="*/ 94 h 206"/>
                <a:gd name="T42" fmla="*/ 51 w 206"/>
                <a:gd name="T43" fmla="*/ 112 h 206"/>
                <a:gd name="T44" fmla="*/ 52 w 206"/>
                <a:gd name="T45" fmla="*/ 64 h 206"/>
                <a:gd name="T46" fmla="*/ 39 w 206"/>
                <a:gd name="T47" fmla="*/ 60 h 206"/>
                <a:gd name="T48" fmla="*/ 43 w 206"/>
                <a:gd name="T49" fmla="*/ 48 h 206"/>
                <a:gd name="T50" fmla="*/ 55 w 206"/>
                <a:gd name="T51" fmla="*/ 51 h 206"/>
                <a:gd name="T52" fmla="*/ 52 w 206"/>
                <a:gd name="T53" fmla="*/ 64 h 206"/>
                <a:gd name="T54" fmla="*/ 91 w 206"/>
                <a:gd name="T55" fmla="*/ 85 h 206"/>
                <a:gd name="T56" fmla="*/ 78 w 206"/>
                <a:gd name="T57" fmla="*/ 82 h 206"/>
                <a:gd name="T58" fmla="*/ 82 w 206"/>
                <a:gd name="T59" fmla="*/ 70 h 206"/>
                <a:gd name="T60" fmla="*/ 94 w 206"/>
                <a:gd name="T61" fmla="*/ 73 h 206"/>
                <a:gd name="T62" fmla="*/ 91 w 206"/>
                <a:gd name="T63" fmla="*/ 85 h 206"/>
                <a:gd name="T64" fmla="*/ 112 w 206"/>
                <a:gd name="T65" fmla="*/ 143 h 206"/>
                <a:gd name="T66" fmla="*/ 100 w 206"/>
                <a:gd name="T67" fmla="*/ 140 h 206"/>
                <a:gd name="T68" fmla="*/ 104 w 206"/>
                <a:gd name="T69" fmla="*/ 128 h 206"/>
                <a:gd name="T70" fmla="*/ 116 w 206"/>
                <a:gd name="T71" fmla="*/ 131 h 206"/>
                <a:gd name="T72" fmla="*/ 112 w 206"/>
                <a:gd name="T73" fmla="*/ 143 h 206"/>
                <a:gd name="T74" fmla="*/ 42 w 206"/>
                <a:gd name="T75" fmla="*/ 150 h 206"/>
                <a:gd name="T76" fmla="*/ 30 w 206"/>
                <a:gd name="T77" fmla="*/ 147 h 206"/>
                <a:gd name="T78" fmla="*/ 33 w 206"/>
                <a:gd name="T79" fmla="*/ 134 h 206"/>
                <a:gd name="T80" fmla="*/ 46 w 206"/>
                <a:gd name="T81" fmla="*/ 138 h 206"/>
                <a:gd name="T82" fmla="*/ 42 w 206"/>
                <a:gd name="T83" fmla="*/ 150 h 206"/>
                <a:gd name="T84" fmla="*/ 168 w 206"/>
                <a:gd name="T85" fmla="*/ 155 h 206"/>
                <a:gd name="T86" fmla="*/ 150 w 206"/>
                <a:gd name="T87" fmla="*/ 150 h 206"/>
                <a:gd name="T88" fmla="*/ 155 w 206"/>
                <a:gd name="T89" fmla="*/ 131 h 206"/>
                <a:gd name="T90" fmla="*/ 173 w 206"/>
                <a:gd name="T91" fmla="*/ 136 h 206"/>
                <a:gd name="T92" fmla="*/ 168 w 206"/>
                <a:gd name="T93" fmla="*/ 155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6" h="206">
                  <a:moveTo>
                    <a:pt x="103" y="103"/>
                  </a:moveTo>
                  <a:cubicBezTo>
                    <a:pt x="154" y="13"/>
                    <a:pt x="154" y="13"/>
                    <a:pt x="154" y="13"/>
                  </a:cubicBezTo>
                  <a:cubicBezTo>
                    <a:pt x="139" y="5"/>
                    <a:pt x="122" y="0"/>
                    <a:pt x="103" y="0"/>
                  </a:cubicBezTo>
                  <a:cubicBezTo>
                    <a:pt x="46" y="0"/>
                    <a:pt x="0" y="46"/>
                    <a:pt x="0" y="103"/>
                  </a:cubicBezTo>
                  <a:cubicBezTo>
                    <a:pt x="0" y="160"/>
                    <a:pt x="46" y="206"/>
                    <a:pt x="103" y="206"/>
                  </a:cubicBezTo>
                  <a:cubicBezTo>
                    <a:pt x="160" y="206"/>
                    <a:pt x="206" y="160"/>
                    <a:pt x="206" y="103"/>
                  </a:cubicBezTo>
                  <a:lnTo>
                    <a:pt x="103" y="103"/>
                  </a:lnTo>
                  <a:close/>
                  <a:moveTo>
                    <a:pt x="95" y="28"/>
                  </a:moveTo>
                  <a:cubicBezTo>
                    <a:pt x="100" y="25"/>
                    <a:pt x="106" y="27"/>
                    <a:pt x="109" y="32"/>
                  </a:cubicBezTo>
                  <a:cubicBezTo>
                    <a:pt x="112" y="37"/>
                    <a:pt x="110" y="43"/>
                    <a:pt x="105" y="46"/>
                  </a:cubicBezTo>
                  <a:cubicBezTo>
                    <a:pt x="101" y="49"/>
                    <a:pt x="94" y="47"/>
                    <a:pt x="91" y="42"/>
                  </a:cubicBezTo>
                  <a:cubicBezTo>
                    <a:pt x="89" y="37"/>
                    <a:pt x="90" y="31"/>
                    <a:pt x="95" y="28"/>
                  </a:cubicBezTo>
                  <a:close/>
                  <a:moveTo>
                    <a:pt x="102" y="187"/>
                  </a:moveTo>
                  <a:cubicBezTo>
                    <a:pt x="97" y="191"/>
                    <a:pt x="90" y="189"/>
                    <a:pt x="86" y="183"/>
                  </a:cubicBezTo>
                  <a:cubicBezTo>
                    <a:pt x="83" y="178"/>
                    <a:pt x="85" y="171"/>
                    <a:pt x="91" y="167"/>
                  </a:cubicBezTo>
                  <a:cubicBezTo>
                    <a:pt x="96" y="164"/>
                    <a:pt x="103" y="166"/>
                    <a:pt x="107" y="172"/>
                  </a:cubicBezTo>
                  <a:cubicBezTo>
                    <a:pt x="110" y="177"/>
                    <a:pt x="108" y="184"/>
                    <a:pt x="102" y="187"/>
                  </a:cubicBezTo>
                  <a:close/>
                  <a:moveTo>
                    <a:pt x="51" y="112"/>
                  </a:moveTo>
                  <a:cubicBezTo>
                    <a:pt x="45" y="116"/>
                    <a:pt x="36" y="114"/>
                    <a:pt x="33" y="107"/>
                  </a:cubicBezTo>
                  <a:cubicBezTo>
                    <a:pt x="29" y="101"/>
                    <a:pt x="31" y="93"/>
                    <a:pt x="38" y="89"/>
                  </a:cubicBezTo>
                  <a:cubicBezTo>
                    <a:pt x="44" y="85"/>
                    <a:pt x="52" y="87"/>
                    <a:pt x="56" y="94"/>
                  </a:cubicBezTo>
                  <a:cubicBezTo>
                    <a:pt x="60" y="100"/>
                    <a:pt x="58" y="109"/>
                    <a:pt x="51" y="112"/>
                  </a:cubicBezTo>
                  <a:close/>
                  <a:moveTo>
                    <a:pt x="52" y="64"/>
                  </a:moveTo>
                  <a:cubicBezTo>
                    <a:pt x="47" y="66"/>
                    <a:pt x="42" y="65"/>
                    <a:pt x="39" y="60"/>
                  </a:cubicBezTo>
                  <a:cubicBezTo>
                    <a:pt x="37" y="56"/>
                    <a:pt x="38" y="51"/>
                    <a:pt x="43" y="48"/>
                  </a:cubicBezTo>
                  <a:cubicBezTo>
                    <a:pt x="47" y="46"/>
                    <a:pt x="52" y="47"/>
                    <a:pt x="55" y="51"/>
                  </a:cubicBezTo>
                  <a:cubicBezTo>
                    <a:pt x="57" y="56"/>
                    <a:pt x="56" y="61"/>
                    <a:pt x="52" y="64"/>
                  </a:cubicBezTo>
                  <a:close/>
                  <a:moveTo>
                    <a:pt x="91" y="85"/>
                  </a:moveTo>
                  <a:cubicBezTo>
                    <a:pt x="86" y="88"/>
                    <a:pt x="81" y="86"/>
                    <a:pt x="78" y="82"/>
                  </a:cubicBezTo>
                  <a:cubicBezTo>
                    <a:pt x="76" y="78"/>
                    <a:pt x="77" y="72"/>
                    <a:pt x="82" y="70"/>
                  </a:cubicBezTo>
                  <a:cubicBezTo>
                    <a:pt x="86" y="67"/>
                    <a:pt x="91" y="69"/>
                    <a:pt x="94" y="73"/>
                  </a:cubicBezTo>
                  <a:cubicBezTo>
                    <a:pt x="96" y="77"/>
                    <a:pt x="95" y="83"/>
                    <a:pt x="91" y="85"/>
                  </a:cubicBezTo>
                  <a:close/>
                  <a:moveTo>
                    <a:pt x="112" y="143"/>
                  </a:moveTo>
                  <a:cubicBezTo>
                    <a:pt x="108" y="146"/>
                    <a:pt x="103" y="144"/>
                    <a:pt x="100" y="140"/>
                  </a:cubicBezTo>
                  <a:cubicBezTo>
                    <a:pt x="98" y="136"/>
                    <a:pt x="99" y="130"/>
                    <a:pt x="104" y="128"/>
                  </a:cubicBezTo>
                  <a:cubicBezTo>
                    <a:pt x="108" y="125"/>
                    <a:pt x="113" y="127"/>
                    <a:pt x="116" y="131"/>
                  </a:cubicBezTo>
                  <a:cubicBezTo>
                    <a:pt x="118" y="135"/>
                    <a:pt x="117" y="141"/>
                    <a:pt x="112" y="143"/>
                  </a:cubicBezTo>
                  <a:close/>
                  <a:moveTo>
                    <a:pt x="42" y="150"/>
                  </a:moveTo>
                  <a:cubicBezTo>
                    <a:pt x="38" y="152"/>
                    <a:pt x="33" y="151"/>
                    <a:pt x="30" y="147"/>
                  </a:cubicBezTo>
                  <a:cubicBezTo>
                    <a:pt x="28" y="142"/>
                    <a:pt x="29" y="137"/>
                    <a:pt x="33" y="134"/>
                  </a:cubicBezTo>
                  <a:cubicBezTo>
                    <a:pt x="38" y="132"/>
                    <a:pt x="43" y="133"/>
                    <a:pt x="46" y="138"/>
                  </a:cubicBezTo>
                  <a:cubicBezTo>
                    <a:pt x="48" y="142"/>
                    <a:pt x="47" y="147"/>
                    <a:pt x="42" y="150"/>
                  </a:cubicBezTo>
                  <a:close/>
                  <a:moveTo>
                    <a:pt x="168" y="155"/>
                  </a:moveTo>
                  <a:cubicBezTo>
                    <a:pt x="162" y="159"/>
                    <a:pt x="153" y="157"/>
                    <a:pt x="150" y="150"/>
                  </a:cubicBezTo>
                  <a:cubicBezTo>
                    <a:pt x="146" y="144"/>
                    <a:pt x="148" y="135"/>
                    <a:pt x="155" y="131"/>
                  </a:cubicBezTo>
                  <a:cubicBezTo>
                    <a:pt x="161" y="128"/>
                    <a:pt x="169" y="130"/>
                    <a:pt x="173" y="136"/>
                  </a:cubicBezTo>
                  <a:cubicBezTo>
                    <a:pt x="177" y="143"/>
                    <a:pt x="175" y="151"/>
                    <a:pt x="168" y="1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02" name="Group 601"/>
          <p:cNvGrpSpPr/>
          <p:nvPr userDrawn="1"/>
        </p:nvGrpSpPr>
        <p:grpSpPr>
          <a:xfrm>
            <a:off x="7549041" y="5389932"/>
            <a:ext cx="369463" cy="442020"/>
            <a:chOff x="4646613" y="4210050"/>
            <a:chExt cx="703263" cy="841375"/>
          </a:xfrm>
          <a:solidFill>
            <a:schemeClr val="accent5"/>
          </a:solidFill>
        </p:grpSpPr>
        <p:sp>
          <p:nvSpPr>
            <p:cNvPr id="603" name="Freeform 27"/>
            <p:cNvSpPr>
              <a:spLocks noEditPoints="1"/>
            </p:cNvSpPr>
            <p:nvPr/>
          </p:nvSpPr>
          <p:spPr bwMode="auto">
            <a:xfrm>
              <a:off x="4646613" y="4210050"/>
              <a:ext cx="703263" cy="841375"/>
            </a:xfrm>
            <a:custGeom>
              <a:avLst/>
              <a:gdLst>
                <a:gd name="T0" fmla="*/ 206 w 253"/>
                <a:gd name="T1" fmla="*/ 294 h 303"/>
                <a:gd name="T2" fmla="*/ 137 w 253"/>
                <a:gd name="T3" fmla="*/ 269 h 303"/>
                <a:gd name="T4" fmla="*/ 137 w 253"/>
                <a:gd name="T5" fmla="*/ 209 h 303"/>
                <a:gd name="T6" fmla="*/ 144 w 253"/>
                <a:gd name="T7" fmla="*/ 200 h 303"/>
                <a:gd name="T8" fmla="*/ 206 w 253"/>
                <a:gd name="T9" fmla="*/ 15 h 303"/>
                <a:gd name="T10" fmla="*/ 189 w 253"/>
                <a:gd name="T11" fmla="*/ 0 h 303"/>
                <a:gd name="T12" fmla="*/ 63 w 253"/>
                <a:gd name="T13" fmla="*/ 0 h 303"/>
                <a:gd name="T14" fmla="*/ 46 w 253"/>
                <a:gd name="T15" fmla="*/ 15 h 303"/>
                <a:gd name="T16" fmla="*/ 108 w 253"/>
                <a:gd name="T17" fmla="*/ 200 h 303"/>
                <a:gd name="T18" fmla="*/ 115 w 253"/>
                <a:gd name="T19" fmla="*/ 209 h 303"/>
                <a:gd name="T20" fmla="*/ 115 w 253"/>
                <a:gd name="T21" fmla="*/ 269 h 303"/>
                <a:gd name="T22" fmla="*/ 46 w 253"/>
                <a:gd name="T23" fmla="*/ 294 h 303"/>
                <a:gd name="T24" fmla="*/ 42 w 253"/>
                <a:gd name="T25" fmla="*/ 298 h 303"/>
                <a:gd name="T26" fmla="*/ 46 w 253"/>
                <a:gd name="T27" fmla="*/ 303 h 303"/>
                <a:gd name="T28" fmla="*/ 126 w 253"/>
                <a:gd name="T29" fmla="*/ 303 h 303"/>
                <a:gd name="T30" fmla="*/ 206 w 253"/>
                <a:gd name="T31" fmla="*/ 303 h 303"/>
                <a:gd name="T32" fmla="*/ 210 w 253"/>
                <a:gd name="T33" fmla="*/ 298 h 303"/>
                <a:gd name="T34" fmla="*/ 206 w 253"/>
                <a:gd name="T35" fmla="*/ 294 h 303"/>
                <a:gd name="T36" fmla="*/ 110 w 253"/>
                <a:gd name="T37" fmla="*/ 178 h 303"/>
                <a:gd name="T38" fmla="*/ 63 w 253"/>
                <a:gd name="T39" fmla="*/ 150 h 303"/>
                <a:gd name="T40" fmla="*/ 57 w 253"/>
                <a:gd name="T41" fmla="*/ 23 h 303"/>
                <a:gd name="T42" fmla="*/ 68 w 253"/>
                <a:gd name="T43" fmla="*/ 13 h 303"/>
                <a:gd name="T44" fmla="*/ 126 w 253"/>
                <a:gd name="T45" fmla="*/ 13 h 303"/>
                <a:gd name="T46" fmla="*/ 184 w 253"/>
                <a:gd name="T47" fmla="*/ 13 h 303"/>
                <a:gd name="T48" fmla="*/ 196 w 253"/>
                <a:gd name="T49" fmla="*/ 25 h 303"/>
                <a:gd name="T50" fmla="*/ 189 w 253"/>
                <a:gd name="T51" fmla="*/ 150 h 303"/>
                <a:gd name="T52" fmla="*/ 142 w 253"/>
                <a:gd name="T53" fmla="*/ 178 h 303"/>
                <a:gd name="T54" fmla="*/ 110 w 253"/>
                <a:gd name="T55" fmla="*/ 178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53" h="303">
                  <a:moveTo>
                    <a:pt x="206" y="294"/>
                  </a:moveTo>
                  <a:cubicBezTo>
                    <a:pt x="206" y="294"/>
                    <a:pt x="179" y="297"/>
                    <a:pt x="137" y="269"/>
                  </a:cubicBezTo>
                  <a:cubicBezTo>
                    <a:pt x="137" y="269"/>
                    <a:pt x="137" y="239"/>
                    <a:pt x="137" y="209"/>
                  </a:cubicBezTo>
                  <a:cubicBezTo>
                    <a:pt x="137" y="204"/>
                    <a:pt x="140" y="201"/>
                    <a:pt x="144" y="200"/>
                  </a:cubicBezTo>
                  <a:cubicBezTo>
                    <a:pt x="175" y="195"/>
                    <a:pt x="253" y="151"/>
                    <a:pt x="206" y="15"/>
                  </a:cubicBezTo>
                  <a:cubicBezTo>
                    <a:pt x="204" y="10"/>
                    <a:pt x="199" y="0"/>
                    <a:pt x="189" y="0"/>
                  </a:cubicBezTo>
                  <a:cubicBezTo>
                    <a:pt x="63" y="0"/>
                    <a:pt x="63" y="0"/>
                    <a:pt x="63" y="0"/>
                  </a:cubicBezTo>
                  <a:cubicBezTo>
                    <a:pt x="53" y="0"/>
                    <a:pt x="48" y="10"/>
                    <a:pt x="46" y="15"/>
                  </a:cubicBezTo>
                  <a:cubicBezTo>
                    <a:pt x="0" y="151"/>
                    <a:pt x="77" y="195"/>
                    <a:pt x="108" y="200"/>
                  </a:cubicBezTo>
                  <a:cubicBezTo>
                    <a:pt x="112" y="201"/>
                    <a:pt x="115" y="204"/>
                    <a:pt x="115" y="209"/>
                  </a:cubicBezTo>
                  <a:cubicBezTo>
                    <a:pt x="115" y="239"/>
                    <a:pt x="115" y="269"/>
                    <a:pt x="115" y="269"/>
                  </a:cubicBezTo>
                  <a:cubicBezTo>
                    <a:pt x="73" y="297"/>
                    <a:pt x="46" y="294"/>
                    <a:pt x="46" y="294"/>
                  </a:cubicBezTo>
                  <a:cubicBezTo>
                    <a:pt x="44" y="294"/>
                    <a:pt x="42" y="296"/>
                    <a:pt x="42" y="298"/>
                  </a:cubicBezTo>
                  <a:cubicBezTo>
                    <a:pt x="42" y="301"/>
                    <a:pt x="44" y="303"/>
                    <a:pt x="46" y="303"/>
                  </a:cubicBezTo>
                  <a:cubicBezTo>
                    <a:pt x="46" y="303"/>
                    <a:pt x="81" y="303"/>
                    <a:pt x="126" y="303"/>
                  </a:cubicBezTo>
                  <a:cubicBezTo>
                    <a:pt x="171" y="303"/>
                    <a:pt x="206" y="303"/>
                    <a:pt x="206" y="303"/>
                  </a:cubicBezTo>
                  <a:cubicBezTo>
                    <a:pt x="209" y="303"/>
                    <a:pt x="210" y="301"/>
                    <a:pt x="210" y="298"/>
                  </a:cubicBezTo>
                  <a:cubicBezTo>
                    <a:pt x="210" y="296"/>
                    <a:pt x="209" y="294"/>
                    <a:pt x="206" y="294"/>
                  </a:cubicBezTo>
                  <a:close/>
                  <a:moveTo>
                    <a:pt x="110" y="178"/>
                  </a:moveTo>
                  <a:cubicBezTo>
                    <a:pt x="99" y="178"/>
                    <a:pt x="78" y="171"/>
                    <a:pt x="63" y="150"/>
                  </a:cubicBezTo>
                  <a:cubicBezTo>
                    <a:pt x="48" y="129"/>
                    <a:pt x="32" y="95"/>
                    <a:pt x="57" y="23"/>
                  </a:cubicBezTo>
                  <a:cubicBezTo>
                    <a:pt x="58" y="20"/>
                    <a:pt x="61" y="13"/>
                    <a:pt x="68" y="13"/>
                  </a:cubicBezTo>
                  <a:cubicBezTo>
                    <a:pt x="126" y="13"/>
                    <a:pt x="126" y="13"/>
                    <a:pt x="126" y="13"/>
                  </a:cubicBezTo>
                  <a:cubicBezTo>
                    <a:pt x="184" y="13"/>
                    <a:pt x="184" y="13"/>
                    <a:pt x="184" y="13"/>
                  </a:cubicBezTo>
                  <a:cubicBezTo>
                    <a:pt x="192" y="13"/>
                    <a:pt x="195" y="23"/>
                    <a:pt x="196" y="25"/>
                  </a:cubicBezTo>
                  <a:cubicBezTo>
                    <a:pt x="221" y="97"/>
                    <a:pt x="204" y="129"/>
                    <a:pt x="189" y="150"/>
                  </a:cubicBezTo>
                  <a:cubicBezTo>
                    <a:pt x="174" y="171"/>
                    <a:pt x="153" y="178"/>
                    <a:pt x="142" y="178"/>
                  </a:cubicBezTo>
                  <a:lnTo>
                    <a:pt x="110" y="1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4" name="Freeform 28"/>
            <p:cNvSpPr>
              <a:spLocks/>
            </p:cNvSpPr>
            <p:nvPr/>
          </p:nvSpPr>
          <p:spPr bwMode="auto">
            <a:xfrm>
              <a:off x="4786313" y="4357688"/>
              <a:ext cx="423863" cy="314325"/>
            </a:xfrm>
            <a:custGeom>
              <a:avLst/>
              <a:gdLst>
                <a:gd name="T0" fmla="*/ 141 w 153"/>
                <a:gd name="T1" fmla="*/ 0 h 113"/>
                <a:gd name="T2" fmla="*/ 42 w 153"/>
                <a:gd name="T3" fmla="*/ 0 h 113"/>
                <a:gd name="T4" fmla="*/ 48 w 153"/>
                <a:gd name="T5" fmla="*/ 82 h 113"/>
                <a:gd name="T6" fmla="*/ 65 w 153"/>
                <a:gd name="T7" fmla="*/ 100 h 113"/>
                <a:gd name="T8" fmla="*/ 33 w 153"/>
                <a:gd name="T9" fmla="*/ 82 h 113"/>
                <a:gd name="T10" fmla="*/ 23 w 153"/>
                <a:gd name="T11" fmla="*/ 0 h 113"/>
                <a:gd name="T12" fmla="*/ 11 w 153"/>
                <a:gd name="T13" fmla="*/ 0 h 113"/>
                <a:gd name="T14" fmla="*/ 23 w 153"/>
                <a:gd name="T15" fmla="*/ 89 h 113"/>
                <a:gd name="T16" fmla="*/ 60 w 153"/>
                <a:gd name="T17" fmla="*/ 113 h 113"/>
                <a:gd name="T18" fmla="*/ 92 w 153"/>
                <a:gd name="T19" fmla="*/ 113 h 113"/>
                <a:gd name="T20" fmla="*/ 129 w 153"/>
                <a:gd name="T21" fmla="*/ 89 h 113"/>
                <a:gd name="T22" fmla="*/ 141 w 153"/>
                <a:gd name="T23"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3" h="113">
                  <a:moveTo>
                    <a:pt x="141" y="0"/>
                  </a:moveTo>
                  <a:cubicBezTo>
                    <a:pt x="42" y="0"/>
                    <a:pt x="42" y="0"/>
                    <a:pt x="42" y="0"/>
                  </a:cubicBezTo>
                  <a:cubicBezTo>
                    <a:pt x="35" y="42"/>
                    <a:pt x="42" y="69"/>
                    <a:pt x="48" y="82"/>
                  </a:cubicBezTo>
                  <a:cubicBezTo>
                    <a:pt x="55" y="97"/>
                    <a:pt x="60" y="96"/>
                    <a:pt x="65" y="100"/>
                  </a:cubicBezTo>
                  <a:cubicBezTo>
                    <a:pt x="53" y="99"/>
                    <a:pt x="43" y="97"/>
                    <a:pt x="33" y="82"/>
                  </a:cubicBezTo>
                  <a:cubicBezTo>
                    <a:pt x="24" y="69"/>
                    <a:pt x="16" y="40"/>
                    <a:pt x="23" y="0"/>
                  </a:cubicBezTo>
                  <a:cubicBezTo>
                    <a:pt x="11" y="0"/>
                    <a:pt x="11" y="0"/>
                    <a:pt x="11" y="0"/>
                  </a:cubicBezTo>
                  <a:cubicBezTo>
                    <a:pt x="0" y="48"/>
                    <a:pt x="11" y="73"/>
                    <a:pt x="23" y="89"/>
                  </a:cubicBezTo>
                  <a:cubicBezTo>
                    <a:pt x="35" y="107"/>
                    <a:pt x="53" y="113"/>
                    <a:pt x="60" y="113"/>
                  </a:cubicBezTo>
                  <a:cubicBezTo>
                    <a:pt x="92" y="113"/>
                    <a:pt x="92" y="113"/>
                    <a:pt x="92" y="113"/>
                  </a:cubicBezTo>
                  <a:cubicBezTo>
                    <a:pt x="99" y="113"/>
                    <a:pt x="117" y="107"/>
                    <a:pt x="129" y="89"/>
                  </a:cubicBezTo>
                  <a:cubicBezTo>
                    <a:pt x="143" y="71"/>
                    <a:pt x="153" y="47"/>
                    <a:pt x="14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74" name="Freeform 28"/>
          <p:cNvSpPr>
            <a:spLocks noEditPoints="1"/>
          </p:cNvSpPr>
          <p:nvPr userDrawn="1"/>
        </p:nvSpPr>
        <p:spPr bwMode="auto">
          <a:xfrm>
            <a:off x="5555292" y="4133985"/>
            <a:ext cx="439128" cy="439128"/>
          </a:xfrm>
          <a:custGeom>
            <a:avLst/>
            <a:gdLst>
              <a:gd name="T0" fmla="*/ 109 w 429"/>
              <a:gd name="T1" fmla="*/ 405 h 429"/>
              <a:gd name="T2" fmla="*/ 282 w 429"/>
              <a:gd name="T3" fmla="*/ 207 h 429"/>
              <a:gd name="T4" fmla="*/ 322 w 429"/>
              <a:gd name="T5" fmla="*/ 214 h 429"/>
              <a:gd name="T6" fmla="*/ 397 w 429"/>
              <a:gd name="T7" fmla="*/ 183 h 429"/>
              <a:gd name="T8" fmla="*/ 429 w 429"/>
              <a:gd name="T9" fmla="*/ 107 h 429"/>
              <a:gd name="T10" fmla="*/ 426 w 429"/>
              <a:gd name="T11" fmla="*/ 85 h 429"/>
              <a:gd name="T12" fmla="*/ 411 w 429"/>
              <a:gd name="T13" fmla="*/ 75 h 429"/>
              <a:gd name="T14" fmla="*/ 404 w 429"/>
              <a:gd name="T15" fmla="*/ 79 h 429"/>
              <a:gd name="T16" fmla="*/ 362 w 429"/>
              <a:gd name="T17" fmla="*/ 121 h 429"/>
              <a:gd name="T18" fmla="*/ 308 w 429"/>
              <a:gd name="T19" fmla="*/ 67 h 429"/>
              <a:gd name="T20" fmla="*/ 350 w 429"/>
              <a:gd name="T21" fmla="*/ 25 h 429"/>
              <a:gd name="T22" fmla="*/ 350 w 429"/>
              <a:gd name="T23" fmla="*/ 6 h 429"/>
              <a:gd name="T24" fmla="*/ 322 w 429"/>
              <a:gd name="T25" fmla="*/ 0 h 429"/>
              <a:gd name="T26" fmla="*/ 302 w 429"/>
              <a:gd name="T27" fmla="*/ 2 h 429"/>
              <a:gd name="T28" fmla="*/ 246 w 429"/>
              <a:gd name="T29" fmla="*/ 32 h 429"/>
              <a:gd name="T30" fmla="*/ 215 w 429"/>
              <a:gd name="T31" fmla="*/ 107 h 429"/>
              <a:gd name="T32" fmla="*/ 222 w 429"/>
              <a:gd name="T33" fmla="*/ 147 h 429"/>
              <a:gd name="T34" fmla="*/ 24 w 429"/>
              <a:gd name="T35" fmla="*/ 321 h 429"/>
              <a:gd name="T36" fmla="*/ 18 w 429"/>
              <a:gd name="T37" fmla="*/ 326 h 429"/>
              <a:gd name="T38" fmla="*/ 0 w 429"/>
              <a:gd name="T39" fmla="*/ 368 h 429"/>
              <a:gd name="T40" fmla="*/ 18 w 429"/>
              <a:gd name="T41" fmla="*/ 411 h 429"/>
              <a:gd name="T42" fmla="*/ 61 w 429"/>
              <a:gd name="T43" fmla="*/ 429 h 429"/>
              <a:gd name="T44" fmla="*/ 103 w 429"/>
              <a:gd name="T45" fmla="*/ 411 h 429"/>
              <a:gd name="T46" fmla="*/ 109 w 429"/>
              <a:gd name="T47" fmla="*/ 405 h 429"/>
              <a:gd name="T48" fmla="*/ 61 w 429"/>
              <a:gd name="T49" fmla="*/ 348 h 429"/>
              <a:gd name="T50" fmla="*/ 75 w 429"/>
              <a:gd name="T51" fmla="*/ 354 h 429"/>
              <a:gd name="T52" fmla="*/ 81 w 429"/>
              <a:gd name="T53" fmla="*/ 368 h 429"/>
              <a:gd name="T54" fmla="*/ 75 w 429"/>
              <a:gd name="T55" fmla="*/ 383 h 429"/>
              <a:gd name="T56" fmla="*/ 61 w 429"/>
              <a:gd name="T57" fmla="*/ 388 h 429"/>
              <a:gd name="T58" fmla="*/ 46 w 429"/>
              <a:gd name="T59" fmla="*/ 383 h 429"/>
              <a:gd name="T60" fmla="*/ 41 w 429"/>
              <a:gd name="T61" fmla="*/ 368 h 429"/>
              <a:gd name="T62" fmla="*/ 46 w 429"/>
              <a:gd name="T63" fmla="*/ 354 h 429"/>
              <a:gd name="T64" fmla="*/ 61 w 429"/>
              <a:gd name="T65" fmla="*/ 348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29" h="429">
                <a:moveTo>
                  <a:pt x="109" y="405"/>
                </a:moveTo>
                <a:cubicBezTo>
                  <a:pt x="282" y="207"/>
                  <a:pt x="282" y="207"/>
                  <a:pt x="282" y="207"/>
                </a:cubicBezTo>
                <a:cubicBezTo>
                  <a:pt x="294" y="212"/>
                  <a:pt x="308" y="214"/>
                  <a:pt x="322" y="214"/>
                </a:cubicBezTo>
                <a:cubicBezTo>
                  <a:pt x="351" y="214"/>
                  <a:pt x="378" y="202"/>
                  <a:pt x="397" y="183"/>
                </a:cubicBezTo>
                <a:cubicBezTo>
                  <a:pt x="417" y="164"/>
                  <a:pt x="429" y="137"/>
                  <a:pt x="429" y="107"/>
                </a:cubicBezTo>
                <a:cubicBezTo>
                  <a:pt x="429" y="100"/>
                  <a:pt x="428" y="93"/>
                  <a:pt x="426" y="85"/>
                </a:cubicBezTo>
                <a:cubicBezTo>
                  <a:pt x="425" y="78"/>
                  <a:pt x="418" y="74"/>
                  <a:pt x="411" y="75"/>
                </a:cubicBezTo>
                <a:cubicBezTo>
                  <a:pt x="408" y="76"/>
                  <a:pt x="406" y="77"/>
                  <a:pt x="404" y="79"/>
                </a:cubicBezTo>
                <a:cubicBezTo>
                  <a:pt x="362" y="121"/>
                  <a:pt x="362" y="121"/>
                  <a:pt x="362" y="121"/>
                </a:cubicBezTo>
                <a:cubicBezTo>
                  <a:pt x="308" y="67"/>
                  <a:pt x="308" y="67"/>
                  <a:pt x="308" y="67"/>
                </a:cubicBezTo>
                <a:cubicBezTo>
                  <a:pt x="350" y="25"/>
                  <a:pt x="350" y="25"/>
                  <a:pt x="350" y="25"/>
                </a:cubicBezTo>
                <a:cubicBezTo>
                  <a:pt x="356" y="20"/>
                  <a:pt x="356" y="11"/>
                  <a:pt x="350" y="6"/>
                </a:cubicBezTo>
                <a:cubicBezTo>
                  <a:pt x="345" y="0"/>
                  <a:pt x="330" y="0"/>
                  <a:pt x="322" y="0"/>
                </a:cubicBezTo>
                <a:cubicBezTo>
                  <a:pt x="317" y="0"/>
                  <a:pt x="308" y="1"/>
                  <a:pt x="302" y="2"/>
                </a:cubicBezTo>
                <a:cubicBezTo>
                  <a:pt x="280" y="6"/>
                  <a:pt x="261" y="17"/>
                  <a:pt x="246" y="32"/>
                </a:cubicBezTo>
                <a:cubicBezTo>
                  <a:pt x="227" y="51"/>
                  <a:pt x="215" y="78"/>
                  <a:pt x="215" y="107"/>
                </a:cubicBezTo>
                <a:cubicBezTo>
                  <a:pt x="215" y="121"/>
                  <a:pt x="217" y="135"/>
                  <a:pt x="222" y="147"/>
                </a:cubicBezTo>
                <a:cubicBezTo>
                  <a:pt x="24" y="321"/>
                  <a:pt x="24" y="321"/>
                  <a:pt x="24" y="321"/>
                </a:cubicBezTo>
                <a:cubicBezTo>
                  <a:pt x="22" y="322"/>
                  <a:pt x="20" y="324"/>
                  <a:pt x="18" y="326"/>
                </a:cubicBezTo>
                <a:cubicBezTo>
                  <a:pt x="7" y="337"/>
                  <a:pt x="0" y="352"/>
                  <a:pt x="0" y="368"/>
                </a:cubicBezTo>
                <a:cubicBezTo>
                  <a:pt x="0" y="385"/>
                  <a:pt x="7" y="400"/>
                  <a:pt x="18" y="411"/>
                </a:cubicBezTo>
                <a:cubicBezTo>
                  <a:pt x="29" y="422"/>
                  <a:pt x="44" y="429"/>
                  <a:pt x="61" y="429"/>
                </a:cubicBezTo>
                <a:cubicBezTo>
                  <a:pt x="77" y="429"/>
                  <a:pt x="92" y="422"/>
                  <a:pt x="103" y="411"/>
                </a:cubicBezTo>
                <a:cubicBezTo>
                  <a:pt x="105" y="409"/>
                  <a:pt x="107" y="407"/>
                  <a:pt x="109" y="405"/>
                </a:cubicBezTo>
                <a:close/>
                <a:moveTo>
                  <a:pt x="61" y="348"/>
                </a:moveTo>
                <a:cubicBezTo>
                  <a:pt x="66" y="348"/>
                  <a:pt x="71" y="351"/>
                  <a:pt x="75" y="354"/>
                </a:cubicBezTo>
                <a:cubicBezTo>
                  <a:pt x="78" y="358"/>
                  <a:pt x="81" y="363"/>
                  <a:pt x="81" y="368"/>
                </a:cubicBezTo>
                <a:cubicBezTo>
                  <a:pt x="81" y="374"/>
                  <a:pt x="78" y="379"/>
                  <a:pt x="75" y="383"/>
                </a:cubicBezTo>
                <a:cubicBezTo>
                  <a:pt x="71" y="386"/>
                  <a:pt x="66" y="388"/>
                  <a:pt x="61" y="388"/>
                </a:cubicBezTo>
                <a:cubicBezTo>
                  <a:pt x="55" y="388"/>
                  <a:pt x="50" y="386"/>
                  <a:pt x="46" y="383"/>
                </a:cubicBezTo>
                <a:cubicBezTo>
                  <a:pt x="43" y="379"/>
                  <a:pt x="41" y="374"/>
                  <a:pt x="41" y="368"/>
                </a:cubicBezTo>
                <a:cubicBezTo>
                  <a:pt x="41" y="363"/>
                  <a:pt x="43" y="358"/>
                  <a:pt x="46" y="354"/>
                </a:cubicBezTo>
                <a:cubicBezTo>
                  <a:pt x="50" y="351"/>
                  <a:pt x="55" y="348"/>
                  <a:pt x="61" y="348"/>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275" name="Freeform 35"/>
          <p:cNvSpPr>
            <a:spLocks noEditPoints="1"/>
          </p:cNvSpPr>
          <p:nvPr userDrawn="1"/>
        </p:nvSpPr>
        <p:spPr bwMode="auto">
          <a:xfrm>
            <a:off x="5600609" y="3437271"/>
            <a:ext cx="348494" cy="465517"/>
          </a:xfrm>
          <a:custGeom>
            <a:avLst/>
            <a:gdLst>
              <a:gd name="T0" fmla="*/ 167 w 334"/>
              <a:gd name="T1" fmla="*/ 446 h 446"/>
              <a:gd name="T2" fmla="*/ 156 w 334"/>
              <a:gd name="T3" fmla="*/ 440 h 446"/>
              <a:gd name="T4" fmla="*/ 46 w 334"/>
              <a:gd name="T5" fmla="*/ 286 h 446"/>
              <a:gd name="T6" fmla="*/ 41 w 334"/>
              <a:gd name="T7" fmla="*/ 279 h 446"/>
              <a:gd name="T8" fmla="*/ 13 w 334"/>
              <a:gd name="T9" fmla="*/ 232 h 446"/>
              <a:gd name="T10" fmla="*/ 3 w 334"/>
              <a:gd name="T11" fmla="*/ 200 h 446"/>
              <a:gd name="T12" fmla="*/ 0 w 334"/>
              <a:gd name="T13" fmla="*/ 167 h 446"/>
              <a:gd name="T14" fmla="*/ 49 w 334"/>
              <a:gd name="T15" fmla="*/ 49 h 446"/>
              <a:gd name="T16" fmla="*/ 103 w 334"/>
              <a:gd name="T17" fmla="*/ 13 h 446"/>
              <a:gd name="T18" fmla="*/ 167 w 334"/>
              <a:gd name="T19" fmla="*/ 0 h 446"/>
              <a:gd name="T20" fmla="*/ 231 w 334"/>
              <a:gd name="T21" fmla="*/ 13 h 446"/>
              <a:gd name="T22" fmla="*/ 285 w 334"/>
              <a:gd name="T23" fmla="*/ 49 h 446"/>
              <a:gd name="T24" fmla="*/ 334 w 334"/>
              <a:gd name="T25" fmla="*/ 167 h 446"/>
              <a:gd name="T26" fmla="*/ 331 w 334"/>
              <a:gd name="T27" fmla="*/ 200 h 446"/>
              <a:gd name="T28" fmla="*/ 321 w 334"/>
              <a:gd name="T29" fmla="*/ 232 h 446"/>
              <a:gd name="T30" fmla="*/ 292 w 334"/>
              <a:gd name="T31" fmla="*/ 279 h 446"/>
              <a:gd name="T32" fmla="*/ 287 w 334"/>
              <a:gd name="T33" fmla="*/ 286 h 446"/>
              <a:gd name="T34" fmla="*/ 178 w 334"/>
              <a:gd name="T35" fmla="*/ 440 h 446"/>
              <a:gd name="T36" fmla="*/ 167 w 334"/>
              <a:gd name="T37" fmla="*/ 446 h 446"/>
              <a:gd name="T38" fmla="*/ 167 w 334"/>
              <a:gd name="T39" fmla="*/ 69 h 446"/>
              <a:gd name="T40" fmla="*/ 69 w 334"/>
              <a:gd name="T41" fmla="*/ 167 h 446"/>
              <a:gd name="T42" fmla="*/ 167 w 334"/>
              <a:gd name="T43" fmla="*/ 265 h 446"/>
              <a:gd name="T44" fmla="*/ 264 w 334"/>
              <a:gd name="T45" fmla="*/ 167 h 446"/>
              <a:gd name="T46" fmla="*/ 167 w 334"/>
              <a:gd name="T47" fmla="*/ 69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4" h="446">
                <a:moveTo>
                  <a:pt x="167" y="446"/>
                </a:moveTo>
                <a:cubicBezTo>
                  <a:pt x="163" y="446"/>
                  <a:pt x="158" y="444"/>
                  <a:pt x="156" y="440"/>
                </a:cubicBezTo>
                <a:cubicBezTo>
                  <a:pt x="46" y="286"/>
                  <a:pt x="46" y="286"/>
                  <a:pt x="46" y="286"/>
                </a:cubicBezTo>
                <a:cubicBezTo>
                  <a:pt x="44" y="282"/>
                  <a:pt x="43" y="281"/>
                  <a:pt x="41" y="279"/>
                </a:cubicBezTo>
                <a:cubicBezTo>
                  <a:pt x="31" y="264"/>
                  <a:pt x="20" y="250"/>
                  <a:pt x="13" y="232"/>
                </a:cubicBezTo>
                <a:cubicBezTo>
                  <a:pt x="9" y="222"/>
                  <a:pt x="5" y="211"/>
                  <a:pt x="3" y="200"/>
                </a:cubicBezTo>
                <a:cubicBezTo>
                  <a:pt x="1" y="189"/>
                  <a:pt x="0" y="178"/>
                  <a:pt x="0" y="167"/>
                </a:cubicBezTo>
                <a:cubicBezTo>
                  <a:pt x="0" y="121"/>
                  <a:pt x="18" y="79"/>
                  <a:pt x="49" y="49"/>
                </a:cubicBezTo>
                <a:cubicBezTo>
                  <a:pt x="64" y="33"/>
                  <a:pt x="82" y="21"/>
                  <a:pt x="103" y="13"/>
                </a:cubicBezTo>
                <a:cubicBezTo>
                  <a:pt x="123" y="4"/>
                  <a:pt x="144" y="0"/>
                  <a:pt x="167" y="0"/>
                </a:cubicBezTo>
                <a:cubicBezTo>
                  <a:pt x="189" y="0"/>
                  <a:pt x="211" y="4"/>
                  <a:pt x="231" y="13"/>
                </a:cubicBezTo>
                <a:cubicBezTo>
                  <a:pt x="251" y="21"/>
                  <a:pt x="270" y="33"/>
                  <a:pt x="285" y="49"/>
                </a:cubicBezTo>
                <a:cubicBezTo>
                  <a:pt x="315" y="79"/>
                  <a:pt x="334" y="121"/>
                  <a:pt x="334" y="167"/>
                </a:cubicBezTo>
                <a:cubicBezTo>
                  <a:pt x="334" y="178"/>
                  <a:pt x="333" y="189"/>
                  <a:pt x="331" y="200"/>
                </a:cubicBezTo>
                <a:cubicBezTo>
                  <a:pt x="328" y="211"/>
                  <a:pt x="325" y="222"/>
                  <a:pt x="321" y="232"/>
                </a:cubicBezTo>
                <a:cubicBezTo>
                  <a:pt x="313" y="250"/>
                  <a:pt x="303" y="264"/>
                  <a:pt x="292" y="279"/>
                </a:cubicBezTo>
                <a:cubicBezTo>
                  <a:pt x="291" y="281"/>
                  <a:pt x="290" y="282"/>
                  <a:pt x="287" y="286"/>
                </a:cubicBezTo>
                <a:cubicBezTo>
                  <a:pt x="178" y="440"/>
                  <a:pt x="178" y="440"/>
                  <a:pt x="178" y="440"/>
                </a:cubicBezTo>
                <a:cubicBezTo>
                  <a:pt x="175" y="444"/>
                  <a:pt x="171" y="446"/>
                  <a:pt x="167" y="446"/>
                </a:cubicBezTo>
                <a:close/>
                <a:moveTo>
                  <a:pt x="167" y="69"/>
                </a:moveTo>
                <a:cubicBezTo>
                  <a:pt x="113" y="69"/>
                  <a:pt x="69" y="113"/>
                  <a:pt x="69" y="167"/>
                </a:cubicBezTo>
                <a:cubicBezTo>
                  <a:pt x="69" y="221"/>
                  <a:pt x="113" y="265"/>
                  <a:pt x="167" y="265"/>
                </a:cubicBezTo>
                <a:cubicBezTo>
                  <a:pt x="221" y="265"/>
                  <a:pt x="264" y="221"/>
                  <a:pt x="264" y="167"/>
                </a:cubicBezTo>
                <a:cubicBezTo>
                  <a:pt x="264" y="113"/>
                  <a:pt x="221" y="69"/>
                  <a:pt x="167" y="69"/>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26" name="Group 325"/>
          <p:cNvGrpSpPr/>
          <p:nvPr userDrawn="1"/>
        </p:nvGrpSpPr>
        <p:grpSpPr>
          <a:xfrm>
            <a:off x="5550548" y="2795441"/>
            <a:ext cx="448616" cy="418555"/>
            <a:chOff x="14200188" y="3206750"/>
            <a:chExt cx="615950" cy="574675"/>
          </a:xfrm>
          <a:solidFill>
            <a:schemeClr val="tx2"/>
          </a:solidFill>
        </p:grpSpPr>
        <p:sp>
          <p:nvSpPr>
            <p:cNvPr id="327" name="Freeform 83"/>
            <p:cNvSpPr>
              <a:spLocks/>
            </p:cNvSpPr>
            <p:nvPr/>
          </p:nvSpPr>
          <p:spPr bwMode="auto">
            <a:xfrm>
              <a:off x="14287500" y="3317875"/>
              <a:ext cx="73025" cy="60325"/>
            </a:xfrm>
            <a:custGeom>
              <a:avLst/>
              <a:gdLst>
                <a:gd name="T0" fmla="*/ 0 w 25"/>
                <a:gd name="T1" fmla="*/ 13 h 21"/>
                <a:gd name="T2" fmla="*/ 0 w 25"/>
                <a:gd name="T3" fmla="*/ 21 h 21"/>
                <a:gd name="T4" fmla="*/ 25 w 25"/>
                <a:gd name="T5" fmla="*/ 21 h 21"/>
                <a:gd name="T6" fmla="*/ 25 w 25"/>
                <a:gd name="T7" fmla="*/ 13 h 21"/>
                <a:gd name="T8" fmla="*/ 13 w 25"/>
                <a:gd name="T9" fmla="*/ 0 h 21"/>
                <a:gd name="T10" fmla="*/ 0 w 25"/>
                <a:gd name="T11" fmla="*/ 13 h 21"/>
              </a:gdLst>
              <a:ahLst/>
              <a:cxnLst>
                <a:cxn ang="0">
                  <a:pos x="T0" y="T1"/>
                </a:cxn>
                <a:cxn ang="0">
                  <a:pos x="T2" y="T3"/>
                </a:cxn>
                <a:cxn ang="0">
                  <a:pos x="T4" y="T5"/>
                </a:cxn>
                <a:cxn ang="0">
                  <a:pos x="T6" y="T7"/>
                </a:cxn>
                <a:cxn ang="0">
                  <a:pos x="T8" y="T9"/>
                </a:cxn>
                <a:cxn ang="0">
                  <a:pos x="T10" y="T11"/>
                </a:cxn>
              </a:cxnLst>
              <a:rect l="0" t="0" r="r" b="b"/>
              <a:pathLst>
                <a:path w="25" h="21">
                  <a:moveTo>
                    <a:pt x="0" y="13"/>
                  </a:moveTo>
                  <a:cubicBezTo>
                    <a:pt x="0" y="21"/>
                    <a:pt x="0" y="21"/>
                    <a:pt x="0" y="21"/>
                  </a:cubicBezTo>
                  <a:cubicBezTo>
                    <a:pt x="25" y="21"/>
                    <a:pt x="25" y="21"/>
                    <a:pt x="25" y="21"/>
                  </a:cubicBezTo>
                  <a:cubicBezTo>
                    <a:pt x="25" y="13"/>
                    <a:pt x="25" y="13"/>
                    <a:pt x="25" y="13"/>
                  </a:cubicBezTo>
                  <a:cubicBezTo>
                    <a:pt x="25" y="6"/>
                    <a:pt x="20" y="0"/>
                    <a:pt x="13" y="0"/>
                  </a:cubicBezTo>
                  <a:cubicBezTo>
                    <a:pt x="6" y="0"/>
                    <a:pt x="0" y="6"/>
                    <a:pt x="0"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8" name="Freeform 84"/>
            <p:cNvSpPr>
              <a:spLocks/>
            </p:cNvSpPr>
            <p:nvPr/>
          </p:nvSpPr>
          <p:spPr bwMode="auto">
            <a:xfrm>
              <a:off x="14658975" y="3317875"/>
              <a:ext cx="73025" cy="60325"/>
            </a:xfrm>
            <a:custGeom>
              <a:avLst/>
              <a:gdLst>
                <a:gd name="T0" fmla="*/ 12 w 25"/>
                <a:gd name="T1" fmla="*/ 0 h 21"/>
                <a:gd name="T2" fmla="*/ 0 w 25"/>
                <a:gd name="T3" fmla="*/ 13 h 21"/>
                <a:gd name="T4" fmla="*/ 0 w 25"/>
                <a:gd name="T5" fmla="*/ 21 h 21"/>
                <a:gd name="T6" fmla="*/ 25 w 25"/>
                <a:gd name="T7" fmla="*/ 21 h 21"/>
                <a:gd name="T8" fmla="*/ 25 w 25"/>
                <a:gd name="T9" fmla="*/ 13 h 21"/>
                <a:gd name="T10" fmla="*/ 12 w 25"/>
                <a:gd name="T11" fmla="*/ 0 h 21"/>
              </a:gdLst>
              <a:ahLst/>
              <a:cxnLst>
                <a:cxn ang="0">
                  <a:pos x="T0" y="T1"/>
                </a:cxn>
                <a:cxn ang="0">
                  <a:pos x="T2" y="T3"/>
                </a:cxn>
                <a:cxn ang="0">
                  <a:pos x="T4" y="T5"/>
                </a:cxn>
                <a:cxn ang="0">
                  <a:pos x="T6" y="T7"/>
                </a:cxn>
                <a:cxn ang="0">
                  <a:pos x="T8" y="T9"/>
                </a:cxn>
                <a:cxn ang="0">
                  <a:pos x="T10" y="T11"/>
                </a:cxn>
              </a:cxnLst>
              <a:rect l="0" t="0" r="r" b="b"/>
              <a:pathLst>
                <a:path w="25" h="21">
                  <a:moveTo>
                    <a:pt x="12" y="0"/>
                  </a:moveTo>
                  <a:cubicBezTo>
                    <a:pt x="5" y="0"/>
                    <a:pt x="0" y="6"/>
                    <a:pt x="0" y="13"/>
                  </a:cubicBezTo>
                  <a:cubicBezTo>
                    <a:pt x="0" y="21"/>
                    <a:pt x="0" y="21"/>
                    <a:pt x="0" y="21"/>
                  </a:cubicBezTo>
                  <a:cubicBezTo>
                    <a:pt x="25" y="21"/>
                    <a:pt x="25" y="21"/>
                    <a:pt x="25" y="21"/>
                  </a:cubicBezTo>
                  <a:cubicBezTo>
                    <a:pt x="25" y="13"/>
                    <a:pt x="25" y="13"/>
                    <a:pt x="25" y="13"/>
                  </a:cubicBezTo>
                  <a:cubicBezTo>
                    <a:pt x="25" y="6"/>
                    <a:pt x="19" y="0"/>
                    <a:pt x="1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9" name="Freeform 85"/>
            <p:cNvSpPr>
              <a:spLocks noEditPoints="1"/>
            </p:cNvSpPr>
            <p:nvPr/>
          </p:nvSpPr>
          <p:spPr bwMode="auto">
            <a:xfrm>
              <a:off x="14220825" y="3413125"/>
              <a:ext cx="574675" cy="368300"/>
            </a:xfrm>
            <a:custGeom>
              <a:avLst/>
              <a:gdLst>
                <a:gd name="T0" fmla="*/ 177 w 198"/>
                <a:gd name="T1" fmla="*/ 59 h 127"/>
                <a:gd name="T2" fmla="*/ 187 w 198"/>
                <a:gd name="T3" fmla="*/ 59 h 127"/>
                <a:gd name="T4" fmla="*/ 198 w 198"/>
                <a:gd name="T5" fmla="*/ 48 h 127"/>
                <a:gd name="T6" fmla="*/ 198 w 198"/>
                <a:gd name="T7" fmla="*/ 11 h 127"/>
                <a:gd name="T8" fmla="*/ 187 w 198"/>
                <a:gd name="T9" fmla="*/ 0 h 127"/>
                <a:gd name="T10" fmla="*/ 187 w 198"/>
                <a:gd name="T11" fmla="*/ 0 h 127"/>
                <a:gd name="T12" fmla="*/ 187 w 198"/>
                <a:gd name="T13" fmla="*/ 0 h 127"/>
                <a:gd name="T14" fmla="*/ 18 w 198"/>
                <a:gd name="T15" fmla="*/ 0 h 127"/>
                <a:gd name="T16" fmla="*/ 11 w 198"/>
                <a:gd name="T17" fmla="*/ 0 h 127"/>
                <a:gd name="T18" fmla="*/ 0 w 198"/>
                <a:gd name="T19" fmla="*/ 11 h 127"/>
                <a:gd name="T20" fmla="*/ 0 w 198"/>
                <a:gd name="T21" fmla="*/ 48 h 127"/>
                <a:gd name="T22" fmla="*/ 11 w 198"/>
                <a:gd name="T23" fmla="*/ 59 h 127"/>
                <a:gd name="T24" fmla="*/ 26 w 198"/>
                <a:gd name="T25" fmla="*/ 59 h 127"/>
                <a:gd name="T26" fmla="*/ 26 w 198"/>
                <a:gd name="T27" fmla="*/ 112 h 127"/>
                <a:gd name="T28" fmla="*/ 14 w 198"/>
                <a:gd name="T29" fmla="*/ 118 h 127"/>
                <a:gd name="T30" fmla="*/ 4 w 198"/>
                <a:gd name="T31" fmla="*/ 127 h 127"/>
                <a:gd name="T32" fmla="*/ 37 w 198"/>
                <a:gd name="T33" fmla="*/ 127 h 127"/>
                <a:gd name="T34" fmla="*/ 71 w 198"/>
                <a:gd name="T35" fmla="*/ 127 h 127"/>
                <a:gd name="T36" fmla="*/ 61 w 198"/>
                <a:gd name="T37" fmla="*/ 118 h 127"/>
                <a:gd name="T38" fmla="*/ 48 w 198"/>
                <a:gd name="T39" fmla="*/ 112 h 127"/>
                <a:gd name="T40" fmla="*/ 48 w 198"/>
                <a:gd name="T41" fmla="*/ 59 h 127"/>
                <a:gd name="T42" fmla="*/ 151 w 198"/>
                <a:gd name="T43" fmla="*/ 59 h 127"/>
                <a:gd name="T44" fmla="*/ 151 w 198"/>
                <a:gd name="T45" fmla="*/ 112 h 127"/>
                <a:gd name="T46" fmla="*/ 139 w 198"/>
                <a:gd name="T47" fmla="*/ 118 h 127"/>
                <a:gd name="T48" fmla="*/ 128 w 198"/>
                <a:gd name="T49" fmla="*/ 127 h 127"/>
                <a:gd name="T50" fmla="*/ 162 w 198"/>
                <a:gd name="T51" fmla="*/ 127 h 127"/>
                <a:gd name="T52" fmla="*/ 195 w 198"/>
                <a:gd name="T53" fmla="*/ 127 h 127"/>
                <a:gd name="T54" fmla="*/ 185 w 198"/>
                <a:gd name="T55" fmla="*/ 118 h 127"/>
                <a:gd name="T56" fmla="*/ 173 w 198"/>
                <a:gd name="T57" fmla="*/ 112 h 127"/>
                <a:gd name="T58" fmla="*/ 173 w 198"/>
                <a:gd name="T59" fmla="*/ 59 h 127"/>
                <a:gd name="T60" fmla="*/ 177 w 198"/>
                <a:gd name="T61" fmla="*/ 59 h 127"/>
                <a:gd name="T62" fmla="*/ 47 w 198"/>
                <a:gd name="T63" fmla="*/ 43 h 127"/>
                <a:gd name="T64" fmla="*/ 17 w 198"/>
                <a:gd name="T65" fmla="*/ 43 h 127"/>
                <a:gd name="T66" fmla="*/ 33 w 198"/>
                <a:gd name="T67" fmla="*/ 15 h 127"/>
                <a:gd name="T68" fmla="*/ 64 w 198"/>
                <a:gd name="T69" fmla="*/ 15 h 127"/>
                <a:gd name="T70" fmla="*/ 47 w 198"/>
                <a:gd name="T71" fmla="*/ 43 h 127"/>
                <a:gd name="T72" fmla="*/ 107 w 198"/>
                <a:gd name="T73" fmla="*/ 43 h 127"/>
                <a:gd name="T74" fmla="*/ 77 w 198"/>
                <a:gd name="T75" fmla="*/ 43 h 127"/>
                <a:gd name="T76" fmla="*/ 93 w 198"/>
                <a:gd name="T77" fmla="*/ 15 h 127"/>
                <a:gd name="T78" fmla="*/ 123 w 198"/>
                <a:gd name="T79" fmla="*/ 15 h 127"/>
                <a:gd name="T80" fmla="*/ 107 w 198"/>
                <a:gd name="T81" fmla="*/ 43 h 127"/>
                <a:gd name="T82" fmla="*/ 166 w 198"/>
                <a:gd name="T83" fmla="*/ 43 h 127"/>
                <a:gd name="T84" fmla="*/ 136 w 198"/>
                <a:gd name="T85" fmla="*/ 43 h 127"/>
                <a:gd name="T86" fmla="*/ 152 w 198"/>
                <a:gd name="T87" fmla="*/ 15 h 127"/>
                <a:gd name="T88" fmla="*/ 183 w 198"/>
                <a:gd name="T89" fmla="*/ 15 h 127"/>
                <a:gd name="T90" fmla="*/ 166 w 198"/>
                <a:gd name="T91" fmla="*/ 4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8" h="127">
                  <a:moveTo>
                    <a:pt x="177" y="59"/>
                  </a:moveTo>
                  <a:cubicBezTo>
                    <a:pt x="187" y="59"/>
                    <a:pt x="187" y="59"/>
                    <a:pt x="187" y="59"/>
                  </a:cubicBezTo>
                  <a:cubicBezTo>
                    <a:pt x="193" y="59"/>
                    <a:pt x="198" y="54"/>
                    <a:pt x="198" y="48"/>
                  </a:cubicBezTo>
                  <a:cubicBezTo>
                    <a:pt x="198" y="11"/>
                    <a:pt x="198" y="11"/>
                    <a:pt x="198" y="11"/>
                  </a:cubicBezTo>
                  <a:cubicBezTo>
                    <a:pt x="198" y="5"/>
                    <a:pt x="193" y="0"/>
                    <a:pt x="187" y="0"/>
                  </a:cubicBezTo>
                  <a:cubicBezTo>
                    <a:pt x="187" y="0"/>
                    <a:pt x="187" y="0"/>
                    <a:pt x="187" y="0"/>
                  </a:cubicBezTo>
                  <a:cubicBezTo>
                    <a:pt x="187" y="0"/>
                    <a:pt x="187" y="0"/>
                    <a:pt x="187" y="0"/>
                  </a:cubicBezTo>
                  <a:cubicBezTo>
                    <a:pt x="18" y="0"/>
                    <a:pt x="18" y="0"/>
                    <a:pt x="18" y="0"/>
                  </a:cubicBezTo>
                  <a:cubicBezTo>
                    <a:pt x="11" y="0"/>
                    <a:pt x="11" y="0"/>
                    <a:pt x="11" y="0"/>
                  </a:cubicBezTo>
                  <a:cubicBezTo>
                    <a:pt x="5" y="0"/>
                    <a:pt x="0" y="5"/>
                    <a:pt x="0" y="11"/>
                  </a:cubicBezTo>
                  <a:cubicBezTo>
                    <a:pt x="0" y="48"/>
                    <a:pt x="0" y="48"/>
                    <a:pt x="0" y="48"/>
                  </a:cubicBezTo>
                  <a:cubicBezTo>
                    <a:pt x="0" y="54"/>
                    <a:pt x="5" y="59"/>
                    <a:pt x="11" y="59"/>
                  </a:cubicBezTo>
                  <a:cubicBezTo>
                    <a:pt x="26" y="59"/>
                    <a:pt x="26" y="59"/>
                    <a:pt x="26" y="59"/>
                  </a:cubicBezTo>
                  <a:cubicBezTo>
                    <a:pt x="26" y="112"/>
                    <a:pt x="26" y="112"/>
                    <a:pt x="26" y="112"/>
                  </a:cubicBezTo>
                  <a:cubicBezTo>
                    <a:pt x="25" y="115"/>
                    <a:pt x="21" y="118"/>
                    <a:pt x="14" y="118"/>
                  </a:cubicBezTo>
                  <a:cubicBezTo>
                    <a:pt x="8" y="118"/>
                    <a:pt x="4" y="123"/>
                    <a:pt x="4" y="127"/>
                  </a:cubicBezTo>
                  <a:cubicBezTo>
                    <a:pt x="37" y="127"/>
                    <a:pt x="37" y="127"/>
                    <a:pt x="37" y="127"/>
                  </a:cubicBezTo>
                  <a:cubicBezTo>
                    <a:pt x="71" y="127"/>
                    <a:pt x="71" y="127"/>
                    <a:pt x="71" y="127"/>
                  </a:cubicBezTo>
                  <a:cubicBezTo>
                    <a:pt x="71" y="123"/>
                    <a:pt x="67" y="118"/>
                    <a:pt x="61" y="118"/>
                  </a:cubicBezTo>
                  <a:cubicBezTo>
                    <a:pt x="54" y="118"/>
                    <a:pt x="50" y="115"/>
                    <a:pt x="48" y="112"/>
                  </a:cubicBezTo>
                  <a:cubicBezTo>
                    <a:pt x="48" y="59"/>
                    <a:pt x="48" y="59"/>
                    <a:pt x="48" y="59"/>
                  </a:cubicBezTo>
                  <a:cubicBezTo>
                    <a:pt x="151" y="59"/>
                    <a:pt x="151" y="59"/>
                    <a:pt x="151" y="59"/>
                  </a:cubicBezTo>
                  <a:cubicBezTo>
                    <a:pt x="151" y="112"/>
                    <a:pt x="151" y="112"/>
                    <a:pt x="151" y="112"/>
                  </a:cubicBezTo>
                  <a:cubicBezTo>
                    <a:pt x="149" y="115"/>
                    <a:pt x="145" y="118"/>
                    <a:pt x="139" y="118"/>
                  </a:cubicBezTo>
                  <a:cubicBezTo>
                    <a:pt x="132" y="118"/>
                    <a:pt x="128" y="123"/>
                    <a:pt x="128" y="127"/>
                  </a:cubicBezTo>
                  <a:cubicBezTo>
                    <a:pt x="162" y="127"/>
                    <a:pt x="162" y="127"/>
                    <a:pt x="162" y="127"/>
                  </a:cubicBezTo>
                  <a:cubicBezTo>
                    <a:pt x="195" y="127"/>
                    <a:pt x="195" y="127"/>
                    <a:pt x="195" y="127"/>
                  </a:cubicBezTo>
                  <a:cubicBezTo>
                    <a:pt x="195" y="123"/>
                    <a:pt x="191" y="118"/>
                    <a:pt x="185" y="118"/>
                  </a:cubicBezTo>
                  <a:cubicBezTo>
                    <a:pt x="178" y="118"/>
                    <a:pt x="174" y="115"/>
                    <a:pt x="173" y="112"/>
                  </a:cubicBezTo>
                  <a:cubicBezTo>
                    <a:pt x="173" y="59"/>
                    <a:pt x="173" y="59"/>
                    <a:pt x="173" y="59"/>
                  </a:cubicBezTo>
                  <a:lnTo>
                    <a:pt x="177" y="59"/>
                  </a:lnTo>
                  <a:close/>
                  <a:moveTo>
                    <a:pt x="47" y="43"/>
                  </a:moveTo>
                  <a:cubicBezTo>
                    <a:pt x="17" y="43"/>
                    <a:pt x="17" y="43"/>
                    <a:pt x="17" y="43"/>
                  </a:cubicBezTo>
                  <a:cubicBezTo>
                    <a:pt x="33" y="15"/>
                    <a:pt x="33" y="15"/>
                    <a:pt x="33" y="15"/>
                  </a:cubicBezTo>
                  <a:cubicBezTo>
                    <a:pt x="64" y="15"/>
                    <a:pt x="64" y="15"/>
                    <a:pt x="64" y="15"/>
                  </a:cubicBezTo>
                  <a:lnTo>
                    <a:pt x="47" y="43"/>
                  </a:lnTo>
                  <a:close/>
                  <a:moveTo>
                    <a:pt x="107" y="43"/>
                  </a:moveTo>
                  <a:cubicBezTo>
                    <a:pt x="77" y="43"/>
                    <a:pt x="77" y="43"/>
                    <a:pt x="77" y="43"/>
                  </a:cubicBezTo>
                  <a:cubicBezTo>
                    <a:pt x="93" y="15"/>
                    <a:pt x="93" y="15"/>
                    <a:pt x="93" y="15"/>
                  </a:cubicBezTo>
                  <a:cubicBezTo>
                    <a:pt x="123" y="15"/>
                    <a:pt x="123" y="15"/>
                    <a:pt x="123" y="15"/>
                  </a:cubicBezTo>
                  <a:lnTo>
                    <a:pt x="107" y="43"/>
                  </a:lnTo>
                  <a:close/>
                  <a:moveTo>
                    <a:pt x="166" y="43"/>
                  </a:moveTo>
                  <a:cubicBezTo>
                    <a:pt x="136" y="43"/>
                    <a:pt x="136" y="43"/>
                    <a:pt x="136" y="43"/>
                  </a:cubicBezTo>
                  <a:cubicBezTo>
                    <a:pt x="152" y="15"/>
                    <a:pt x="152" y="15"/>
                    <a:pt x="152" y="15"/>
                  </a:cubicBezTo>
                  <a:cubicBezTo>
                    <a:pt x="183" y="15"/>
                    <a:pt x="183" y="15"/>
                    <a:pt x="183" y="15"/>
                  </a:cubicBezTo>
                  <a:lnTo>
                    <a:pt x="166"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0" name="Freeform 86"/>
            <p:cNvSpPr>
              <a:spLocks/>
            </p:cNvSpPr>
            <p:nvPr/>
          </p:nvSpPr>
          <p:spPr bwMode="auto">
            <a:xfrm>
              <a:off x="14200188" y="3206750"/>
              <a:ext cx="246063" cy="128588"/>
            </a:xfrm>
            <a:custGeom>
              <a:avLst/>
              <a:gdLst>
                <a:gd name="T0" fmla="*/ 84 w 85"/>
                <a:gd name="T1" fmla="*/ 34 h 44"/>
                <a:gd name="T2" fmla="*/ 69 w 85"/>
                <a:gd name="T3" fmla="*/ 31 h 44"/>
                <a:gd name="T4" fmla="*/ 67 w 85"/>
                <a:gd name="T5" fmla="*/ 28 h 44"/>
                <a:gd name="T6" fmla="*/ 71 w 85"/>
                <a:gd name="T7" fmla="*/ 13 h 44"/>
                <a:gd name="T8" fmla="*/ 69 w 85"/>
                <a:gd name="T9" fmla="*/ 12 h 44"/>
                <a:gd name="T10" fmla="*/ 56 w 85"/>
                <a:gd name="T11" fmla="*/ 15 h 44"/>
                <a:gd name="T12" fmla="*/ 52 w 85"/>
                <a:gd name="T13" fmla="*/ 13 h 44"/>
                <a:gd name="T14" fmla="*/ 44 w 85"/>
                <a:gd name="T15" fmla="*/ 1 h 44"/>
                <a:gd name="T16" fmla="*/ 43 w 85"/>
                <a:gd name="T17" fmla="*/ 0 h 44"/>
                <a:gd name="T18" fmla="*/ 41 w 85"/>
                <a:gd name="T19" fmla="*/ 1 h 44"/>
                <a:gd name="T20" fmla="*/ 33 w 85"/>
                <a:gd name="T21" fmla="*/ 13 h 44"/>
                <a:gd name="T22" fmla="*/ 29 w 85"/>
                <a:gd name="T23" fmla="*/ 15 h 44"/>
                <a:gd name="T24" fmla="*/ 17 w 85"/>
                <a:gd name="T25" fmla="*/ 12 h 44"/>
                <a:gd name="T26" fmla="*/ 15 w 85"/>
                <a:gd name="T27" fmla="*/ 13 h 44"/>
                <a:gd name="T28" fmla="*/ 18 w 85"/>
                <a:gd name="T29" fmla="*/ 28 h 44"/>
                <a:gd name="T30" fmla="*/ 16 w 85"/>
                <a:gd name="T31" fmla="*/ 31 h 44"/>
                <a:gd name="T32" fmla="*/ 2 w 85"/>
                <a:gd name="T33" fmla="*/ 34 h 44"/>
                <a:gd name="T34" fmla="*/ 1 w 85"/>
                <a:gd name="T35" fmla="*/ 36 h 44"/>
                <a:gd name="T36" fmla="*/ 9 w 85"/>
                <a:gd name="T37" fmla="*/ 43 h 44"/>
                <a:gd name="T38" fmla="*/ 18 w 85"/>
                <a:gd name="T39" fmla="*/ 41 h 44"/>
                <a:gd name="T40" fmla="*/ 25 w 85"/>
                <a:gd name="T41" fmla="*/ 39 h 44"/>
                <a:gd name="T42" fmla="*/ 29 w 85"/>
                <a:gd name="T43" fmla="*/ 30 h 44"/>
                <a:gd name="T44" fmla="*/ 29 w 85"/>
                <a:gd name="T45" fmla="*/ 30 h 44"/>
                <a:gd name="T46" fmla="*/ 29 w 85"/>
                <a:gd name="T47" fmla="*/ 28 h 44"/>
                <a:gd name="T48" fmla="*/ 29 w 85"/>
                <a:gd name="T49" fmla="*/ 28 h 44"/>
                <a:gd name="T50" fmla="*/ 29 w 85"/>
                <a:gd name="T51" fmla="*/ 26 h 44"/>
                <a:gd name="T52" fmla="*/ 30 w 85"/>
                <a:gd name="T53" fmla="*/ 26 h 44"/>
                <a:gd name="T54" fmla="*/ 42 w 85"/>
                <a:gd name="T55" fmla="*/ 19 h 44"/>
                <a:gd name="T56" fmla="*/ 43 w 85"/>
                <a:gd name="T57" fmla="*/ 19 h 44"/>
                <a:gd name="T58" fmla="*/ 43 w 85"/>
                <a:gd name="T59" fmla="*/ 19 h 44"/>
                <a:gd name="T60" fmla="*/ 55 w 85"/>
                <a:gd name="T61" fmla="*/ 26 h 44"/>
                <a:gd name="T62" fmla="*/ 57 w 85"/>
                <a:gd name="T63" fmla="*/ 26 h 44"/>
                <a:gd name="T64" fmla="*/ 56 w 85"/>
                <a:gd name="T65" fmla="*/ 28 h 44"/>
                <a:gd name="T66" fmla="*/ 56 w 85"/>
                <a:gd name="T67" fmla="*/ 28 h 44"/>
                <a:gd name="T68" fmla="*/ 56 w 85"/>
                <a:gd name="T69" fmla="*/ 30 h 44"/>
                <a:gd name="T70" fmla="*/ 56 w 85"/>
                <a:gd name="T71" fmla="*/ 30 h 44"/>
                <a:gd name="T72" fmla="*/ 61 w 85"/>
                <a:gd name="T73" fmla="*/ 39 h 44"/>
                <a:gd name="T74" fmla="*/ 68 w 85"/>
                <a:gd name="T75" fmla="*/ 41 h 44"/>
                <a:gd name="T76" fmla="*/ 76 w 85"/>
                <a:gd name="T77" fmla="*/ 43 h 44"/>
                <a:gd name="T78" fmla="*/ 84 w 85"/>
                <a:gd name="T79" fmla="*/ 36 h 44"/>
                <a:gd name="T80" fmla="*/ 84 w 85"/>
                <a:gd name="T81" fmla="*/ 3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5" h="44">
                  <a:moveTo>
                    <a:pt x="84" y="34"/>
                  </a:moveTo>
                  <a:cubicBezTo>
                    <a:pt x="69" y="31"/>
                    <a:pt x="69" y="31"/>
                    <a:pt x="69" y="31"/>
                  </a:cubicBezTo>
                  <a:cubicBezTo>
                    <a:pt x="68" y="30"/>
                    <a:pt x="67" y="29"/>
                    <a:pt x="67" y="28"/>
                  </a:cubicBezTo>
                  <a:cubicBezTo>
                    <a:pt x="71" y="13"/>
                    <a:pt x="71" y="13"/>
                    <a:pt x="71" y="13"/>
                  </a:cubicBezTo>
                  <a:cubicBezTo>
                    <a:pt x="71" y="12"/>
                    <a:pt x="70" y="11"/>
                    <a:pt x="69" y="12"/>
                  </a:cubicBezTo>
                  <a:cubicBezTo>
                    <a:pt x="56" y="15"/>
                    <a:pt x="56" y="15"/>
                    <a:pt x="56" y="15"/>
                  </a:cubicBezTo>
                  <a:cubicBezTo>
                    <a:pt x="55" y="15"/>
                    <a:pt x="53" y="14"/>
                    <a:pt x="52" y="13"/>
                  </a:cubicBezTo>
                  <a:cubicBezTo>
                    <a:pt x="44" y="1"/>
                    <a:pt x="44" y="1"/>
                    <a:pt x="44" y="1"/>
                  </a:cubicBezTo>
                  <a:cubicBezTo>
                    <a:pt x="44" y="1"/>
                    <a:pt x="43" y="0"/>
                    <a:pt x="43" y="0"/>
                  </a:cubicBezTo>
                  <a:cubicBezTo>
                    <a:pt x="42" y="0"/>
                    <a:pt x="42" y="1"/>
                    <a:pt x="41" y="1"/>
                  </a:cubicBezTo>
                  <a:cubicBezTo>
                    <a:pt x="33" y="13"/>
                    <a:pt x="33" y="13"/>
                    <a:pt x="33" y="13"/>
                  </a:cubicBezTo>
                  <a:cubicBezTo>
                    <a:pt x="32" y="14"/>
                    <a:pt x="31" y="15"/>
                    <a:pt x="29" y="15"/>
                  </a:cubicBezTo>
                  <a:cubicBezTo>
                    <a:pt x="17" y="12"/>
                    <a:pt x="17" y="12"/>
                    <a:pt x="17" y="12"/>
                  </a:cubicBezTo>
                  <a:cubicBezTo>
                    <a:pt x="15" y="11"/>
                    <a:pt x="15" y="12"/>
                    <a:pt x="15" y="13"/>
                  </a:cubicBezTo>
                  <a:cubicBezTo>
                    <a:pt x="18" y="28"/>
                    <a:pt x="18" y="28"/>
                    <a:pt x="18" y="28"/>
                  </a:cubicBezTo>
                  <a:cubicBezTo>
                    <a:pt x="19" y="29"/>
                    <a:pt x="18" y="30"/>
                    <a:pt x="16" y="31"/>
                  </a:cubicBezTo>
                  <a:cubicBezTo>
                    <a:pt x="2" y="34"/>
                    <a:pt x="2" y="34"/>
                    <a:pt x="2" y="34"/>
                  </a:cubicBezTo>
                  <a:cubicBezTo>
                    <a:pt x="1" y="34"/>
                    <a:pt x="0" y="35"/>
                    <a:pt x="1" y="36"/>
                  </a:cubicBezTo>
                  <a:cubicBezTo>
                    <a:pt x="1" y="36"/>
                    <a:pt x="9" y="42"/>
                    <a:pt x="9" y="43"/>
                  </a:cubicBezTo>
                  <a:cubicBezTo>
                    <a:pt x="10" y="44"/>
                    <a:pt x="18" y="41"/>
                    <a:pt x="18" y="41"/>
                  </a:cubicBezTo>
                  <a:cubicBezTo>
                    <a:pt x="21" y="40"/>
                    <a:pt x="23" y="39"/>
                    <a:pt x="25" y="39"/>
                  </a:cubicBezTo>
                  <a:cubicBezTo>
                    <a:pt x="27" y="37"/>
                    <a:pt x="29" y="34"/>
                    <a:pt x="29" y="30"/>
                  </a:cubicBezTo>
                  <a:cubicBezTo>
                    <a:pt x="29" y="30"/>
                    <a:pt x="29" y="30"/>
                    <a:pt x="29" y="30"/>
                  </a:cubicBezTo>
                  <a:cubicBezTo>
                    <a:pt x="29" y="30"/>
                    <a:pt x="29" y="29"/>
                    <a:pt x="29" y="28"/>
                  </a:cubicBezTo>
                  <a:cubicBezTo>
                    <a:pt x="29" y="28"/>
                    <a:pt x="29" y="28"/>
                    <a:pt x="29" y="28"/>
                  </a:cubicBezTo>
                  <a:cubicBezTo>
                    <a:pt x="29" y="27"/>
                    <a:pt x="29" y="26"/>
                    <a:pt x="29" y="26"/>
                  </a:cubicBezTo>
                  <a:cubicBezTo>
                    <a:pt x="29" y="26"/>
                    <a:pt x="30" y="26"/>
                    <a:pt x="30" y="26"/>
                  </a:cubicBezTo>
                  <a:cubicBezTo>
                    <a:pt x="35" y="26"/>
                    <a:pt x="40" y="23"/>
                    <a:pt x="42" y="19"/>
                  </a:cubicBezTo>
                  <a:cubicBezTo>
                    <a:pt x="43" y="19"/>
                    <a:pt x="43" y="19"/>
                    <a:pt x="43" y="19"/>
                  </a:cubicBezTo>
                  <a:cubicBezTo>
                    <a:pt x="43" y="19"/>
                    <a:pt x="43" y="19"/>
                    <a:pt x="43" y="19"/>
                  </a:cubicBezTo>
                  <a:cubicBezTo>
                    <a:pt x="46" y="23"/>
                    <a:pt x="51" y="26"/>
                    <a:pt x="55" y="26"/>
                  </a:cubicBezTo>
                  <a:cubicBezTo>
                    <a:pt x="56" y="26"/>
                    <a:pt x="56" y="26"/>
                    <a:pt x="57" y="26"/>
                  </a:cubicBezTo>
                  <a:cubicBezTo>
                    <a:pt x="56" y="26"/>
                    <a:pt x="56" y="27"/>
                    <a:pt x="56" y="28"/>
                  </a:cubicBezTo>
                  <a:cubicBezTo>
                    <a:pt x="56" y="28"/>
                    <a:pt x="56" y="28"/>
                    <a:pt x="56" y="28"/>
                  </a:cubicBezTo>
                  <a:cubicBezTo>
                    <a:pt x="56" y="29"/>
                    <a:pt x="56" y="30"/>
                    <a:pt x="56" y="30"/>
                  </a:cubicBezTo>
                  <a:cubicBezTo>
                    <a:pt x="56" y="30"/>
                    <a:pt x="56" y="30"/>
                    <a:pt x="56" y="30"/>
                  </a:cubicBezTo>
                  <a:cubicBezTo>
                    <a:pt x="57" y="34"/>
                    <a:pt x="58" y="37"/>
                    <a:pt x="61" y="39"/>
                  </a:cubicBezTo>
                  <a:cubicBezTo>
                    <a:pt x="62" y="39"/>
                    <a:pt x="65" y="40"/>
                    <a:pt x="68" y="41"/>
                  </a:cubicBezTo>
                  <a:cubicBezTo>
                    <a:pt x="68" y="41"/>
                    <a:pt x="75" y="44"/>
                    <a:pt x="76" y="43"/>
                  </a:cubicBezTo>
                  <a:cubicBezTo>
                    <a:pt x="77" y="42"/>
                    <a:pt x="84" y="36"/>
                    <a:pt x="84" y="36"/>
                  </a:cubicBezTo>
                  <a:cubicBezTo>
                    <a:pt x="85" y="35"/>
                    <a:pt x="85" y="34"/>
                    <a:pt x="8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1" name="Freeform 87"/>
            <p:cNvSpPr>
              <a:spLocks/>
            </p:cNvSpPr>
            <p:nvPr/>
          </p:nvSpPr>
          <p:spPr bwMode="auto">
            <a:xfrm>
              <a:off x="14568488" y="3206750"/>
              <a:ext cx="247650" cy="128588"/>
            </a:xfrm>
            <a:custGeom>
              <a:avLst/>
              <a:gdLst>
                <a:gd name="T0" fmla="*/ 2 w 85"/>
                <a:gd name="T1" fmla="*/ 34 h 44"/>
                <a:gd name="T2" fmla="*/ 16 w 85"/>
                <a:gd name="T3" fmla="*/ 31 h 44"/>
                <a:gd name="T4" fmla="*/ 18 w 85"/>
                <a:gd name="T5" fmla="*/ 28 h 44"/>
                <a:gd name="T6" fmla="*/ 15 w 85"/>
                <a:gd name="T7" fmla="*/ 13 h 44"/>
                <a:gd name="T8" fmla="*/ 17 w 85"/>
                <a:gd name="T9" fmla="*/ 12 h 44"/>
                <a:gd name="T10" fmla="*/ 29 w 85"/>
                <a:gd name="T11" fmla="*/ 15 h 44"/>
                <a:gd name="T12" fmla="*/ 33 w 85"/>
                <a:gd name="T13" fmla="*/ 13 h 44"/>
                <a:gd name="T14" fmla="*/ 41 w 85"/>
                <a:gd name="T15" fmla="*/ 1 h 44"/>
                <a:gd name="T16" fmla="*/ 43 w 85"/>
                <a:gd name="T17" fmla="*/ 0 h 44"/>
                <a:gd name="T18" fmla="*/ 44 w 85"/>
                <a:gd name="T19" fmla="*/ 1 h 44"/>
                <a:gd name="T20" fmla="*/ 52 w 85"/>
                <a:gd name="T21" fmla="*/ 13 h 44"/>
                <a:gd name="T22" fmla="*/ 56 w 85"/>
                <a:gd name="T23" fmla="*/ 15 h 44"/>
                <a:gd name="T24" fmla="*/ 69 w 85"/>
                <a:gd name="T25" fmla="*/ 12 h 44"/>
                <a:gd name="T26" fmla="*/ 71 w 85"/>
                <a:gd name="T27" fmla="*/ 13 h 44"/>
                <a:gd name="T28" fmla="*/ 67 w 85"/>
                <a:gd name="T29" fmla="*/ 28 h 44"/>
                <a:gd name="T30" fmla="*/ 69 w 85"/>
                <a:gd name="T31" fmla="*/ 31 h 44"/>
                <a:gd name="T32" fmla="*/ 83 w 85"/>
                <a:gd name="T33" fmla="*/ 34 h 44"/>
                <a:gd name="T34" fmla="*/ 84 w 85"/>
                <a:gd name="T35" fmla="*/ 36 h 44"/>
                <a:gd name="T36" fmla="*/ 76 w 85"/>
                <a:gd name="T37" fmla="*/ 43 h 44"/>
                <a:gd name="T38" fmla="*/ 68 w 85"/>
                <a:gd name="T39" fmla="*/ 41 h 44"/>
                <a:gd name="T40" fmla="*/ 61 w 85"/>
                <a:gd name="T41" fmla="*/ 39 h 44"/>
                <a:gd name="T42" fmla="*/ 56 w 85"/>
                <a:gd name="T43" fmla="*/ 30 h 44"/>
                <a:gd name="T44" fmla="*/ 56 w 85"/>
                <a:gd name="T45" fmla="*/ 30 h 44"/>
                <a:gd name="T46" fmla="*/ 56 w 85"/>
                <a:gd name="T47" fmla="*/ 28 h 44"/>
                <a:gd name="T48" fmla="*/ 56 w 85"/>
                <a:gd name="T49" fmla="*/ 28 h 44"/>
                <a:gd name="T50" fmla="*/ 56 w 85"/>
                <a:gd name="T51" fmla="*/ 26 h 44"/>
                <a:gd name="T52" fmla="*/ 55 w 85"/>
                <a:gd name="T53" fmla="*/ 26 h 44"/>
                <a:gd name="T54" fmla="*/ 43 w 85"/>
                <a:gd name="T55" fmla="*/ 19 h 44"/>
                <a:gd name="T56" fmla="*/ 43 w 85"/>
                <a:gd name="T57" fmla="*/ 19 h 44"/>
                <a:gd name="T58" fmla="*/ 42 w 85"/>
                <a:gd name="T59" fmla="*/ 19 h 44"/>
                <a:gd name="T60" fmla="*/ 30 w 85"/>
                <a:gd name="T61" fmla="*/ 26 h 44"/>
                <a:gd name="T62" fmla="*/ 29 w 85"/>
                <a:gd name="T63" fmla="*/ 26 h 44"/>
                <a:gd name="T64" fmla="*/ 29 w 85"/>
                <a:gd name="T65" fmla="*/ 28 h 44"/>
                <a:gd name="T66" fmla="*/ 29 w 85"/>
                <a:gd name="T67" fmla="*/ 28 h 44"/>
                <a:gd name="T68" fmla="*/ 29 w 85"/>
                <a:gd name="T69" fmla="*/ 30 h 44"/>
                <a:gd name="T70" fmla="*/ 29 w 85"/>
                <a:gd name="T71" fmla="*/ 30 h 44"/>
                <a:gd name="T72" fmla="*/ 25 w 85"/>
                <a:gd name="T73" fmla="*/ 39 h 44"/>
                <a:gd name="T74" fmla="*/ 18 w 85"/>
                <a:gd name="T75" fmla="*/ 41 h 44"/>
                <a:gd name="T76" fmla="*/ 9 w 85"/>
                <a:gd name="T77" fmla="*/ 43 h 44"/>
                <a:gd name="T78" fmla="*/ 1 w 85"/>
                <a:gd name="T79" fmla="*/ 36 h 44"/>
                <a:gd name="T80" fmla="*/ 2 w 85"/>
                <a:gd name="T81" fmla="*/ 3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5" h="44">
                  <a:moveTo>
                    <a:pt x="2" y="34"/>
                  </a:moveTo>
                  <a:cubicBezTo>
                    <a:pt x="16" y="31"/>
                    <a:pt x="16" y="31"/>
                    <a:pt x="16" y="31"/>
                  </a:cubicBezTo>
                  <a:cubicBezTo>
                    <a:pt x="18" y="30"/>
                    <a:pt x="18" y="29"/>
                    <a:pt x="18" y="28"/>
                  </a:cubicBezTo>
                  <a:cubicBezTo>
                    <a:pt x="15" y="13"/>
                    <a:pt x="15" y="13"/>
                    <a:pt x="15" y="13"/>
                  </a:cubicBezTo>
                  <a:cubicBezTo>
                    <a:pt x="15" y="12"/>
                    <a:pt x="15" y="11"/>
                    <a:pt x="17" y="12"/>
                  </a:cubicBezTo>
                  <a:cubicBezTo>
                    <a:pt x="29" y="15"/>
                    <a:pt x="29" y="15"/>
                    <a:pt x="29" y="15"/>
                  </a:cubicBezTo>
                  <a:cubicBezTo>
                    <a:pt x="31" y="15"/>
                    <a:pt x="32" y="14"/>
                    <a:pt x="33" y="13"/>
                  </a:cubicBezTo>
                  <a:cubicBezTo>
                    <a:pt x="41" y="1"/>
                    <a:pt x="41" y="1"/>
                    <a:pt x="41" y="1"/>
                  </a:cubicBezTo>
                  <a:cubicBezTo>
                    <a:pt x="42" y="1"/>
                    <a:pt x="42" y="0"/>
                    <a:pt x="43" y="0"/>
                  </a:cubicBezTo>
                  <a:cubicBezTo>
                    <a:pt x="43" y="0"/>
                    <a:pt x="44" y="1"/>
                    <a:pt x="44" y="1"/>
                  </a:cubicBezTo>
                  <a:cubicBezTo>
                    <a:pt x="52" y="13"/>
                    <a:pt x="52" y="13"/>
                    <a:pt x="52" y="13"/>
                  </a:cubicBezTo>
                  <a:cubicBezTo>
                    <a:pt x="53" y="14"/>
                    <a:pt x="55" y="15"/>
                    <a:pt x="56" y="15"/>
                  </a:cubicBezTo>
                  <a:cubicBezTo>
                    <a:pt x="69" y="12"/>
                    <a:pt x="69" y="12"/>
                    <a:pt x="69" y="12"/>
                  </a:cubicBezTo>
                  <a:cubicBezTo>
                    <a:pt x="70" y="11"/>
                    <a:pt x="71" y="12"/>
                    <a:pt x="71" y="13"/>
                  </a:cubicBezTo>
                  <a:cubicBezTo>
                    <a:pt x="67" y="28"/>
                    <a:pt x="67" y="28"/>
                    <a:pt x="67" y="28"/>
                  </a:cubicBezTo>
                  <a:cubicBezTo>
                    <a:pt x="67" y="29"/>
                    <a:pt x="68" y="30"/>
                    <a:pt x="69" y="31"/>
                  </a:cubicBezTo>
                  <a:cubicBezTo>
                    <a:pt x="83" y="34"/>
                    <a:pt x="83" y="34"/>
                    <a:pt x="83" y="34"/>
                  </a:cubicBezTo>
                  <a:cubicBezTo>
                    <a:pt x="85" y="34"/>
                    <a:pt x="85" y="35"/>
                    <a:pt x="84" y="36"/>
                  </a:cubicBezTo>
                  <a:cubicBezTo>
                    <a:pt x="84" y="36"/>
                    <a:pt x="77" y="42"/>
                    <a:pt x="76" y="43"/>
                  </a:cubicBezTo>
                  <a:cubicBezTo>
                    <a:pt x="75" y="44"/>
                    <a:pt x="68" y="41"/>
                    <a:pt x="68" y="41"/>
                  </a:cubicBezTo>
                  <a:cubicBezTo>
                    <a:pt x="65" y="40"/>
                    <a:pt x="62" y="39"/>
                    <a:pt x="61" y="39"/>
                  </a:cubicBezTo>
                  <a:cubicBezTo>
                    <a:pt x="58" y="37"/>
                    <a:pt x="57" y="34"/>
                    <a:pt x="56" y="30"/>
                  </a:cubicBezTo>
                  <a:cubicBezTo>
                    <a:pt x="56" y="30"/>
                    <a:pt x="56" y="30"/>
                    <a:pt x="56" y="30"/>
                  </a:cubicBezTo>
                  <a:cubicBezTo>
                    <a:pt x="56" y="30"/>
                    <a:pt x="56" y="29"/>
                    <a:pt x="56" y="28"/>
                  </a:cubicBezTo>
                  <a:cubicBezTo>
                    <a:pt x="56" y="28"/>
                    <a:pt x="56" y="28"/>
                    <a:pt x="56" y="28"/>
                  </a:cubicBezTo>
                  <a:cubicBezTo>
                    <a:pt x="56" y="27"/>
                    <a:pt x="56" y="26"/>
                    <a:pt x="56" y="26"/>
                  </a:cubicBezTo>
                  <a:cubicBezTo>
                    <a:pt x="56" y="26"/>
                    <a:pt x="56" y="26"/>
                    <a:pt x="55" y="26"/>
                  </a:cubicBezTo>
                  <a:cubicBezTo>
                    <a:pt x="50" y="26"/>
                    <a:pt x="46" y="23"/>
                    <a:pt x="43" y="19"/>
                  </a:cubicBezTo>
                  <a:cubicBezTo>
                    <a:pt x="43" y="19"/>
                    <a:pt x="43" y="19"/>
                    <a:pt x="43" y="19"/>
                  </a:cubicBezTo>
                  <a:cubicBezTo>
                    <a:pt x="42" y="19"/>
                    <a:pt x="42" y="19"/>
                    <a:pt x="42" y="19"/>
                  </a:cubicBezTo>
                  <a:cubicBezTo>
                    <a:pt x="40" y="23"/>
                    <a:pt x="35" y="26"/>
                    <a:pt x="30" y="26"/>
                  </a:cubicBezTo>
                  <a:cubicBezTo>
                    <a:pt x="30" y="26"/>
                    <a:pt x="29" y="26"/>
                    <a:pt x="29" y="26"/>
                  </a:cubicBezTo>
                  <a:cubicBezTo>
                    <a:pt x="29" y="26"/>
                    <a:pt x="29" y="27"/>
                    <a:pt x="29" y="28"/>
                  </a:cubicBezTo>
                  <a:cubicBezTo>
                    <a:pt x="29" y="28"/>
                    <a:pt x="29" y="28"/>
                    <a:pt x="29" y="28"/>
                  </a:cubicBezTo>
                  <a:cubicBezTo>
                    <a:pt x="29" y="29"/>
                    <a:pt x="29" y="30"/>
                    <a:pt x="29" y="30"/>
                  </a:cubicBezTo>
                  <a:cubicBezTo>
                    <a:pt x="29" y="30"/>
                    <a:pt x="29" y="30"/>
                    <a:pt x="29" y="30"/>
                  </a:cubicBezTo>
                  <a:cubicBezTo>
                    <a:pt x="29" y="34"/>
                    <a:pt x="27" y="37"/>
                    <a:pt x="25" y="39"/>
                  </a:cubicBezTo>
                  <a:cubicBezTo>
                    <a:pt x="23" y="39"/>
                    <a:pt x="21" y="40"/>
                    <a:pt x="18" y="41"/>
                  </a:cubicBezTo>
                  <a:cubicBezTo>
                    <a:pt x="18" y="41"/>
                    <a:pt x="10" y="44"/>
                    <a:pt x="9" y="43"/>
                  </a:cubicBezTo>
                  <a:cubicBezTo>
                    <a:pt x="8" y="42"/>
                    <a:pt x="1" y="36"/>
                    <a:pt x="1" y="36"/>
                  </a:cubicBezTo>
                  <a:cubicBezTo>
                    <a:pt x="0" y="35"/>
                    <a:pt x="1" y="34"/>
                    <a:pt x="2"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47" name="Group 346"/>
          <p:cNvGrpSpPr/>
          <p:nvPr userDrawn="1"/>
        </p:nvGrpSpPr>
        <p:grpSpPr>
          <a:xfrm>
            <a:off x="5524810" y="2148544"/>
            <a:ext cx="500093" cy="404522"/>
            <a:chOff x="14150975" y="4705350"/>
            <a:chExt cx="714375" cy="577851"/>
          </a:xfrm>
          <a:solidFill>
            <a:schemeClr val="tx2"/>
          </a:solidFill>
        </p:grpSpPr>
        <p:sp>
          <p:nvSpPr>
            <p:cNvPr id="348" name="Freeform 92"/>
            <p:cNvSpPr>
              <a:spLocks/>
            </p:cNvSpPr>
            <p:nvPr/>
          </p:nvSpPr>
          <p:spPr bwMode="auto">
            <a:xfrm>
              <a:off x="14368463" y="4784725"/>
              <a:ext cx="233363" cy="277813"/>
            </a:xfrm>
            <a:custGeom>
              <a:avLst/>
              <a:gdLst>
                <a:gd name="T0" fmla="*/ 4 w 80"/>
                <a:gd name="T1" fmla="*/ 96 h 96"/>
                <a:gd name="T2" fmla="*/ 42 w 80"/>
                <a:gd name="T3" fmla="*/ 96 h 96"/>
                <a:gd name="T4" fmla="*/ 58 w 80"/>
                <a:gd name="T5" fmla="*/ 87 h 96"/>
                <a:gd name="T6" fmla="*/ 77 w 80"/>
                <a:gd name="T7" fmla="*/ 54 h 96"/>
                <a:gd name="T8" fmla="*/ 77 w 80"/>
                <a:gd name="T9" fmla="*/ 36 h 96"/>
                <a:gd name="T10" fmla="*/ 58 w 80"/>
                <a:gd name="T11" fmla="*/ 3 h 96"/>
                <a:gd name="T12" fmla="*/ 55 w 80"/>
                <a:gd name="T13" fmla="*/ 0 h 96"/>
                <a:gd name="T14" fmla="*/ 0 w 80"/>
                <a:gd name="T15" fmla="*/ 96 h 96"/>
                <a:gd name="T16" fmla="*/ 4 w 80"/>
                <a:gd name="T1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96">
                  <a:moveTo>
                    <a:pt x="4" y="96"/>
                  </a:moveTo>
                  <a:cubicBezTo>
                    <a:pt x="42" y="96"/>
                    <a:pt x="42" y="96"/>
                    <a:pt x="42" y="96"/>
                  </a:cubicBezTo>
                  <a:cubicBezTo>
                    <a:pt x="48" y="96"/>
                    <a:pt x="55" y="92"/>
                    <a:pt x="58" y="87"/>
                  </a:cubicBezTo>
                  <a:cubicBezTo>
                    <a:pt x="77" y="54"/>
                    <a:pt x="77" y="54"/>
                    <a:pt x="77" y="54"/>
                  </a:cubicBezTo>
                  <a:cubicBezTo>
                    <a:pt x="80" y="49"/>
                    <a:pt x="80" y="41"/>
                    <a:pt x="77" y="36"/>
                  </a:cubicBezTo>
                  <a:cubicBezTo>
                    <a:pt x="58" y="3"/>
                    <a:pt x="58" y="3"/>
                    <a:pt x="58" y="3"/>
                  </a:cubicBezTo>
                  <a:cubicBezTo>
                    <a:pt x="57" y="2"/>
                    <a:pt x="56" y="1"/>
                    <a:pt x="55" y="0"/>
                  </a:cubicBezTo>
                  <a:cubicBezTo>
                    <a:pt x="0" y="96"/>
                    <a:pt x="0" y="96"/>
                    <a:pt x="0" y="96"/>
                  </a:cubicBezTo>
                  <a:cubicBezTo>
                    <a:pt x="2" y="96"/>
                    <a:pt x="3" y="96"/>
                    <a:pt x="4" y="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9" name="Freeform 93"/>
            <p:cNvSpPr>
              <a:spLocks/>
            </p:cNvSpPr>
            <p:nvPr/>
          </p:nvSpPr>
          <p:spPr bwMode="auto">
            <a:xfrm>
              <a:off x="14162088" y="4705350"/>
              <a:ext cx="331788" cy="334963"/>
            </a:xfrm>
            <a:custGeom>
              <a:avLst/>
              <a:gdLst>
                <a:gd name="T0" fmla="*/ 114 w 114"/>
                <a:gd name="T1" fmla="*/ 19 h 115"/>
                <a:gd name="T2" fmla="*/ 113 w 114"/>
                <a:gd name="T3" fmla="*/ 19 h 115"/>
                <a:gd name="T4" fmla="*/ 37 w 114"/>
                <a:gd name="T5" fmla="*/ 1 h 115"/>
                <a:gd name="T6" fmla="*/ 22 w 114"/>
                <a:gd name="T7" fmla="*/ 8 h 115"/>
                <a:gd name="T8" fmla="*/ 3 w 114"/>
                <a:gd name="T9" fmla="*/ 41 h 115"/>
                <a:gd name="T10" fmla="*/ 5 w 114"/>
                <a:gd name="T11" fmla="*/ 58 h 115"/>
                <a:gd name="T12" fmla="*/ 57 w 114"/>
                <a:gd name="T13" fmla="*/ 115 h 115"/>
                <a:gd name="T14" fmla="*/ 58 w 114"/>
                <a:gd name="T15" fmla="*/ 115 h 115"/>
                <a:gd name="T16" fmla="*/ 114 w 114"/>
                <a:gd name="T17"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15">
                  <a:moveTo>
                    <a:pt x="114" y="19"/>
                  </a:moveTo>
                  <a:cubicBezTo>
                    <a:pt x="113" y="19"/>
                    <a:pt x="113" y="19"/>
                    <a:pt x="113" y="19"/>
                  </a:cubicBezTo>
                  <a:cubicBezTo>
                    <a:pt x="37" y="1"/>
                    <a:pt x="37" y="1"/>
                    <a:pt x="37" y="1"/>
                  </a:cubicBezTo>
                  <a:cubicBezTo>
                    <a:pt x="32" y="0"/>
                    <a:pt x="24" y="3"/>
                    <a:pt x="22" y="8"/>
                  </a:cubicBezTo>
                  <a:cubicBezTo>
                    <a:pt x="3" y="41"/>
                    <a:pt x="3" y="41"/>
                    <a:pt x="3" y="41"/>
                  </a:cubicBezTo>
                  <a:cubicBezTo>
                    <a:pt x="0" y="46"/>
                    <a:pt x="1" y="54"/>
                    <a:pt x="5" y="58"/>
                  </a:cubicBezTo>
                  <a:cubicBezTo>
                    <a:pt x="57" y="115"/>
                    <a:pt x="57" y="115"/>
                    <a:pt x="57" y="115"/>
                  </a:cubicBezTo>
                  <a:cubicBezTo>
                    <a:pt x="57" y="115"/>
                    <a:pt x="58" y="115"/>
                    <a:pt x="58" y="115"/>
                  </a:cubicBezTo>
                  <a:lnTo>
                    <a:pt x="114"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0" name="Freeform 94"/>
            <p:cNvSpPr>
              <a:spLocks noEditPoints="1"/>
            </p:cNvSpPr>
            <p:nvPr/>
          </p:nvSpPr>
          <p:spPr bwMode="auto">
            <a:xfrm>
              <a:off x="14150975" y="4935538"/>
              <a:ext cx="714375" cy="347663"/>
            </a:xfrm>
            <a:custGeom>
              <a:avLst/>
              <a:gdLst>
                <a:gd name="T0" fmla="*/ 242 w 246"/>
                <a:gd name="T1" fmla="*/ 75 h 120"/>
                <a:gd name="T2" fmla="*/ 242 w 246"/>
                <a:gd name="T3" fmla="*/ 68 h 120"/>
                <a:gd name="T4" fmla="*/ 242 w 246"/>
                <a:gd name="T5" fmla="*/ 68 h 120"/>
                <a:gd name="T6" fmla="*/ 242 w 246"/>
                <a:gd name="T7" fmla="*/ 50 h 120"/>
                <a:gd name="T8" fmla="*/ 239 w 246"/>
                <a:gd name="T9" fmla="*/ 38 h 120"/>
                <a:gd name="T10" fmla="*/ 224 w 246"/>
                <a:gd name="T11" fmla="*/ 6 h 120"/>
                <a:gd name="T12" fmla="*/ 215 w 246"/>
                <a:gd name="T13" fmla="*/ 0 h 120"/>
                <a:gd name="T14" fmla="*/ 169 w 246"/>
                <a:gd name="T15" fmla="*/ 0 h 120"/>
                <a:gd name="T16" fmla="*/ 162 w 246"/>
                <a:gd name="T17" fmla="*/ 6 h 120"/>
                <a:gd name="T18" fmla="*/ 162 w 246"/>
                <a:gd name="T19" fmla="*/ 54 h 120"/>
                <a:gd name="T20" fmla="*/ 159 w 246"/>
                <a:gd name="T21" fmla="*/ 57 h 120"/>
                <a:gd name="T22" fmla="*/ 56 w 246"/>
                <a:gd name="T23" fmla="*/ 57 h 120"/>
                <a:gd name="T24" fmla="*/ 17 w 246"/>
                <a:gd name="T25" fmla="*/ 15 h 120"/>
                <a:gd name="T26" fmla="*/ 5 w 246"/>
                <a:gd name="T27" fmla="*/ 24 h 120"/>
                <a:gd name="T28" fmla="*/ 5 w 246"/>
                <a:gd name="T29" fmla="*/ 75 h 120"/>
                <a:gd name="T30" fmla="*/ 0 w 246"/>
                <a:gd name="T31" fmla="*/ 81 h 120"/>
                <a:gd name="T32" fmla="*/ 0 w 246"/>
                <a:gd name="T33" fmla="*/ 91 h 120"/>
                <a:gd name="T34" fmla="*/ 6 w 246"/>
                <a:gd name="T35" fmla="*/ 97 h 120"/>
                <a:gd name="T36" fmla="*/ 26 w 246"/>
                <a:gd name="T37" fmla="*/ 97 h 120"/>
                <a:gd name="T38" fmla="*/ 26 w 246"/>
                <a:gd name="T39" fmla="*/ 98 h 120"/>
                <a:gd name="T40" fmla="*/ 48 w 246"/>
                <a:gd name="T41" fmla="*/ 120 h 120"/>
                <a:gd name="T42" fmla="*/ 70 w 246"/>
                <a:gd name="T43" fmla="*/ 98 h 120"/>
                <a:gd name="T44" fmla="*/ 70 w 246"/>
                <a:gd name="T45" fmla="*/ 97 h 120"/>
                <a:gd name="T46" fmla="*/ 79 w 246"/>
                <a:gd name="T47" fmla="*/ 97 h 120"/>
                <a:gd name="T48" fmla="*/ 101 w 246"/>
                <a:gd name="T49" fmla="*/ 120 h 120"/>
                <a:gd name="T50" fmla="*/ 123 w 246"/>
                <a:gd name="T51" fmla="*/ 98 h 120"/>
                <a:gd name="T52" fmla="*/ 123 w 246"/>
                <a:gd name="T53" fmla="*/ 97 h 120"/>
                <a:gd name="T54" fmla="*/ 167 w 246"/>
                <a:gd name="T55" fmla="*/ 97 h 120"/>
                <a:gd name="T56" fmla="*/ 167 w 246"/>
                <a:gd name="T57" fmla="*/ 98 h 120"/>
                <a:gd name="T58" fmla="*/ 189 w 246"/>
                <a:gd name="T59" fmla="*/ 120 h 120"/>
                <a:gd name="T60" fmla="*/ 211 w 246"/>
                <a:gd name="T61" fmla="*/ 98 h 120"/>
                <a:gd name="T62" fmla="*/ 211 w 246"/>
                <a:gd name="T63" fmla="*/ 98 h 120"/>
                <a:gd name="T64" fmla="*/ 240 w 246"/>
                <a:gd name="T65" fmla="*/ 97 h 120"/>
                <a:gd name="T66" fmla="*/ 246 w 246"/>
                <a:gd name="T67" fmla="*/ 91 h 120"/>
                <a:gd name="T68" fmla="*/ 246 w 246"/>
                <a:gd name="T69" fmla="*/ 81 h 120"/>
                <a:gd name="T70" fmla="*/ 242 w 246"/>
                <a:gd name="T71" fmla="*/ 75 h 120"/>
                <a:gd name="T72" fmla="*/ 48 w 246"/>
                <a:gd name="T73" fmla="*/ 107 h 120"/>
                <a:gd name="T74" fmla="*/ 38 w 246"/>
                <a:gd name="T75" fmla="*/ 97 h 120"/>
                <a:gd name="T76" fmla="*/ 48 w 246"/>
                <a:gd name="T77" fmla="*/ 88 h 120"/>
                <a:gd name="T78" fmla="*/ 57 w 246"/>
                <a:gd name="T79" fmla="*/ 98 h 120"/>
                <a:gd name="T80" fmla="*/ 48 w 246"/>
                <a:gd name="T81" fmla="*/ 107 h 120"/>
                <a:gd name="T82" fmla="*/ 101 w 246"/>
                <a:gd name="T83" fmla="*/ 107 h 120"/>
                <a:gd name="T84" fmla="*/ 91 w 246"/>
                <a:gd name="T85" fmla="*/ 98 h 120"/>
                <a:gd name="T86" fmla="*/ 101 w 246"/>
                <a:gd name="T87" fmla="*/ 88 h 120"/>
                <a:gd name="T88" fmla="*/ 110 w 246"/>
                <a:gd name="T89" fmla="*/ 98 h 120"/>
                <a:gd name="T90" fmla="*/ 101 w 246"/>
                <a:gd name="T91" fmla="*/ 107 h 120"/>
                <a:gd name="T92" fmla="*/ 189 w 246"/>
                <a:gd name="T93" fmla="*/ 107 h 120"/>
                <a:gd name="T94" fmla="*/ 180 w 246"/>
                <a:gd name="T95" fmla="*/ 97 h 120"/>
                <a:gd name="T96" fmla="*/ 189 w 246"/>
                <a:gd name="T97" fmla="*/ 88 h 120"/>
                <a:gd name="T98" fmla="*/ 199 w 246"/>
                <a:gd name="T99" fmla="*/ 98 h 120"/>
                <a:gd name="T100" fmla="*/ 189 w 246"/>
                <a:gd name="T101" fmla="*/ 107 h 120"/>
                <a:gd name="T102" fmla="*/ 219 w 246"/>
                <a:gd name="T103" fmla="*/ 43 h 120"/>
                <a:gd name="T104" fmla="*/ 183 w 246"/>
                <a:gd name="T105" fmla="*/ 43 h 120"/>
                <a:gd name="T106" fmla="*/ 177 w 246"/>
                <a:gd name="T107" fmla="*/ 37 h 120"/>
                <a:gd name="T108" fmla="*/ 177 w 246"/>
                <a:gd name="T109" fmla="*/ 21 h 120"/>
                <a:gd name="T110" fmla="*/ 183 w 246"/>
                <a:gd name="T111" fmla="*/ 15 h 120"/>
                <a:gd name="T112" fmla="*/ 206 w 246"/>
                <a:gd name="T113" fmla="*/ 15 h 120"/>
                <a:gd name="T114" fmla="*/ 214 w 246"/>
                <a:gd name="T115" fmla="*/ 20 h 120"/>
                <a:gd name="T116" fmla="*/ 222 w 246"/>
                <a:gd name="T117" fmla="*/ 38 h 120"/>
                <a:gd name="T118" fmla="*/ 219 w 246"/>
                <a:gd name="T119" fmla="*/ 4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46" h="120">
                  <a:moveTo>
                    <a:pt x="242" y="75"/>
                  </a:moveTo>
                  <a:cubicBezTo>
                    <a:pt x="242" y="68"/>
                    <a:pt x="242" y="68"/>
                    <a:pt x="242" y="68"/>
                  </a:cubicBezTo>
                  <a:cubicBezTo>
                    <a:pt x="242" y="68"/>
                    <a:pt x="242" y="68"/>
                    <a:pt x="242" y="68"/>
                  </a:cubicBezTo>
                  <a:cubicBezTo>
                    <a:pt x="242" y="50"/>
                    <a:pt x="242" y="50"/>
                    <a:pt x="242" y="50"/>
                  </a:cubicBezTo>
                  <a:cubicBezTo>
                    <a:pt x="242" y="47"/>
                    <a:pt x="240" y="41"/>
                    <a:pt x="239" y="38"/>
                  </a:cubicBezTo>
                  <a:cubicBezTo>
                    <a:pt x="224" y="6"/>
                    <a:pt x="224" y="6"/>
                    <a:pt x="224" y="6"/>
                  </a:cubicBezTo>
                  <a:cubicBezTo>
                    <a:pt x="223" y="3"/>
                    <a:pt x="219" y="0"/>
                    <a:pt x="215" y="0"/>
                  </a:cubicBezTo>
                  <a:cubicBezTo>
                    <a:pt x="169" y="0"/>
                    <a:pt x="169" y="0"/>
                    <a:pt x="169" y="0"/>
                  </a:cubicBezTo>
                  <a:cubicBezTo>
                    <a:pt x="165" y="0"/>
                    <a:pt x="162" y="3"/>
                    <a:pt x="162" y="6"/>
                  </a:cubicBezTo>
                  <a:cubicBezTo>
                    <a:pt x="162" y="54"/>
                    <a:pt x="162" y="54"/>
                    <a:pt x="162" y="54"/>
                  </a:cubicBezTo>
                  <a:cubicBezTo>
                    <a:pt x="162" y="56"/>
                    <a:pt x="161" y="57"/>
                    <a:pt x="159" y="57"/>
                  </a:cubicBezTo>
                  <a:cubicBezTo>
                    <a:pt x="56" y="57"/>
                    <a:pt x="56" y="57"/>
                    <a:pt x="56" y="57"/>
                  </a:cubicBezTo>
                  <a:cubicBezTo>
                    <a:pt x="17" y="15"/>
                    <a:pt x="17" y="15"/>
                    <a:pt x="17" y="15"/>
                  </a:cubicBezTo>
                  <a:cubicBezTo>
                    <a:pt x="5" y="24"/>
                    <a:pt x="5" y="24"/>
                    <a:pt x="5" y="24"/>
                  </a:cubicBezTo>
                  <a:cubicBezTo>
                    <a:pt x="5" y="75"/>
                    <a:pt x="5" y="75"/>
                    <a:pt x="5" y="75"/>
                  </a:cubicBezTo>
                  <a:cubicBezTo>
                    <a:pt x="2" y="76"/>
                    <a:pt x="0" y="78"/>
                    <a:pt x="0" y="81"/>
                  </a:cubicBezTo>
                  <a:cubicBezTo>
                    <a:pt x="0" y="91"/>
                    <a:pt x="0" y="91"/>
                    <a:pt x="0" y="91"/>
                  </a:cubicBezTo>
                  <a:cubicBezTo>
                    <a:pt x="0" y="95"/>
                    <a:pt x="3" y="97"/>
                    <a:pt x="6" y="97"/>
                  </a:cubicBezTo>
                  <a:cubicBezTo>
                    <a:pt x="26" y="97"/>
                    <a:pt x="26" y="97"/>
                    <a:pt x="26" y="97"/>
                  </a:cubicBezTo>
                  <a:cubicBezTo>
                    <a:pt x="26" y="98"/>
                    <a:pt x="26" y="98"/>
                    <a:pt x="26" y="98"/>
                  </a:cubicBezTo>
                  <a:cubicBezTo>
                    <a:pt x="26" y="110"/>
                    <a:pt x="36" y="120"/>
                    <a:pt x="48" y="120"/>
                  </a:cubicBezTo>
                  <a:cubicBezTo>
                    <a:pt x="60" y="120"/>
                    <a:pt x="70" y="110"/>
                    <a:pt x="70" y="98"/>
                  </a:cubicBezTo>
                  <a:cubicBezTo>
                    <a:pt x="70" y="97"/>
                    <a:pt x="70" y="97"/>
                    <a:pt x="70" y="97"/>
                  </a:cubicBezTo>
                  <a:cubicBezTo>
                    <a:pt x="79" y="97"/>
                    <a:pt x="79" y="97"/>
                    <a:pt x="79" y="97"/>
                  </a:cubicBezTo>
                  <a:cubicBezTo>
                    <a:pt x="79" y="110"/>
                    <a:pt x="89" y="120"/>
                    <a:pt x="101" y="120"/>
                  </a:cubicBezTo>
                  <a:cubicBezTo>
                    <a:pt x="113" y="120"/>
                    <a:pt x="123" y="110"/>
                    <a:pt x="123" y="98"/>
                  </a:cubicBezTo>
                  <a:cubicBezTo>
                    <a:pt x="123" y="97"/>
                    <a:pt x="123" y="97"/>
                    <a:pt x="123" y="97"/>
                  </a:cubicBezTo>
                  <a:cubicBezTo>
                    <a:pt x="167" y="97"/>
                    <a:pt x="167" y="97"/>
                    <a:pt x="167" y="97"/>
                  </a:cubicBezTo>
                  <a:cubicBezTo>
                    <a:pt x="167" y="98"/>
                    <a:pt x="167" y="98"/>
                    <a:pt x="167" y="98"/>
                  </a:cubicBezTo>
                  <a:cubicBezTo>
                    <a:pt x="167" y="110"/>
                    <a:pt x="177" y="120"/>
                    <a:pt x="189" y="120"/>
                  </a:cubicBezTo>
                  <a:cubicBezTo>
                    <a:pt x="202" y="120"/>
                    <a:pt x="211" y="110"/>
                    <a:pt x="211" y="98"/>
                  </a:cubicBezTo>
                  <a:cubicBezTo>
                    <a:pt x="211" y="98"/>
                    <a:pt x="211" y="98"/>
                    <a:pt x="211" y="98"/>
                  </a:cubicBezTo>
                  <a:cubicBezTo>
                    <a:pt x="240" y="97"/>
                    <a:pt x="240" y="97"/>
                    <a:pt x="240" y="97"/>
                  </a:cubicBezTo>
                  <a:cubicBezTo>
                    <a:pt x="244" y="97"/>
                    <a:pt x="246" y="95"/>
                    <a:pt x="246" y="91"/>
                  </a:cubicBezTo>
                  <a:cubicBezTo>
                    <a:pt x="246" y="81"/>
                    <a:pt x="246" y="81"/>
                    <a:pt x="246" y="81"/>
                  </a:cubicBezTo>
                  <a:cubicBezTo>
                    <a:pt x="246" y="78"/>
                    <a:pt x="244" y="76"/>
                    <a:pt x="242" y="75"/>
                  </a:cubicBezTo>
                  <a:close/>
                  <a:moveTo>
                    <a:pt x="48" y="107"/>
                  </a:moveTo>
                  <a:cubicBezTo>
                    <a:pt x="43" y="107"/>
                    <a:pt x="38" y="103"/>
                    <a:pt x="38" y="97"/>
                  </a:cubicBezTo>
                  <a:cubicBezTo>
                    <a:pt x="38" y="92"/>
                    <a:pt x="43" y="88"/>
                    <a:pt x="48" y="88"/>
                  </a:cubicBezTo>
                  <a:cubicBezTo>
                    <a:pt x="53" y="88"/>
                    <a:pt x="57" y="92"/>
                    <a:pt x="57" y="98"/>
                  </a:cubicBezTo>
                  <a:cubicBezTo>
                    <a:pt x="57" y="103"/>
                    <a:pt x="53" y="107"/>
                    <a:pt x="48" y="107"/>
                  </a:cubicBezTo>
                  <a:close/>
                  <a:moveTo>
                    <a:pt x="101" y="107"/>
                  </a:moveTo>
                  <a:cubicBezTo>
                    <a:pt x="96" y="107"/>
                    <a:pt x="91" y="103"/>
                    <a:pt x="91" y="98"/>
                  </a:cubicBezTo>
                  <a:cubicBezTo>
                    <a:pt x="91" y="92"/>
                    <a:pt x="96" y="88"/>
                    <a:pt x="101" y="88"/>
                  </a:cubicBezTo>
                  <a:cubicBezTo>
                    <a:pt x="106" y="88"/>
                    <a:pt x="110" y="92"/>
                    <a:pt x="110" y="98"/>
                  </a:cubicBezTo>
                  <a:cubicBezTo>
                    <a:pt x="110" y="103"/>
                    <a:pt x="106" y="107"/>
                    <a:pt x="101" y="107"/>
                  </a:cubicBezTo>
                  <a:close/>
                  <a:moveTo>
                    <a:pt x="189" y="107"/>
                  </a:moveTo>
                  <a:cubicBezTo>
                    <a:pt x="184" y="107"/>
                    <a:pt x="180" y="103"/>
                    <a:pt x="180" y="97"/>
                  </a:cubicBezTo>
                  <a:cubicBezTo>
                    <a:pt x="180" y="92"/>
                    <a:pt x="184" y="88"/>
                    <a:pt x="189" y="88"/>
                  </a:cubicBezTo>
                  <a:cubicBezTo>
                    <a:pt x="195" y="88"/>
                    <a:pt x="199" y="92"/>
                    <a:pt x="199" y="98"/>
                  </a:cubicBezTo>
                  <a:cubicBezTo>
                    <a:pt x="199" y="103"/>
                    <a:pt x="195" y="107"/>
                    <a:pt x="189" y="107"/>
                  </a:cubicBezTo>
                  <a:close/>
                  <a:moveTo>
                    <a:pt x="219" y="43"/>
                  </a:moveTo>
                  <a:cubicBezTo>
                    <a:pt x="183" y="43"/>
                    <a:pt x="183" y="43"/>
                    <a:pt x="183" y="43"/>
                  </a:cubicBezTo>
                  <a:cubicBezTo>
                    <a:pt x="180" y="43"/>
                    <a:pt x="177" y="40"/>
                    <a:pt x="177" y="37"/>
                  </a:cubicBezTo>
                  <a:cubicBezTo>
                    <a:pt x="177" y="21"/>
                    <a:pt x="177" y="21"/>
                    <a:pt x="177" y="21"/>
                  </a:cubicBezTo>
                  <a:cubicBezTo>
                    <a:pt x="177" y="18"/>
                    <a:pt x="180" y="15"/>
                    <a:pt x="183" y="15"/>
                  </a:cubicBezTo>
                  <a:cubicBezTo>
                    <a:pt x="206" y="15"/>
                    <a:pt x="206" y="15"/>
                    <a:pt x="206" y="15"/>
                  </a:cubicBezTo>
                  <a:cubicBezTo>
                    <a:pt x="209" y="15"/>
                    <a:pt x="213" y="17"/>
                    <a:pt x="214" y="20"/>
                  </a:cubicBezTo>
                  <a:cubicBezTo>
                    <a:pt x="222" y="38"/>
                    <a:pt x="222" y="38"/>
                    <a:pt x="222" y="38"/>
                  </a:cubicBezTo>
                  <a:cubicBezTo>
                    <a:pt x="223" y="41"/>
                    <a:pt x="222" y="43"/>
                    <a:pt x="219"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82" name="Group 581"/>
          <p:cNvGrpSpPr/>
          <p:nvPr userDrawn="1"/>
        </p:nvGrpSpPr>
        <p:grpSpPr>
          <a:xfrm>
            <a:off x="5642913" y="6648792"/>
            <a:ext cx="263886" cy="465993"/>
            <a:chOff x="1906588" y="4213225"/>
            <a:chExt cx="474663" cy="838201"/>
          </a:xfrm>
          <a:solidFill>
            <a:schemeClr val="accent5"/>
          </a:solidFill>
        </p:grpSpPr>
        <p:sp>
          <p:nvSpPr>
            <p:cNvPr id="583" name="Freeform 12"/>
            <p:cNvSpPr>
              <a:spLocks noEditPoints="1"/>
            </p:cNvSpPr>
            <p:nvPr/>
          </p:nvSpPr>
          <p:spPr bwMode="auto">
            <a:xfrm>
              <a:off x="1906588" y="4213225"/>
              <a:ext cx="474663" cy="493713"/>
            </a:xfrm>
            <a:custGeom>
              <a:avLst/>
              <a:gdLst>
                <a:gd name="T0" fmla="*/ 157 w 171"/>
                <a:gd name="T1" fmla="*/ 124 h 178"/>
                <a:gd name="T2" fmla="*/ 134 w 171"/>
                <a:gd name="T3" fmla="*/ 78 h 178"/>
                <a:gd name="T4" fmla="*/ 128 w 171"/>
                <a:gd name="T5" fmla="*/ 62 h 178"/>
                <a:gd name="T6" fmla="*/ 99 w 171"/>
                <a:gd name="T7" fmla="*/ 31 h 178"/>
                <a:gd name="T8" fmla="*/ 78 w 171"/>
                <a:gd name="T9" fmla="*/ 8 h 178"/>
                <a:gd name="T10" fmla="*/ 57 w 171"/>
                <a:gd name="T11" fmla="*/ 34 h 178"/>
                <a:gd name="T12" fmla="*/ 31 w 171"/>
                <a:gd name="T13" fmla="*/ 94 h 178"/>
                <a:gd name="T14" fmla="*/ 15 w 171"/>
                <a:gd name="T15" fmla="*/ 152 h 178"/>
                <a:gd name="T16" fmla="*/ 87 w 171"/>
                <a:gd name="T17" fmla="*/ 178 h 178"/>
                <a:gd name="T18" fmla="*/ 162 w 171"/>
                <a:gd name="T19" fmla="*/ 157 h 178"/>
                <a:gd name="T20" fmla="*/ 157 w 171"/>
                <a:gd name="T21" fmla="*/ 124 h 178"/>
                <a:gd name="T22" fmla="*/ 67 w 171"/>
                <a:gd name="T23" fmla="*/ 34 h 178"/>
                <a:gd name="T24" fmla="*/ 78 w 171"/>
                <a:gd name="T25" fmla="*/ 21 h 178"/>
                <a:gd name="T26" fmla="*/ 83 w 171"/>
                <a:gd name="T27" fmla="*/ 36 h 178"/>
                <a:gd name="T28" fmla="*/ 93 w 171"/>
                <a:gd name="T29" fmla="*/ 56 h 178"/>
                <a:gd name="T30" fmla="*/ 87 w 171"/>
                <a:gd name="T31" fmla="*/ 57 h 178"/>
                <a:gd name="T32" fmla="*/ 67 w 171"/>
                <a:gd name="T33" fmla="*/ 34 h 178"/>
                <a:gd name="T34" fmla="*/ 39 w 171"/>
                <a:gd name="T35" fmla="*/ 57 h 178"/>
                <a:gd name="T36" fmla="*/ 55 w 171"/>
                <a:gd name="T37" fmla="*/ 44 h 178"/>
                <a:gd name="T38" fmla="*/ 73 w 171"/>
                <a:gd name="T39" fmla="*/ 71 h 178"/>
                <a:gd name="T40" fmla="*/ 130 w 171"/>
                <a:gd name="T41" fmla="*/ 92 h 178"/>
                <a:gd name="T42" fmla="*/ 58 w 171"/>
                <a:gd name="T43" fmla="*/ 84 h 178"/>
                <a:gd name="T44" fmla="*/ 39 w 171"/>
                <a:gd name="T45" fmla="*/ 57 h 178"/>
                <a:gd name="T46" fmla="*/ 54 w 171"/>
                <a:gd name="T47" fmla="*/ 147 h 178"/>
                <a:gd name="T48" fmla="*/ 19 w 171"/>
                <a:gd name="T49" fmla="*/ 121 h 178"/>
                <a:gd name="T50" fmla="*/ 39 w 171"/>
                <a:gd name="T51" fmla="*/ 102 h 178"/>
                <a:gd name="T52" fmla="*/ 39 w 171"/>
                <a:gd name="T53" fmla="*/ 102 h 178"/>
                <a:gd name="T54" fmla="*/ 88 w 171"/>
                <a:gd name="T55" fmla="*/ 112 h 178"/>
                <a:gd name="T56" fmla="*/ 132 w 171"/>
                <a:gd name="T57" fmla="*/ 116 h 178"/>
                <a:gd name="T58" fmla="*/ 153 w 171"/>
                <a:gd name="T59" fmla="*/ 140 h 178"/>
                <a:gd name="T60" fmla="*/ 54 w 171"/>
                <a:gd name="T61" fmla="*/ 147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1" h="178">
                  <a:moveTo>
                    <a:pt x="157" y="124"/>
                  </a:moveTo>
                  <a:cubicBezTo>
                    <a:pt x="161" y="115"/>
                    <a:pt x="157" y="89"/>
                    <a:pt x="134" y="78"/>
                  </a:cubicBezTo>
                  <a:cubicBezTo>
                    <a:pt x="135" y="71"/>
                    <a:pt x="132" y="64"/>
                    <a:pt x="128" y="62"/>
                  </a:cubicBezTo>
                  <a:cubicBezTo>
                    <a:pt x="118" y="56"/>
                    <a:pt x="104" y="47"/>
                    <a:pt x="99" y="31"/>
                  </a:cubicBezTo>
                  <a:cubicBezTo>
                    <a:pt x="93" y="0"/>
                    <a:pt x="85" y="6"/>
                    <a:pt x="78" y="8"/>
                  </a:cubicBezTo>
                  <a:cubicBezTo>
                    <a:pt x="72" y="11"/>
                    <a:pt x="55" y="23"/>
                    <a:pt x="57" y="34"/>
                  </a:cubicBezTo>
                  <a:cubicBezTo>
                    <a:pt x="42" y="33"/>
                    <a:pt x="11" y="57"/>
                    <a:pt x="31" y="94"/>
                  </a:cubicBezTo>
                  <a:cubicBezTo>
                    <a:pt x="0" y="108"/>
                    <a:pt x="6" y="138"/>
                    <a:pt x="15" y="152"/>
                  </a:cubicBezTo>
                  <a:cubicBezTo>
                    <a:pt x="31" y="175"/>
                    <a:pt x="55" y="178"/>
                    <a:pt x="87" y="178"/>
                  </a:cubicBezTo>
                  <a:cubicBezTo>
                    <a:pt x="130" y="178"/>
                    <a:pt x="156" y="170"/>
                    <a:pt x="162" y="157"/>
                  </a:cubicBezTo>
                  <a:cubicBezTo>
                    <a:pt x="171" y="139"/>
                    <a:pt x="162" y="128"/>
                    <a:pt x="157" y="124"/>
                  </a:cubicBezTo>
                  <a:close/>
                  <a:moveTo>
                    <a:pt x="67" y="34"/>
                  </a:moveTo>
                  <a:cubicBezTo>
                    <a:pt x="68" y="27"/>
                    <a:pt x="73" y="21"/>
                    <a:pt x="78" y="21"/>
                  </a:cubicBezTo>
                  <a:cubicBezTo>
                    <a:pt x="83" y="21"/>
                    <a:pt x="84" y="21"/>
                    <a:pt x="83" y="36"/>
                  </a:cubicBezTo>
                  <a:cubicBezTo>
                    <a:pt x="83" y="45"/>
                    <a:pt x="90" y="52"/>
                    <a:pt x="93" y="56"/>
                  </a:cubicBezTo>
                  <a:cubicBezTo>
                    <a:pt x="97" y="61"/>
                    <a:pt x="107" y="64"/>
                    <a:pt x="87" y="57"/>
                  </a:cubicBezTo>
                  <a:cubicBezTo>
                    <a:pt x="71" y="52"/>
                    <a:pt x="65" y="41"/>
                    <a:pt x="67" y="34"/>
                  </a:cubicBezTo>
                  <a:close/>
                  <a:moveTo>
                    <a:pt x="39" y="57"/>
                  </a:moveTo>
                  <a:cubicBezTo>
                    <a:pt x="43" y="48"/>
                    <a:pt x="51" y="45"/>
                    <a:pt x="55" y="44"/>
                  </a:cubicBezTo>
                  <a:cubicBezTo>
                    <a:pt x="55" y="54"/>
                    <a:pt x="60" y="68"/>
                    <a:pt x="73" y="71"/>
                  </a:cubicBezTo>
                  <a:cubicBezTo>
                    <a:pt x="82" y="73"/>
                    <a:pt x="125" y="76"/>
                    <a:pt x="130" y="92"/>
                  </a:cubicBezTo>
                  <a:cubicBezTo>
                    <a:pt x="95" y="80"/>
                    <a:pt x="95" y="94"/>
                    <a:pt x="58" y="84"/>
                  </a:cubicBezTo>
                  <a:cubicBezTo>
                    <a:pt x="45" y="81"/>
                    <a:pt x="33" y="69"/>
                    <a:pt x="39" y="57"/>
                  </a:cubicBezTo>
                  <a:close/>
                  <a:moveTo>
                    <a:pt x="54" y="147"/>
                  </a:moveTo>
                  <a:cubicBezTo>
                    <a:pt x="36" y="148"/>
                    <a:pt x="17" y="134"/>
                    <a:pt x="19" y="121"/>
                  </a:cubicBezTo>
                  <a:cubicBezTo>
                    <a:pt x="21" y="114"/>
                    <a:pt x="29" y="104"/>
                    <a:pt x="39" y="102"/>
                  </a:cubicBezTo>
                  <a:cubicBezTo>
                    <a:pt x="39" y="102"/>
                    <a:pt x="39" y="102"/>
                    <a:pt x="39" y="102"/>
                  </a:cubicBezTo>
                  <a:cubicBezTo>
                    <a:pt x="49" y="117"/>
                    <a:pt x="81" y="113"/>
                    <a:pt x="88" y="112"/>
                  </a:cubicBezTo>
                  <a:cubicBezTo>
                    <a:pt x="118" y="107"/>
                    <a:pt x="118" y="112"/>
                    <a:pt x="132" y="116"/>
                  </a:cubicBezTo>
                  <a:cubicBezTo>
                    <a:pt x="137" y="118"/>
                    <a:pt x="152" y="130"/>
                    <a:pt x="153" y="140"/>
                  </a:cubicBezTo>
                  <a:cubicBezTo>
                    <a:pt x="119" y="121"/>
                    <a:pt x="84" y="147"/>
                    <a:pt x="54"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4" name="Freeform 583"/>
            <p:cNvSpPr>
              <a:spLocks/>
            </p:cNvSpPr>
            <p:nvPr/>
          </p:nvSpPr>
          <p:spPr bwMode="auto">
            <a:xfrm>
              <a:off x="1970088" y="4729163"/>
              <a:ext cx="352425" cy="322263"/>
            </a:xfrm>
            <a:custGeom>
              <a:avLst/>
              <a:gdLst>
                <a:gd name="T0" fmla="*/ 60 w 127"/>
                <a:gd name="T1" fmla="*/ 8 h 116"/>
                <a:gd name="T2" fmla="*/ 0 w 127"/>
                <a:gd name="T3" fmla="*/ 0 h 116"/>
                <a:gd name="T4" fmla="*/ 57 w 127"/>
                <a:gd name="T5" fmla="*/ 110 h 116"/>
                <a:gd name="T6" fmla="*/ 64 w 127"/>
                <a:gd name="T7" fmla="*/ 116 h 116"/>
                <a:gd name="T8" fmla="*/ 71 w 127"/>
                <a:gd name="T9" fmla="*/ 110 h 116"/>
                <a:gd name="T10" fmla="*/ 127 w 127"/>
                <a:gd name="T11" fmla="*/ 0 h 116"/>
                <a:gd name="T12" fmla="*/ 60 w 127"/>
                <a:gd name="T13" fmla="*/ 8 h 116"/>
              </a:gdLst>
              <a:ahLst/>
              <a:cxnLst>
                <a:cxn ang="0">
                  <a:pos x="T0" y="T1"/>
                </a:cxn>
                <a:cxn ang="0">
                  <a:pos x="T2" y="T3"/>
                </a:cxn>
                <a:cxn ang="0">
                  <a:pos x="T4" y="T5"/>
                </a:cxn>
                <a:cxn ang="0">
                  <a:pos x="T6" y="T7"/>
                </a:cxn>
                <a:cxn ang="0">
                  <a:pos x="T8" y="T9"/>
                </a:cxn>
                <a:cxn ang="0">
                  <a:pos x="T10" y="T11"/>
                </a:cxn>
                <a:cxn ang="0">
                  <a:pos x="T12" y="T13"/>
                </a:cxn>
              </a:cxnLst>
              <a:rect l="0" t="0" r="r" b="b"/>
              <a:pathLst>
                <a:path w="127" h="116">
                  <a:moveTo>
                    <a:pt x="60" y="8"/>
                  </a:moveTo>
                  <a:cubicBezTo>
                    <a:pt x="42" y="8"/>
                    <a:pt x="20" y="7"/>
                    <a:pt x="0" y="0"/>
                  </a:cubicBezTo>
                  <a:cubicBezTo>
                    <a:pt x="57" y="110"/>
                    <a:pt x="57" y="110"/>
                    <a:pt x="57" y="110"/>
                  </a:cubicBezTo>
                  <a:cubicBezTo>
                    <a:pt x="58" y="114"/>
                    <a:pt x="61" y="116"/>
                    <a:pt x="64" y="116"/>
                  </a:cubicBezTo>
                  <a:cubicBezTo>
                    <a:pt x="67" y="116"/>
                    <a:pt x="69" y="114"/>
                    <a:pt x="71" y="110"/>
                  </a:cubicBezTo>
                  <a:cubicBezTo>
                    <a:pt x="127" y="0"/>
                    <a:pt x="127" y="0"/>
                    <a:pt x="127" y="0"/>
                  </a:cubicBezTo>
                  <a:cubicBezTo>
                    <a:pt x="103" y="7"/>
                    <a:pt x="72" y="8"/>
                    <a:pt x="6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08" name="Group 607"/>
          <p:cNvGrpSpPr/>
          <p:nvPr userDrawn="1"/>
        </p:nvGrpSpPr>
        <p:grpSpPr>
          <a:xfrm>
            <a:off x="5581882" y="6092181"/>
            <a:ext cx="385948" cy="361521"/>
            <a:chOff x="6046788" y="5743575"/>
            <a:chExt cx="752475" cy="704850"/>
          </a:xfrm>
          <a:solidFill>
            <a:schemeClr val="accent5"/>
          </a:solidFill>
        </p:grpSpPr>
        <p:sp>
          <p:nvSpPr>
            <p:cNvPr id="609" name="Oval 35"/>
            <p:cNvSpPr>
              <a:spLocks noChangeArrowheads="1"/>
            </p:cNvSpPr>
            <p:nvPr/>
          </p:nvSpPr>
          <p:spPr bwMode="auto">
            <a:xfrm>
              <a:off x="6327775" y="6018213"/>
              <a:ext cx="79375" cy="809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0" name="Oval 36"/>
            <p:cNvSpPr>
              <a:spLocks noChangeArrowheads="1"/>
            </p:cNvSpPr>
            <p:nvPr/>
          </p:nvSpPr>
          <p:spPr bwMode="auto">
            <a:xfrm>
              <a:off x="6407150" y="5867400"/>
              <a:ext cx="61913" cy="587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1" name="Oval 37"/>
            <p:cNvSpPr>
              <a:spLocks noChangeArrowheads="1"/>
            </p:cNvSpPr>
            <p:nvPr/>
          </p:nvSpPr>
          <p:spPr bwMode="auto">
            <a:xfrm>
              <a:off x="6161088" y="6056313"/>
              <a:ext cx="52388" cy="539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2" name="Oval 38"/>
            <p:cNvSpPr>
              <a:spLocks noChangeArrowheads="1"/>
            </p:cNvSpPr>
            <p:nvPr/>
          </p:nvSpPr>
          <p:spPr bwMode="auto">
            <a:xfrm>
              <a:off x="6276975" y="5915025"/>
              <a:ext cx="50800" cy="50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3" name="Oval 39"/>
            <p:cNvSpPr>
              <a:spLocks noChangeArrowheads="1"/>
            </p:cNvSpPr>
            <p:nvPr/>
          </p:nvSpPr>
          <p:spPr bwMode="auto">
            <a:xfrm>
              <a:off x="6496050" y="5976938"/>
              <a:ext cx="50800" cy="523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4" name="Oval 40"/>
            <p:cNvSpPr>
              <a:spLocks noChangeArrowheads="1"/>
            </p:cNvSpPr>
            <p:nvPr/>
          </p:nvSpPr>
          <p:spPr bwMode="auto">
            <a:xfrm>
              <a:off x="6616700" y="6043613"/>
              <a:ext cx="79375" cy="793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5" name="Freeform 41"/>
            <p:cNvSpPr>
              <a:spLocks noEditPoints="1"/>
            </p:cNvSpPr>
            <p:nvPr/>
          </p:nvSpPr>
          <p:spPr bwMode="auto">
            <a:xfrm>
              <a:off x="6046788" y="5743575"/>
              <a:ext cx="752475" cy="704850"/>
            </a:xfrm>
            <a:custGeom>
              <a:avLst/>
              <a:gdLst>
                <a:gd name="T0" fmla="*/ 233 w 271"/>
                <a:gd name="T1" fmla="*/ 68 h 254"/>
                <a:gd name="T2" fmla="*/ 181 w 271"/>
                <a:gd name="T3" fmla="*/ 34 h 254"/>
                <a:gd name="T4" fmla="*/ 180 w 271"/>
                <a:gd name="T5" fmla="*/ 34 h 254"/>
                <a:gd name="T6" fmla="*/ 156 w 271"/>
                <a:gd name="T7" fmla="*/ 15 h 254"/>
                <a:gd name="T8" fmla="*/ 141 w 271"/>
                <a:gd name="T9" fmla="*/ 0 h 254"/>
                <a:gd name="T10" fmla="*/ 93 w 271"/>
                <a:gd name="T11" fmla="*/ 35 h 254"/>
                <a:gd name="T12" fmla="*/ 39 w 271"/>
                <a:gd name="T13" fmla="*/ 68 h 254"/>
                <a:gd name="T14" fmla="*/ 0 w 271"/>
                <a:gd name="T15" fmla="*/ 118 h 254"/>
                <a:gd name="T16" fmla="*/ 22 w 271"/>
                <a:gd name="T17" fmla="*/ 163 h 254"/>
                <a:gd name="T18" fmla="*/ 44 w 271"/>
                <a:gd name="T19" fmla="*/ 239 h 254"/>
                <a:gd name="T20" fmla="*/ 61 w 271"/>
                <a:gd name="T21" fmla="*/ 254 h 254"/>
                <a:gd name="T22" fmla="*/ 209 w 271"/>
                <a:gd name="T23" fmla="*/ 254 h 254"/>
                <a:gd name="T24" fmla="*/ 226 w 271"/>
                <a:gd name="T25" fmla="*/ 239 h 254"/>
                <a:gd name="T26" fmla="*/ 248 w 271"/>
                <a:gd name="T27" fmla="*/ 163 h 254"/>
                <a:gd name="T28" fmla="*/ 271 w 271"/>
                <a:gd name="T29" fmla="*/ 118 h 254"/>
                <a:gd name="T30" fmla="*/ 233 w 271"/>
                <a:gd name="T31" fmla="*/ 68 h 254"/>
                <a:gd name="T32" fmla="*/ 225 w 271"/>
                <a:gd name="T33" fmla="*/ 153 h 254"/>
                <a:gd name="T34" fmla="*/ 219 w 271"/>
                <a:gd name="T35" fmla="*/ 151 h 254"/>
                <a:gd name="T36" fmla="*/ 195 w 271"/>
                <a:gd name="T37" fmla="*/ 144 h 254"/>
                <a:gd name="T38" fmla="*/ 171 w 271"/>
                <a:gd name="T39" fmla="*/ 151 h 254"/>
                <a:gd name="T40" fmla="*/ 165 w 271"/>
                <a:gd name="T41" fmla="*/ 153 h 254"/>
                <a:gd name="T42" fmla="*/ 159 w 271"/>
                <a:gd name="T43" fmla="*/ 151 h 254"/>
                <a:gd name="T44" fmla="*/ 135 w 271"/>
                <a:gd name="T45" fmla="*/ 144 h 254"/>
                <a:gd name="T46" fmla="*/ 111 w 271"/>
                <a:gd name="T47" fmla="*/ 151 h 254"/>
                <a:gd name="T48" fmla="*/ 105 w 271"/>
                <a:gd name="T49" fmla="*/ 153 h 254"/>
                <a:gd name="T50" fmla="*/ 98 w 271"/>
                <a:gd name="T51" fmla="*/ 151 h 254"/>
                <a:gd name="T52" fmla="*/ 75 w 271"/>
                <a:gd name="T53" fmla="*/ 144 h 254"/>
                <a:gd name="T54" fmla="*/ 54 w 271"/>
                <a:gd name="T55" fmla="*/ 149 h 254"/>
                <a:gd name="T56" fmla="*/ 52 w 271"/>
                <a:gd name="T57" fmla="*/ 151 h 254"/>
                <a:gd name="T58" fmla="*/ 41 w 271"/>
                <a:gd name="T59" fmla="*/ 153 h 254"/>
                <a:gd name="T60" fmla="*/ 41 w 271"/>
                <a:gd name="T61" fmla="*/ 153 h 254"/>
                <a:gd name="T62" fmla="*/ 15 w 271"/>
                <a:gd name="T63" fmla="*/ 118 h 254"/>
                <a:gd name="T64" fmla="*/ 46 w 271"/>
                <a:gd name="T65" fmla="*/ 82 h 254"/>
                <a:gd name="T66" fmla="*/ 52 w 271"/>
                <a:gd name="T67" fmla="*/ 77 h 254"/>
                <a:gd name="T68" fmla="*/ 95 w 271"/>
                <a:gd name="T69" fmla="*/ 50 h 254"/>
                <a:gd name="T70" fmla="*/ 104 w 271"/>
                <a:gd name="T71" fmla="*/ 46 h 254"/>
                <a:gd name="T72" fmla="*/ 140 w 271"/>
                <a:gd name="T73" fmla="*/ 15 h 254"/>
                <a:gd name="T74" fmla="*/ 140 w 271"/>
                <a:gd name="T75" fmla="*/ 16 h 254"/>
                <a:gd name="T76" fmla="*/ 179 w 271"/>
                <a:gd name="T77" fmla="*/ 49 h 254"/>
                <a:gd name="T78" fmla="*/ 221 w 271"/>
                <a:gd name="T79" fmla="*/ 78 h 254"/>
                <a:gd name="T80" fmla="*/ 226 w 271"/>
                <a:gd name="T81" fmla="*/ 82 h 254"/>
                <a:gd name="T82" fmla="*/ 255 w 271"/>
                <a:gd name="T83" fmla="*/ 118 h 254"/>
                <a:gd name="T84" fmla="*/ 225 w 271"/>
                <a:gd name="T85" fmla="*/ 153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71" h="254">
                  <a:moveTo>
                    <a:pt x="233" y="68"/>
                  </a:moveTo>
                  <a:cubicBezTo>
                    <a:pt x="224" y="51"/>
                    <a:pt x="202" y="36"/>
                    <a:pt x="181" y="34"/>
                  </a:cubicBezTo>
                  <a:cubicBezTo>
                    <a:pt x="180" y="34"/>
                    <a:pt x="180" y="34"/>
                    <a:pt x="180" y="34"/>
                  </a:cubicBezTo>
                  <a:cubicBezTo>
                    <a:pt x="164" y="33"/>
                    <a:pt x="156" y="26"/>
                    <a:pt x="156" y="15"/>
                  </a:cubicBezTo>
                  <a:cubicBezTo>
                    <a:pt x="155" y="6"/>
                    <a:pt x="150" y="0"/>
                    <a:pt x="141" y="0"/>
                  </a:cubicBezTo>
                  <a:cubicBezTo>
                    <a:pt x="126" y="0"/>
                    <a:pt x="104" y="18"/>
                    <a:pt x="93" y="35"/>
                  </a:cubicBezTo>
                  <a:cubicBezTo>
                    <a:pt x="69" y="32"/>
                    <a:pt x="47" y="46"/>
                    <a:pt x="39" y="68"/>
                  </a:cubicBezTo>
                  <a:cubicBezTo>
                    <a:pt x="16" y="74"/>
                    <a:pt x="0" y="94"/>
                    <a:pt x="0" y="118"/>
                  </a:cubicBezTo>
                  <a:cubicBezTo>
                    <a:pt x="0" y="142"/>
                    <a:pt x="9" y="157"/>
                    <a:pt x="22" y="163"/>
                  </a:cubicBezTo>
                  <a:cubicBezTo>
                    <a:pt x="44" y="239"/>
                    <a:pt x="44" y="239"/>
                    <a:pt x="44" y="239"/>
                  </a:cubicBezTo>
                  <a:cubicBezTo>
                    <a:pt x="47" y="254"/>
                    <a:pt x="60" y="254"/>
                    <a:pt x="61" y="254"/>
                  </a:cubicBezTo>
                  <a:cubicBezTo>
                    <a:pt x="209" y="254"/>
                    <a:pt x="209" y="254"/>
                    <a:pt x="209" y="254"/>
                  </a:cubicBezTo>
                  <a:cubicBezTo>
                    <a:pt x="210" y="254"/>
                    <a:pt x="223" y="254"/>
                    <a:pt x="226" y="239"/>
                  </a:cubicBezTo>
                  <a:cubicBezTo>
                    <a:pt x="248" y="163"/>
                    <a:pt x="248" y="163"/>
                    <a:pt x="248" y="163"/>
                  </a:cubicBezTo>
                  <a:cubicBezTo>
                    <a:pt x="262" y="156"/>
                    <a:pt x="271" y="140"/>
                    <a:pt x="271" y="118"/>
                  </a:cubicBezTo>
                  <a:cubicBezTo>
                    <a:pt x="271" y="95"/>
                    <a:pt x="255" y="75"/>
                    <a:pt x="233" y="68"/>
                  </a:cubicBezTo>
                  <a:close/>
                  <a:moveTo>
                    <a:pt x="225" y="153"/>
                  </a:moveTo>
                  <a:cubicBezTo>
                    <a:pt x="222" y="153"/>
                    <a:pt x="221" y="153"/>
                    <a:pt x="219" y="151"/>
                  </a:cubicBezTo>
                  <a:cubicBezTo>
                    <a:pt x="214" y="148"/>
                    <a:pt x="207" y="144"/>
                    <a:pt x="195" y="144"/>
                  </a:cubicBezTo>
                  <a:cubicBezTo>
                    <a:pt x="183" y="144"/>
                    <a:pt x="175" y="148"/>
                    <a:pt x="171" y="151"/>
                  </a:cubicBezTo>
                  <a:cubicBezTo>
                    <a:pt x="168" y="153"/>
                    <a:pt x="168" y="153"/>
                    <a:pt x="165" y="153"/>
                  </a:cubicBezTo>
                  <a:cubicBezTo>
                    <a:pt x="162" y="153"/>
                    <a:pt x="161" y="153"/>
                    <a:pt x="159" y="151"/>
                  </a:cubicBezTo>
                  <a:cubicBezTo>
                    <a:pt x="154" y="148"/>
                    <a:pt x="147" y="144"/>
                    <a:pt x="135" y="144"/>
                  </a:cubicBezTo>
                  <a:cubicBezTo>
                    <a:pt x="123" y="144"/>
                    <a:pt x="115" y="148"/>
                    <a:pt x="111" y="151"/>
                  </a:cubicBezTo>
                  <a:cubicBezTo>
                    <a:pt x="108" y="153"/>
                    <a:pt x="108" y="153"/>
                    <a:pt x="105" y="153"/>
                  </a:cubicBezTo>
                  <a:cubicBezTo>
                    <a:pt x="102" y="153"/>
                    <a:pt x="101" y="153"/>
                    <a:pt x="98" y="151"/>
                  </a:cubicBezTo>
                  <a:cubicBezTo>
                    <a:pt x="94" y="148"/>
                    <a:pt x="87" y="144"/>
                    <a:pt x="75" y="144"/>
                  </a:cubicBezTo>
                  <a:cubicBezTo>
                    <a:pt x="65" y="144"/>
                    <a:pt x="58" y="147"/>
                    <a:pt x="54" y="149"/>
                  </a:cubicBezTo>
                  <a:cubicBezTo>
                    <a:pt x="53" y="150"/>
                    <a:pt x="53" y="150"/>
                    <a:pt x="52" y="151"/>
                  </a:cubicBezTo>
                  <a:cubicBezTo>
                    <a:pt x="48" y="152"/>
                    <a:pt x="45" y="153"/>
                    <a:pt x="41" y="153"/>
                  </a:cubicBezTo>
                  <a:cubicBezTo>
                    <a:pt x="41" y="153"/>
                    <a:pt x="41" y="153"/>
                    <a:pt x="41" y="153"/>
                  </a:cubicBezTo>
                  <a:cubicBezTo>
                    <a:pt x="35" y="153"/>
                    <a:pt x="15" y="150"/>
                    <a:pt x="15" y="118"/>
                  </a:cubicBezTo>
                  <a:cubicBezTo>
                    <a:pt x="15" y="100"/>
                    <a:pt x="28" y="85"/>
                    <a:pt x="46" y="82"/>
                  </a:cubicBezTo>
                  <a:cubicBezTo>
                    <a:pt x="49" y="82"/>
                    <a:pt x="51" y="79"/>
                    <a:pt x="52" y="77"/>
                  </a:cubicBezTo>
                  <a:cubicBezTo>
                    <a:pt x="57" y="58"/>
                    <a:pt x="76" y="46"/>
                    <a:pt x="95" y="50"/>
                  </a:cubicBezTo>
                  <a:cubicBezTo>
                    <a:pt x="99" y="51"/>
                    <a:pt x="102" y="50"/>
                    <a:pt x="104" y="46"/>
                  </a:cubicBezTo>
                  <a:cubicBezTo>
                    <a:pt x="112" y="31"/>
                    <a:pt x="132" y="17"/>
                    <a:pt x="140" y="15"/>
                  </a:cubicBezTo>
                  <a:cubicBezTo>
                    <a:pt x="140" y="15"/>
                    <a:pt x="140" y="16"/>
                    <a:pt x="140" y="16"/>
                  </a:cubicBezTo>
                  <a:cubicBezTo>
                    <a:pt x="141" y="35"/>
                    <a:pt x="155" y="47"/>
                    <a:pt x="179" y="49"/>
                  </a:cubicBezTo>
                  <a:cubicBezTo>
                    <a:pt x="197" y="51"/>
                    <a:pt x="215" y="64"/>
                    <a:pt x="221" y="78"/>
                  </a:cubicBezTo>
                  <a:cubicBezTo>
                    <a:pt x="222" y="80"/>
                    <a:pt x="224" y="82"/>
                    <a:pt x="226" y="82"/>
                  </a:cubicBezTo>
                  <a:cubicBezTo>
                    <a:pt x="243" y="86"/>
                    <a:pt x="255" y="101"/>
                    <a:pt x="255" y="118"/>
                  </a:cubicBezTo>
                  <a:cubicBezTo>
                    <a:pt x="255" y="153"/>
                    <a:pt x="232" y="153"/>
                    <a:pt x="225" y="1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616" name="Freeform 42"/>
          <p:cNvSpPr>
            <a:spLocks/>
          </p:cNvSpPr>
          <p:nvPr userDrawn="1"/>
        </p:nvSpPr>
        <p:spPr bwMode="auto">
          <a:xfrm>
            <a:off x="5531711" y="5367071"/>
            <a:ext cx="486291" cy="435103"/>
          </a:xfrm>
          <a:custGeom>
            <a:avLst/>
            <a:gdLst>
              <a:gd name="T0" fmla="*/ 269 w 315"/>
              <a:gd name="T1" fmla="*/ 246 h 282"/>
              <a:gd name="T2" fmla="*/ 269 w 315"/>
              <a:gd name="T3" fmla="*/ 246 h 282"/>
              <a:gd name="T4" fmla="*/ 269 w 315"/>
              <a:gd name="T5" fmla="*/ 274 h 282"/>
              <a:gd name="T6" fmla="*/ 241 w 315"/>
              <a:gd name="T7" fmla="*/ 274 h 282"/>
              <a:gd name="T8" fmla="*/ 241 w 315"/>
              <a:gd name="T9" fmla="*/ 274 h 282"/>
              <a:gd name="T10" fmla="*/ 156 w 315"/>
              <a:gd name="T11" fmla="*/ 181 h 282"/>
              <a:gd name="T12" fmla="*/ 69 w 315"/>
              <a:gd name="T13" fmla="*/ 274 h 282"/>
              <a:gd name="T14" fmla="*/ 69 w 315"/>
              <a:gd name="T15" fmla="*/ 274 h 282"/>
              <a:gd name="T16" fmla="*/ 41 w 315"/>
              <a:gd name="T17" fmla="*/ 274 h 282"/>
              <a:gd name="T18" fmla="*/ 41 w 315"/>
              <a:gd name="T19" fmla="*/ 247 h 282"/>
              <a:gd name="T20" fmla="*/ 135 w 315"/>
              <a:gd name="T21" fmla="*/ 160 h 282"/>
              <a:gd name="T22" fmla="*/ 110 w 315"/>
              <a:gd name="T23" fmla="*/ 132 h 282"/>
              <a:gd name="T24" fmla="*/ 38 w 315"/>
              <a:gd name="T25" fmla="*/ 110 h 282"/>
              <a:gd name="T26" fmla="*/ 19 w 315"/>
              <a:gd name="T27" fmla="*/ 24 h 282"/>
              <a:gd name="T28" fmla="*/ 105 w 315"/>
              <a:gd name="T29" fmla="*/ 43 h 282"/>
              <a:gd name="T30" fmla="*/ 127 w 315"/>
              <a:gd name="T31" fmla="*/ 115 h 282"/>
              <a:gd name="T32" fmla="*/ 156 w 315"/>
              <a:gd name="T33" fmla="*/ 141 h 282"/>
              <a:gd name="T34" fmla="*/ 184 w 315"/>
              <a:gd name="T35" fmla="*/ 117 h 282"/>
              <a:gd name="T36" fmla="*/ 190 w 315"/>
              <a:gd name="T37" fmla="*/ 69 h 282"/>
              <a:gd name="T38" fmla="*/ 269 w 315"/>
              <a:gd name="T39" fmla="*/ 7 h 282"/>
              <a:gd name="T40" fmla="*/ 221 w 315"/>
              <a:gd name="T41" fmla="*/ 65 h 282"/>
              <a:gd name="T42" fmla="*/ 219 w 315"/>
              <a:gd name="T43" fmla="*/ 77 h 282"/>
              <a:gd name="T44" fmla="*/ 231 w 315"/>
              <a:gd name="T45" fmla="*/ 75 h 282"/>
              <a:gd name="T46" fmla="*/ 289 w 315"/>
              <a:gd name="T47" fmla="*/ 27 h 282"/>
              <a:gd name="T48" fmla="*/ 241 w 315"/>
              <a:gd name="T49" fmla="*/ 85 h 282"/>
              <a:gd name="T50" fmla="*/ 239 w 315"/>
              <a:gd name="T51" fmla="*/ 97 h 282"/>
              <a:gd name="T52" fmla="*/ 251 w 315"/>
              <a:gd name="T53" fmla="*/ 95 h 282"/>
              <a:gd name="T54" fmla="*/ 308 w 315"/>
              <a:gd name="T55" fmla="*/ 47 h 282"/>
              <a:gd name="T56" fmla="*/ 246 w 315"/>
              <a:gd name="T57" fmla="*/ 125 h 282"/>
              <a:gd name="T58" fmla="*/ 199 w 315"/>
              <a:gd name="T59" fmla="*/ 132 h 282"/>
              <a:gd name="T60" fmla="*/ 175 w 315"/>
              <a:gd name="T61" fmla="*/ 159 h 282"/>
              <a:gd name="T62" fmla="*/ 269 w 315"/>
              <a:gd name="T63" fmla="*/ 246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15" h="282">
                <a:moveTo>
                  <a:pt x="269" y="246"/>
                </a:moveTo>
                <a:cubicBezTo>
                  <a:pt x="269" y="246"/>
                  <a:pt x="269" y="246"/>
                  <a:pt x="269" y="246"/>
                </a:cubicBezTo>
                <a:cubicBezTo>
                  <a:pt x="277" y="254"/>
                  <a:pt x="277" y="266"/>
                  <a:pt x="269" y="274"/>
                </a:cubicBezTo>
                <a:cubicBezTo>
                  <a:pt x="261" y="282"/>
                  <a:pt x="249" y="282"/>
                  <a:pt x="241" y="274"/>
                </a:cubicBezTo>
                <a:cubicBezTo>
                  <a:pt x="241" y="274"/>
                  <a:pt x="241" y="274"/>
                  <a:pt x="241" y="274"/>
                </a:cubicBezTo>
                <a:cubicBezTo>
                  <a:pt x="222" y="255"/>
                  <a:pt x="186" y="214"/>
                  <a:pt x="156" y="181"/>
                </a:cubicBezTo>
                <a:cubicBezTo>
                  <a:pt x="126" y="215"/>
                  <a:pt x="89" y="255"/>
                  <a:pt x="69" y="274"/>
                </a:cubicBezTo>
                <a:cubicBezTo>
                  <a:pt x="69" y="274"/>
                  <a:pt x="69" y="274"/>
                  <a:pt x="69" y="274"/>
                </a:cubicBezTo>
                <a:cubicBezTo>
                  <a:pt x="62" y="282"/>
                  <a:pt x="49" y="282"/>
                  <a:pt x="41" y="274"/>
                </a:cubicBezTo>
                <a:cubicBezTo>
                  <a:pt x="34" y="267"/>
                  <a:pt x="34" y="254"/>
                  <a:pt x="41" y="247"/>
                </a:cubicBezTo>
                <a:cubicBezTo>
                  <a:pt x="61" y="227"/>
                  <a:pt x="101" y="190"/>
                  <a:pt x="135" y="160"/>
                </a:cubicBezTo>
                <a:cubicBezTo>
                  <a:pt x="123" y="146"/>
                  <a:pt x="113" y="136"/>
                  <a:pt x="110" y="132"/>
                </a:cubicBezTo>
                <a:cubicBezTo>
                  <a:pt x="91" y="142"/>
                  <a:pt x="63" y="135"/>
                  <a:pt x="38" y="110"/>
                </a:cubicBezTo>
                <a:cubicBezTo>
                  <a:pt x="9" y="81"/>
                  <a:pt x="0" y="42"/>
                  <a:pt x="19" y="24"/>
                </a:cubicBezTo>
                <a:cubicBezTo>
                  <a:pt x="37" y="5"/>
                  <a:pt x="76" y="14"/>
                  <a:pt x="105" y="43"/>
                </a:cubicBezTo>
                <a:cubicBezTo>
                  <a:pt x="130" y="68"/>
                  <a:pt x="137" y="96"/>
                  <a:pt x="127" y="115"/>
                </a:cubicBezTo>
                <a:cubicBezTo>
                  <a:pt x="131" y="119"/>
                  <a:pt x="142" y="128"/>
                  <a:pt x="156" y="141"/>
                </a:cubicBezTo>
                <a:cubicBezTo>
                  <a:pt x="168" y="130"/>
                  <a:pt x="178" y="122"/>
                  <a:pt x="184" y="117"/>
                </a:cubicBezTo>
                <a:cubicBezTo>
                  <a:pt x="175" y="101"/>
                  <a:pt x="178" y="82"/>
                  <a:pt x="190" y="69"/>
                </a:cubicBezTo>
                <a:cubicBezTo>
                  <a:pt x="190" y="69"/>
                  <a:pt x="261" y="0"/>
                  <a:pt x="269" y="7"/>
                </a:cubicBezTo>
                <a:cubicBezTo>
                  <a:pt x="277" y="15"/>
                  <a:pt x="221" y="65"/>
                  <a:pt x="221" y="65"/>
                </a:cubicBezTo>
                <a:cubicBezTo>
                  <a:pt x="217" y="69"/>
                  <a:pt x="216" y="74"/>
                  <a:pt x="219" y="77"/>
                </a:cubicBezTo>
                <a:cubicBezTo>
                  <a:pt x="222" y="80"/>
                  <a:pt x="227" y="79"/>
                  <a:pt x="231" y="75"/>
                </a:cubicBezTo>
                <a:cubicBezTo>
                  <a:pt x="231" y="75"/>
                  <a:pt x="281" y="20"/>
                  <a:pt x="289" y="27"/>
                </a:cubicBezTo>
                <a:cubicBezTo>
                  <a:pt x="296" y="35"/>
                  <a:pt x="241" y="85"/>
                  <a:pt x="241" y="85"/>
                </a:cubicBezTo>
                <a:cubicBezTo>
                  <a:pt x="237" y="89"/>
                  <a:pt x="236" y="94"/>
                  <a:pt x="239" y="97"/>
                </a:cubicBezTo>
                <a:cubicBezTo>
                  <a:pt x="241" y="99"/>
                  <a:pt x="247" y="98"/>
                  <a:pt x="251" y="95"/>
                </a:cubicBezTo>
                <a:cubicBezTo>
                  <a:pt x="251" y="95"/>
                  <a:pt x="302" y="40"/>
                  <a:pt x="308" y="47"/>
                </a:cubicBezTo>
                <a:cubicBezTo>
                  <a:pt x="315" y="53"/>
                  <a:pt x="246" y="125"/>
                  <a:pt x="246" y="125"/>
                </a:cubicBezTo>
                <a:cubicBezTo>
                  <a:pt x="234" y="138"/>
                  <a:pt x="214" y="140"/>
                  <a:pt x="199" y="132"/>
                </a:cubicBezTo>
                <a:cubicBezTo>
                  <a:pt x="194" y="138"/>
                  <a:pt x="186" y="147"/>
                  <a:pt x="175" y="159"/>
                </a:cubicBezTo>
                <a:cubicBezTo>
                  <a:pt x="209" y="189"/>
                  <a:pt x="249" y="226"/>
                  <a:pt x="269" y="246"/>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617" name="Group 616"/>
          <p:cNvGrpSpPr/>
          <p:nvPr userDrawn="1"/>
        </p:nvGrpSpPr>
        <p:grpSpPr>
          <a:xfrm>
            <a:off x="5617855" y="7260509"/>
            <a:ext cx="314003" cy="463833"/>
            <a:chOff x="6165850" y="4127500"/>
            <a:chExt cx="625475" cy="923925"/>
          </a:xfrm>
          <a:solidFill>
            <a:schemeClr val="accent5"/>
          </a:solidFill>
        </p:grpSpPr>
        <p:sp>
          <p:nvSpPr>
            <p:cNvPr id="618" name="Freeform 43"/>
            <p:cNvSpPr>
              <a:spLocks noEditPoints="1"/>
            </p:cNvSpPr>
            <p:nvPr/>
          </p:nvSpPr>
          <p:spPr bwMode="auto">
            <a:xfrm>
              <a:off x="6165850" y="4127500"/>
              <a:ext cx="625475" cy="923925"/>
            </a:xfrm>
            <a:custGeom>
              <a:avLst/>
              <a:gdLst>
                <a:gd name="T0" fmla="*/ 207 w 225"/>
                <a:gd name="T1" fmla="*/ 99 h 333"/>
                <a:gd name="T2" fmla="*/ 179 w 225"/>
                <a:gd name="T3" fmla="*/ 88 h 333"/>
                <a:gd name="T4" fmla="*/ 156 w 225"/>
                <a:gd name="T5" fmla="*/ 94 h 333"/>
                <a:gd name="T6" fmla="*/ 157 w 225"/>
                <a:gd name="T7" fmla="*/ 88 h 333"/>
                <a:gd name="T8" fmla="*/ 162 w 225"/>
                <a:gd name="T9" fmla="*/ 63 h 333"/>
                <a:gd name="T10" fmla="*/ 168 w 225"/>
                <a:gd name="T11" fmla="*/ 63 h 333"/>
                <a:gd name="T12" fmla="*/ 176 w 225"/>
                <a:gd name="T13" fmla="*/ 55 h 333"/>
                <a:gd name="T14" fmla="*/ 168 w 225"/>
                <a:gd name="T15" fmla="*/ 47 h 333"/>
                <a:gd name="T16" fmla="*/ 166 w 225"/>
                <a:gd name="T17" fmla="*/ 47 h 333"/>
                <a:gd name="T18" fmla="*/ 126 w 225"/>
                <a:gd name="T19" fmla="*/ 17 h 333"/>
                <a:gd name="T20" fmla="*/ 108 w 225"/>
                <a:gd name="T21" fmla="*/ 1 h 333"/>
                <a:gd name="T22" fmla="*/ 85 w 225"/>
                <a:gd name="T23" fmla="*/ 16 h 333"/>
                <a:gd name="T24" fmla="*/ 62 w 225"/>
                <a:gd name="T25" fmla="*/ 9 h 333"/>
                <a:gd name="T26" fmla="*/ 42 w 225"/>
                <a:gd name="T27" fmla="*/ 23 h 333"/>
                <a:gd name="T28" fmla="*/ 11 w 225"/>
                <a:gd name="T29" fmla="*/ 47 h 333"/>
                <a:gd name="T30" fmla="*/ 8 w 225"/>
                <a:gd name="T31" fmla="*/ 47 h 333"/>
                <a:gd name="T32" fmla="*/ 0 w 225"/>
                <a:gd name="T33" fmla="*/ 55 h 333"/>
                <a:gd name="T34" fmla="*/ 8 w 225"/>
                <a:gd name="T35" fmla="*/ 63 h 333"/>
                <a:gd name="T36" fmla="*/ 14 w 225"/>
                <a:gd name="T37" fmla="*/ 63 h 333"/>
                <a:gd name="T38" fmla="*/ 19 w 225"/>
                <a:gd name="T39" fmla="*/ 88 h 333"/>
                <a:gd name="T40" fmla="*/ 21 w 225"/>
                <a:gd name="T41" fmla="*/ 207 h 333"/>
                <a:gd name="T42" fmla="*/ 65 w 225"/>
                <a:gd name="T43" fmla="*/ 246 h 333"/>
                <a:gd name="T44" fmla="*/ 57 w 225"/>
                <a:gd name="T45" fmla="*/ 266 h 333"/>
                <a:gd name="T46" fmla="*/ 65 w 225"/>
                <a:gd name="T47" fmla="*/ 279 h 333"/>
                <a:gd name="T48" fmla="*/ 69 w 225"/>
                <a:gd name="T49" fmla="*/ 291 h 333"/>
                <a:gd name="T50" fmla="*/ 68 w 225"/>
                <a:gd name="T51" fmla="*/ 296 h 333"/>
                <a:gd name="T52" fmla="*/ 19 w 225"/>
                <a:gd name="T53" fmla="*/ 325 h 333"/>
                <a:gd name="T54" fmla="*/ 15 w 225"/>
                <a:gd name="T55" fmla="*/ 329 h 333"/>
                <a:gd name="T56" fmla="*/ 19 w 225"/>
                <a:gd name="T57" fmla="*/ 333 h 333"/>
                <a:gd name="T58" fmla="*/ 88 w 225"/>
                <a:gd name="T59" fmla="*/ 333 h 333"/>
                <a:gd name="T60" fmla="*/ 157 w 225"/>
                <a:gd name="T61" fmla="*/ 333 h 333"/>
                <a:gd name="T62" fmla="*/ 161 w 225"/>
                <a:gd name="T63" fmla="*/ 329 h 333"/>
                <a:gd name="T64" fmla="*/ 157 w 225"/>
                <a:gd name="T65" fmla="*/ 325 h 333"/>
                <a:gd name="T66" fmla="*/ 108 w 225"/>
                <a:gd name="T67" fmla="*/ 296 h 333"/>
                <a:gd name="T68" fmla="*/ 107 w 225"/>
                <a:gd name="T69" fmla="*/ 291 h 333"/>
                <a:gd name="T70" fmla="*/ 111 w 225"/>
                <a:gd name="T71" fmla="*/ 279 h 333"/>
                <a:gd name="T72" fmla="*/ 119 w 225"/>
                <a:gd name="T73" fmla="*/ 266 h 333"/>
                <a:gd name="T74" fmla="*/ 111 w 225"/>
                <a:gd name="T75" fmla="*/ 246 h 333"/>
                <a:gd name="T76" fmla="*/ 155 w 225"/>
                <a:gd name="T77" fmla="*/ 207 h 333"/>
                <a:gd name="T78" fmla="*/ 155 w 225"/>
                <a:gd name="T79" fmla="*/ 201 h 333"/>
                <a:gd name="T80" fmla="*/ 217 w 225"/>
                <a:gd name="T81" fmla="*/ 154 h 333"/>
                <a:gd name="T82" fmla="*/ 207 w 225"/>
                <a:gd name="T83" fmla="*/ 99 h 333"/>
                <a:gd name="T84" fmla="*/ 143 w 225"/>
                <a:gd name="T85" fmla="*/ 87 h 333"/>
                <a:gd name="T86" fmla="*/ 141 w 225"/>
                <a:gd name="T87" fmla="*/ 155 h 333"/>
                <a:gd name="T88" fmla="*/ 140 w 225"/>
                <a:gd name="T89" fmla="*/ 206 h 333"/>
                <a:gd name="T90" fmla="*/ 111 w 225"/>
                <a:gd name="T91" fmla="*/ 232 h 333"/>
                <a:gd name="T92" fmla="*/ 65 w 225"/>
                <a:gd name="T93" fmla="*/ 232 h 333"/>
                <a:gd name="T94" fmla="*/ 36 w 225"/>
                <a:gd name="T95" fmla="*/ 206 h 333"/>
                <a:gd name="T96" fmla="*/ 35 w 225"/>
                <a:gd name="T97" fmla="*/ 155 h 333"/>
                <a:gd name="T98" fmla="*/ 33 w 225"/>
                <a:gd name="T99" fmla="*/ 87 h 333"/>
                <a:gd name="T100" fmla="*/ 28 w 225"/>
                <a:gd name="T101" fmla="*/ 61 h 333"/>
                <a:gd name="T102" fmla="*/ 148 w 225"/>
                <a:gd name="T103" fmla="*/ 61 h 333"/>
                <a:gd name="T104" fmla="*/ 143 w 225"/>
                <a:gd name="T105" fmla="*/ 87 h 333"/>
                <a:gd name="T106" fmla="*/ 156 w 225"/>
                <a:gd name="T107" fmla="*/ 183 h 333"/>
                <a:gd name="T108" fmla="*/ 156 w 225"/>
                <a:gd name="T109" fmla="*/ 115 h 333"/>
                <a:gd name="T110" fmla="*/ 190 w 225"/>
                <a:gd name="T111" fmla="*/ 119 h 333"/>
                <a:gd name="T112" fmla="*/ 156 w 225"/>
                <a:gd name="T113" fmla="*/ 183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5" h="333">
                  <a:moveTo>
                    <a:pt x="207" y="99"/>
                  </a:moveTo>
                  <a:cubicBezTo>
                    <a:pt x="199" y="91"/>
                    <a:pt x="189" y="88"/>
                    <a:pt x="179" y="88"/>
                  </a:cubicBezTo>
                  <a:cubicBezTo>
                    <a:pt x="170" y="88"/>
                    <a:pt x="163" y="90"/>
                    <a:pt x="156" y="94"/>
                  </a:cubicBezTo>
                  <a:cubicBezTo>
                    <a:pt x="157" y="92"/>
                    <a:pt x="157" y="90"/>
                    <a:pt x="157" y="88"/>
                  </a:cubicBezTo>
                  <a:cubicBezTo>
                    <a:pt x="158" y="78"/>
                    <a:pt x="160" y="70"/>
                    <a:pt x="162" y="63"/>
                  </a:cubicBezTo>
                  <a:cubicBezTo>
                    <a:pt x="168" y="63"/>
                    <a:pt x="168" y="63"/>
                    <a:pt x="168" y="63"/>
                  </a:cubicBezTo>
                  <a:cubicBezTo>
                    <a:pt x="172" y="63"/>
                    <a:pt x="176" y="59"/>
                    <a:pt x="176" y="55"/>
                  </a:cubicBezTo>
                  <a:cubicBezTo>
                    <a:pt x="176" y="50"/>
                    <a:pt x="172" y="47"/>
                    <a:pt x="168" y="47"/>
                  </a:cubicBezTo>
                  <a:cubicBezTo>
                    <a:pt x="166" y="47"/>
                    <a:pt x="166" y="47"/>
                    <a:pt x="166" y="47"/>
                  </a:cubicBezTo>
                  <a:cubicBezTo>
                    <a:pt x="169" y="34"/>
                    <a:pt x="158" y="19"/>
                    <a:pt x="126" y="17"/>
                  </a:cubicBezTo>
                  <a:cubicBezTo>
                    <a:pt x="119" y="17"/>
                    <a:pt x="119" y="3"/>
                    <a:pt x="108" y="1"/>
                  </a:cubicBezTo>
                  <a:cubicBezTo>
                    <a:pt x="100" y="0"/>
                    <a:pt x="96" y="16"/>
                    <a:pt x="85" y="16"/>
                  </a:cubicBezTo>
                  <a:cubicBezTo>
                    <a:pt x="74" y="16"/>
                    <a:pt x="73" y="7"/>
                    <a:pt x="62" y="9"/>
                  </a:cubicBezTo>
                  <a:cubicBezTo>
                    <a:pt x="51" y="11"/>
                    <a:pt x="54" y="25"/>
                    <a:pt x="42" y="23"/>
                  </a:cubicBezTo>
                  <a:cubicBezTo>
                    <a:pt x="23" y="19"/>
                    <a:pt x="9" y="34"/>
                    <a:pt x="11" y="47"/>
                  </a:cubicBezTo>
                  <a:cubicBezTo>
                    <a:pt x="8" y="47"/>
                    <a:pt x="8" y="47"/>
                    <a:pt x="8" y="47"/>
                  </a:cubicBezTo>
                  <a:cubicBezTo>
                    <a:pt x="4" y="47"/>
                    <a:pt x="0" y="50"/>
                    <a:pt x="0" y="55"/>
                  </a:cubicBezTo>
                  <a:cubicBezTo>
                    <a:pt x="0" y="59"/>
                    <a:pt x="4" y="63"/>
                    <a:pt x="8" y="63"/>
                  </a:cubicBezTo>
                  <a:cubicBezTo>
                    <a:pt x="14" y="63"/>
                    <a:pt x="14" y="63"/>
                    <a:pt x="14" y="63"/>
                  </a:cubicBezTo>
                  <a:cubicBezTo>
                    <a:pt x="16" y="70"/>
                    <a:pt x="18" y="78"/>
                    <a:pt x="19" y="88"/>
                  </a:cubicBezTo>
                  <a:cubicBezTo>
                    <a:pt x="23" y="126"/>
                    <a:pt x="18" y="179"/>
                    <a:pt x="21" y="207"/>
                  </a:cubicBezTo>
                  <a:cubicBezTo>
                    <a:pt x="24" y="232"/>
                    <a:pt x="45" y="246"/>
                    <a:pt x="65" y="246"/>
                  </a:cubicBezTo>
                  <a:cubicBezTo>
                    <a:pt x="61" y="257"/>
                    <a:pt x="57" y="261"/>
                    <a:pt x="57" y="266"/>
                  </a:cubicBezTo>
                  <a:cubicBezTo>
                    <a:pt x="57" y="271"/>
                    <a:pt x="60" y="274"/>
                    <a:pt x="65" y="279"/>
                  </a:cubicBezTo>
                  <a:cubicBezTo>
                    <a:pt x="66" y="281"/>
                    <a:pt x="68" y="285"/>
                    <a:pt x="69" y="291"/>
                  </a:cubicBezTo>
                  <a:cubicBezTo>
                    <a:pt x="69" y="292"/>
                    <a:pt x="69" y="295"/>
                    <a:pt x="68" y="296"/>
                  </a:cubicBezTo>
                  <a:cubicBezTo>
                    <a:pt x="51" y="313"/>
                    <a:pt x="19" y="325"/>
                    <a:pt x="19" y="325"/>
                  </a:cubicBezTo>
                  <a:cubicBezTo>
                    <a:pt x="17" y="325"/>
                    <a:pt x="15" y="327"/>
                    <a:pt x="15" y="329"/>
                  </a:cubicBezTo>
                  <a:cubicBezTo>
                    <a:pt x="15" y="331"/>
                    <a:pt x="17" y="333"/>
                    <a:pt x="19" y="333"/>
                  </a:cubicBezTo>
                  <a:cubicBezTo>
                    <a:pt x="19" y="333"/>
                    <a:pt x="53" y="333"/>
                    <a:pt x="88" y="333"/>
                  </a:cubicBezTo>
                  <a:cubicBezTo>
                    <a:pt x="122" y="333"/>
                    <a:pt x="157" y="333"/>
                    <a:pt x="157" y="333"/>
                  </a:cubicBezTo>
                  <a:cubicBezTo>
                    <a:pt x="159" y="333"/>
                    <a:pt x="161" y="331"/>
                    <a:pt x="161" y="329"/>
                  </a:cubicBezTo>
                  <a:cubicBezTo>
                    <a:pt x="161" y="327"/>
                    <a:pt x="159" y="325"/>
                    <a:pt x="157" y="325"/>
                  </a:cubicBezTo>
                  <a:cubicBezTo>
                    <a:pt x="157" y="325"/>
                    <a:pt x="125" y="313"/>
                    <a:pt x="108" y="296"/>
                  </a:cubicBezTo>
                  <a:cubicBezTo>
                    <a:pt x="107" y="295"/>
                    <a:pt x="107" y="292"/>
                    <a:pt x="107" y="291"/>
                  </a:cubicBezTo>
                  <a:cubicBezTo>
                    <a:pt x="108" y="285"/>
                    <a:pt x="110" y="281"/>
                    <a:pt x="111" y="279"/>
                  </a:cubicBezTo>
                  <a:cubicBezTo>
                    <a:pt x="115" y="274"/>
                    <a:pt x="119" y="271"/>
                    <a:pt x="119" y="266"/>
                  </a:cubicBezTo>
                  <a:cubicBezTo>
                    <a:pt x="119" y="261"/>
                    <a:pt x="115" y="257"/>
                    <a:pt x="111" y="246"/>
                  </a:cubicBezTo>
                  <a:cubicBezTo>
                    <a:pt x="131" y="246"/>
                    <a:pt x="152" y="232"/>
                    <a:pt x="155" y="207"/>
                  </a:cubicBezTo>
                  <a:cubicBezTo>
                    <a:pt x="155" y="205"/>
                    <a:pt x="155" y="203"/>
                    <a:pt x="155" y="201"/>
                  </a:cubicBezTo>
                  <a:cubicBezTo>
                    <a:pt x="186" y="200"/>
                    <a:pt x="209" y="176"/>
                    <a:pt x="217" y="154"/>
                  </a:cubicBezTo>
                  <a:cubicBezTo>
                    <a:pt x="225" y="133"/>
                    <a:pt x="221" y="111"/>
                    <a:pt x="207" y="99"/>
                  </a:cubicBezTo>
                  <a:close/>
                  <a:moveTo>
                    <a:pt x="143" y="87"/>
                  </a:moveTo>
                  <a:cubicBezTo>
                    <a:pt x="141" y="108"/>
                    <a:pt x="141" y="132"/>
                    <a:pt x="141" y="155"/>
                  </a:cubicBezTo>
                  <a:cubicBezTo>
                    <a:pt x="141" y="174"/>
                    <a:pt x="142" y="193"/>
                    <a:pt x="140" y="206"/>
                  </a:cubicBezTo>
                  <a:cubicBezTo>
                    <a:pt x="139" y="222"/>
                    <a:pt x="124" y="232"/>
                    <a:pt x="111" y="232"/>
                  </a:cubicBezTo>
                  <a:cubicBezTo>
                    <a:pt x="65" y="232"/>
                    <a:pt x="65" y="232"/>
                    <a:pt x="65" y="232"/>
                  </a:cubicBezTo>
                  <a:cubicBezTo>
                    <a:pt x="52" y="232"/>
                    <a:pt x="37" y="222"/>
                    <a:pt x="36" y="206"/>
                  </a:cubicBezTo>
                  <a:cubicBezTo>
                    <a:pt x="34" y="193"/>
                    <a:pt x="34" y="174"/>
                    <a:pt x="35" y="155"/>
                  </a:cubicBezTo>
                  <a:cubicBezTo>
                    <a:pt x="35" y="132"/>
                    <a:pt x="35" y="108"/>
                    <a:pt x="33" y="87"/>
                  </a:cubicBezTo>
                  <a:cubicBezTo>
                    <a:pt x="32" y="76"/>
                    <a:pt x="30" y="68"/>
                    <a:pt x="28" y="61"/>
                  </a:cubicBezTo>
                  <a:cubicBezTo>
                    <a:pt x="148" y="61"/>
                    <a:pt x="148" y="61"/>
                    <a:pt x="148" y="61"/>
                  </a:cubicBezTo>
                  <a:cubicBezTo>
                    <a:pt x="146" y="68"/>
                    <a:pt x="144" y="76"/>
                    <a:pt x="143" y="87"/>
                  </a:cubicBezTo>
                  <a:close/>
                  <a:moveTo>
                    <a:pt x="156" y="183"/>
                  </a:moveTo>
                  <a:cubicBezTo>
                    <a:pt x="156" y="163"/>
                    <a:pt x="155" y="138"/>
                    <a:pt x="156" y="115"/>
                  </a:cubicBezTo>
                  <a:cubicBezTo>
                    <a:pt x="165" y="107"/>
                    <a:pt x="181" y="106"/>
                    <a:pt x="190" y="119"/>
                  </a:cubicBezTo>
                  <a:cubicBezTo>
                    <a:pt x="207" y="144"/>
                    <a:pt x="193" y="182"/>
                    <a:pt x="156"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9" name="Freeform 44"/>
            <p:cNvSpPr>
              <a:spLocks/>
            </p:cNvSpPr>
            <p:nvPr/>
          </p:nvSpPr>
          <p:spPr bwMode="auto">
            <a:xfrm>
              <a:off x="6288088" y="4387850"/>
              <a:ext cx="244475" cy="355600"/>
            </a:xfrm>
            <a:custGeom>
              <a:avLst/>
              <a:gdLst>
                <a:gd name="T0" fmla="*/ 1 w 88"/>
                <a:gd name="T1" fmla="*/ 61 h 128"/>
                <a:gd name="T2" fmla="*/ 2 w 88"/>
                <a:gd name="T3" fmla="*/ 111 h 128"/>
                <a:gd name="T4" fmla="*/ 21 w 88"/>
                <a:gd name="T5" fmla="*/ 128 h 128"/>
                <a:gd name="T6" fmla="*/ 67 w 88"/>
                <a:gd name="T7" fmla="*/ 128 h 128"/>
                <a:gd name="T8" fmla="*/ 86 w 88"/>
                <a:gd name="T9" fmla="*/ 111 h 128"/>
                <a:gd name="T10" fmla="*/ 87 w 88"/>
                <a:gd name="T11" fmla="*/ 61 h 128"/>
                <a:gd name="T12" fmla="*/ 88 w 88"/>
                <a:gd name="T13" fmla="*/ 0 h 128"/>
                <a:gd name="T14" fmla="*/ 26 w 88"/>
                <a:gd name="T15" fmla="*/ 0 h 128"/>
                <a:gd name="T16" fmla="*/ 26 w 88"/>
                <a:gd name="T17" fmla="*/ 61 h 128"/>
                <a:gd name="T18" fmla="*/ 26 w 88"/>
                <a:gd name="T19" fmla="*/ 110 h 128"/>
                <a:gd name="T20" fmla="*/ 31 w 88"/>
                <a:gd name="T21" fmla="*/ 118 h 128"/>
                <a:gd name="T22" fmla="*/ 21 w 88"/>
                <a:gd name="T23" fmla="*/ 118 h 128"/>
                <a:gd name="T24" fmla="*/ 12 w 88"/>
                <a:gd name="T25" fmla="*/ 110 h 128"/>
                <a:gd name="T26" fmla="*/ 11 w 88"/>
                <a:gd name="T27" fmla="*/ 61 h 128"/>
                <a:gd name="T28" fmla="*/ 11 w 88"/>
                <a:gd name="T29" fmla="*/ 0 h 128"/>
                <a:gd name="T30" fmla="*/ 0 w 88"/>
                <a:gd name="T31" fmla="*/ 0 h 128"/>
                <a:gd name="T32" fmla="*/ 1 w 88"/>
                <a:gd name="T33" fmla="*/ 6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 h="128">
                  <a:moveTo>
                    <a:pt x="1" y="61"/>
                  </a:moveTo>
                  <a:cubicBezTo>
                    <a:pt x="1" y="80"/>
                    <a:pt x="0" y="99"/>
                    <a:pt x="2" y="111"/>
                  </a:cubicBezTo>
                  <a:cubicBezTo>
                    <a:pt x="3" y="121"/>
                    <a:pt x="12" y="128"/>
                    <a:pt x="21" y="128"/>
                  </a:cubicBezTo>
                  <a:cubicBezTo>
                    <a:pt x="67" y="128"/>
                    <a:pt x="67" y="128"/>
                    <a:pt x="67" y="128"/>
                  </a:cubicBezTo>
                  <a:cubicBezTo>
                    <a:pt x="76" y="128"/>
                    <a:pt x="85" y="121"/>
                    <a:pt x="86" y="111"/>
                  </a:cubicBezTo>
                  <a:cubicBezTo>
                    <a:pt x="88" y="99"/>
                    <a:pt x="87" y="80"/>
                    <a:pt x="87" y="61"/>
                  </a:cubicBezTo>
                  <a:cubicBezTo>
                    <a:pt x="87" y="40"/>
                    <a:pt x="87" y="19"/>
                    <a:pt x="88" y="0"/>
                  </a:cubicBezTo>
                  <a:cubicBezTo>
                    <a:pt x="26" y="0"/>
                    <a:pt x="26" y="0"/>
                    <a:pt x="26" y="0"/>
                  </a:cubicBezTo>
                  <a:cubicBezTo>
                    <a:pt x="26" y="17"/>
                    <a:pt x="26" y="46"/>
                    <a:pt x="26" y="61"/>
                  </a:cubicBezTo>
                  <a:cubicBezTo>
                    <a:pt x="26" y="80"/>
                    <a:pt x="26" y="98"/>
                    <a:pt x="26" y="110"/>
                  </a:cubicBezTo>
                  <a:cubicBezTo>
                    <a:pt x="26" y="115"/>
                    <a:pt x="29" y="118"/>
                    <a:pt x="31" y="118"/>
                  </a:cubicBezTo>
                  <a:cubicBezTo>
                    <a:pt x="21" y="118"/>
                    <a:pt x="21" y="118"/>
                    <a:pt x="21" y="118"/>
                  </a:cubicBezTo>
                  <a:cubicBezTo>
                    <a:pt x="17" y="118"/>
                    <a:pt x="12" y="115"/>
                    <a:pt x="12" y="110"/>
                  </a:cubicBezTo>
                  <a:cubicBezTo>
                    <a:pt x="10" y="98"/>
                    <a:pt x="11" y="80"/>
                    <a:pt x="11" y="61"/>
                  </a:cubicBezTo>
                  <a:cubicBezTo>
                    <a:pt x="11" y="46"/>
                    <a:pt x="11" y="17"/>
                    <a:pt x="11" y="0"/>
                  </a:cubicBezTo>
                  <a:cubicBezTo>
                    <a:pt x="0" y="0"/>
                    <a:pt x="0" y="0"/>
                    <a:pt x="0" y="0"/>
                  </a:cubicBezTo>
                  <a:cubicBezTo>
                    <a:pt x="1" y="19"/>
                    <a:pt x="1" y="40"/>
                    <a:pt x="1"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90" name="Group 289"/>
          <p:cNvGrpSpPr/>
          <p:nvPr userDrawn="1"/>
        </p:nvGrpSpPr>
        <p:grpSpPr>
          <a:xfrm>
            <a:off x="6519476" y="3444411"/>
            <a:ext cx="480740" cy="424083"/>
            <a:chOff x="9783763" y="574675"/>
            <a:chExt cx="915988" cy="808038"/>
          </a:xfrm>
          <a:solidFill>
            <a:schemeClr val="tx2"/>
          </a:solidFill>
        </p:grpSpPr>
        <p:grpSp>
          <p:nvGrpSpPr>
            <p:cNvPr id="291" name="Group 290"/>
            <p:cNvGrpSpPr/>
            <p:nvPr/>
          </p:nvGrpSpPr>
          <p:grpSpPr>
            <a:xfrm>
              <a:off x="10063163" y="574675"/>
              <a:ext cx="636588" cy="525463"/>
              <a:chOff x="10063163" y="574675"/>
              <a:chExt cx="636588" cy="525463"/>
            </a:xfrm>
            <a:grpFill/>
          </p:grpSpPr>
          <p:sp>
            <p:nvSpPr>
              <p:cNvPr id="293" name="Freeform 46"/>
              <p:cNvSpPr>
                <a:spLocks/>
              </p:cNvSpPr>
              <p:nvPr/>
            </p:nvSpPr>
            <p:spPr bwMode="auto">
              <a:xfrm>
                <a:off x="10098088" y="574675"/>
                <a:ext cx="601663" cy="419100"/>
              </a:xfrm>
              <a:custGeom>
                <a:avLst/>
                <a:gdLst>
                  <a:gd name="T0" fmla="*/ 202 w 207"/>
                  <a:gd name="T1" fmla="*/ 86 h 144"/>
                  <a:gd name="T2" fmla="*/ 186 w 207"/>
                  <a:gd name="T3" fmla="*/ 70 h 144"/>
                  <a:gd name="T4" fmla="*/ 170 w 207"/>
                  <a:gd name="T5" fmla="*/ 70 h 144"/>
                  <a:gd name="T6" fmla="*/ 169 w 207"/>
                  <a:gd name="T7" fmla="*/ 70 h 144"/>
                  <a:gd name="T8" fmla="*/ 115 w 207"/>
                  <a:gd name="T9" fmla="*/ 16 h 144"/>
                  <a:gd name="T10" fmla="*/ 87 w 207"/>
                  <a:gd name="T11" fmla="*/ 4 h 144"/>
                  <a:gd name="T12" fmla="*/ 11 w 207"/>
                  <a:gd name="T13" fmla="*/ 1 h 144"/>
                  <a:gd name="T14" fmla="*/ 9 w 207"/>
                  <a:gd name="T15" fmla="*/ 11 h 144"/>
                  <a:gd name="T16" fmla="*/ 70 w 207"/>
                  <a:gd name="T17" fmla="*/ 44 h 144"/>
                  <a:gd name="T18" fmla="*/ 133 w 207"/>
                  <a:gd name="T19" fmla="*/ 106 h 144"/>
                  <a:gd name="T20" fmla="*/ 132 w 207"/>
                  <a:gd name="T21" fmla="*/ 107 h 144"/>
                  <a:gd name="T22" fmla="*/ 132 w 207"/>
                  <a:gd name="T23" fmla="*/ 123 h 144"/>
                  <a:gd name="T24" fmla="*/ 149 w 207"/>
                  <a:gd name="T25" fmla="*/ 139 h 144"/>
                  <a:gd name="T26" fmla="*/ 165 w 207"/>
                  <a:gd name="T27" fmla="*/ 139 h 144"/>
                  <a:gd name="T28" fmla="*/ 202 w 207"/>
                  <a:gd name="T29" fmla="*/ 102 h 144"/>
                  <a:gd name="T30" fmla="*/ 202 w 207"/>
                  <a:gd name="T31" fmla="*/ 8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7" h="144">
                    <a:moveTo>
                      <a:pt x="202" y="86"/>
                    </a:moveTo>
                    <a:cubicBezTo>
                      <a:pt x="186" y="70"/>
                      <a:pt x="186" y="70"/>
                      <a:pt x="186" y="70"/>
                    </a:cubicBezTo>
                    <a:cubicBezTo>
                      <a:pt x="181" y="65"/>
                      <a:pt x="174" y="65"/>
                      <a:pt x="170" y="70"/>
                    </a:cubicBezTo>
                    <a:cubicBezTo>
                      <a:pt x="169" y="70"/>
                      <a:pt x="169" y="70"/>
                      <a:pt x="169" y="70"/>
                    </a:cubicBezTo>
                    <a:cubicBezTo>
                      <a:pt x="115" y="16"/>
                      <a:pt x="115" y="16"/>
                      <a:pt x="115" y="16"/>
                    </a:cubicBezTo>
                    <a:cubicBezTo>
                      <a:pt x="105" y="6"/>
                      <a:pt x="96" y="4"/>
                      <a:pt x="87" y="4"/>
                    </a:cubicBezTo>
                    <a:cubicBezTo>
                      <a:pt x="11" y="1"/>
                      <a:pt x="11" y="1"/>
                      <a:pt x="11" y="1"/>
                    </a:cubicBezTo>
                    <a:cubicBezTo>
                      <a:pt x="1" y="0"/>
                      <a:pt x="0" y="7"/>
                      <a:pt x="9" y="11"/>
                    </a:cubicBezTo>
                    <a:cubicBezTo>
                      <a:pt x="9" y="11"/>
                      <a:pt x="58" y="32"/>
                      <a:pt x="70" y="44"/>
                    </a:cubicBezTo>
                    <a:cubicBezTo>
                      <a:pt x="79" y="52"/>
                      <a:pt x="133" y="106"/>
                      <a:pt x="133" y="106"/>
                    </a:cubicBezTo>
                    <a:cubicBezTo>
                      <a:pt x="132" y="107"/>
                      <a:pt x="132" y="107"/>
                      <a:pt x="132" y="107"/>
                    </a:cubicBezTo>
                    <a:cubicBezTo>
                      <a:pt x="128" y="111"/>
                      <a:pt x="128" y="119"/>
                      <a:pt x="132" y="123"/>
                    </a:cubicBezTo>
                    <a:cubicBezTo>
                      <a:pt x="149" y="139"/>
                      <a:pt x="149" y="139"/>
                      <a:pt x="149" y="139"/>
                    </a:cubicBezTo>
                    <a:cubicBezTo>
                      <a:pt x="153" y="144"/>
                      <a:pt x="160" y="144"/>
                      <a:pt x="165" y="139"/>
                    </a:cubicBezTo>
                    <a:cubicBezTo>
                      <a:pt x="202" y="102"/>
                      <a:pt x="202" y="102"/>
                      <a:pt x="202" y="102"/>
                    </a:cubicBezTo>
                    <a:cubicBezTo>
                      <a:pt x="207" y="98"/>
                      <a:pt x="207" y="90"/>
                      <a:pt x="202"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 name="Freeform 47"/>
              <p:cNvSpPr>
                <a:spLocks/>
              </p:cNvSpPr>
              <p:nvPr/>
            </p:nvSpPr>
            <p:spPr bwMode="auto">
              <a:xfrm>
                <a:off x="10063163" y="777875"/>
                <a:ext cx="325438" cy="322263"/>
              </a:xfrm>
              <a:custGeom>
                <a:avLst/>
                <a:gdLst>
                  <a:gd name="T0" fmla="*/ 0 w 205"/>
                  <a:gd name="T1" fmla="*/ 159 h 203"/>
                  <a:gd name="T2" fmla="*/ 46 w 205"/>
                  <a:gd name="T3" fmla="*/ 203 h 203"/>
                  <a:gd name="T4" fmla="*/ 205 w 205"/>
                  <a:gd name="T5" fmla="*/ 46 h 203"/>
                  <a:gd name="T6" fmla="*/ 159 w 205"/>
                  <a:gd name="T7" fmla="*/ 0 h 203"/>
                  <a:gd name="T8" fmla="*/ 0 w 205"/>
                  <a:gd name="T9" fmla="*/ 159 h 203"/>
                </a:gdLst>
                <a:ahLst/>
                <a:cxnLst>
                  <a:cxn ang="0">
                    <a:pos x="T0" y="T1"/>
                  </a:cxn>
                  <a:cxn ang="0">
                    <a:pos x="T2" y="T3"/>
                  </a:cxn>
                  <a:cxn ang="0">
                    <a:pos x="T4" y="T5"/>
                  </a:cxn>
                  <a:cxn ang="0">
                    <a:pos x="T6" y="T7"/>
                  </a:cxn>
                  <a:cxn ang="0">
                    <a:pos x="T8" y="T9"/>
                  </a:cxn>
                </a:cxnLst>
                <a:rect l="0" t="0" r="r" b="b"/>
                <a:pathLst>
                  <a:path w="205" h="203">
                    <a:moveTo>
                      <a:pt x="0" y="159"/>
                    </a:moveTo>
                    <a:lnTo>
                      <a:pt x="46" y="203"/>
                    </a:lnTo>
                    <a:lnTo>
                      <a:pt x="205" y="46"/>
                    </a:lnTo>
                    <a:lnTo>
                      <a:pt x="159" y="0"/>
                    </a:lnTo>
                    <a:lnTo>
                      <a:pt x="0" y="1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92" name="Freeform 48"/>
            <p:cNvSpPr>
              <a:spLocks noEditPoints="1"/>
            </p:cNvSpPr>
            <p:nvPr/>
          </p:nvSpPr>
          <p:spPr bwMode="auto">
            <a:xfrm>
              <a:off x="9783763" y="979488"/>
              <a:ext cx="403225" cy="403225"/>
            </a:xfrm>
            <a:custGeom>
              <a:avLst/>
              <a:gdLst>
                <a:gd name="T0" fmla="*/ 132 w 139"/>
                <a:gd name="T1" fmla="*/ 27 h 139"/>
                <a:gd name="T2" fmla="*/ 112 w 139"/>
                <a:gd name="T3" fmla="*/ 7 h 139"/>
                <a:gd name="T4" fmla="*/ 86 w 139"/>
                <a:gd name="T5" fmla="*/ 7 h 139"/>
                <a:gd name="T6" fmla="*/ 7 w 139"/>
                <a:gd name="T7" fmla="*/ 86 h 139"/>
                <a:gd name="T8" fmla="*/ 7 w 139"/>
                <a:gd name="T9" fmla="*/ 112 h 139"/>
                <a:gd name="T10" fmla="*/ 27 w 139"/>
                <a:gd name="T11" fmla="*/ 132 h 139"/>
                <a:gd name="T12" fmla="*/ 53 w 139"/>
                <a:gd name="T13" fmla="*/ 132 h 139"/>
                <a:gd name="T14" fmla="*/ 132 w 139"/>
                <a:gd name="T15" fmla="*/ 53 h 139"/>
                <a:gd name="T16" fmla="*/ 132 w 139"/>
                <a:gd name="T17" fmla="*/ 27 h 139"/>
                <a:gd name="T18" fmla="*/ 27 w 139"/>
                <a:gd name="T19" fmla="*/ 100 h 139"/>
                <a:gd name="T20" fmla="*/ 21 w 139"/>
                <a:gd name="T21" fmla="*/ 94 h 139"/>
                <a:gd name="T22" fmla="*/ 92 w 139"/>
                <a:gd name="T23" fmla="*/ 23 h 139"/>
                <a:gd name="T24" fmla="*/ 99 w 139"/>
                <a:gd name="T25" fmla="*/ 29 h 139"/>
                <a:gd name="T26" fmla="*/ 27 w 139"/>
                <a:gd name="T27" fmla="*/ 100 h 139"/>
                <a:gd name="T28" fmla="*/ 45 w 139"/>
                <a:gd name="T29" fmla="*/ 118 h 139"/>
                <a:gd name="T30" fmla="*/ 39 w 139"/>
                <a:gd name="T31" fmla="*/ 112 h 139"/>
                <a:gd name="T32" fmla="*/ 110 w 139"/>
                <a:gd name="T33" fmla="*/ 40 h 139"/>
                <a:gd name="T34" fmla="*/ 116 w 139"/>
                <a:gd name="T35" fmla="*/ 46 h 139"/>
                <a:gd name="T36" fmla="*/ 45 w 139"/>
                <a:gd name="T37" fmla="*/ 118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9" h="139">
                  <a:moveTo>
                    <a:pt x="132" y="27"/>
                  </a:moveTo>
                  <a:cubicBezTo>
                    <a:pt x="112" y="7"/>
                    <a:pt x="112" y="7"/>
                    <a:pt x="112" y="7"/>
                  </a:cubicBezTo>
                  <a:cubicBezTo>
                    <a:pt x="104" y="0"/>
                    <a:pt x="93" y="0"/>
                    <a:pt x="86" y="7"/>
                  </a:cubicBezTo>
                  <a:cubicBezTo>
                    <a:pt x="7" y="86"/>
                    <a:pt x="7" y="86"/>
                    <a:pt x="7" y="86"/>
                  </a:cubicBezTo>
                  <a:cubicBezTo>
                    <a:pt x="0" y="93"/>
                    <a:pt x="0" y="104"/>
                    <a:pt x="7" y="112"/>
                  </a:cubicBezTo>
                  <a:cubicBezTo>
                    <a:pt x="27" y="132"/>
                    <a:pt x="27" y="132"/>
                    <a:pt x="27" y="132"/>
                  </a:cubicBezTo>
                  <a:cubicBezTo>
                    <a:pt x="34" y="139"/>
                    <a:pt x="46" y="139"/>
                    <a:pt x="53" y="132"/>
                  </a:cubicBezTo>
                  <a:cubicBezTo>
                    <a:pt x="132" y="53"/>
                    <a:pt x="132" y="53"/>
                    <a:pt x="132" y="53"/>
                  </a:cubicBezTo>
                  <a:cubicBezTo>
                    <a:pt x="139" y="46"/>
                    <a:pt x="139" y="34"/>
                    <a:pt x="132" y="27"/>
                  </a:cubicBezTo>
                  <a:close/>
                  <a:moveTo>
                    <a:pt x="27" y="100"/>
                  </a:moveTo>
                  <a:cubicBezTo>
                    <a:pt x="21" y="94"/>
                    <a:pt x="21" y="94"/>
                    <a:pt x="21" y="94"/>
                  </a:cubicBezTo>
                  <a:cubicBezTo>
                    <a:pt x="92" y="23"/>
                    <a:pt x="92" y="23"/>
                    <a:pt x="92" y="23"/>
                  </a:cubicBezTo>
                  <a:cubicBezTo>
                    <a:pt x="99" y="29"/>
                    <a:pt x="99" y="29"/>
                    <a:pt x="99" y="29"/>
                  </a:cubicBezTo>
                  <a:lnTo>
                    <a:pt x="27" y="100"/>
                  </a:lnTo>
                  <a:close/>
                  <a:moveTo>
                    <a:pt x="45" y="118"/>
                  </a:moveTo>
                  <a:cubicBezTo>
                    <a:pt x="39" y="112"/>
                    <a:pt x="39" y="112"/>
                    <a:pt x="39" y="112"/>
                  </a:cubicBezTo>
                  <a:cubicBezTo>
                    <a:pt x="110" y="40"/>
                    <a:pt x="110" y="40"/>
                    <a:pt x="110" y="40"/>
                  </a:cubicBezTo>
                  <a:cubicBezTo>
                    <a:pt x="116" y="46"/>
                    <a:pt x="116" y="46"/>
                    <a:pt x="116" y="46"/>
                  </a:cubicBezTo>
                  <a:lnTo>
                    <a:pt x="45" y="1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95" name="Group 294"/>
          <p:cNvGrpSpPr/>
          <p:nvPr userDrawn="1"/>
        </p:nvGrpSpPr>
        <p:grpSpPr>
          <a:xfrm>
            <a:off x="6486794" y="2146241"/>
            <a:ext cx="546104" cy="427151"/>
            <a:chOff x="13857288" y="623888"/>
            <a:chExt cx="962025" cy="752475"/>
          </a:xfrm>
          <a:solidFill>
            <a:schemeClr val="tx2"/>
          </a:solidFill>
        </p:grpSpPr>
        <p:sp>
          <p:nvSpPr>
            <p:cNvPr id="296" name="Freeform 51"/>
            <p:cNvSpPr>
              <a:spLocks noEditPoints="1"/>
            </p:cNvSpPr>
            <p:nvPr/>
          </p:nvSpPr>
          <p:spPr bwMode="auto">
            <a:xfrm>
              <a:off x="14136688" y="1254125"/>
              <a:ext cx="606425" cy="122238"/>
            </a:xfrm>
            <a:custGeom>
              <a:avLst/>
              <a:gdLst>
                <a:gd name="T0" fmla="*/ 188 w 209"/>
                <a:gd name="T1" fmla="*/ 0 h 42"/>
                <a:gd name="T2" fmla="*/ 21 w 209"/>
                <a:gd name="T3" fmla="*/ 0 h 42"/>
                <a:gd name="T4" fmla="*/ 0 w 209"/>
                <a:gd name="T5" fmla="*/ 21 h 42"/>
                <a:gd name="T6" fmla="*/ 21 w 209"/>
                <a:gd name="T7" fmla="*/ 42 h 42"/>
                <a:gd name="T8" fmla="*/ 188 w 209"/>
                <a:gd name="T9" fmla="*/ 42 h 42"/>
                <a:gd name="T10" fmla="*/ 209 w 209"/>
                <a:gd name="T11" fmla="*/ 21 h 42"/>
                <a:gd name="T12" fmla="*/ 188 w 209"/>
                <a:gd name="T13" fmla="*/ 0 h 42"/>
                <a:gd name="T14" fmla="*/ 162 w 209"/>
                <a:gd name="T15" fmla="*/ 22 h 42"/>
                <a:gd name="T16" fmla="*/ 159 w 209"/>
                <a:gd name="T17" fmla="*/ 25 h 42"/>
                <a:gd name="T18" fmla="*/ 50 w 209"/>
                <a:gd name="T19" fmla="*/ 25 h 42"/>
                <a:gd name="T20" fmla="*/ 47 w 209"/>
                <a:gd name="T21" fmla="*/ 22 h 42"/>
                <a:gd name="T22" fmla="*/ 47 w 209"/>
                <a:gd name="T23" fmla="*/ 20 h 42"/>
                <a:gd name="T24" fmla="*/ 50 w 209"/>
                <a:gd name="T25" fmla="*/ 16 h 42"/>
                <a:gd name="T26" fmla="*/ 159 w 209"/>
                <a:gd name="T27" fmla="*/ 16 h 42"/>
                <a:gd name="T28" fmla="*/ 162 w 209"/>
                <a:gd name="T29" fmla="*/ 20 h 42"/>
                <a:gd name="T30" fmla="*/ 162 w 209"/>
                <a:gd name="T31" fmla="*/ 2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9" h="42">
                  <a:moveTo>
                    <a:pt x="188" y="0"/>
                  </a:moveTo>
                  <a:cubicBezTo>
                    <a:pt x="21" y="0"/>
                    <a:pt x="21" y="0"/>
                    <a:pt x="21" y="0"/>
                  </a:cubicBezTo>
                  <a:cubicBezTo>
                    <a:pt x="10" y="0"/>
                    <a:pt x="0" y="9"/>
                    <a:pt x="0" y="21"/>
                  </a:cubicBezTo>
                  <a:cubicBezTo>
                    <a:pt x="0" y="32"/>
                    <a:pt x="10" y="42"/>
                    <a:pt x="21" y="42"/>
                  </a:cubicBezTo>
                  <a:cubicBezTo>
                    <a:pt x="188" y="42"/>
                    <a:pt x="188" y="42"/>
                    <a:pt x="188" y="42"/>
                  </a:cubicBezTo>
                  <a:cubicBezTo>
                    <a:pt x="200" y="42"/>
                    <a:pt x="209" y="32"/>
                    <a:pt x="209" y="21"/>
                  </a:cubicBezTo>
                  <a:cubicBezTo>
                    <a:pt x="209" y="9"/>
                    <a:pt x="200" y="0"/>
                    <a:pt x="188" y="0"/>
                  </a:cubicBezTo>
                  <a:close/>
                  <a:moveTo>
                    <a:pt x="162" y="22"/>
                  </a:moveTo>
                  <a:cubicBezTo>
                    <a:pt x="162" y="24"/>
                    <a:pt x="161" y="25"/>
                    <a:pt x="159" y="25"/>
                  </a:cubicBezTo>
                  <a:cubicBezTo>
                    <a:pt x="50" y="25"/>
                    <a:pt x="50" y="25"/>
                    <a:pt x="50" y="25"/>
                  </a:cubicBezTo>
                  <a:cubicBezTo>
                    <a:pt x="49" y="25"/>
                    <a:pt x="47" y="24"/>
                    <a:pt x="47" y="22"/>
                  </a:cubicBezTo>
                  <a:cubicBezTo>
                    <a:pt x="47" y="20"/>
                    <a:pt x="47" y="20"/>
                    <a:pt x="47" y="20"/>
                  </a:cubicBezTo>
                  <a:cubicBezTo>
                    <a:pt x="47" y="18"/>
                    <a:pt x="49" y="16"/>
                    <a:pt x="50" y="16"/>
                  </a:cubicBezTo>
                  <a:cubicBezTo>
                    <a:pt x="159" y="16"/>
                    <a:pt x="159" y="16"/>
                    <a:pt x="159" y="16"/>
                  </a:cubicBezTo>
                  <a:cubicBezTo>
                    <a:pt x="161" y="16"/>
                    <a:pt x="162" y="18"/>
                    <a:pt x="162" y="20"/>
                  </a:cubicBezTo>
                  <a:lnTo>
                    <a:pt x="162"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 name="Freeform 52"/>
            <p:cNvSpPr>
              <a:spLocks/>
            </p:cNvSpPr>
            <p:nvPr/>
          </p:nvSpPr>
          <p:spPr bwMode="auto">
            <a:xfrm>
              <a:off x="13892213" y="661988"/>
              <a:ext cx="25400" cy="360363"/>
            </a:xfrm>
            <a:custGeom>
              <a:avLst/>
              <a:gdLst>
                <a:gd name="T0" fmla="*/ 5 w 9"/>
                <a:gd name="T1" fmla="*/ 123 h 124"/>
                <a:gd name="T2" fmla="*/ 9 w 9"/>
                <a:gd name="T3" fmla="*/ 124 h 124"/>
                <a:gd name="T4" fmla="*/ 9 w 9"/>
                <a:gd name="T5" fmla="*/ 5 h 124"/>
                <a:gd name="T6" fmla="*/ 6 w 9"/>
                <a:gd name="T7" fmla="*/ 0 h 124"/>
                <a:gd name="T8" fmla="*/ 6 w 9"/>
                <a:gd name="T9" fmla="*/ 0 h 124"/>
                <a:gd name="T10" fmla="*/ 0 w 9"/>
                <a:gd name="T11" fmla="*/ 0 h 124"/>
                <a:gd name="T12" fmla="*/ 0 w 9"/>
                <a:gd name="T13" fmla="*/ 124 h 124"/>
                <a:gd name="T14" fmla="*/ 5 w 9"/>
                <a:gd name="T15" fmla="*/ 123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24">
                  <a:moveTo>
                    <a:pt x="5" y="123"/>
                  </a:moveTo>
                  <a:cubicBezTo>
                    <a:pt x="6" y="123"/>
                    <a:pt x="8" y="124"/>
                    <a:pt x="9" y="124"/>
                  </a:cubicBezTo>
                  <a:cubicBezTo>
                    <a:pt x="9" y="5"/>
                    <a:pt x="9" y="5"/>
                    <a:pt x="9" y="5"/>
                  </a:cubicBezTo>
                  <a:cubicBezTo>
                    <a:pt x="8" y="4"/>
                    <a:pt x="6" y="2"/>
                    <a:pt x="6" y="0"/>
                  </a:cubicBezTo>
                  <a:cubicBezTo>
                    <a:pt x="6" y="0"/>
                    <a:pt x="6" y="0"/>
                    <a:pt x="6" y="0"/>
                  </a:cubicBezTo>
                  <a:cubicBezTo>
                    <a:pt x="0" y="0"/>
                    <a:pt x="0" y="0"/>
                    <a:pt x="0" y="0"/>
                  </a:cubicBezTo>
                  <a:cubicBezTo>
                    <a:pt x="0" y="124"/>
                    <a:pt x="0" y="124"/>
                    <a:pt x="0" y="124"/>
                  </a:cubicBezTo>
                  <a:cubicBezTo>
                    <a:pt x="1" y="124"/>
                    <a:pt x="3" y="123"/>
                    <a:pt x="5"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 name="Freeform 53"/>
            <p:cNvSpPr>
              <a:spLocks noEditPoints="1"/>
            </p:cNvSpPr>
            <p:nvPr/>
          </p:nvSpPr>
          <p:spPr bwMode="auto">
            <a:xfrm>
              <a:off x="13889038" y="623888"/>
              <a:ext cx="930275" cy="584200"/>
            </a:xfrm>
            <a:custGeom>
              <a:avLst/>
              <a:gdLst>
                <a:gd name="T0" fmla="*/ 317 w 320"/>
                <a:gd name="T1" fmla="*/ 135 h 201"/>
                <a:gd name="T2" fmla="*/ 317 w 320"/>
                <a:gd name="T3" fmla="*/ 135 h 201"/>
                <a:gd name="T4" fmla="*/ 316 w 320"/>
                <a:gd name="T5" fmla="*/ 134 h 201"/>
                <a:gd name="T6" fmla="*/ 316 w 320"/>
                <a:gd name="T7" fmla="*/ 134 h 201"/>
                <a:gd name="T8" fmla="*/ 20 w 320"/>
                <a:gd name="T9" fmla="*/ 2 h 201"/>
                <a:gd name="T10" fmla="*/ 18 w 320"/>
                <a:gd name="T11" fmla="*/ 1 h 201"/>
                <a:gd name="T12" fmla="*/ 17 w 320"/>
                <a:gd name="T13" fmla="*/ 1 h 201"/>
                <a:gd name="T14" fmla="*/ 17 w 320"/>
                <a:gd name="T15" fmla="*/ 1 h 201"/>
                <a:gd name="T16" fmla="*/ 5 w 320"/>
                <a:gd name="T17" fmla="*/ 4 h 201"/>
                <a:gd name="T18" fmla="*/ 4 w 320"/>
                <a:gd name="T19" fmla="*/ 22 h 201"/>
                <a:gd name="T20" fmla="*/ 130 w 320"/>
                <a:gd name="T21" fmla="*/ 171 h 201"/>
                <a:gd name="T22" fmla="*/ 130 w 320"/>
                <a:gd name="T23" fmla="*/ 171 h 201"/>
                <a:gd name="T24" fmla="*/ 122 w 320"/>
                <a:gd name="T25" fmla="*/ 194 h 201"/>
                <a:gd name="T26" fmla="*/ 128 w 320"/>
                <a:gd name="T27" fmla="*/ 201 h 201"/>
                <a:gd name="T28" fmla="*/ 307 w 320"/>
                <a:gd name="T29" fmla="*/ 201 h 201"/>
                <a:gd name="T30" fmla="*/ 320 w 320"/>
                <a:gd name="T31" fmla="*/ 188 h 201"/>
                <a:gd name="T32" fmla="*/ 320 w 320"/>
                <a:gd name="T33" fmla="*/ 139 h 201"/>
                <a:gd name="T34" fmla="*/ 317 w 320"/>
                <a:gd name="T35" fmla="*/ 135 h 201"/>
                <a:gd name="T36" fmla="*/ 42 w 320"/>
                <a:gd name="T37" fmla="*/ 24 h 201"/>
                <a:gd name="T38" fmla="*/ 290 w 320"/>
                <a:gd name="T39" fmla="*/ 134 h 201"/>
                <a:gd name="T40" fmla="*/ 153 w 320"/>
                <a:gd name="T41" fmla="*/ 134 h 201"/>
                <a:gd name="T42" fmla="*/ 42 w 320"/>
                <a:gd name="T43" fmla="*/ 24 h 201"/>
                <a:gd name="T44" fmla="*/ 200 w 320"/>
                <a:gd name="T45" fmla="*/ 181 h 201"/>
                <a:gd name="T46" fmla="*/ 195 w 320"/>
                <a:gd name="T47" fmla="*/ 186 h 201"/>
                <a:gd name="T48" fmla="*/ 140 w 320"/>
                <a:gd name="T49" fmla="*/ 186 h 201"/>
                <a:gd name="T50" fmla="*/ 154 w 320"/>
                <a:gd name="T51" fmla="*/ 148 h 201"/>
                <a:gd name="T52" fmla="*/ 195 w 320"/>
                <a:gd name="T53" fmla="*/ 148 h 201"/>
                <a:gd name="T54" fmla="*/ 200 w 320"/>
                <a:gd name="T55" fmla="*/ 154 h 201"/>
                <a:gd name="T56" fmla="*/ 200 w 320"/>
                <a:gd name="T57" fmla="*/ 18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20" h="201">
                  <a:moveTo>
                    <a:pt x="317" y="135"/>
                  </a:moveTo>
                  <a:cubicBezTo>
                    <a:pt x="317" y="135"/>
                    <a:pt x="317" y="135"/>
                    <a:pt x="317" y="135"/>
                  </a:cubicBezTo>
                  <a:cubicBezTo>
                    <a:pt x="316" y="134"/>
                    <a:pt x="316" y="134"/>
                    <a:pt x="316" y="134"/>
                  </a:cubicBezTo>
                  <a:cubicBezTo>
                    <a:pt x="316" y="134"/>
                    <a:pt x="316" y="134"/>
                    <a:pt x="316" y="134"/>
                  </a:cubicBezTo>
                  <a:cubicBezTo>
                    <a:pt x="20" y="2"/>
                    <a:pt x="20" y="2"/>
                    <a:pt x="20" y="2"/>
                  </a:cubicBezTo>
                  <a:cubicBezTo>
                    <a:pt x="19" y="2"/>
                    <a:pt x="18" y="2"/>
                    <a:pt x="18" y="1"/>
                  </a:cubicBezTo>
                  <a:cubicBezTo>
                    <a:pt x="17" y="1"/>
                    <a:pt x="17" y="1"/>
                    <a:pt x="17" y="1"/>
                  </a:cubicBezTo>
                  <a:cubicBezTo>
                    <a:pt x="17" y="1"/>
                    <a:pt x="17" y="1"/>
                    <a:pt x="17" y="1"/>
                  </a:cubicBezTo>
                  <a:cubicBezTo>
                    <a:pt x="13" y="0"/>
                    <a:pt x="8" y="1"/>
                    <a:pt x="5" y="4"/>
                  </a:cubicBezTo>
                  <a:cubicBezTo>
                    <a:pt x="0" y="9"/>
                    <a:pt x="0" y="17"/>
                    <a:pt x="4" y="22"/>
                  </a:cubicBezTo>
                  <a:cubicBezTo>
                    <a:pt x="130" y="171"/>
                    <a:pt x="130" y="171"/>
                    <a:pt x="130" y="171"/>
                  </a:cubicBezTo>
                  <a:cubicBezTo>
                    <a:pt x="130" y="171"/>
                    <a:pt x="130" y="171"/>
                    <a:pt x="130" y="171"/>
                  </a:cubicBezTo>
                  <a:cubicBezTo>
                    <a:pt x="122" y="194"/>
                    <a:pt x="122" y="194"/>
                    <a:pt x="122" y="194"/>
                  </a:cubicBezTo>
                  <a:cubicBezTo>
                    <a:pt x="121" y="197"/>
                    <a:pt x="123" y="201"/>
                    <a:pt x="128" y="201"/>
                  </a:cubicBezTo>
                  <a:cubicBezTo>
                    <a:pt x="307" y="201"/>
                    <a:pt x="307" y="201"/>
                    <a:pt x="307" y="201"/>
                  </a:cubicBezTo>
                  <a:cubicBezTo>
                    <a:pt x="315" y="201"/>
                    <a:pt x="320" y="197"/>
                    <a:pt x="320" y="188"/>
                  </a:cubicBezTo>
                  <a:cubicBezTo>
                    <a:pt x="320" y="139"/>
                    <a:pt x="320" y="139"/>
                    <a:pt x="320" y="139"/>
                  </a:cubicBezTo>
                  <a:cubicBezTo>
                    <a:pt x="320" y="137"/>
                    <a:pt x="318" y="135"/>
                    <a:pt x="317" y="135"/>
                  </a:cubicBezTo>
                  <a:close/>
                  <a:moveTo>
                    <a:pt x="42" y="24"/>
                  </a:moveTo>
                  <a:cubicBezTo>
                    <a:pt x="290" y="134"/>
                    <a:pt x="290" y="134"/>
                    <a:pt x="290" y="134"/>
                  </a:cubicBezTo>
                  <a:cubicBezTo>
                    <a:pt x="153" y="134"/>
                    <a:pt x="153" y="134"/>
                    <a:pt x="153" y="134"/>
                  </a:cubicBezTo>
                  <a:lnTo>
                    <a:pt x="42" y="24"/>
                  </a:lnTo>
                  <a:close/>
                  <a:moveTo>
                    <a:pt x="200" y="181"/>
                  </a:moveTo>
                  <a:cubicBezTo>
                    <a:pt x="200" y="185"/>
                    <a:pt x="199" y="186"/>
                    <a:pt x="195" y="186"/>
                  </a:cubicBezTo>
                  <a:cubicBezTo>
                    <a:pt x="140" y="186"/>
                    <a:pt x="140" y="186"/>
                    <a:pt x="140" y="186"/>
                  </a:cubicBezTo>
                  <a:cubicBezTo>
                    <a:pt x="154" y="148"/>
                    <a:pt x="154" y="148"/>
                    <a:pt x="154" y="148"/>
                  </a:cubicBezTo>
                  <a:cubicBezTo>
                    <a:pt x="195" y="148"/>
                    <a:pt x="195" y="148"/>
                    <a:pt x="195" y="148"/>
                  </a:cubicBezTo>
                  <a:cubicBezTo>
                    <a:pt x="199" y="148"/>
                    <a:pt x="200" y="150"/>
                    <a:pt x="200" y="154"/>
                  </a:cubicBezTo>
                  <a:lnTo>
                    <a:pt x="200"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 name="Freeform 54"/>
            <p:cNvSpPr>
              <a:spLocks/>
            </p:cNvSpPr>
            <p:nvPr/>
          </p:nvSpPr>
          <p:spPr bwMode="auto">
            <a:xfrm>
              <a:off x="13857288" y="1042988"/>
              <a:ext cx="98425" cy="101600"/>
            </a:xfrm>
            <a:custGeom>
              <a:avLst/>
              <a:gdLst>
                <a:gd name="T0" fmla="*/ 33 w 34"/>
                <a:gd name="T1" fmla="*/ 20 h 35"/>
                <a:gd name="T2" fmla="*/ 33 w 34"/>
                <a:gd name="T3" fmla="*/ 20 h 35"/>
                <a:gd name="T4" fmla="*/ 29 w 34"/>
                <a:gd name="T5" fmla="*/ 18 h 35"/>
                <a:gd name="T6" fmla="*/ 29 w 34"/>
                <a:gd name="T7" fmla="*/ 18 h 35"/>
                <a:gd name="T8" fmla="*/ 25 w 34"/>
                <a:gd name="T9" fmla="*/ 20 h 35"/>
                <a:gd name="T10" fmla="*/ 18 w 34"/>
                <a:gd name="T11" fmla="*/ 25 h 35"/>
                <a:gd name="T12" fmla="*/ 10 w 34"/>
                <a:gd name="T13" fmla="*/ 17 h 35"/>
                <a:gd name="T14" fmla="*/ 17 w 34"/>
                <a:gd name="T15" fmla="*/ 9 h 35"/>
                <a:gd name="T16" fmla="*/ 17 w 34"/>
                <a:gd name="T17" fmla="*/ 9 h 35"/>
                <a:gd name="T18" fmla="*/ 18 w 34"/>
                <a:gd name="T19" fmla="*/ 9 h 35"/>
                <a:gd name="T20" fmla="*/ 18 w 34"/>
                <a:gd name="T21" fmla="*/ 10 h 35"/>
                <a:gd name="T22" fmla="*/ 18 w 34"/>
                <a:gd name="T23" fmla="*/ 10 h 35"/>
                <a:gd name="T24" fmla="*/ 21 w 34"/>
                <a:gd name="T25" fmla="*/ 8 h 35"/>
                <a:gd name="T26" fmla="*/ 23 w 34"/>
                <a:gd name="T27" fmla="*/ 5 h 35"/>
                <a:gd name="T28" fmla="*/ 23 w 34"/>
                <a:gd name="T29" fmla="*/ 5 h 35"/>
                <a:gd name="T30" fmla="*/ 19 w 34"/>
                <a:gd name="T31" fmla="*/ 0 h 35"/>
                <a:gd name="T32" fmla="*/ 18 w 34"/>
                <a:gd name="T33" fmla="*/ 0 h 35"/>
                <a:gd name="T34" fmla="*/ 0 w 34"/>
                <a:gd name="T35" fmla="*/ 17 h 35"/>
                <a:gd name="T36" fmla="*/ 18 w 34"/>
                <a:gd name="T37" fmla="*/ 35 h 35"/>
                <a:gd name="T38" fmla="*/ 34 w 34"/>
                <a:gd name="T39" fmla="*/ 24 h 35"/>
                <a:gd name="T40" fmla="*/ 34 w 34"/>
                <a:gd name="T41" fmla="*/ 22 h 35"/>
                <a:gd name="T42" fmla="*/ 33 w 34"/>
                <a:gd name="T43" fmla="*/ 2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 h="35">
                  <a:moveTo>
                    <a:pt x="33" y="20"/>
                  </a:moveTo>
                  <a:cubicBezTo>
                    <a:pt x="33" y="20"/>
                    <a:pt x="33" y="20"/>
                    <a:pt x="33" y="20"/>
                  </a:cubicBezTo>
                  <a:cubicBezTo>
                    <a:pt x="32" y="18"/>
                    <a:pt x="31" y="18"/>
                    <a:pt x="29" y="18"/>
                  </a:cubicBezTo>
                  <a:cubicBezTo>
                    <a:pt x="29" y="18"/>
                    <a:pt x="29" y="18"/>
                    <a:pt x="29" y="18"/>
                  </a:cubicBezTo>
                  <a:cubicBezTo>
                    <a:pt x="27" y="18"/>
                    <a:pt x="25" y="19"/>
                    <a:pt x="25" y="20"/>
                  </a:cubicBezTo>
                  <a:cubicBezTo>
                    <a:pt x="24" y="23"/>
                    <a:pt x="21" y="25"/>
                    <a:pt x="18" y="25"/>
                  </a:cubicBezTo>
                  <a:cubicBezTo>
                    <a:pt x="13" y="25"/>
                    <a:pt x="10" y="22"/>
                    <a:pt x="10" y="17"/>
                  </a:cubicBezTo>
                  <a:cubicBezTo>
                    <a:pt x="10" y="13"/>
                    <a:pt x="13" y="10"/>
                    <a:pt x="17" y="9"/>
                  </a:cubicBezTo>
                  <a:cubicBezTo>
                    <a:pt x="17" y="9"/>
                    <a:pt x="17" y="9"/>
                    <a:pt x="17" y="9"/>
                  </a:cubicBezTo>
                  <a:cubicBezTo>
                    <a:pt x="17" y="9"/>
                    <a:pt x="18" y="9"/>
                    <a:pt x="18" y="9"/>
                  </a:cubicBezTo>
                  <a:cubicBezTo>
                    <a:pt x="18" y="9"/>
                    <a:pt x="18" y="9"/>
                    <a:pt x="18" y="10"/>
                  </a:cubicBezTo>
                  <a:cubicBezTo>
                    <a:pt x="18" y="10"/>
                    <a:pt x="18" y="10"/>
                    <a:pt x="18" y="10"/>
                  </a:cubicBezTo>
                  <a:cubicBezTo>
                    <a:pt x="19" y="10"/>
                    <a:pt x="21" y="9"/>
                    <a:pt x="21" y="8"/>
                  </a:cubicBezTo>
                  <a:cubicBezTo>
                    <a:pt x="22" y="7"/>
                    <a:pt x="23" y="6"/>
                    <a:pt x="23" y="5"/>
                  </a:cubicBezTo>
                  <a:cubicBezTo>
                    <a:pt x="23" y="5"/>
                    <a:pt x="23" y="5"/>
                    <a:pt x="23" y="5"/>
                  </a:cubicBezTo>
                  <a:cubicBezTo>
                    <a:pt x="23" y="2"/>
                    <a:pt x="21" y="0"/>
                    <a:pt x="19" y="0"/>
                  </a:cubicBezTo>
                  <a:cubicBezTo>
                    <a:pt x="18" y="0"/>
                    <a:pt x="18" y="0"/>
                    <a:pt x="18" y="0"/>
                  </a:cubicBezTo>
                  <a:cubicBezTo>
                    <a:pt x="8" y="0"/>
                    <a:pt x="0" y="8"/>
                    <a:pt x="0" y="17"/>
                  </a:cubicBezTo>
                  <a:cubicBezTo>
                    <a:pt x="0" y="27"/>
                    <a:pt x="8" y="35"/>
                    <a:pt x="18" y="35"/>
                  </a:cubicBezTo>
                  <a:cubicBezTo>
                    <a:pt x="25" y="35"/>
                    <a:pt x="31" y="30"/>
                    <a:pt x="34" y="24"/>
                  </a:cubicBezTo>
                  <a:cubicBezTo>
                    <a:pt x="34" y="23"/>
                    <a:pt x="34" y="23"/>
                    <a:pt x="34" y="22"/>
                  </a:cubicBezTo>
                  <a:cubicBezTo>
                    <a:pt x="34" y="21"/>
                    <a:pt x="34" y="20"/>
                    <a:pt x="33"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17" name="Freeform 72"/>
          <p:cNvSpPr>
            <a:spLocks noEditPoints="1"/>
          </p:cNvSpPr>
          <p:nvPr userDrawn="1"/>
        </p:nvSpPr>
        <p:spPr bwMode="auto">
          <a:xfrm>
            <a:off x="6560975" y="4111662"/>
            <a:ext cx="397742" cy="455554"/>
          </a:xfrm>
          <a:custGeom>
            <a:avLst/>
            <a:gdLst>
              <a:gd name="T0" fmla="*/ 180 w 188"/>
              <a:gd name="T1" fmla="*/ 146 h 215"/>
              <a:gd name="T2" fmla="*/ 153 w 188"/>
              <a:gd name="T3" fmla="*/ 146 h 215"/>
              <a:gd name="T4" fmla="*/ 125 w 188"/>
              <a:gd name="T5" fmla="*/ 80 h 215"/>
              <a:gd name="T6" fmla="*/ 125 w 188"/>
              <a:gd name="T7" fmla="*/ 80 h 215"/>
              <a:gd name="T8" fmla="*/ 130 w 188"/>
              <a:gd name="T9" fmla="*/ 61 h 215"/>
              <a:gd name="T10" fmla="*/ 110 w 188"/>
              <a:gd name="T11" fmla="*/ 29 h 215"/>
              <a:gd name="T12" fmla="*/ 106 w 188"/>
              <a:gd name="T13" fmla="*/ 27 h 215"/>
              <a:gd name="T14" fmla="*/ 106 w 188"/>
              <a:gd name="T15" fmla="*/ 5 h 215"/>
              <a:gd name="T16" fmla="*/ 100 w 188"/>
              <a:gd name="T17" fmla="*/ 0 h 215"/>
              <a:gd name="T18" fmla="*/ 94 w 188"/>
              <a:gd name="T19" fmla="*/ 0 h 215"/>
              <a:gd name="T20" fmla="*/ 88 w 188"/>
              <a:gd name="T21" fmla="*/ 0 h 215"/>
              <a:gd name="T22" fmla="*/ 82 w 188"/>
              <a:gd name="T23" fmla="*/ 5 h 215"/>
              <a:gd name="T24" fmla="*/ 82 w 188"/>
              <a:gd name="T25" fmla="*/ 27 h 215"/>
              <a:gd name="T26" fmla="*/ 79 w 188"/>
              <a:gd name="T27" fmla="*/ 29 h 215"/>
              <a:gd name="T28" fmla="*/ 58 w 188"/>
              <a:gd name="T29" fmla="*/ 61 h 215"/>
              <a:gd name="T30" fmla="*/ 63 w 188"/>
              <a:gd name="T31" fmla="*/ 80 h 215"/>
              <a:gd name="T32" fmla="*/ 64 w 188"/>
              <a:gd name="T33" fmla="*/ 80 h 215"/>
              <a:gd name="T34" fmla="*/ 36 w 188"/>
              <a:gd name="T35" fmla="*/ 146 h 215"/>
              <a:gd name="T36" fmla="*/ 8 w 188"/>
              <a:gd name="T37" fmla="*/ 146 h 215"/>
              <a:gd name="T38" fmla="*/ 0 w 188"/>
              <a:gd name="T39" fmla="*/ 154 h 215"/>
              <a:gd name="T40" fmla="*/ 8 w 188"/>
              <a:gd name="T41" fmla="*/ 161 h 215"/>
              <a:gd name="T42" fmla="*/ 29 w 188"/>
              <a:gd name="T43" fmla="*/ 161 h 215"/>
              <a:gd name="T44" fmla="*/ 21 w 188"/>
              <a:gd name="T45" fmla="*/ 181 h 215"/>
              <a:gd name="T46" fmla="*/ 24 w 188"/>
              <a:gd name="T47" fmla="*/ 197 h 215"/>
              <a:gd name="T48" fmla="*/ 22 w 188"/>
              <a:gd name="T49" fmla="*/ 203 h 215"/>
              <a:gd name="T50" fmla="*/ 24 w 188"/>
              <a:gd name="T51" fmla="*/ 215 h 215"/>
              <a:gd name="T52" fmla="*/ 33 w 188"/>
              <a:gd name="T53" fmla="*/ 207 h 215"/>
              <a:gd name="T54" fmla="*/ 36 w 188"/>
              <a:gd name="T55" fmla="*/ 201 h 215"/>
              <a:gd name="T56" fmla="*/ 49 w 188"/>
              <a:gd name="T57" fmla="*/ 191 h 215"/>
              <a:gd name="T58" fmla="*/ 61 w 188"/>
              <a:gd name="T59" fmla="*/ 161 h 215"/>
              <a:gd name="T60" fmla="*/ 86 w 188"/>
              <a:gd name="T61" fmla="*/ 161 h 215"/>
              <a:gd name="T62" fmla="*/ 86 w 188"/>
              <a:gd name="T63" fmla="*/ 163 h 215"/>
              <a:gd name="T64" fmla="*/ 94 w 188"/>
              <a:gd name="T65" fmla="*/ 170 h 215"/>
              <a:gd name="T66" fmla="*/ 102 w 188"/>
              <a:gd name="T67" fmla="*/ 163 h 215"/>
              <a:gd name="T68" fmla="*/ 102 w 188"/>
              <a:gd name="T69" fmla="*/ 161 h 215"/>
              <a:gd name="T70" fmla="*/ 127 w 188"/>
              <a:gd name="T71" fmla="*/ 161 h 215"/>
              <a:gd name="T72" fmla="*/ 140 w 188"/>
              <a:gd name="T73" fmla="*/ 191 h 215"/>
              <a:gd name="T74" fmla="*/ 153 w 188"/>
              <a:gd name="T75" fmla="*/ 201 h 215"/>
              <a:gd name="T76" fmla="*/ 156 w 188"/>
              <a:gd name="T77" fmla="*/ 207 h 215"/>
              <a:gd name="T78" fmla="*/ 165 w 188"/>
              <a:gd name="T79" fmla="*/ 215 h 215"/>
              <a:gd name="T80" fmla="*/ 167 w 188"/>
              <a:gd name="T81" fmla="*/ 203 h 215"/>
              <a:gd name="T82" fmla="*/ 164 w 188"/>
              <a:gd name="T83" fmla="*/ 197 h 215"/>
              <a:gd name="T84" fmla="*/ 168 w 188"/>
              <a:gd name="T85" fmla="*/ 181 h 215"/>
              <a:gd name="T86" fmla="*/ 160 w 188"/>
              <a:gd name="T87" fmla="*/ 161 h 215"/>
              <a:gd name="T88" fmla="*/ 180 w 188"/>
              <a:gd name="T89" fmla="*/ 161 h 215"/>
              <a:gd name="T90" fmla="*/ 188 w 188"/>
              <a:gd name="T91" fmla="*/ 154 h 215"/>
              <a:gd name="T92" fmla="*/ 180 w 188"/>
              <a:gd name="T93" fmla="*/ 146 h 215"/>
              <a:gd name="T94" fmla="*/ 94 w 188"/>
              <a:gd name="T95" fmla="*/ 41 h 215"/>
              <a:gd name="T96" fmla="*/ 115 w 188"/>
              <a:gd name="T97" fmla="*/ 61 h 215"/>
              <a:gd name="T98" fmla="*/ 94 w 188"/>
              <a:gd name="T99" fmla="*/ 82 h 215"/>
              <a:gd name="T100" fmla="*/ 74 w 188"/>
              <a:gd name="T101" fmla="*/ 61 h 215"/>
              <a:gd name="T102" fmla="*/ 94 w 188"/>
              <a:gd name="T103" fmla="*/ 41 h 215"/>
              <a:gd name="T104" fmla="*/ 102 w 188"/>
              <a:gd name="T105" fmla="*/ 146 h 215"/>
              <a:gd name="T106" fmla="*/ 102 w 188"/>
              <a:gd name="T107" fmla="*/ 142 h 215"/>
              <a:gd name="T108" fmla="*/ 94 w 188"/>
              <a:gd name="T109" fmla="*/ 135 h 215"/>
              <a:gd name="T110" fmla="*/ 86 w 188"/>
              <a:gd name="T111" fmla="*/ 142 h 215"/>
              <a:gd name="T112" fmla="*/ 86 w 188"/>
              <a:gd name="T113" fmla="*/ 146 h 215"/>
              <a:gd name="T114" fmla="*/ 68 w 188"/>
              <a:gd name="T115" fmla="*/ 146 h 215"/>
              <a:gd name="T116" fmla="*/ 90 w 188"/>
              <a:gd name="T117" fmla="*/ 97 h 215"/>
              <a:gd name="T118" fmla="*/ 94 w 188"/>
              <a:gd name="T119" fmla="*/ 97 h 215"/>
              <a:gd name="T120" fmla="*/ 98 w 188"/>
              <a:gd name="T121" fmla="*/ 97 h 215"/>
              <a:gd name="T122" fmla="*/ 120 w 188"/>
              <a:gd name="T123" fmla="*/ 146 h 215"/>
              <a:gd name="T124" fmla="*/ 102 w 188"/>
              <a:gd name="T125" fmla="*/ 146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8" h="215">
                <a:moveTo>
                  <a:pt x="180" y="146"/>
                </a:moveTo>
                <a:cubicBezTo>
                  <a:pt x="153" y="146"/>
                  <a:pt x="153" y="146"/>
                  <a:pt x="153" y="146"/>
                </a:cubicBezTo>
                <a:cubicBezTo>
                  <a:pt x="125" y="80"/>
                  <a:pt x="125" y="80"/>
                  <a:pt x="125" y="80"/>
                </a:cubicBezTo>
                <a:cubicBezTo>
                  <a:pt x="125" y="80"/>
                  <a:pt x="125" y="80"/>
                  <a:pt x="125" y="80"/>
                </a:cubicBezTo>
                <a:cubicBezTo>
                  <a:pt x="128" y="74"/>
                  <a:pt x="130" y="68"/>
                  <a:pt x="130" y="61"/>
                </a:cubicBezTo>
                <a:cubicBezTo>
                  <a:pt x="130" y="47"/>
                  <a:pt x="122" y="35"/>
                  <a:pt x="110" y="29"/>
                </a:cubicBezTo>
                <a:cubicBezTo>
                  <a:pt x="109" y="28"/>
                  <a:pt x="107" y="28"/>
                  <a:pt x="106" y="27"/>
                </a:cubicBezTo>
                <a:cubicBezTo>
                  <a:pt x="106" y="5"/>
                  <a:pt x="106" y="5"/>
                  <a:pt x="106" y="5"/>
                </a:cubicBezTo>
                <a:cubicBezTo>
                  <a:pt x="106" y="2"/>
                  <a:pt x="104" y="0"/>
                  <a:pt x="100" y="0"/>
                </a:cubicBezTo>
                <a:cubicBezTo>
                  <a:pt x="94" y="0"/>
                  <a:pt x="94" y="0"/>
                  <a:pt x="94" y="0"/>
                </a:cubicBezTo>
                <a:cubicBezTo>
                  <a:pt x="88" y="0"/>
                  <a:pt x="88" y="0"/>
                  <a:pt x="88" y="0"/>
                </a:cubicBezTo>
                <a:cubicBezTo>
                  <a:pt x="85" y="0"/>
                  <a:pt x="82" y="2"/>
                  <a:pt x="82" y="5"/>
                </a:cubicBezTo>
                <a:cubicBezTo>
                  <a:pt x="82" y="27"/>
                  <a:pt x="82" y="27"/>
                  <a:pt x="82" y="27"/>
                </a:cubicBezTo>
                <a:cubicBezTo>
                  <a:pt x="81" y="28"/>
                  <a:pt x="80" y="28"/>
                  <a:pt x="79" y="29"/>
                </a:cubicBezTo>
                <a:cubicBezTo>
                  <a:pt x="67" y="35"/>
                  <a:pt x="58" y="47"/>
                  <a:pt x="58" y="61"/>
                </a:cubicBezTo>
                <a:cubicBezTo>
                  <a:pt x="58" y="68"/>
                  <a:pt x="60" y="74"/>
                  <a:pt x="63" y="80"/>
                </a:cubicBezTo>
                <a:cubicBezTo>
                  <a:pt x="63" y="80"/>
                  <a:pt x="63" y="80"/>
                  <a:pt x="64" y="80"/>
                </a:cubicBezTo>
                <a:cubicBezTo>
                  <a:pt x="36" y="146"/>
                  <a:pt x="36" y="146"/>
                  <a:pt x="36" y="146"/>
                </a:cubicBezTo>
                <a:cubicBezTo>
                  <a:pt x="8" y="146"/>
                  <a:pt x="8" y="146"/>
                  <a:pt x="8" y="146"/>
                </a:cubicBezTo>
                <a:cubicBezTo>
                  <a:pt x="4" y="146"/>
                  <a:pt x="0" y="149"/>
                  <a:pt x="0" y="154"/>
                </a:cubicBezTo>
                <a:cubicBezTo>
                  <a:pt x="0" y="158"/>
                  <a:pt x="4" y="161"/>
                  <a:pt x="8" y="161"/>
                </a:cubicBezTo>
                <a:cubicBezTo>
                  <a:pt x="29" y="161"/>
                  <a:pt x="29" y="161"/>
                  <a:pt x="29" y="161"/>
                </a:cubicBezTo>
                <a:cubicBezTo>
                  <a:pt x="21" y="181"/>
                  <a:pt x="21" y="181"/>
                  <a:pt x="21" y="181"/>
                </a:cubicBezTo>
                <a:cubicBezTo>
                  <a:pt x="18" y="187"/>
                  <a:pt x="20" y="193"/>
                  <a:pt x="24" y="197"/>
                </a:cubicBezTo>
                <a:cubicBezTo>
                  <a:pt x="22" y="203"/>
                  <a:pt x="22" y="203"/>
                  <a:pt x="22" y="203"/>
                </a:cubicBezTo>
                <a:cubicBezTo>
                  <a:pt x="24" y="215"/>
                  <a:pt x="24" y="215"/>
                  <a:pt x="24" y="215"/>
                </a:cubicBezTo>
                <a:cubicBezTo>
                  <a:pt x="33" y="207"/>
                  <a:pt x="33" y="207"/>
                  <a:pt x="33" y="207"/>
                </a:cubicBezTo>
                <a:cubicBezTo>
                  <a:pt x="36" y="201"/>
                  <a:pt x="36" y="201"/>
                  <a:pt x="36" y="201"/>
                </a:cubicBezTo>
                <a:cubicBezTo>
                  <a:pt x="41" y="201"/>
                  <a:pt x="47" y="197"/>
                  <a:pt x="49" y="191"/>
                </a:cubicBezTo>
                <a:cubicBezTo>
                  <a:pt x="61" y="161"/>
                  <a:pt x="61" y="161"/>
                  <a:pt x="61" y="161"/>
                </a:cubicBezTo>
                <a:cubicBezTo>
                  <a:pt x="86" y="161"/>
                  <a:pt x="86" y="161"/>
                  <a:pt x="86" y="161"/>
                </a:cubicBezTo>
                <a:cubicBezTo>
                  <a:pt x="86" y="163"/>
                  <a:pt x="86" y="163"/>
                  <a:pt x="86" y="163"/>
                </a:cubicBezTo>
                <a:cubicBezTo>
                  <a:pt x="86" y="168"/>
                  <a:pt x="90" y="170"/>
                  <a:pt x="94" y="170"/>
                </a:cubicBezTo>
                <a:cubicBezTo>
                  <a:pt x="99" y="170"/>
                  <a:pt x="102" y="168"/>
                  <a:pt x="102" y="163"/>
                </a:cubicBezTo>
                <a:cubicBezTo>
                  <a:pt x="102" y="161"/>
                  <a:pt x="102" y="161"/>
                  <a:pt x="102" y="161"/>
                </a:cubicBezTo>
                <a:cubicBezTo>
                  <a:pt x="127" y="161"/>
                  <a:pt x="127" y="161"/>
                  <a:pt x="127" y="161"/>
                </a:cubicBezTo>
                <a:cubicBezTo>
                  <a:pt x="140" y="191"/>
                  <a:pt x="140" y="191"/>
                  <a:pt x="140" y="191"/>
                </a:cubicBezTo>
                <a:cubicBezTo>
                  <a:pt x="142" y="197"/>
                  <a:pt x="147" y="201"/>
                  <a:pt x="153" y="201"/>
                </a:cubicBezTo>
                <a:cubicBezTo>
                  <a:pt x="156" y="207"/>
                  <a:pt x="156" y="207"/>
                  <a:pt x="156" y="207"/>
                </a:cubicBezTo>
                <a:cubicBezTo>
                  <a:pt x="165" y="215"/>
                  <a:pt x="165" y="215"/>
                  <a:pt x="165" y="215"/>
                </a:cubicBezTo>
                <a:cubicBezTo>
                  <a:pt x="167" y="203"/>
                  <a:pt x="167" y="203"/>
                  <a:pt x="167" y="203"/>
                </a:cubicBezTo>
                <a:cubicBezTo>
                  <a:pt x="164" y="197"/>
                  <a:pt x="164" y="197"/>
                  <a:pt x="164" y="197"/>
                </a:cubicBezTo>
                <a:cubicBezTo>
                  <a:pt x="168" y="193"/>
                  <a:pt x="170" y="187"/>
                  <a:pt x="168" y="181"/>
                </a:cubicBezTo>
                <a:cubicBezTo>
                  <a:pt x="160" y="161"/>
                  <a:pt x="160" y="161"/>
                  <a:pt x="160" y="161"/>
                </a:cubicBezTo>
                <a:cubicBezTo>
                  <a:pt x="180" y="161"/>
                  <a:pt x="180" y="161"/>
                  <a:pt x="180" y="161"/>
                </a:cubicBezTo>
                <a:cubicBezTo>
                  <a:pt x="185" y="161"/>
                  <a:pt x="188" y="158"/>
                  <a:pt x="188" y="154"/>
                </a:cubicBezTo>
                <a:cubicBezTo>
                  <a:pt x="188" y="149"/>
                  <a:pt x="185" y="146"/>
                  <a:pt x="180" y="146"/>
                </a:cubicBezTo>
                <a:close/>
                <a:moveTo>
                  <a:pt x="94" y="41"/>
                </a:moveTo>
                <a:cubicBezTo>
                  <a:pt x="105" y="41"/>
                  <a:pt x="115" y="50"/>
                  <a:pt x="115" y="61"/>
                </a:cubicBezTo>
                <a:cubicBezTo>
                  <a:pt x="115" y="72"/>
                  <a:pt x="105" y="82"/>
                  <a:pt x="94" y="82"/>
                </a:cubicBezTo>
                <a:cubicBezTo>
                  <a:pt x="83" y="82"/>
                  <a:pt x="74" y="72"/>
                  <a:pt x="74" y="61"/>
                </a:cubicBezTo>
                <a:cubicBezTo>
                  <a:pt x="74" y="50"/>
                  <a:pt x="83" y="41"/>
                  <a:pt x="94" y="41"/>
                </a:cubicBezTo>
                <a:close/>
                <a:moveTo>
                  <a:pt x="102" y="146"/>
                </a:moveTo>
                <a:cubicBezTo>
                  <a:pt x="102" y="142"/>
                  <a:pt x="102" y="142"/>
                  <a:pt x="102" y="142"/>
                </a:cubicBezTo>
                <a:cubicBezTo>
                  <a:pt x="102" y="137"/>
                  <a:pt x="99" y="135"/>
                  <a:pt x="94" y="135"/>
                </a:cubicBezTo>
                <a:cubicBezTo>
                  <a:pt x="90" y="135"/>
                  <a:pt x="86" y="137"/>
                  <a:pt x="86" y="142"/>
                </a:cubicBezTo>
                <a:cubicBezTo>
                  <a:pt x="86" y="146"/>
                  <a:pt x="86" y="146"/>
                  <a:pt x="86" y="146"/>
                </a:cubicBezTo>
                <a:cubicBezTo>
                  <a:pt x="68" y="146"/>
                  <a:pt x="68" y="146"/>
                  <a:pt x="68" y="146"/>
                </a:cubicBezTo>
                <a:cubicBezTo>
                  <a:pt x="90" y="97"/>
                  <a:pt x="90" y="97"/>
                  <a:pt x="90" y="97"/>
                </a:cubicBezTo>
                <a:cubicBezTo>
                  <a:pt x="92" y="97"/>
                  <a:pt x="93" y="97"/>
                  <a:pt x="94" y="97"/>
                </a:cubicBezTo>
                <a:cubicBezTo>
                  <a:pt x="96" y="97"/>
                  <a:pt x="97" y="97"/>
                  <a:pt x="98" y="97"/>
                </a:cubicBezTo>
                <a:cubicBezTo>
                  <a:pt x="120" y="146"/>
                  <a:pt x="120" y="146"/>
                  <a:pt x="120" y="146"/>
                </a:cubicBezTo>
                <a:lnTo>
                  <a:pt x="102" y="146"/>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574" name="Group 573"/>
          <p:cNvGrpSpPr/>
          <p:nvPr userDrawn="1"/>
        </p:nvGrpSpPr>
        <p:grpSpPr>
          <a:xfrm>
            <a:off x="6583775" y="6057781"/>
            <a:ext cx="352142" cy="434219"/>
            <a:chOff x="3255963" y="1474788"/>
            <a:chExt cx="633413" cy="781050"/>
          </a:xfrm>
          <a:solidFill>
            <a:schemeClr val="accent5"/>
          </a:solidFill>
        </p:grpSpPr>
        <p:sp>
          <p:nvSpPr>
            <p:cNvPr id="575" name="Freeform 6"/>
            <p:cNvSpPr>
              <a:spLocks/>
            </p:cNvSpPr>
            <p:nvPr/>
          </p:nvSpPr>
          <p:spPr bwMode="auto">
            <a:xfrm>
              <a:off x="3549650" y="1474788"/>
              <a:ext cx="250825" cy="242888"/>
            </a:xfrm>
            <a:custGeom>
              <a:avLst/>
              <a:gdLst>
                <a:gd name="T0" fmla="*/ 0 w 90"/>
                <a:gd name="T1" fmla="*/ 50 h 87"/>
                <a:gd name="T2" fmla="*/ 0 w 90"/>
                <a:gd name="T3" fmla="*/ 71 h 87"/>
                <a:gd name="T4" fmla="*/ 0 w 90"/>
                <a:gd name="T5" fmla="*/ 79 h 87"/>
                <a:gd name="T6" fmla="*/ 8 w 90"/>
                <a:gd name="T7" fmla="*/ 87 h 87"/>
                <a:gd name="T8" fmla="*/ 16 w 90"/>
                <a:gd name="T9" fmla="*/ 79 h 87"/>
                <a:gd name="T10" fmla="*/ 16 w 90"/>
                <a:gd name="T11" fmla="*/ 75 h 87"/>
                <a:gd name="T12" fmla="*/ 90 w 90"/>
                <a:gd name="T13" fmla="*/ 3 h 87"/>
                <a:gd name="T14" fmla="*/ 0 w 90"/>
                <a:gd name="T15" fmla="*/ 50 h 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87">
                  <a:moveTo>
                    <a:pt x="0" y="50"/>
                  </a:moveTo>
                  <a:cubicBezTo>
                    <a:pt x="0" y="57"/>
                    <a:pt x="0" y="63"/>
                    <a:pt x="0" y="71"/>
                  </a:cubicBezTo>
                  <a:cubicBezTo>
                    <a:pt x="0" y="73"/>
                    <a:pt x="0" y="76"/>
                    <a:pt x="0" y="79"/>
                  </a:cubicBezTo>
                  <a:cubicBezTo>
                    <a:pt x="0" y="83"/>
                    <a:pt x="3" y="87"/>
                    <a:pt x="8" y="87"/>
                  </a:cubicBezTo>
                  <a:cubicBezTo>
                    <a:pt x="12" y="87"/>
                    <a:pt x="16" y="83"/>
                    <a:pt x="16" y="79"/>
                  </a:cubicBezTo>
                  <a:cubicBezTo>
                    <a:pt x="16" y="77"/>
                    <a:pt x="16" y="76"/>
                    <a:pt x="16" y="75"/>
                  </a:cubicBezTo>
                  <a:cubicBezTo>
                    <a:pt x="50" y="79"/>
                    <a:pt x="82" y="65"/>
                    <a:pt x="90" y="3"/>
                  </a:cubicBezTo>
                  <a:cubicBezTo>
                    <a:pt x="40" y="0"/>
                    <a:pt x="4" y="21"/>
                    <a:pt x="0"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6" name="Freeform 7"/>
            <p:cNvSpPr>
              <a:spLocks noEditPoints="1"/>
            </p:cNvSpPr>
            <p:nvPr/>
          </p:nvSpPr>
          <p:spPr bwMode="auto">
            <a:xfrm>
              <a:off x="3255963" y="1719263"/>
              <a:ext cx="633413" cy="536575"/>
            </a:xfrm>
            <a:custGeom>
              <a:avLst/>
              <a:gdLst>
                <a:gd name="T0" fmla="*/ 228 w 228"/>
                <a:gd name="T1" fmla="*/ 70 h 193"/>
                <a:gd name="T2" fmla="*/ 164 w 228"/>
                <a:gd name="T3" fmla="*/ 0 h 193"/>
                <a:gd name="T4" fmla="*/ 114 w 228"/>
                <a:gd name="T5" fmla="*/ 14 h 193"/>
                <a:gd name="T6" fmla="*/ 63 w 228"/>
                <a:gd name="T7" fmla="*/ 0 h 193"/>
                <a:gd name="T8" fmla="*/ 0 w 228"/>
                <a:gd name="T9" fmla="*/ 70 h 193"/>
                <a:gd name="T10" fmla="*/ 87 w 228"/>
                <a:gd name="T11" fmla="*/ 193 h 193"/>
                <a:gd name="T12" fmla="*/ 114 w 228"/>
                <a:gd name="T13" fmla="*/ 188 h 193"/>
                <a:gd name="T14" fmla="*/ 141 w 228"/>
                <a:gd name="T15" fmla="*/ 193 h 193"/>
                <a:gd name="T16" fmla="*/ 228 w 228"/>
                <a:gd name="T17" fmla="*/ 70 h 193"/>
                <a:gd name="T18" fmla="*/ 24 w 228"/>
                <a:gd name="T19" fmla="*/ 70 h 193"/>
                <a:gd name="T20" fmla="*/ 63 w 228"/>
                <a:gd name="T21" fmla="*/ 15 h 193"/>
                <a:gd name="T22" fmla="*/ 81 w 228"/>
                <a:gd name="T23" fmla="*/ 42 h 193"/>
                <a:gd name="T24" fmla="*/ 24 w 228"/>
                <a:gd name="T25" fmla="*/ 7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8" h="193">
                  <a:moveTo>
                    <a:pt x="228" y="70"/>
                  </a:moveTo>
                  <a:cubicBezTo>
                    <a:pt x="228" y="38"/>
                    <a:pt x="207" y="0"/>
                    <a:pt x="164" y="0"/>
                  </a:cubicBezTo>
                  <a:cubicBezTo>
                    <a:pt x="136" y="0"/>
                    <a:pt x="138" y="14"/>
                    <a:pt x="114" y="14"/>
                  </a:cubicBezTo>
                  <a:cubicBezTo>
                    <a:pt x="90" y="14"/>
                    <a:pt x="91" y="0"/>
                    <a:pt x="63" y="0"/>
                  </a:cubicBezTo>
                  <a:cubicBezTo>
                    <a:pt x="20" y="0"/>
                    <a:pt x="0" y="38"/>
                    <a:pt x="0" y="70"/>
                  </a:cubicBezTo>
                  <a:cubicBezTo>
                    <a:pt x="0" y="126"/>
                    <a:pt x="41" y="193"/>
                    <a:pt x="87" y="193"/>
                  </a:cubicBezTo>
                  <a:cubicBezTo>
                    <a:pt x="112" y="193"/>
                    <a:pt x="108" y="188"/>
                    <a:pt x="114" y="188"/>
                  </a:cubicBezTo>
                  <a:cubicBezTo>
                    <a:pt x="120" y="188"/>
                    <a:pt x="116" y="193"/>
                    <a:pt x="141" y="193"/>
                  </a:cubicBezTo>
                  <a:cubicBezTo>
                    <a:pt x="187" y="193"/>
                    <a:pt x="228" y="127"/>
                    <a:pt x="228" y="70"/>
                  </a:cubicBezTo>
                  <a:close/>
                  <a:moveTo>
                    <a:pt x="24" y="70"/>
                  </a:moveTo>
                  <a:cubicBezTo>
                    <a:pt x="21" y="56"/>
                    <a:pt x="29" y="15"/>
                    <a:pt x="63" y="15"/>
                  </a:cubicBezTo>
                  <a:cubicBezTo>
                    <a:pt x="81" y="15"/>
                    <a:pt x="85" y="30"/>
                    <a:pt x="81" y="42"/>
                  </a:cubicBezTo>
                  <a:cubicBezTo>
                    <a:pt x="70" y="69"/>
                    <a:pt x="31" y="99"/>
                    <a:pt x="24"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88" name="Group 587"/>
          <p:cNvGrpSpPr/>
          <p:nvPr userDrawn="1"/>
        </p:nvGrpSpPr>
        <p:grpSpPr>
          <a:xfrm>
            <a:off x="6513612" y="7315772"/>
            <a:ext cx="492469" cy="390975"/>
            <a:chOff x="5980113" y="2949575"/>
            <a:chExt cx="885825" cy="703263"/>
          </a:xfrm>
          <a:solidFill>
            <a:schemeClr val="accent5"/>
          </a:solidFill>
        </p:grpSpPr>
        <p:sp>
          <p:nvSpPr>
            <p:cNvPr id="589" name="Freeform 588"/>
            <p:cNvSpPr>
              <a:spLocks noEditPoints="1"/>
            </p:cNvSpPr>
            <p:nvPr/>
          </p:nvSpPr>
          <p:spPr bwMode="auto">
            <a:xfrm>
              <a:off x="5980113" y="3019425"/>
              <a:ext cx="449263" cy="633413"/>
            </a:xfrm>
            <a:custGeom>
              <a:avLst/>
              <a:gdLst>
                <a:gd name="T0" fmla="*/ 123 w 162"/>
                <a:gd name="T1" fmla="*/ 196 h 228"/>
                <a:gd name="T2" fmla="*/ 122 w 162"/>
                <a:gd name="T3" fmla="*/ 94 h 228"/>
                <a:gd name="T4" fmla="*/ 116 w 162"/>
                <a:gd name="T5" fmla="*/ 66 h 228"/>
                <a:gd name="T6" fmla="*/ 119 w 162"/>
                <a:gd name="T7" fmla="*/ 66 h 228"/>
                <a:gd name="T8" fmla="*/ 132 w 162"/>
                <a:gd name="T9" fmla="*/ 44 h 228"/>
                <a:gd name="T10" fmla="*/ 106 w 162"/>
                <a:gd name="T11" fmla="*/ 6 h 228"/>
                <a:gd name="T12" fmla="*/ 99 w 162"/>
                <a:gd name="T13" fmla="*/ 6 h 228"/>
                <a:gd name="T14" fmla="*/ 87 w 162"/>
                <a:gd name="T15" fmla="*/ 2 h 228"/>
                <a:gd name="T16" fmla="*/ 88 w 162"/>
                <a:gd name="T17" fmla="*/ 1 h 228"/>
                <a:gd name="T18" fmla="*/ 81 w 162"/>
                <a:gd name="T19" fmla="*/ 0 h 228"/>
                <a:gd name="T20" fmla="*/ 73 w 162"/>
                <a:gd name="T21" fmla="*/ 1 h 228"/>
                <a:gd name="T22" fmla="*/ 74 w 162"/>
                <a:gd name="T23" fmla="*/ 2 h 228"/>
                <a:gd name="T24" fmla="*/ 62 w 162"/>
                <a:gd name="T25" fmla="*/ 6 h 228"/>
                <a:gd name="T26" fmla="*/ 56 w 162"/>
                <a:gd name="T27" fmla="*/ 6 h 228"/>
                <a:gd name="T28" fmla="*/ 30 w 162"/>
                <a:gd name="T29" fmla="*/ 44 h 228"/>
                <a:gd name="T30" fmla="*/ 43 w 162"/>
                <a:gd name="T31" fmla="*/ 66 h 228"/>
                <a:gd name="T32" fmla="*/ 43 w 162"/>
                <a:gd name="T33" fmla="*/ 66 h 228"/>
                <a:gd name="T34" fmla="*/ 45 w 162"/>
                <a:gd name="T35" fmla="*/ 66 h 228"/>
                <a:gd name="T36" fmla="*/ 40 w 162"/>
                <a:gd name="T37" fmla="*/ 94 h 228"/>
                <a:gd name="T38" fmla="*/ 39 w 162"/>
                <a:gd name="T39" fmla="*/ 196 h 228"/>
                <a:gd name="T40" fmla="*/ 20 w 162"/>
                <a:gd name="T41" fmla="*/ 216 h 228"/>
                <a:gd name="T42" fmla="*/ 20 w 162"/>
                <a:gd name="T43" fmla="*/ 222 h 228"/>
                <a:gd name="T44" fmla="*/ 26 w 162"/>
                <a:gd name="T45" fmla="*/ 228 h 228"/>
                <a:gd name="T46" fmla="*/ 136 w 162"/>
                <a:gd name="T47" fmla="*/ 228 h 228"/>
                <a:gd name="T48" fmla="*/ 142 w 162"/>
                <a:gd name="T49" fmla="*/ 222 h 228"/>
                <a:gd name="T50" fmla="*/ 142 w 162"/>
                <a:gd name="T51" fmla="*/ 216 h 228"/>
                <a:gd name="T52" fmla="*/ 123 w 162"/>
                <a:gd name="T53" fmla="*/ 196 h 228"/>
                <a:gd name="T54" fmla="*/ 62 w 162"/>
                <a:gd name="T55" fmla="*/ 99 h 228"/>
                <a:gd name="T56" fmla="*/ 60 w 162"/>
                <a:gd name="T57" fmla="*/ 187 h 228"/>
                <a:gd name="T58" fmla="*/ 44 w 162"/>
                <a:gd name="T59" fmla="*/ 187 h 228"/>
                <a:gd name="T60" fmla="*/ 48 w 162"/>
                <a:gd name="T61" fmla="*/ 99 h 228"/>
                <a:gd name="T62" fmla="*/ 56 w 162"/>
                <a:gd name="T63" fmla="*/ 70 h 228"/>
                <a:gd name="T64" fmla="*/ 67 w 162"/>
                <a:gd name="T65" fmla="*/ 70 h 228"/>
                <a:gd name="T66" fmla="*/ 62 w 162"/>
                <a:gd name="T67" fmla="*/ 9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2" h="228">
                  <a:moveTo>
                    <a:pt x="123" y="196"/>
                  </a:moveTo>
                  <a:cubicBezTo>
                    <a:pt x="162" y="159"/>
                    <a:pt x="129" y="106"/>
                    <a:pt x="122" y="94"/>
                  </a:cubicBezTo>
                  <a:cubicBezTo>
                    <a:pt x="116" y="84"/>
                    <a:pt x="115" y="74"/>
                    <a:pt x="116" y="66"/>
                  </a:cubicBezTo>
                  <a:cubicBezTo>
                    <a:pt x="119" y="66"/>
                    <a:pt x="119" y="66"/>
                    <a:pt x="119" y="66"/>
                  </a:cubicBezTo>
                  <a:cubicBezTo>
                    <a:pt x="119" y="66"/>
                    <a:pt x="129" y="60"/>
                    <a:pt x="132" y="44"/>
                  </a:cubicBezTo>
                  <a:cubicBezTo>
                    <a:pt x="132" y="28"/>
                    <a:pt x="121" y="13"/>
                    <a:pt x="106" y="6"/>
                  </a:cubicBezTo>
                  <a:cubicBezTo>
                    <a:pt x="104" y="6"/>
                    <a:pt x="102" y="6"/>
                    <a:pt x="99" y="6"/>
                  </a:cubicBezTo>
                  <a:cubicBezTo>
                    <a:pt x="93" y="6"/>
                    <a:pt x="87" y="5"/>
                    <a:pt x="87" y="2"/>
                  </a:cubicBezTo>
                  <a:cubicBezTo>
                    <a:pt x="87" y="2"/>
                    <a:pt x="88" y="1"/>
                    <a:pt x="88" y="1"/>
                  </a:cubicBezTo>
                  <a:cubicBezTo>
                    <a:pt x="86" y="0"/>
                    <a:pt x="83" y="0"/>
                    <a:pt x="81" y="0"/>
                  </a:cubicBezTo>
                  <a:cubicBezTo>
                    <a:pt x="78" y="0"/>
                    <a:pt x="76" y="0"/>
                    <a:pt x="73" y="1"/>
                  </a:cubicBezTo>
                  <a:cubicBezTo>
                    <a:pt x="74" y="1"/>
                    <a:pt x="74" y="2"/>
                    <a:pt x="74" y="2"/>
                  </a:cubicBezTo>
                  <a:cubicBezTo>
                    <a:pt x="74" y="5"/>
                    <a:pt x="69" y="6"/>
                    <a:pt x="62" y="6"/>
                  </a:cubicBezTo>
                  <a:cubicBezTo>
                    <a:pt x="60" y="6"/>
                    <a:pt x="58" y="6"/>
                    <a:pt x="56" y="6"/>
                  </a:cubicBezTo>
                  <a:cubicBezTo>
                    <a:pt x="40" y="13"/>
                    <a:pt x="30" y="28"/>
                    <a:pt x="30" y="44"/>
                  </a:cubicBezTo>
                  <a:cubicBezTo>
                    <a:pt x="33" y="60"/>
                    <a:pt x="43" y="66"/>
                    <a:pt x="43" y="66"/>
                  </a:cubicBezTo>
                  <a:cubicBezTo>
                    <a:pt x="43" y="66"/>
                    <a:pt x="43" y="66"/>
                    <a:pt x="43" y="66"/>
                  </a:cubicBezTo>
                  <a:cubicBezTo>
                    <a:pt x="45" y="66"/>
                    <a:pt x="45" y="66"/>
                    <a:pt x="45" y="66"/>
                  </a:cubicBezTo>
                  <a:cubicBezTo>
                    <a:pt x="46" y="74"/>
                    <a:pt x="45" y="84"/>
                    <a:pt x="40" y="94"/>
                  </a:cubicBezTo>
                  <a:cubicBezTo>
                    <a:pt x="32" y="106"/>
                    <a:pt x="0" y="159"/>
                    <a:pt x="39" y="196"/>
                  </a:cubicBezTo>
                  <a:cubicBezTo>
                    <a:pt x="28" y="196"/>
                    <a:pt x="20" y="205"/>
                    <a:pt x="20" y="216"/>
                  </a:cubicBezTo>
                  <a:cubicBezTo>
                    <a:pt x="20" y="222"/>
                    <a:pt x="20" y="222"/>
                    <a:pt x="20" y="222"/>
                  </a:cubicBezTo>
                  <a:cubicBezTo>
                    <a:pt x="20" y="225"/>
                    <a:pt x="22" y="228"/>
                    <a:pt x="26" y="228"/>
                  </a:cubicBezTo>
                  <a:cubicBezTo>
                    <a:pt x="136" y="228"/>
                    <a:pt x="136" y="228"/>
                    <a:pt x="136" y="228"/>
                  </a:cubicBezTo>
                  <a:cubicBezTo>
                    <a:pt x="139" y="228"/>
                    <a:pt x="142" y="225"/>
                    <a:pt x="142" y="222"/>
                  </a:cubicBezTo>
                  <a:cubicBezTo>
                    <a:pt x="142" y="216"/>
                    <a:pt x="142" y="216"/>
                    <a:pt x="142" y="216"/>
                  </a:cubicBezTo>
                  <a:cubicBezTo>
                    <a:pt x="142" y="205"/>
                    <a:pt x="133" y="196"/>
                    <a:pt x="123" y="196"/>
                  </a:cubicBezTo>
                  <a:close/>
                  <a:moveTo>
                    <a:pt x="62" y="99"/>
                  </a:moveTo>
                  <a:cubicBezTo>
                    <a:pt x="50" y="137"/>
                    <a:pt x="49" y="166"/>
                    <a:pt x="60" y="187"/>
                  </a:cubicBezTo>
                  <a:cubicBezTo>
                    <a:pt x="44" y="187"/>
                    <a:pt x="44" y="187"/>
                    <a:pt x="44" y="187"/>
                  </a:cubicBezTo>
                  <a:cubicBezTo>
                    <a:pt x="24" y="166"/>
                    <a:pt x="25" y="137"/>
                    <a:pt x="48" y="99"/>
                  </a:cubicBezTo>
                  <a:cubicBezTo>
                    <a:pt x="54" y="89"/>
                    <a:pt x="56" y="79"/>
                    <a:pt x="56" y="70"/>
                  </a:cubicBezTo>
                  <a:cubicBezTo>
                    <a:pt x="67" y="70"/>
                    <a:pt x="67" y="70"/>
                    <a:pt x="67" y="70"/>
                  </a:cubicBezTo>
                  <a:cubicBezTo>
                    <a:pt x="67" y="79"/>
                    <a:pt x="66" y="89"/>
                    <a:pt x="62"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0" name="Freeform 589"/>
            <p:cNvSpPr>
              <a:spLocks noEditPoints="1"/>
            </p:cNvSpPr>
            <p:nvPr/>
          </p:nvSpPr>
          <p:spPr bwMode="auto">
            <a:xfrm>
              <a:off x="6413500" y="2949575"/>
              <a:ext cx="452438" cy="703263"/>
            </a:xfrm>
            <a:custGeom>
              <a:avLst/>
              <a:gdLst>
                <a:gd name="T0" fmla="*/ 123 w 163"/>
                <a:gd name="T1" fmla="*/ 221 h 253"/>
                <a:gd name="T2" fmla="*/ 123 w 163"/>
                <a:gd name="T3" fmla="*/ 119 h 253"/>
                <a:gd name="T4" fmla="*/ 117 w 163"/>
                <a:gd name="T5" fmla="*/ 91 h 253"/>
                <a:gd name="T6" fmla="*/ 119 w 163"/>
                <a:gd name="T7" fmla="*/ 91 h 253"/>
                <a:gd name="T8" fmla="*/ 133 w 163"/>
                <a:gd name="T9" fmla="*/ 69 h 253"/>
                <a:gd name="T10" fmla="*/ 91 w 163"/>
                <a:gd name="T11" fmla="*/ 26 h 253"/>
                <a:gd name="T12" fmla="*/ 92 w 163"/>
                <a:gd name="T13" fmla="*/ 15 h 253"/>
                <a:gd name="T14" fmla="*/ 93 w 163"/>
                <a:gd name="T15" fmla="*/ 15 h 253"/>
                <a:gd name="T16" fmla="*/ 95 w 163"/>
                <a:gd name="T17" fmla="*/ 13 h 253"/>
                <a:gd name="T18" fmla="*/ 95 w 163"/>
                <a:gd name="T19" fmla="*/ 7 h 253"/>
                <a:gd name="T20" fmla="*/ 82 w 163"/>
                <a:gd name="T21" fmla="*/ 0 h 253"/>
                <a:gd name="T22" fmla="*/ 68 w 163"/>
                <a:gd name="T23" fmla="*/ 7 h 253"/>
                <a:gd name="T24" fmla="*/ 68 w 163"/>
                <a:gd name="T25" fmla="*/ 13 h 253"/>
                <a:gd name="T26" fmla="*/ 70 w 163"/>
                <a:gd name="T27" fmla="*/ 15 h 253"/>
                <a:gd name="T28" fmla="*/ 72 w 163"/>
                <a:gd name="T29" fmla="*/ 15 h 253"/>
                <a:gd name="T30" fmla="*/ 72 w 163"/>
                <a:gd name="T31" fmla="*/ 26 h 253"/>
                <a:gd name="T32" fmla="*/ 30 w 163"/>
                <a:gd name="T33" fmla="*/ 69 h 253"/>
                <a:gd name="T34" fmla="*/ 44 w 163"/>
                <a:gd name="T35" fmla="*/ 91 h 253"/>
                <a:gd name="T36" fmla="*/ 44 w 163"/>
                <a:gd name="T37" fmla="*/ 91 h 253"/>
                <a:gd name="T38" fmla="*/ 46 w 163"/>
                <a:gd name="T39" fmla="*/ 91 h 253"/>
                <a:gd name="T40" fmla="*/ 41 w 163"/>
                <a:gd name="T41" fmla="*/ 119 h 253"/>
                <a:gd name="T42" fmla="*/ 40 w 163"/>
                <a:gd name="T43" fmla="*/ 221 h 253"/>
                <a:gd name="T44" fmla="*/ 20 w 163"/>
                <a:gd name="T45" fmla="*/ 241 h 253"/>
                <a:gd name="T46" fmla="*/ 20 w 163"/>
                <a:gd name="T47" fmla="*/ 247 h 253"/>
                <a:gd name="T48" fmla="*/ 27 w 163"/>
                <a:gd name="T49" fmla="*/ 253 h 253"/>
                <a:gd name="T50" fmla="*/ 137 w 163"/>
                <a:gd name="T51" fmla="*/ 253 h 253"/>
                <a:gd name="T52" fmla="*/ 143 w 163"/>
                <a:gd name="T53" fmla="*/ 247 h 253"/>
                <a:gd name="T54" fmla="*/ 143 w 163"/>
                <a:gd name="T55" fmla="*/ 241 h 253"/>
                <a:gd name="T56" fmla="*/ 123 w 163"/>
                <a:gd name="T57" fmla="*/ 221 h 253"/>
                <a:gd name="T58" fmla="*/ 63 w 163"/>
                <a:gd name="T59" fmla="*/ 124 h 253"/>
                <a:gd name="T60" fmla="*/ 61 w 163"/>
                <a:gd name="T61" fmla="*/ 212 h 253"/>
                <a:gd name="T62" fmla="*/ 45 w 163"/>
                <a:gd name="T63" fmla="*/ 212 h 253"/>
                <a:gd name="T64" fmla="*/ 49 w 163"/>
                <a:gd name="T65" fmla="*/ 124 h 253"/>
                <a:gd name="T66" fmla="*/ 57 w 163"/>
                <a:gd name="T67" fmla="*/ 95 h 253"/>
                <a:gd name="T68" fmla="*/ 67 w 163"/>
                <a:gd name="T69" fmla="*/ 95 h 253"/>
                <a:gd name="T70" fmla="*/ 63 w 163"/>
                <a:gd name="T71" fmla="*/ 124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3" h="253">
                  <a:moveTo>
                    <a:pt x="123" y="221"/>
                  </a:moveTo>
                  <a:cubicBezTo>
                    <a:pt x="163" y="184"/>
                    <a:pt x="130" y="131"/>
                    <a:pt x="123" y="119"/>
                  </a:cubicBezTo>
                  <a:cubicBezTo>
                    <a:pt x="117" y="109"/>
                    <a:pt x="116" y="99"/>
                    <a:pt x="117" y="91"/>
                  </a:cubicBezTo>
                  <a:cubicBezTo>
                    <a:pt x="119" y="91"/>
                    <a:pt x="119" y="91"/>
                    <a:pt x="119" y="91"/>
                  </a:cubicBezTo>
                  <a:cubicBezTo>
                    <a:pt x="119" y="91"/>
                    <a:pt x="130" y="85"/>
                    <a:pt x="133" y="69"/>
                  </a:cubicBezTo>
                  <a:cubicBezTo>
                    <a:pt x="133" y="48"/>
                    <a:pt x="115" y="30"/>
                    <a:pt x="91" y="26"/>
                  </a:cubicBezTo>
                  <a:cubicBezTo>
                    <a:pt x="89" y="23"/>
                    <a:pt x="90" y="18"/>
                    <a:pt x="92" y="15"/>
                  </a:cubicBezTo>
                  <a:cubicBezTo>
                    <a:pt x="93" y="15"/>
                    <a:pt x="93" y="15"/>
                    <a:pt x="93" y="15"/>
                  </a:cubicBezTo>
                  <a:cubicBezTo>
                    <a:pt x="94" y="15"/>
                    <a:pt x="95" y="14"/>
                    <a:pt x="95" y="13"/>
                  </a:cubicBezTo>
                  <a:cubicBezTo>
                    <a:pt x="95" y="7"/>
                    <a:pt x="95" y="7"/>
                    <a:pt x="95" y="7"/>
                  </a:cubicBezTo>
                  <a:cubicBezTo>
                    <a:pt x="95" y="3"/>
                    <a:pt x="89" y="0"/>
                    <a:pt x="82" y="0"/>
                  </a:cubicBezTo>
                  <a:cubicBezTo>
                    <a:pt x="74" y="0"/>
                    <a:pt x="68" y="3"/>
                    <a:pt x="68" y="7"/>
                  </a:cubicBezTo>
                  <a:cubicBezTo>
                    <a:pt x="68" y="13"/>
                    <a:pt x="68" y="13"/>
                    <a:pt x="68" y="13"/>
                  </a:cubicBezTo>
                  <a:cubicBezTo>
                    <a:pt x="68" y="14"/>
                    <a:pt x="69" y="15"/>
                    <a:pt x="70" y="15"/>
                  </a:cubicBezTo>
                  <a:cubicBezTo>
                    <a:pt x="72" y="15"/>
                    <a:pt x="72" y="15"/>
                    <a:pt x="72" y="15"/>
                  </a:cubicBezTo>
                  <a:cubicBezTo>
                    <a:pt x="73" y="18"/>
                    <a:pt x="74" y="23"/>
                    <a:pt x="72" y="26"/>
                  </a:cubicBezTo>
                  <a:cubicBezTo>
                    <a:pt x="48" y="30"/>
                    <a:pt x="30" y="48"/>
                    <a:pt x="30" y="69"/>
                  </a:cubicBezTo>
                  <a:cubicBezTo>
                    <a:pt x="34" y="85"/>
                    <a:pt x="44" y="91"/>
                    <a:pt x="44" y="91"/>
                  </a:cubicBezTo>
                  <a:cubicBezTo>
                    <a:pt x="44" y="91"/>
                    <a:pt x="44" y="91"/>
                    <a:pt x="44" y="91"/>
                  </a:cubicBezTo>
                  <a:cubicBezTo>
                    <a:pt x="46" y="91"/>
                    <a:pt x="46" y="91"/>
                    <a:pt x="46" y="91"/>
                  </a:cubicBezTo>
                  <a:cubicBezTo>
                    <a:pt x="47" y="99"/>
                    <a:pt x="46" y="109"/>
                    <a:pt x="41" y="119"/>
                  </a:cubicBezTo>
                  <a:cubicBezTo>
                    <a:pt x="33" y="131"/>
                    <a:pt x="0" y="184"/>
                    <a:pt x="40" y="221"/>
                  </a:cubicBezTo>
                  <a:cubicBezTo>
                    <a:pt x="29" y="221"/>
                    <a:pt x="20" y="230"/>
                    <a:pt x="20" y="241"/>
                  </a:cubicBezTo>
                  <a:cubicBezTo>
                    <a:pt x="20" y="247"/>
                    <a:pt x="20" y="247"/>
                    <a:pt x="20" y="247"/>
                  </a:cubicBezTo>
                  <a:cubicBezTo>
                    <a:pt x="20" y="250"/>
                    <a:pt x="23" y="253"/>
                    <a:pt x="27" y="253"/>
                  </a:cubicBezTo>
                  <a:cubicBezTo>
                    <a:pt x="137" y="253"/>
                    <a:pt x="137" y="253"/>
                    <a:pt x="137" y="253"/>
                  </a:cubicBezTo>
                  <a:cubicBezTo>
                    <a:pt x="140" y="253"/>
                    <a:pt x="143" y="250"/>
                    <a:pt x="143" y="247"/>
                  </a:cubicBezTo>
                  <a:cubicBezTo>
                    <a:pt x="143" y="241"/>
                    <a:pt x="143" y="241"/>
                    <a:pt x="143" y="241"/>
                  </a:cubicBezTo>
                  <a:cubicBezTo>
                    <a:pt x="143" y="230"/>
                    <a:pt x="134" y="221"/>
                    <a:pt x="123" y="221"/>
                  </a:cubicBezTo>
                  <a:close/>
                  <a:moveTo>
                    <a:pt x="63" y="124"/>
                  </a:moveTo>
                  <a:cubicBezTo>
                    <a:pt x="50" y="162"/>
                    <a:pt x="50" y="191"/>
                    <a:pt x="61" y="212"/>
                  </a:cubicBezTo>
                  <a:cubicBezTo>
                    <a:pt x="45" y="212"/>
                    <a:pt x="45" y="212"/>
                    <a:pt x="45" y="212"/>
                  </a:cubicBezTo>
                  <a:cubicBezTo>
                    <a:pt x="25" y="191"/>
                    <a:pt x="26" y="162"/>
                    <a:pt x="49" y="124"/>
                  </a:cubicBezTo>
                  <a:cubicBezTo>
                    <a:pt x="55" y="114"/>
                    <a:pt x="57" y="104"/>
                    <a:pt x="57" y="95"/>
                  </a:cubicBezTo>
                  <a:cubicBezTo>
                    <a:pt x="67" y="95"/>
                    <a:pt x="67" y="95"/>
                    <a:pt x="67" y="95"/>
                  </a:cubicBezTo>
                  <a:cubicBezTo>
                    <a:pt x="68" y="104"/>
                    <a:pt x="66" y="114"/>
                    <a:pt x="63" y="1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96" name="Group 595"/>
          <p:cNvGrpSpPr/>
          <p:nvPr userDrawn="1"/>
        </p:nvGrpSpPr>
        <p:grpSpPr>
          <a:xfrm>
            <a:off x="6551148" y="6673190"/>
            <a:ext cx="417397" cy="482109"/>
            <a:chOff x="3097213" y="4105275"/>
            <a:chExt cx="819150" cy="946150"/>
          </a:xfrm>
          <a:solidFill>
            <a:schemeClr val="accent5"/>
          </a:solidFill>
        </p:grpSpPr>
        <p:sp>
          <p:nvSpPr>
            <p:cNvPr id="597" name="Freeform 22"/>
            <p:cNvSpPr>
              <a:spLocks/>
            </p:cNvSpPr>
            <p:nvPr/>
          </p:nvSpPr>
          <p:spPr bwMode="auto">
            <a:xfrm>
              <a:off x="3733800" y="4132263"/>
              <a:ext cx="138113" cy="180975"/>
            </a:xfrm>
            <a:custGeom>
              <a:avLst/>
              <a:gdLst>
                <a:gd name="T0" fmla="*/ 47 w 50"/>
                <a:gd name="T1" fmla="*/ 1 h 65"/>
                <a:gd name="T2" fmla="*/ 0 w 50"/>
                <a:gd name="T3" fmla="*/ 65 h 65"/>
                <a:gd name="T4" fmla="*/ 21 w 50"/>
                <a:gd name="T5" fmla="*/ 65 h 65"/>
                <a:gd name="T6" fmla="*/ 47 w 50"/>
                <a:gd name="T7" fmla="*/ 1 h 65"/>
              </a:gdLst>
              <a:ahLst/>
              <a:cxnLst>
                <a:cxn ang="0">
                  <a:pos x="T0" y="T1"/>
                </a:cxn>
                <a:cxn ang="0">
                  <a:pos x="T2" y="T3"/>
                </a:cxn>
                <a:cxn ang="0">
                  <a:pos x="T4" y="T5"/>
                </a:cxn>
                <a:cxn ang="0">
                  <a:pos x="T6" y="T7"/>
                </a:cxn>
              </a:cxnLst>
              <a:rect l="0" t="0" r="r" b="b"/>
              <a:pathLst>
                <a:path w="50" h="65">
                  <a:moveTo>
                    <a:pt x="47" y="1"/>
                  </a:moveTo>
                  <a:cubicBezTo>
                    <a:pt x="45" y="0"/>
                    <a:pt x="0" y="65"/>
                    <a:pt x="0" y="65"/>
                  </a:cubicBezTo>
                  <a:cubicBezTo>
                    <a:pt x="21" y="65"/>
                    <a:pt x="21" y="65"/>
                    <a:pt x="21" y="65"/>
                  </a:cubicBezTo>
                  <a:cubicBezTo>
                    <a:pt x="21" y="65"/>
                    <a:pt x="50" y="3"/>
                    <a:pt x="4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8" name="Rectangle 23"/>
            <p:cNvSpPr>
              <a:spLocks noChangeArrowheads="1"/>
            </p:cNvSpPr>
            <p:nvPr/>
          </p:nvSpPr>
          <p:spPr bwMode="auto">
            <a:xfrm>
              <a:off x="3557588" y="4960938"/>
              <a:ext cx="1588"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9" name="Freeform 24"/>
            <p:cNvSpPr>
              <a:spLocks noEditPoints="1"/>
            </p:cNvSpPr>
            <p:nvPr/>
          </p:nvSpPr>
          <p:spPr bwMode="auto">
            <a:xfrm>
              <a:off x="3252788" y="4340225"/>
              <a:ext cx="663575" cy="711200"/>
            </a:xfrm>
            <a:custGeom>
              <a:avLst/>
              <a:gdLst>
                <a:gd name="T0" fmla="*/ 137 w 239"/>
                <a:gd name="T1" fmla="*/ 131 h 256"/>
                <a:gd name="T2" fmla="*/ 232 w 239"/>
                <a:gd name="T3" fmla="*/ 9 h 256"/>
                <a:gd name="T4" fmla="*/ 230 w 239"/>
                <a:gd name="T5" fmla="*/ 0 h 256"/>
                <a:gd name="T6" fmla="*/ 8 w 239"/>
                <a:gd name="T7" fmla="*/ 0 h 256"/>
                <a:gd name="T8" fmla="*/ 7 w 239"/>
                <a:gd name="T9" fmla="*/ 9 h 256"/>
                <a:gd name="T10" fmla="*/ 103 w 239"/>
                <a:gd name="T11" fmla="*/ 132 h 256"/>
                <a:gd name="T12" fmla="*/ 112 w 239"/>
                <a:gd name="T13" fmla="*/ 147 h 256"/>
                <a:gd name="T14" fmla="*/ 112 w 239"/>
                <a:gd name="T15" fmla="*/ 223 h 256"/>
                <a:gd name="T16" fmla="*/ 50 w 239"/>
                <a:gd name="T17" fmla="*/ 249 h 256"/>
                <a:gd name="T18" fmla="*/ 47 w 239"/>
                <a:gd name="T19" fmla="*/ 252 h 256"/>
                <a:gd name="T20" fmla="*/ 50 w 239"/>
                <a:gd name="T21" fmla="*/ 256 h 256"/>
                <a:gd name="T22" fmla="*/ 190 w 239"/>
                <a:gd name="T23" fmla="*/ 256 h 256"/>
                <a:gd name="T24" fmla="*/ 193 w 239"/>
                <a:gd name="T25" fmla="*/ 252 h 256"/>
                <a:gd name="T26" fmla="*/ 190 w 239"/>
                <a:gd name="T27" fmla="*/ 249 h 256"/>
                <a:gd name="T28" fmla="*/ 129 w 239"/>
                <a:gd name="T29" fmla="*/ 223 h 256"/>
                <a:gd name="T30" fmla="*/ 129 w 239"/>
                <a:gd name="T31" fmla="*/ 148 h 256"/>
                <a:gd name="T32" fmla="*/ 137 w 239"/>
                <a:gd name="T33" fmla="*/ 131 h 256"/>
                <a:gd name="T34" fmla="*/ 127 w 239"/>
                <a:gd name="T35" fmla="*/ 124 h 256"/>
                <a:gd name="T36" fmla="*/ 119 w 239"/>
                <a:gd name="T37" fmla="*/ 129 h 256"/>
                <a:gd name="T38" fmla="*/ 112 w 239"/>
                <a:gd name="T39" fmla="*/ 124 h 256"/>
                <a:gd name="T40" fmla="*/ 21 w 239"/>
                <a:gd name="T41" fmla="*/ 10 h 256"/>
                <a:gd name="T42" fmla="*/ 217 w 239"/>
                <a:gd name="T43" fmla="*/ 10 h 256"/>
                <a:gd name="T44" fmla="*/ 127 w 239"/>
                <a:gd name="T45" fmla="*/ 1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9" h="256">
                  <a:moveTo>
                    <a:pt x="137" y="131"/>
                  </a:moveTo>
                  <a:cubicBezTo>
                    <a:pt x="232" y="9"/>
                    <a:pt x="232" y="9"/>
                    <a:pt x="232" y="9"/>
                  </a:cubicBezTo>
                  <a:cubicBezTo>
                    <a:pt x="237" y="3"/>
                    <a:pt x="239" y="0"/>
                    <a:pt x="230" y="0"/>
                  </a:cubicBezTo>
                  <a:cubicBezTo>
                    <a:pt x="8" y="0"/>
                    <a:pt x="8" y="0"/>
                    <a:pt x="8" y="0"/>
                  </a:cubicBezTo>
                  <a:cubicBezTo>
                    <a:pt x="0" y="0"/>
                    <a:pt x="2" y="3"/>
                    <a:pt x="7" y="9"/>
                  </a:cubicBezTo>
                  <a:cubicBezTo>
                    <a:pt x="103" y="132"/>
                    <a:pt x="103" y="132"/>
                    <a:pt x="103" y="132"/>
                  </a:cubicBezTo>
                  <a:cubicBezTo>
                    <a:pt x="103" y="132"/>
                    <a:pt x="112" y="141"/>
                    <a:pt x="112" y="147"/>
                  </a:cubicBezTo>
                  <a:cubicBezTo>
                    <a:pt x="112" y="153"/>
                    <a:pt x="112" y="223"/>
                    <a:pt x="112" y="223"/>
                  </a:cubicBezTo>
                  <a:cubicBezTo>
                    <a:pt x="79" y="244"/>
                    <a:pt x="50" y="249"/>
                    <a:pt x="50" y="249"/>
                  </a:cubicBezTo>
                  <a:cubicBezTo>
                    <a:pt x="49" y="249"/>
                    <a:pt x="47" y="250"/>
                    <a:pt x="47" y="252"/>
                  </a:cubicBezTo>
                  <a:cubicBezTo>
                    <a:pt x="47" y="254"/>
                    <a:pt x="49" y="256"/>
                    <a:pt x="50" y="256"/>
                  </a:cubicBezTo>
                  <a:cubicBezTo>
                    <a:pt x="50" y="256"/>
                    <a:pt x="190" y="256"/>
                    <a:pt x="190" y="256"/>
                  </a:cubicBezTo>
                  <a:cubicBezTo>
                    <a:pt x="192" y="256"/>
                    <a:pt x="193" y="254"/>
                    <a:pt x="193" y="252"/>
                  </a:cubicBezTo>
                  <a:cubicBezTo>
                    <a:pt x="193" y="250"/>
                    <a:pt x="192" y="249"/>
                    <a:pt x="190" y="249"/>
                  </a:cubicBezTo>
                  <a:cubicBezTo>
                    <a:pt x="190" y="249"/>
                    <a:pt x="161" y="244"/>
                    <a:pt x="129" y="223"/>
                  </a:cubicBezTo>
                  <a:cubicBezTo>
                    <a:pt x="129" y="223"/>
                    <a:pt x="129" y="154"/>
                    <a:pt x="129" y="148"/>
                  </a:cubicBezTo>
                  <a:cubicBezTo>
                    <a:pt x="129" y="141"/>
                    <a:pt x="137" y="131"/>
                    <a:pt x="137" y="131"/>
                  </a:cubicBezTo>
                  <a:close/>
                  <a:moveTo>
                    <a:pt x="127" y="124"/>
                  </a:moveTo>
                  <a:cubicBezTo>
                    <a:pt x="125" y="127"/>
                    <a:pt x="122" y="129"/>
                    <a:pt x="119" y="129"/>
                  </a:cubicBezTo>
                  <a:cubicBezTo>
                    <a:pt x="117" y="129"/>
                    <a:pt x="114" y="127"/>
                    <a:pt x="112" y="124"/>
                  </a:cubicBezTo>
                  <a:cubicBezTo>
                    <a:pt x="21" y="10"/>
                    <a:pt x="21" y="10"/>
                    <a:pt x="21" y="10"/>
                  </a:cubicBezTo>
                  <a:cubicBezTo>
                    <a:pt x="217" y="10"/>
                    <a:pt x="217" y="10"/>
                    <a:pt x="217" y="10"/>
                  </a:cubicBezTo>
                  <a:lnTo>
                    <a:pt x="127" y="1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0" name="Freeform 25"/>
            <p:cNvSpPr>
              <a:spLocks noEditPoints="1"/>
            </p:cNvSpPr>
            <p:nvPr/>
          </p:nvSpPr>
          <p:spPr bwMode="auto">
            <a:xfrm>
              <a:off x="3097213" y="4105275"/>
              <a:ext cx="388938" cy="396875"/>
            </a:xfrm>
            <a:custGeom>
              <a:avLst/>
              <a:gdLst>
                <a:gd name="T0" fmla="*/ 70 w 140"/>
                <a:gd name="T1" fmla="*/ 125 h 143"/>
                <a:gd name="T2" fmla="*/ 68 w 140"/>
                <a:gd name="T3" fmla="*/ 123 h 143"/>
                <a:gd name="T4" fmla="*/ 59 w 140"/>
                <a:gd name="T5" fmla="*/ 112 h 143"/>
                <a:gd name="T6" fmla="*/ 58 w 140"/>
                <a:gd name="T7" fmla="*/ 117 h 143"/>
                <a:gd name="T8" fmla="*/ 50 w 140"/>
                <a:gd name="T9" fmla="*/ 120 h 143"/>
                <a:gd name="T10" fmla="*/ 37 w 140"/>
                <a:gd name="T11" fmla="*/ 110 h 143"/>
                <a:gd name="T12" fmla="*/ 38 w 140"/>
                <a:gd name="T13" fmla="*/ 101 h 143"/>
                <a:gd name="T14" fmla="*/ 47 w 140"/>
                <a:gd name="T15" fmla="*/ 96 h 143"/>
                <a:gd name="T16" fmla="*/ 45 w 140"/>
                <a:gd name="T17" fmla="*/ 88 h 143"/>
                <a:gd name="T18" fmla="*/ 34 w 140"/>
                <a:gd name="T19" fmla="*/ 94 h 143"/>
                <a:gd name="T20" fmla="*/ 26 w 140"/>
                <a:gd name="T21" fmla="*/ 90 h 143"/>
                <a:gd name="T22" fmla="*/ 24 w 140"/>
                <a:gd name="T23" fmla="*/ 74 h 143"/>
                <a:gd name="T24" fmla="*/ 31 w 140"/>
                <a:gd name="T25" fmla="*/ 69 h 143"/>
                <a:gd name="T26" fmla="*/ 51 w 140"/>
                <a:gd name="T27" fmla="*/ 74 h 143"/>
                <a:gd name="T28" fmla="*/ 64 w 140"/>
                <a:gd name="T29" fmla="*/ 71 h 143"/>
                <a:gd name="T30" fmla="*/ 91 w 140"/>
                <a:gd name="T31" fmla="*/ 71 h 143"/>
                <a:gd name="T32" fmla="*/ 93 w 140"/>
                <a:gd name="T33" fmla="*/ 70 h 143"/>
                <a:gd name="T34" fmla="*/ 115 w 140"/>
                <a:gd name="T35" fmla="*/ 57 h 143"/>
                <a:gd name="T36" fmla="*/ 123 w 140"/>
                <a:gd name="T37" fmla="*/ 60 h 143"/>
                <a:gd name="T38" fmla="*/ 125 w 140"/>
                <a:gd name="T39" fmla="*/ 71 h 143"/>
                <a:gd name="T40" fmla="*/ 140 w 140"/>
                <a:gd name="T41" fmla="*/ 71 h 143"/>
                <a:gd name="T42" fmla="*/ 131 w 140"/>
                <a:gd name="T43" fmla="*/ 42 h 143"/>
                <a:gd name="T44" fmla="*/ 42 w 140"/>
                <a:gd name="T45" fmla="*/ 18 h 143"/>
                <a:gd name="T46" fmla="*/ 18 w 140"/>
                <a:gd name="T47" fmla="*/ 108 h 143"/>
                <a:gd name="T48" fmla="*/ 81 w 140"/>
                <a:gd name="T49" fmla="*/ 140 h 143"/>
                <a:gd name="T50" fmla="*/ 70 w 140"/>
                <a:gd name="T51" fmla="*/ 125 h 143"/>
                <a:gd name="T52" fmla="*/ 84 w 140"/>
                <a:gd name="T53" fmla="*/ 59 h 143"/>
                <a:gd name="T54" fmla="*/ 91 w 140"/>
                <a:gd name="T55" fmla="*/ 34 h 143"/>
                <a:gd name="T56" fmla="*/ 99 w 140"/>
                <a:gd name="T57" fmla="*/ 30 h 143"/>
                <a:gd name="T58" fmla="*/ 112 w 140"/>
                <a:gd name="T59" fmla="*/ 41 h 143"/>
                <a:gd name="T60" fmla="*/ 111 w 140"/>
                <a:gd name="T61" fmla="*/ 49 h 143"/>
                <a:gd name="T62" fmla="*/ 89 w 140"/>
                <a:gd name="T63" fmla="*/ 62 h 143"/>
                <a:gd name="T64" fmla="*/ 84 w 140"/>
                <a:gd name="T65" fmla="*/ 59 h 143"/>
                <a:gd name="T66" fmla="*/ 60 w 140"/>
                <a:gd name="T67" fmla="*/ 26 h 143"/>
                <a:gd name="T68" fmla="*/ 77 w 140"/>
                <a:gd name="T69" fmla="*/ 24 h 143"/>
                <a:gd name="T70" fmla="*/ 82 w 140"/>
                <a:gd name="T71" fmla="*/ 31 h 143"/>
                <a:gd name="T72" fmla="*/ 75 w 140"/>
                <a:gd name="T73" fmla="*/ 56 h 143"/>
                <a:gd name="T74" fmla="*/ 70 w 140"/>
                <a:gd name="T75" fmla="*/ 57 h 143"/>
                <a:gd name="T76" fmla="*/ 57 w 140"/>
                <a:gd name="T77" fmla="*/ 34 h 143"/>
                <a:gd name="T78" fmla="*/ 60 w 140"/>
                <a:gd name="T79" fmla="*/ 26 h 143"/>
                <a:gd name="T80" fmla="*/ 30 w 140"/>
                <a:gd name="T81" fmla="*/ 51 h 143"/>
                <a:gd name="T82" fmla="*/ 40 w 140"/>
                <a:gd name="T83" fmla="*/ 38 h 143"/>
                <a:gd name="T84" fmla="*/ 48 w 140"/>
                <a:gd name="T85" fmla="*/ 39 h 143"/>
                <a:gd name="T86" fmla="*/ 61 w 140"/>
                <a:gd name="T87" fmla="*/ 62 h 143"/>
                <a:gd name="T88" fmla="*/ 58 w 140"/>
                <a:gd name="T89" fmla="*/ 66 h 143"/>
                <a:gd name="T90" fmla="*/ 33 w 140"/>
                <a:gd name="T91" fmla="*/ 59 h 143"/>
                <a:gd name="T92" fmla="*/ 30 w 140"/>
                <a:gd name="T93" fmla="*/ 5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0" h="143">
                  <a:moveTo>
                    <a:pt x="70" y="125"/>
                  </a:moveTo>
                  <a:cubicBezTo>
                    <a:pt x="69" y="125"/>
                    <a:pt x="68" y="124"/>
                    <a:pt x="68" y="123"/>
                  </a:cubicBezTo>
                  <a:cubicBezTo>
                    <a:pt x="59" y="112"/>
                    <a:pt x="59" y="112"/>
                    <a:pt x="59" y="112"/>
                  </a:cubicBezTo>
                  <a:cubicBezTo>
                    <a:pt x="58" y="117"/>
                    <a:pt x="58" y="117"/>
                    <a:pt x="58" y="117"/>
                  </a:cubicBezTo>
                  <a:cubicBezTo>
                    <a:pt x="57" y="120"/>
                    <a:pt x="54" y="122"/>
                    <a:pt x="50" y="120"/>
                  </a:cubicBezTo>
                  <a:cubicBezTo>
                    <a:pt x="37" y="110"/>
                    <a:pt x="37" y="110"/>
                    <a:pt x="37" y="110"/>
                  </a:cubicBezTo>
                  <a:cubicBezTo>
                    <a:pt x="35" y="107"/>
                    <a:pt x="35" y="103"/>
                    <a:pt x="38" y="101"/>
                  </a:cubicBezTo>
                  <a:cubicBezTo>
                    <a:pt x="47" y="96"/>
                    <a:pt x="47" y="96"/>
                    <a:pt x="47" y="96"/>
                  </a:cubicBezTo>
                  <a:cubicBezTo>
                    <a:pt x="46" y="94"/>
                    <a:pt x="45" y="91"/>
                    <a:pt x="45" y="88"/>
                  </a:cubicBezTo>
                  <a:cubicBezTo>
                    <a:pt x="34" y="94"/>
                    <a:pt x="34" y="94"/>
                    <a:pt x="34" y="94"/>
                  </a:cubicBezTo>
                  <a:cubicBezTo>
                    <a:pt x="31" y="96"/>
                    <a:pt x="27" y="94"/>
                    <a:pt x="26" y="90"/>
                  </a:cubicBezTo>
                  <a:cubicBezTo>
                    <a:pt x="24" y="74"/>
                    <a:pt x="24" y="74"/>
                    <a:pt x="24" y="74"/>
                  </a:cubicBezTo>
                  <a:cubicBezTo>
                    <a:pt x="24" y="70"/>
                    <a:pt x="27" y="68"/>
                    <a:pt x="31" y="69"/>
                  </a:cubicBezTo>
                  <a:cubicBezTo>
                    <a:pt x="51" y="74"/>
                    <a:pt x="51" y="74"/>
                    <a:pt x="51" y="74"/>
                  </a:cubicBezTo>
                  <a:cubicBezTo>
                    <a:pt x="55" y="72"/>
                    <a:pt x="59" y="71"/>
                    <a:pt x="64" y="71"/>
                  </a:cubicBezTo>
                  <a:cubicBezTo>
                    <a:pt x="91" y="71"/>
                    <a:pt x="91" y="71"/>
                    <a:pt x="91" y="71"/>
                  </a:cubicBezTo>
                  <a:cubicBezTo>
                    <a:pt x="92" y="70"/>
                    <a:pt x="92" y="70"/>
                    <a:pt x="93" y="70"/>
                  </a:cubicBezTo>
                  <a:cubicBezTo>
                    <a:pt x="115" y="57"/>
                    <a:pt x="115" y="57"/>
                    <a:pt x="115" y="57"/>
                  </a:cubicBezTo>
                  <a:cubicBezTo>
                    <a:pt x="119" y="55"/>
                    <a:pt x="122" y="56"/>
                    <a:pt x="123" y="60"/>
                  </a:cubicBezTo>
                  <a:cubicBezTo>
                    <a:pt x="125" y="71"/>
                    <a:pt x="125" y="71"/>
                    <a:pt x="125" y="71"/>
                  </a:cubicBezTo>
                  <a:cubicBezTo>
                    <a:pt x="140" y="71"/>
                    <a:pt x="140" y="71"/>
                    <a:pt x="140" y="71"/>
                  </a:cubicBezTo>
                  <a:cubicBezTo>
                    <a:pt x="139" y="61"/>
                    <a:pt x="137" y="51"/>
                    <a:pt x="131" y="42"/>
                  </a:cubicBezTo>
                  <a:cubicBezTo>
                    <a:pt x="113" y="11"/>
                    <a:pt x="73" y="0"/>
                    <a:pt x="42" y="18"/>
                  </a:cubicBezTo>
                  <a:cubicBezTo>
                    <a:pt x="11" y="37"/>
                    <a:pt x="0" y="77"/>
                    <a:pt x="18" y="108"/>
                  </a:cubicBezTo>
                  <a:cubicBezTo>
                    <a:pt x="31" y="131"/>
                    <a:pt x="57" y="143"/>
                    <a:pt x="81" y="140"/>
                  </a:cubicBezTo>
                  <a:lnTo>
                    <a:pt x="70" y="125"/>
                  </a:lnTo>
                  <a:close/>
                  <a:moveTo>
                    <a:pt x="84" y="59"/>
                  </a:moveTo>
                  <a:cubicBezTo>
                    <a:pt x="91" y="34"/>
                    <a:pt x="91" y="34"/>
                    <a:pt x="91" y="34"/>
                  </a:cubicBezTo>
                  <a:cubicBezTo>
                    <a:pt x="92" y="30"/>
                    <a:pt x="96" y="29"/>
                    <a:pt x="99" y="30"/>
                  </a:cubicBezTo>
                  <a:cubicBezTo>
                    <a:pt x="112" y="41"/>
                    <a:pt x="112" y="41"/>
                    <a:pt x="112" y="41"/>
                  </a:cubicBezTo>
                  <a:cubicBezTo>
                    <a:pt x="115" y="43"/>
                    <a:pt x="114" y="47"/>
                    <a:pt x="111" y="49"/>
                  </a:cubicBezTo>
                  <a:cubicBezTo>
                    <a:pt x="89" y="62"/>
                    <a:pt x="89" y="62"/>
                    <a:pt x="89" y="62"/>
                  </a:cubicBezTo>
                  <a:cubicBezTo>
                    <a:pt x="85" y="64"/>
                    <a:pt x="83" y="63"/>
                    <a:pt x="84" y="59"/>
                  </a:cubicBezTo>
                  <a:close/>
                  <a:moveTo>
                    <a:pt x="60" y="26"/>
                  </a:moveTo>
                  <a:cubicBezTo>
                    <a:pt x="77" y="24"/>
                    <a:pt x="77" y="24"/>
                    <a:pt x="77" y="24"/>
                  </a:cubicBezTo>
                  <a:cubicBezTo>
                    <a:pt x="80" y="24"/>
                    <a:pt x="83" y="27"/>
                    <a:pt x="82" y="31"/>
                  </a:cubicBezTo>
                  <a:cubicBezTo>
                    <a:pt x="75" y="56"/>
                    <a:pt x="75" y="56"/>
                    <a:pt x="75" y="56"/>
                  </a:cubicBezTo>
                  <a:cubicBezTo>
                    <a:pt x="74" y="60"/>
                    <a:pt x="72" y="60"/>
                    <a:pt x="70" y="57"/>
                  </a:cubicBezTo>
                  <a:cubicBezTo>
                    <a:pt x="57" y="34"/>
                    <a:pt x="57" y="34"/>
                    <a:pt x="57" y="34"/>
                  </a:cubicBezTo>
                  <a:cubicBezTo>
                    <a:pt x="55" y="31"/>
                    <a:pt x="56" y="27"/>
                    <a:pt x="60" y="26"/>
                  </a:cubicBezTo>
                  <a:close/>
                  <a:moveTo>
                    <a:pt x="30" y="51"/>
                  </a:moveTo>
                  <a:cubicBezTo>
                    <a:pt x="40" y="38"/>
                    <a:pt x="40" y="38"/>
                    <a:pt x="40" y="38"/>
                  </a:cubicBezTo>
                  <a:cubicBezTo>
                    <a:pt x="43" y="35"/>
                    <a:pt x="46" y="36"/>
                    <a:pt x="48" y="39"/>
                  </a:cubicBezTo>
                  <a:cubicBezTo>
                    <a:pt x="61" y="62"/>
                    <a:pt x="61" y="62"/>
                    <a:pt x="61" y="62"/>
                  </a:cubicBezTo>
                  <a:cubicBezTo>
                    <a:pt x="63" y="65"/>
                    <a:pt x="62" y="67"/>
                    <a:pt x="58" y="66"/>
                  </a:cubicBezTo>
                  <a:cubicBezTo>
                    <a:pt x="33" y="59"/>
                    <a:pt x="33" y="59"/>
                    <a:pt x="33" y="59"/>
                  </a:cubicBezTo>
                  <a:cubicBezTo>
                    <a:pt x="29" y="58"/>
                    <a:pt x="28" y="55"/>
                    <a:pt x="30"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1" name="Freeform 26"/>
            <p:cNvSpPr>
              <a:spLocks/>
            </p:cNvSpPr>
            <p:nvPr/>
          </p:nvSpPr>
          <p:spPr bwMode="auto">
            <a:xfrm>
              <a:off x="3386138" y="4416425"/>
              <a:ext cx="396875" cy="252413"/>
            </a:xfrm>
            <a:custGeom>
              <a:avLst/>
              <a:gdLst>
                <a:gd name="T0" fmla="*/ 49 w 143"/>
                <a:gd name="T1" fmla="*/ 0 h 91"/>
                <a:gd name="T2" fmla="*/ 70 w 143"/>
                <a:gd name="T3" fmla="*/ 76 h 91"/>
                <a:gd name="T4" fmla="*/ 16 w 143"/>
                <a:gd name="T5" fmla="*/ 0 h 91"/>
                <a:gd name="T6" fmla="*/ 0 w 143"/>
                <a:gd name="T7" fmla="*/ 0 h 91"/>
                <a:gd name="T8" fmla="*/ 71 w 143"/>
                <a:gd name="T9" fmla="*/ 91 h 91"/>
                <a:gd name="T10" fmla="*/ 143 w 143"/>
                <a:gd name="T11" fmla="*/ 0 h 91"/>
                <a:gd name="T12" fmla="*/ 49 w 143"/>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143" h="91">
                  <a:moveTo>
                    <a:pt x="49" y="0"/>
                  </a:moveTo>
                  <a:cubicBezTo>
                    <a:pt x="70" y="76"/>
                    <a:pt x="70" y="76"/>
                    <a:pt x="70" y="76"/>
                  </a:cubicBezTo>
                  <a:cubicBezTo>
                    <a:pt x="16" y="0"/>
                    <a:pt x="16" y="0"/>
                    <a:pt x="16" y="0"/>
                  </a:cubicBezTo>
                  <a:cubicBezTo>
                    <a:pt x="0" y="0"/>
                    <a:pt x="0" y="0"/>
                    <a:pt x="0" y="0"/>
                  </a:cubicBezTo>
                  <a:cubicBezTo>
                    <a:pt x="71" y="91"/>
                    <a:pt x="71" y="91"/>
                    <a:pt x="71" y="91"/>
                  </a:cubicBezTo>
                  <a:cubicBezTo>
                    <a:pt x="71" y="91"/>
                    <a:pt x="124" y="24"/>
                    <a:pt x="143" y="0"/>
                  </a:cubicBezTo>
                  <a:lnTo>
                    <a:pt x="4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05" name="Group 604"/>
          <p:cNvGrpSpPr/>
          <p:nvPr userDrawn="1"/>
        </p:nvGrpSpPr>
        <p:grpSpPr>
          <a:xfrm>
            <a:off x="6528099" y="5429179"/>
            <a:ext cx="463494" cy="388610"/>
            <a:chOff x="4530725" y="2792413"/>
            <a:chExt cx="933450" cy="782637"/>
          </a:xfrm>
          <a:solidFill>
            <a:schemeClr val="accent5"/>
          </a:solidFill>
        </p:grpSpPr>
        <p:sp>
          <p:nvSpPr>
            <p:cNvPr id="606" name="Freeform 33"/>
            <p:cNvSpPr>
              <a:spLocks noEditPoints="1"/>
            </p:cNvSpPr>
            <p:nvPr/>
          </p:nvSpPr>
          <p:spPr bwMode="auto">
            <a:xfrm>
              <a:off x="4530725" y="3302000"/>
              <a:ext cx="830263" cy="273050"/>
            </a:xfrm>
            <a:custGeom>
              <a:avLst/>
              <a:gdLst>
                <a:gd name="T0" fmla="*/ 281 w 299"/>
                <a:gd name="T1" fmla="*/ 5 h 98"/>
                <a:gd name="T2" fmla="*/ 231 w 299"/>
                <a:gd name="T3" fmla="*/ 17 h 98"/>
                <a:gd name="T4" fmla="*/ 226 w 299"/>
                <a:gd name="T5" fmla="*/ 31 h 98"/>
                <a:gd name="T6" fmla="*/ 202 w 299"/>
                <a:gd name="T7" fmla="*/ 42 h 98"/>
                <a:gd name="T8" fmla="*/ 152 w 299"/>
                <a:gd name="T9" fmla="*/ 43 h 98"/>
                <a:gd name="T10" fmla="*/ 202 w 299"/>
                <a:gd name="T11" fmla="*/ 29 h 98"/>
                <a:gd name="T12" fmla="*/ 214 w 299"/>
                <a:gd name="T13" fmla="*/ 25 h 98"/>
                <a:gd name="T14" fmla="*/ 216 w 299"/>
                <a:gd name="T15" fmla="*/ 10 h 98"/>
                <a:gd name="T16" fmla="*/ 205 w 299"/>
                <a:gd name="T17" fmla="*/ 6 h 98"/>
                <a:gd name="T18" fmla="*/ 70 w 299"/>
                <a:gd name="T19" fmla="*/ 6 h 98"/>
                <a:gd name="T20" fmla="*/ 62 w 299"/>
                <a:gd name="T21" fmla="*/ 0 h 98"/>
                <a:gd name="T22" fmla="*/ 17 w 299"/>
                <a:gd name="T23" fmla="*/ 0 h 98"/>
                <a:gd name="T24" fmla="*/ 0 w 299"/>
                <a:gd name="T25" fmla="*/ 18 h 98"/>
                <a:gd name="T26" fmla="*/ 17 w 299"/>
                <a:gd name="T27" fmla="*/ 67 h 98"/>
                <a:gd name="T28" fmla="*/ 37 w 299"/>
                <a:gd name="T29" fmla="*/ 90 h 98"/>
                <a:gd name="T30" fmla="*/ 57 w 299"/>
                <a:gd name="T31" fmla="*/ 98 h 98"/>
                <a:gd name="T32" fmla="*/ 59 w 299"/>
                <a:gd name="T33" fmla="*/ 98 h 98"/>
                <a:gd name="T34" fmla="*/ 70 w 299"/>
                <a:gd name="T35" fmla="*/ 98 h 98"/>
                <a:gd name="T36" fmla="*/ 70 w 299"/>
                <a:gd name="T37" fmla="*/ 98 h 98"/>
                <a:gd name="T38" fmla="*/ 99 w 299"/>
                <a:gd name="T39" fmla="*/ 90 h 98"/>
                <a:gd name="T40" fmla="*/ 97 w 299"/>
                <a:gd name="T41" fmla="*/ 77 h 98"/>
                <a:gd name="T42" fmla="*/ 126 w 299"/>
                <a:gd name="T43" fmla="*/ 68 h 98"/>
                <a:gd name="T44" fmla="*/ 187 w 299"/>
                <a:gd name="T45" fmla="*/ 76 h 98"/>
                <a:gd name="T46" fmla="*/ 289 w 299"/>
                <a:gd name="T47" fmla="*/ 24 h 98"/>
                <a:gd name="T48" fmla="*/ 298 w 299"/>
                <a:gd name="T49" fmla="*/ 10 h 98"/>
                <a:gd name="T50" fmla="*/ 281 w 299"/>
                <a:gd name="T51" fmla="*/ 5 h 98"/>
                <a:gd name="T52" fmla="*/ 70 w 299"/>
                <a:gd name="T53" fmla="*/ 81 h 98"/>
                <a:gd name="T54" fmla="*/ 59 w 299"/>
                <a:gd name="T55" fmla="*/ 81 h 98"/>
                <a:gd name="T56" fmla="*/ 58 w 299"/>
                <a:gd name="T57" fmla="*/ 81 h 98"/>
                <a:gd name="T58" fmla="*/ 57 w 299"/>
                <a:gd name="T59" fmla="*/ 81 h 98"/>
                <a:gd name="T60" fmla="*/ 48 w 299"/>
                <a:gd name="T61" fmla="*/ 78 h 98"/>
                <a:gd name="T62" fmla="*/ 31 w 299"/>
                <a:gd name="T63" fmla="*/ 58 h 98"/>
                <a:gd name="T64" fmla="*/ 17 w 299"/>
                <a:gd name="T65" fmla="*/ 18 h 98"/>
                <a:gd name="T66" fmla="*/ 17 w 299"/>
                <a:gd name="T67" fmla="*/ 17 h 98"/>
                <a:gd name="T68" fmla="*/ 17 w 299"/>
                <a:gd name="T69" fmla="*/ 17 h 98"/>
                <a:gd name="T70" fmla="*/ 47 w 299"/>
                <a:gd name="T71" fmla="*/ 17 h 98"/>
                <a:gd name="T72" fmla="*/ 47 w 299"/>
                <a:gd name="T73" fmla="*/ 18 h 98"/>
                <a:gd name="T74" fmla="*/ 64 w 299"/>
                <a:gd name="T75" fmla="*/ 67 h 98"/>
                <a:gd name="T76" fmla="*/ 75 w 299"/>
                <a:gd name="T77" fmla="*/ 81 h 98"/>
                <a:gd name="T78" fmla="*/ 70 w 299"/>
                <a:gd name="T79" fmla="*/ 81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9" h="98">
                  <a:moveTo>
                    <a:pt x="281" y="5"/>
                  </a:moveTo>
                  <a:cubicBezTo>
                    <a:pt x="272" y="7"/>
                    <a:pt x="242" y="15"/>
                    <a:pt x="231" y="17"/>
                  </a:cubicBezTo>
                  <a:cubicBezTo>
                    <a:pt x="231" y="22"/>
                    <a:pt x="229" y="27"/>
                    <a:pt x="226" y="31"/>
                  </a:cubicBezTo>
                  <a:cubicBezTo>
                    <a:pt x="222" y="36"/>
                    <a:pt x="215" y="42"/>
                    <a:pt x="202" y="42"/>
                  </a:cubicBezTo>
                  <a:cubicBezTo>
                    <a:pt x="188" y="42"/>
                    <a:pt x="153" y="44"/>
                    <a:pt x="152" y="43"/>
                  </a:cubicBezTo>
                  <a:cubicBezTo>
                    <a:pt x="150" y="40"/>
                    <a:pt x="165" y="29"/>
                    <a:pt x="202" y="29"/>
                  </a:cubicBezTo>
                  <a:cubicBezTo>
                    <a:pt x="207" y="29"/>
                    <a:pt x="211" y="28"/>
                    <a:pt x="214" y="25"/>
                  </a:cubicBezTo>
                  <a:cubicBezTo>
                    <a:pt x="217" y="22"/>
                    <a:pt x="221" y="15"/>
                    <a:pt x="216" y="10"/>
                  </a:cubicBezTo>
                  <a:cubicBezTo>
                    <a:pt x="214" y="8"/>
                    <a:pt x="209" y="7"/>
                    <a:pt x="205" y="6"/>
                  </a:cubicBezTo>
                  <a:cubicBezTo>
                    <a:pt x="70" y="6"/>
                    <a:pt x="70" y="6"/>
                    <a:pt x="70" y="6"/>
                  </a:cubicBezTo>
                  <a:cubicBezTo>
                    <a:pt x="69" y="3"/>
                    <a:pt x="66" y="0"/>
                    <a:pt x="62" y="0"/>
                  </a:cubicBezTo>
                  <a:cubicBezTo>
                    <a:pt x="17" y="0"/>
                    <a:pt x="17" y="0"/>
                    <a:pt x="17" y="0"/>
                  </a:cubicBezTo>
                  <a:cubicBezTo>
                    <a:pt x="3" y="0"/>
                    <a:pt x="0" y="11"/>
                    <a:pt x="0" y="18"/>
                  </a:cubicBezTo>
                  <a:cubicBezTo>
                    <a:pt x="1" y="35"/>
                    <a:pt x="5" y="49"/>
                    <a:pt x="17" y="67"/>
                  </a:cubicBezTo>
                  <a:cubicBezTo>
                    <a:pt x="24" y="77"/>
                    <a:pt x="29" y="83"/>
                    <a:pt x="37" y="90"/>
                  </a:cubicBezTo>
                  <a:cubicBezTo>
                    <a:pt x="45" y="97"/>
                    <a:pt x="53" y="98"/>
                    <a:pt x="57" y="98"/>
                  </a:cubicBezTo>
                  <a:cubicBezTo>
                    <a:pt x="58" y="98"/>
                    <a:pt x="59" y="98"/>
                    <a:pt x="59" y="98"/>
                  </a:cubicBezTo>
                  <a:cubicBezTo>
                    <a:pt x="70" y="98"/>
                    <a:pt x="70" y="98"/>
                    <a:pt x="70" y="98"/>
                  </a:cubicBezTo>
                  <a:cubicBezTo>
                    <a:pt x="70" y="98"/>
                    <a:pt x="70" y="98"/>
                    <a:pt x="70" y="98"/>
                  </a:cubicBezTo>
                  <a:cubicBezTo>
                    <a:pt x="86" y="98"/>
                    <a:pt x="96" y="98"/>
                    <a:pt x="99" y="90"/>
                  </a:cubicBezTo>
                  <a:cubicBezTo>
                    <a:pt x="99" y="88"/>
                    <a:pt x="99" y="83"/>
                    <a:pt x="97" y="77"/>
                  </a:cubicBezTo>
                  <a:cubicBezTo>
                    <a:pt x="92" y="58"/>
                    <a:pt x="112" y="65"/>
                    <a:pt x="126" y="68"/>
                  </a:cubicBezTo>
                  <a:cubicBezTo>
                    <a:pt x="140" y="71"/>
                    <a:pt x="163" y="80"/>
                    <a:pt x="187" y="76"/>
                  </a:cubicBezTo>
                  <a:cubicBezTo>
                    <a:pt x="231" y="71"/>
                    <a:pt x="285" y="25"/>
                    <a:pt x="289" y="24"/>
                  </a:cubicBezTo>
                  <a:cubicBezTo>
                    <a:pt x="292" y="22"/>
                    <a:pt x="299" y="16"/>
                    <a:pt x="298" y="10"/>
                  </a:cubicBezTo>
                  <a:cubicBezTo>
                    <a:pt x="297" y="5"/>
                    <a:pt x="289" y="4"/>
                    <a:pt x="281" y="5"/>
                  </a:cubicBezTo>
                  <a:close/>
                  <a:moveTo>
                    <a:pt x="70" y="81"/>
                  </a:moveTo>
                  <a:cubicBezTo>
                    <a:pt x="59" y="81"/>
                    <a:pt x="59" y="81"/>
                    <a:pt x="59" y="81"/>
                  </a:cubicBezTo>
                  <a:cubicBezTo>
                    <a:pt x="59" y="81"/>
                    <a:pt x="58" y="81"/>
                    <a:pt x="58" y="81"/>
                  </a:cubicBezTo>
                  <a:cubicBezTo>
                    <a:pt x="57" y="81"/>
                    <a:pt x="57" y="81"/>
                    <a:pt x="57" y="81"/>
                  </a:cubicBezTo>
                  <a:cubicBezTo>
                    <a:pt x="55" y="81"/>
                    <a:pt x="52" y="81"/>
                    <a:pt x="48" y="78"/>
                  </a:cubicBezTo>
                  <a:cubicBezTo>
                    <a:pt x="41" y="72"/>
                    <a:pt x="37" y="67"/>
                    <a:pt x="31" y="58"/>
                  </a:cubicBezTo>
                  <a:cubicBezTo>
                    <a:pt x="20" y="41"/>
                    <a:pt x="17" y="29"/>
                    <a:pt x="17" y="18"/>
                  </a:cubicBezTo>
                  <a:cubicBezTo>
                    <a:pt x="17" y="17"/>
                    <a:pt x="17" y="17"/>
                    <a:pt x="17" y="17"/>
                  </a:cubicBezTo>
                  <a:cubicBezTo>
                    <a:pt x="17" y="17"/>
                    <a:pt x="17" y="17"/>
                    <a:pt x="17" y="17"/>
                  </a:cubicBezTo>
                  <a:cubicBezTo>
                    <a:pt x="47" y="17"/>
                    <a:pt x="47" y="17"/>
                    <a:pt x="47" y="17"/>
                  </a:cubicBezTo>
                  <a:cubicBezTo>
                    <a:pt x="47" y="17"/>
                    <a:pt x="47" y="17"/>
                    <a:pt x="47" y="18"/>
                  </a:cubicBezTo>
                  <a:cubicBezTo>
                    <a:pt x="47" y="35"/>
                    <a:pt x="52" y="49"/>
                    <a:pt x="64" y="67"/>
                  </a:cubicBezTo>
                  <a:cubicBezTo>
                    <a:pt x="68" y="73"/>
                    <a:pt x="71" y="77"/>
                    <a:pt x="75" y="81"/>
                  </a:cubicBezTo>
                  <a:cubicBezTo>
                    <a:pt x="73" y="81"/>
                    <a:pt x="72" y="81"/>
                    <a:pt x="70"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7" name="Freeform 34"/>
            <p:cNvSpPr>
              <a:spLocks noEditPoints="1"/>
            </p:cNvSpPr>
            <p:nvPr/>
          </p:nvSpPr>
          <p:spPr bwMode="auto">
            <a:xfrm>
              <a:off x="4549775" y="2792413"/>
              <a:ext cx="914400" cy="479425"/>
            </a:xfrm>
            <a:custGeom>
              <a:avLst/>
              <a:gdLst>
                <a:gd name="T0" fmla="*/ 321 w 329"/>
                <a:gd name="T1" fmla="*/ 158 h 173"/>
                <a:gd name="T2" fmla="*/ 307 w 329"/>
                <a:gd name="T3" fmla="*/ 158 h 173"/>
                <a:gd name="T4" fmla="*/ 185 w 329"/>
                <a:gd name="T5" fmla="*/ 22 h 173"/>
                <a:gd name="T6" fmla="*/ 185 w 329"/>
                <a:gd name="T7" fmla="*/ 20 h 173"/>
                <a:gd name="T8" fmla="*/ 165 w 329"/>
                <a:gd name="T9" fmla="*/ 0 h 173"/>
                <a:gd name="T10" fmla="*/ 144 w 329"/>
                <a:gd name="T11" fmla="*/ 20 h 173"/>
                <a:gd name="T12" fmla="*/ 144 w 329"/>
                <a:gd name="T13" fmla="*/ 22 h 173"/>
                <a:gd name="T14" fmla="*/ 22 w 329"/>
                <a:gd name="T15" fmla="*/ 158 h 173"/>
                <a:gd name="T16" fmla="*/ 9 w 329"/>
                <a:gd name="T17" fmla="*/ 158 h 173"/>
                <a:gd name="T18" fmla="*/ 0 w 329"/>
                <a:gd name="T19" fmla="*/ 165 h 173"/>
                <a:gd name="T20" fmla="*/ 9 w 329"/>
                <a:gd name="T21" fmla="*/ 173 h 173"/>
                <a:gd name="T22" fmla="*/ 321 w 329"/>
                <a:gd name="T23" fmla="*/ 173 h 173"/>
                <a:gd name="T24" fmla="*/ 329 w 329"/>
                <a:gd name="T25" fmla="*/ 165 h 173"/>
                <a:gd name="T26" fmla="*/ 321 w 329"/>
                <a:gd name="T27" fmla="*/ 158 h 173"/>
                <a:gd name="T28" fmla="*/ 72 w 329"/>
                <a:gd name="T29" fmla="*/ 143 h 173"/>
                <a:gd name="T30" fmla="*/ 38 w 329"/>
                <a:gd name="T31" fmla="*/ 143 h 173"/>
                <a:gd name="T32" fmla="*/ 142 w 329"/>
                <a:gd name="T33" fmla="*/ 38 h 173"/>
                <a:gd name="T34" fmla="*/ 72 w 329"/>
                <a:gd name="T35" fmla="*/ 14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9" h="173">
                  <a:moveTo>
                    <a:pt x="321" y="158"/>
                  </a:moveTo>
                  <a:cubicBezTo>
                    <a:pt x="307" y="158"/>
                    <a:pt x="307" y="158"/>
                    <a:pt x="307" y="158"/>
                  </a:cubicBezTo>
                  <a:cubicBezTo>
                    <a:pt x="305" y="89"/>
                    <a:pt x="252" y="32"/>
                    <a:pt x="185" y="22"/>
                  </a:cubicBezTo>
                  <a:cubicBezTo>
                    <a:pt x="185" y="22"/>
                    <a:pt x="185" y="21"/>
                    <a:pt x="185" y="20"/>
                  </a:cubicBezTo>
                  <a:cubicBezTo>
                    <a:pt x="185" y="9"/>
                    <a:pt x="176" y="0"/>
                    <a:pt x="165" y="0"/>
                  </a:cubicBezTo>
                  <a:cubicBezTo>
                    <a:pt x="153" y="0"/>
                    <a:pt x="144" y="9"/>
                    <a:pt x="144" y="20"/>
                  </a:cubicBezTo>
                  <a:cubicBezTo>
                    <a:pt x="144" y="21"/>
                    <a:pt x="144" y="22"/>
                    <a:pt x="144" y="22"/>
                  </a:cubicBezTo>
                  <a:cubicBezTo>
                    <a:pt x="77" y="32"/>
                    <a:pt x="25" y="89"/>
                    <a:pt x="22" y="158"/>
                  </a:cubicBezTo>
                  <a:cubicBezTo>
                    <a:pt x="9" y="158"/>
                    <a:pt x="9" y="158"/>
                    <a:pt x="9" y="158"/>
                  </a:cubicBezTo>
                  <a:cubicBezTo>
                    <a:pt x="4" y="158"/>
                    <a:pt x="0" y="161"/>
                    <a:pt x="0" y="165"/>
                  </a:cubicBezTo>
                  <a:cubicBezTo>
                    <a:pt x="0" y="170"/>
                    <a:pt x="4" y="173"/>
                    <a:pt x="9" y="173"/>
                  </a:cubicBezTo>
                  <a:cubicBezTo>
                    <a:pt x="321" y="173"/>
                    <a:pt x="321" y="173"/>
                    <a:pt x="321" y="173"/>
                  </a:cubicBezTo>
                  <a:cubicBezTo>
                    <a:pt x="325" y="173"/>
                    <a:pt x="329" y="170"/>
                    <a:pt x="329" y="165"/>
                  </a:cubicBezTo>
                  <a:cubicBezTo>
                    <a:pt x="329" y="161"/>
                    <a:pt x="325" y="158"/>
                    <a:pt x="321" y="158"/>
                  </a:cubicBezTo>
                  <a:close/>
                  <a:moveTo>
                    <a:pt x="72" y="143"/>
                  </a:moveTo>
                  <a:cubicBezTo>
                    <a:pt x="38" y="143"/>
                    <a:pt x="38" y="143"/>
                    <a:pt x="38" y="143"/>
                  </a:cubicBezTo>
                  <a:cubicBezTo>
                    <a:pt x="47" y="89"/>
                    <a:pt x="89" y="47"/>
                    <a:pt x="142" y="38"/>
                  </a:cubicBezTo>
                  <a:cubicBezTo>
                    <a:pt x="116" y="48"/>
                    <a:pt x="79" y="82"/>
                    <a:pt x="72"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83" name="Freeform 90"/>
          <p:cNvSpPr>
            <a:spLocks noEditPoints="1"/>
          </p:cNvSpPr>
          <p:nvPr userDrawn="1"/>
        </p:nvSpPr>
        <p:spPr bwMode="auto">
          <a:xfrm>
            <a:off x="6597942" y="2864509"/>
            <a:ext cx="323808" cy="381261"/>
          </a:xfrm>
          <a:custGeom>
            <a:avLst/>
            <a:gdLst>
              <a:gd name="T0" fmla="*/ 136 w 188"/>
              <a:gd name="T1" fmla="*/ 118 h 220"/>
              <a:gd name="T2" fmla="*/ 139 w 188"/>
              <a:gd name="T3" fmla="*/ 118 h 220"/>
              <a:gd name="T4" fmla="*/ 94 w 188"/>
              <a:gd name="T5" fmla="*/ 84 h 220"/>
              <a:gd name="T6" fmla="*/ 46 w 188"/>
              <a:gd name="T7" fmla="*/ 131 h 220"/>
              <a:gd name="T8" fmla="*/ 94 w 188"/>
              <a:gd name="T9" fmla="*/ 179 h 220"/>
              <a:gd name="T10" fmla="*/ 139 w 188"/>
              <a:gd name="T11" fmla="*/ 145 h 220"/>
              <a:gd name="T12" fmla="*/ 136 w 188"/>
              <a:gd name="T13" fmla="*/ 145 h 220"/>
              <a:gd name="T14" fmla="*/ 128 w 188"/>
              <a:gd name="T15" fmla="*/ 137 h 220"/>
              <a:gd name="T16" fmla="*/ 128 w 188"/>
              <a:gd name="T17" fmla="*/ 126 h 220"/>
              <a:gd name="T18" fmla="*/ 136 w 188"/>
              <a:gd name="T19" fmla="*/ 118 h 220"/>
              <a:gd name="T20" fmla="*/ 85 w 188"/>
              <a:gd name="T21" fmla="*/ 125 h 220"/>
              <a:gd name="T22" fmla="*/ 70 w 188"/>
              <a:gd name="T23" fmla="*/ 150 h 220"/>
              <a:gd name="T24" fmla="*/ 69 w 188"/>
              <a:gd name="T25" fmla="*/ 113 h 220"/>
              <a:gd name="T26" fmla="*/ 105 w 188"/>
              <a:gd name="T27" fmla="*/ 101 h 220"/>
              <a:gd name="T28" fmla="*/ 85 w 188"/>
              <a:gd name="T29" fmla="*/ 125 h 220"/>
              <a:gd name="T30" fmla="*/ 180 w 188"/>
              <a:gd name="T31" fmla="*/ 0 h 220"/>
              <a:gd name="T32" fmla="*/ 8 w 188"/>
              <a:gd name="T33" fmla="*/ 0 h 220"/>
              <a:gd name="T34" fmla="*/ 0 w 188"/>
              <a:gd name="T35" fmla="*/ 8 h 220"/>
              <a:gd name="T36" fmla="*/ 0 w 188"/>
              <a:gd name="T37" fmla="*/ 211 h 220"/>
              <a:gd name="T38" fmla="*/ 8 w 188"/>
              <a:gd name="T39" fmla="*/ 220 h 220"/>
              <a:gd name="T40" fmla="*/ 180 w 188"/>
              <a:gd name="T41" fmla="*/ 220 h 220"/>
              <a:gd name="T42" fmla="*/ 188 w 188"/>
              <a:gd name="T43" fmla="*/ 211 h 220"/>
              <a:gd name="T44" fmla="*/ 188 w 188"/>
              <a:gd name="T45" fmla="*/ 8 h 220"/>
              <a:gd name="T46" fmla="*/ 180 w 188"/>
              <a:gd name="T47" fmla="*/ 0 h 220"/>
              <a:gd name="T48" fmla="*/ 138 w 188"/>
              <a:gd name="T49" fmla="*/ 28 h 220"/>
              <a:gd name="T50" fmla="*/ 145 w 188"/>
              <a:gd name="T51" fmla="*/ 35 h 220"/>
              <a:gd name="T52" fmla="*/ 138 w 188"/>
              <a:gd name="T53" fmla="*/ 42 h 220"/>
              <a:gd name="T54" fmla="*/ 131 w 188"/>
              <a:gd name="T55" fmla="*/ 35 h 220"/>
              <a:gd name="T56" fmla="*/ 138 w 188"/>
              <a:gd name="T57" fmla="*/ 28 h 220"/>
              <a:gd name="T58" fmla="*/ 77 w 188"/>
              <a:gd name="T59" fmla="*/ 27 h 220"/>
              <a:gd name="T60" fmla="*/ 81 w 188"/>
              <a:gd name="T61" fmla="*/ 23 h 220"/>
              <a:gd name="T62" fmla="*/ 107 w 188"/>
              <a:gd name="T63" fmla="*/ 23 h 220"/>
              <a:gd name="T64" fmla="*/ 111 w 188"/>
              <a:gd name="T65" fmla="*/ 27 h 220"/>
              <a:gd name="T66" fmla="*/ 111 w 188"/>
              <a:gd name="T67" fmla="*/ 44 h 220"/>
              <a:gd name="T68" fmla="*/ 107 w 188"/>
              <a:gd name="T69" fmla="*/ 48 h 220"/>
              <a:gd name="T70" fmla="*/ 81 w 188"/>
              <a:gd name="T71" fmla="*/ 48 h 220"/>
              <a:gd name="T72" fmla="*/ 77 w 188"/>
              <a:gd name="T73" fmla="*/ 44 h 220"/>
              <a:gd name="T74" fmla="*/ 77 w 188"/>
              <a:gd name="T75" fmla="*/ 27 h 220"/>
              <a:gd name="T76" fmla="*/ 26 w 188"/>
              <a:gd name="T77" fmla="*/ 27 h 220"/>
              <a:gd name="T78" fmla="*/ 43 w 188"/>
              <a:gd name="T79" fmla="*/ 27 h 220"/>
              <a:gd name="T80" fmla="*/ 43 w 188"/>
              <a:gd name="T81" fmla="*/ 45 h 220"/>
              <a:gd name="T82" fmla="*/ 26 w 188"/>
              <a:gd name="T83" fmla="*/ 45 h 220"/>
              <a:gd name="T84" fmla="*/ 26 w 188"/>
              <a:gd name="T85" fmla="*/ 27 h 220"/>
              <a:gd name="T86" fmla="*/ 94 w 188"/>
              <a:gd name="T87" fmla="*/ 193 h 220"/>
              <a:gd name="T88" fmla="*/ 32 w 188"/>
              <a:gd name="T89" fmla="*/ 131 h 220"/>
              <a:gd name="T90" fmla="*/ 94 w 188"/>
              <a:gd name="T91" fmla="*/ 69 h 220"/>
              <a:gd name="T92" fmla="*/ 156 w 188"/>
              <a:gd name="T93" fmla="*/ 131 h 220"/>
              <a:gd name="T94" fmla="*/ 94 w 188"/>
              <a:gd name="T95" fmla="*/ 193 h 220"/>
              <a:gd name="T96" fmla="*/ 159 w 188"/>
              <a:gd name="T97" fmla="*/ 42 h 220"/>
              <a:gd name="T98" fmla="*/ 152 w 188"/>
              <a:gd name="T99" fmla="*/ 35 h 220"/>
              <a:gd name="T100" fmla="*/ 159 w 188"/>
              <a:gd name="T101" fmla="*/ 28 h 220"/>
              <a:gd name="T102" fmla="*/ 166 w 188"/>
              <a:gd name="T103" fmla="*/ 35 h 220"/>
              <a:gd name="T104" fmla="*/ 159 w 188"/>
              <a:gd name="T105" fmla="*/ 42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8" h="220">
                <a:moveTo>
                  <a:pt x="136" y="118"/>
                </a:moveTo>
                <a:cubicBezTo>
                  <a:pt x="139" y="118"/>
                  <a:pt x="139" y="118"/>
                  <a:pt x="139" y="118"/>
                </a:cubicBezTo>
                <a:cubicBezTo>
                  <a:pt x="134" y="98"/>
                  <a:pt x="115" y="84"/>
                  <a:pt x="94" y="84"/>
                </a:cubicBezTo>
                <a:cubicBezTo>
                  <a:pt x="68" y="84"/>
                  <a:pt x="46" y="105"/>
                  <a:pt x="46" y="131"/>
                </a:cubicBezTo>
                <a:cubicBezTo>
                  <a:pt x="46" y="158"/>
                  <a:pt x="68" y="179"/>
                  <a:pt x="94" y="179"/>
                </a:cubicBezTo>
                <a:cubicBezTo>
                  <a:pt x="115" y="179"/>
                  <a:pt x="134" y="165"/>
                  <a:pt x="139" y="145"/>
                </a:cubicBezTo>
                <a:cubicBezTo>
                  <a:pt x="136" y="145"/>
                  <a:pt x="136" y="145"/>
                  <a:pt x="136" y="145"/>
                </a:cubicBezTo>
                <a:cubicBezTo>
                  <a:pt x="132" y="145"/>
                  <a:pt x="128" y="141"/>
                  <a:pt x="128" y="137"/>
                </a:cubicBezTo>
                <a:cubicBezTo>
                  <a:pt x="128" y="126"/>
                  <a:pt x="128" y="126"/>
                  <a:pt x="128" y="126"/>
                </a:cubicBezTo>
                <a:cubicBezTo>
                  <a:pt x="128" y="121"/>
                  <a:pt x="132" y="118"/>
                  <a:pt x="136" y="118"/>
                </a:cubicBezTo>
                <a:close/>
                <a:moveTo>
                  <a:pt x="85" y="125"/>
                </a:moveTo>
                <a:cubicBezTo>
                  <a:pt x="76" y="138"/>
                  <a:pt x="76" y="155"/>
                  <a:pt x="70" y="150"/>
                </a:cubicBezTo>
                <a:cubicBezTo>
                  <a:pt x="63" y="146"/>
                  <a:pt x="60" y="127"/>
                  <a:pt x="69" y="113"/>
                </a:cubicBezTo>
                <a:cubicBezTo>
                  <a:pt x="79" y="100"/>
                  <a:pt x="98" y="97"/>
                  <a:pt x="105" y="101"/>
                </a:cubicBezTo>
                <a:cubicBezTo>
                  <a:pt x="111" y="106"/>
                  <a:pt x="95" y="111"/>
                  <a:pt x="85" y="125"/>
                </a:cubicBezTo>
                <a:close/>
                <a:moveTo>
                  <a:pt x="180" y="0"/>
                </a:moveTo>
                <a:cubicBezTo>
                  <a:pt x="8" y="0"/>
                  <a:pt x="8" y="0"/>
                  <a:pt x="8" y="0"/>
                </a:cubicBezTo>
                <a:cubicBezTo>
                  <a:pt x="4" y="0"/>
                  <a:pt x="0" y="4"/>
                  <a:pt x="0" y="8"/>
                </a:cubicBezTo>
                <a:cubicBezTo>
                  <a:pt x="0" y="211"/>
                  <a:pt x="0" y="211"/>
                  <a:pt x="0" y="211"/>
                </a:cubicBezTo>
                <a:cubicBezTo>
                  <a:pt x="0" y="216"/>
                  <a:pt x="4" y="220"/>
                  <a:pt x="8" y="220"/>
                </a:cubicBezTo>
                <a:cubicBezTo>
                  <a:pt x="180" y="220"/>
                  <a:pt x="180" y="220"/>
                  <a:pt x="180" y="220"/>
                </a:cubicBezTo>
                <a:cubicBezTo>
                  <a:pt x="184" y="220"/>
                  <a:pt x="188" y="216"/>
                  <a:pt x="188" y="211"/>
                </a:cubicBezTo>
                <a:cubicBezTo>
                  <a:pt x="188" y="8"/>
                  <a:pt x="188" y="8"/>
                  <a:pt x="188" y="8"/>
                </a:cubicBezTo>
                <a:cubicBezTo>
                  <a:pt x="188" y="4"/>
                  <a:pt x="184" y="0"/>
                  <a:pt x="180" y="0"/>
                </a:cubicBezTo>
                <a:close/>
                <a:moveTo>
                  <a:pt x="138" y="28"/>
                </a:moveTo>
                <a:cubicBezTo>
                  <a:pt x="142" y="28"/>
                  <a:pt x="145" y="31"/>
                  <a:pt x="145" y="35"/>
                </a:cubicBezTo>
                <a:cubicBezTo>
                  <a:pt x="145" y="39"/>
                  <a:pt x="142" y="42"/>
                  <a:pt x="138" y="42"/>
                </a:cubicBezTo>
                <a:cubicBezTo>
                  <a:pt x="134" y="42"/>
                  <a:pt x="131" y="39"/>
                  <a:pt x="131" y="35"/>
                </a:cubicBezTo>
                <a:cubicBezTo>
                  <a:pt x="131" y="31"/>
                  <a:pt x="134" y="28"/>
                  <a:pt x="138" y="28"/>
                </a:cubicBezTo>
                <a:close/>
                <a:moveTo>
                  <a:pt x="77" y="27"/>
                </a:moveTo>
                <a:cubicBezTo>
                  <a:pt x="77" y="25"/>
                  <a:pt x="79" y="23"/>
                  <a:pt x="81" y="23"/>
                </a:cubicBezTo>
                <a:cubicBezTo>
                  <a:pt x="107" y="23"/>
                  <a:pt x="107" y="23"/>
                  <a:pt x="107" y="23"/>
                </a:cubicBezTo>
                <a:cubicBezTo>
                  <a:pt x="109" y="23"/>
                  <a:pt x="111" y="25"/>
                  <a:pt x="111" y="27"/>
                </a:cubicBezTo>
                <a:cubicBezTo>
                  <a:pt x="111" y="32"/>
                  <a:pt x="111" y="38"/>
                  <a:pt x="111" y="44"/>
                </a:cubicBezTo>
                <a:cubicBezTo>
                  <a:pt x="111" y="46"/>
                  <a:pt x="109" y="48"/>
                  <a:pt x="107" y="48"/>
                </a:cubicBezTo>
                <a:cubicBezTo>
                  <a:pt x="98" y="49"/>
                  <a:pt x="90" y="49"/>
                  <a:pt x="81" y="48"/>
                </a:cubicBezTo>
                <a:cubicBezTo>
                  <a:pt x="79" y="48"/>
                  <a:pt x="77" y="46"/>
                  <a:pt x="77" y="44"/>
                </a:cubicBezTo>
                <a:lnTo>
                  <a:pt x="77" y="27"/>
                </a:lnTo>
                <a:close/>
                <a:moveTo>
                  <a:pt x="26" y="27"/>
                </a:moveTo>
                <a:cubicBezTo>
                  <a:pt x="30" y="22"/>
                  <a:pt x="38" y="22"/>
                  <a:pt x="43" y="27"/>
                </a:cubicBezTo>
                <a:cubicBezTo>
                  <a:pt x="48" y="32"/>
                  <a:pt x="48" y="40"/>
                  <a:pt x="43" y="45"/>
                </a:cubicBezTo>
                <a:cubicBezTo>
                  <a:pt x="38" y="49"/>
                  <a:pt x="30" y="49"/>
                  <a:pt x="26" y="45"/>
                </a:cubicBezTo>
                <a:cubicBezTo>
                  <a:pt x="21" y="40"/>
                  <a:pt x="21" y="32"/>
                  <a:pt x="26" y="27"/>
                </a:cubicBezTo>
                <a:close/>
                <a:moveTo>
                  <a:pt x="94" y="193"/>
                </a:moveTo>
                <a:cubicBezTo>
                  <a:pt x="60" y="193"/>
                  <a:pt x="32" y="166"/>
                  <a:pt x="32" y="131"/>
                </a:cubicBezTo>
                <a:cubicBezTo>
                  <a:pt x="32" y="97"/>
                  <a:pt x="60" y="69"/>
                  <a:pt x="94" y="69"/>
                </a:cubicBezTo>
                <a:cubicBezTo>
                  <a:pt x="128" y="69"/>
                  <a:pt x="156" y="97"/>
                  <a:pt x="156" y="131"/>
                </a:cubicBezTo>
                <a:cubicBezTo>
                  <a:pt x="156" y="166"/>
                  <a:pt x="128" y="193"/>
                  <a:pt x="94" y="193"/>
                </a:cubicBezTo>
                <a:close/>
                <a:moveTo>
                  <a:pt x="159" y="42"/>
                </a:moveTo>
                <a:cubicBezTo>
                  <a:pt x="155" y="42"/>
                  <a:pt x="152" y="39"/>
                  <a:pt x="152" y="35"/>
                </a:cubicBezTo>
                <a:cubicBezTo>
                  <a:pt x="152" y="31"/>
                  <a:pt x="155" y="28"/>
                  <a:pt x="159" y="28"/>
                </a:cubicBezTo>
                <a:cubicBezTo>
                  <a:pt x="163" y="28"/>
                  <a:pt x="166" y="31"/>
                  <a:pt x="166" y="35"/>
                </a:cubicBezTo>
                <a:cubicBezTo>
                  <a:pt x="166" y="39"/>
                  <a:pt x="163" y="42"/>
                  <a:pt x="159" y="42"/>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493" name="Rectangle 492"/>
          <p:cNvSpPr/>
          <p:nvPr userDrawn="1"/>
        </p:nvSpPr>
        <p:spPr>
          <a:xfrm>
            <a:off x="497779" y="4850413"/>
            <a:ext cx="2085827" cy="307777"/>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accent2"/>
                </a:solidFill>
                <a:effectLst/>
                <a:uLnTx/>
                <a:uFillTx/>
                <a:latin typeface="+mn-lt"/>
                <a:ea typeface="+mn-ea"/>
                <a:cs typeface="+mn-cs"/>
              </a:rPr>
              <a:t>Environmental/Energy</a:t>
            </a:r>
          </a:p>
        </p:txBody>
      </p:sp>
      <p:cxnSp>
        <p:nvCxnSpPr>
          <p:cNvPr id="495" name="Straight Connector 494"/>
          <p:cNvCxnSpPr/>
          <p:nvPr userDrawn="1"/>
        </p:nvCxnSpPr>
        <p:spPr bwMode="auto">
          <a:xfrm>
            <a:off x="466843" y="5193337"/>
            <a:ext cx="4846320" cy="0"/>
          </a:xfrm>
          <a:prstGeom prst="line">
            <a:avLst/>
          </a:prstGeom>
          <a:solidFill>
            <a:schemeClr val="accent1"/>
          </a:solidFill>
          <a:ln w="12700" cap="flat" cmpd="sng" algn="ctr">
            <a:solidFill>
              <a:schemeClr val="accent2"/>
            </a:solidFill>
            <a:prstDash val="solid"/>
            <a:round/>
            <a:headEnd type="none" w="med" len="med"/>
            <a:tailEnd type="none" w="med" len="med"/>
          </a:ln>
          <a:effectLst/>
        </p:spPr>
      </p:cxnSp>
      <p:sp>
        <p:nvSpPr>
          <p:cNvPr id="276" name="Freeform 23"/>
          <p:cNvSpPr>
            <a:spLocks/>
          </p:cNvSpPr>
          <p:nvPr userDrawn="1"/>
        </p:nvSpPr>
        <p:spPr bwMode="auto">
          <a:xfrm>
            <a:off x="4557868" y="3413833"/>
            <a:ext cx="465518" cy="465517"/>
          </a:xfrm>
          <a:custGeom>
            <a:avLst/>
            <a:gdLst>
              <a:gd name="T0" fmla="*/ 98 w 429"/>
              <a:gd name="T1" fmla="*/ 266 h 429"/>
              <a:gd name="T2" fmla="*/ 168 w 429"/>
              <a:gd name="T3" fmla="*/ 196 h 429"/>
              <a:gd name="T4" fmla="*/ 4 w 429"/>
              <a:gd name="T5" fmla="*/ 93 h 429"/>
              <a:gd name="T6" fmla="*/ 2 w 429"/>
              <a:gd name="T7" fmla="*/ 83 h 429"/>
              <a:gd name="T8" fmla="*/ 3 w 429"/>
              <a:gd name="T9" fmla="*/ 82 h 429"/>
              <a:gd name="T10" fmla="*/ 3 w 429"/>
              <a:gd name="T11" fmla="*/ 82 h 429"/>
              <a:gd name="T12" fmla="*/ 23 w 429"/>
              <a:gd name="T13" fmla="*/ 62 h 429"/>
              <a:gd name="T14" fmla="*/ 30 w 429"/>
              <a:gd name="T15" fmla="*/ 60 h 429"/>
              <a:gd name="T16" fmla="*/ 260 w 429"/>
              <a:gd name="T17" fmla="*/ 105 h 429"/>
              <a:gd name="T18" fmla="*/ 337 w 429"/>
              <a:gd name="T19" fmla="*/ 27 h 429"/>
              <a:gd name="T20" fmla="*/ 378 w 429"/>
              <a:gd name="T21" fmla="*/ 3 h 429"/>
              <a:gd name="T22" fmla="*/ 415 w 429"/>
              <a:gd name="T23" fmla="*/ 14 h 429"/>
              <a:gd name="T24" fmla="*/ 426 w 429"/>
              <a:gd name="T25" fmla="*/ 51 h 429"/>
              <a:gd name="T26" fmla="*/ 401 w 429"/>
              <a:gd name="T27" fmla="*/ 92 h 429"/>
              <a:gd name="T28" fmla="*/ 324 w 429"/>
              <a:gd name="T29" fmla="*/ 169 h 429"/>
              <a:gd name="T30" fmla="*/ 369 w 429"/>
              <a:gd name="T31" fmla="*/ 399 h 429"/>
              <a:gd name="T32" fmla="*/ 367 w 429"/>
              <a:gd name="T33" fmla="*/ 405 h 429"/>
              <a:gd name="T34" fmla="*/ 367 w 429"/>
              <a:gd name="T35" fmla="*/ 405 h 429"/>
              <a:gd name="T36" fmla="*/ 347 w 429"/>
              <a:gd name="T37" fmla="*/ 426 h 429"/>
              <a:gd name="T38" fmla="*/ 337 w 429"/>
              <a:gd name="T39" fmla="*/ 426 h 429"/>
              <a:gd name="T40" fmla="*/ 336 w 429"/>
              <a:gd name="T41" fmla="*/ 424 h 429"/>
              <a:gd name="T42" fmla="*/ 232 w 429"/>
              <a:gd name="T43" fmla="*/ 261 h 429"/>
              <a:gd name="T44" fmla="*/ 163 w 429"/>
              <a:gd name="T45" fmla="*/ 330 h 429"/>
              <a:gd name="T46" fmla="*/ 161 w 429"/>
              <a:gd name="T47" fmla="*/ 332 h 429"/>
              <a:gd name="T48" fmla="*/ 115 w 429"/>
              <a:gd name="T49" fmla="*/ 357 h 429"/>
              <a:gd name="T50" fmla="*/ 124 w 429"/>
              <a:gd name="T51" fmla="*/ 406 h 429"/>
              <a:gd name="T52" fmla="*/ 122 w 429"/>
              <a:gd name="T53" fmla="*/ 412 h 429"/>
              <a:gd name="T54" fmla="*/ 108 w 429"/>
              <a:gd name="T55" fmla="*/ 426 h 429"/>
              <a:gd name="T56" fmla="*/ 108 w 429"/>
              <a:gd name="T57" fmla="*/ 426 h 429"/>
              <a:gd name="T58" fmla="*/ 107 w 429"/>
              <a:gd name="T59" fmla="*/ 426 h 429"/>
              <a:gd name="T60" fmla="*/ 98 w 429"/>
              <a:gd name="T61" fmla="*/ 425 h 429"/>
              <a:gd name="T62" fmla="*/ 67 w 429"/>
              <a:gd name="T63" fmla="*/ 384 h 429"/>
              <a:gd name="T64" fmla="*/ 38 w 429"/>
              <a:gd name="T65" fmla="*/ 400 h 429"/>
              <a:gd name="T66" fmla="*/ 29 w 429"/>
              <a:gd name="T67" fmla="*/ 397 h 429"/>
              <a:gd name="T68" fmla="*/ 29 w 429"/>
              <a:gd name="T69" fmla="*/ 390 h 429"/>
              <a:gd name="T70" fmla="*/ 45 w 429"/>
              <a:gd name="T71" fmla="*/ 362 h 429"/>
              <a:gd name="T72" fmla="*/ 4 w 429"/>
              <a:gd name="T73" fmla="*/ 331 h 429"/>
              <a:gd name="T74" fmla="*/ 3 w 429"/>
              <a:gd name="T75" fmla="*/ 330 h 429"/>
              <a:gd name="T76" fmla="*/ 3 w 429"/>
              <a:gd name="T77" fmla="*/ 321 h 429"/>
              <a:gd name="T78" fmla="*/ 17 w 429"/>
              <a:gd name="T79" fmla="*/ 307 h 429"/>
              <a:gd name="T80" fmla="*/ 17 w 429"/>
              <a:gd name="T81" fmla="*/ 307 h 429"/>
              <a:gd name="T82" fmla="*/ 23 w 429"/>
              <a:gd name="T83" fmla="*/ 305 h 429"/>
              <a:gd name="T84" fmla="*/ 72 w 429"/>
              <a:gd name="T85" fmla="*/ 313 h 429"/>
              <a:gd name="T86" fmla="*/ 97 w 429"/>
              <a:gd name="T87" fmla="*/ 268 h 429"/>
              <a:gd name="T88" fmla="*/ 98 w 429"/>
              <a:gd name="T89" fmla="*/ 266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29" h="429">
                <a:moveTo>
                  <a:pt x="98" y="266"/>
                </a:moveTo>
                <a:cubicBezTo>
                  <a:pt x="168" y="196"/>
                  <a:pt x="168" y="196"/>
                  <a:pt x="168" y="196"/>
                </a:cubicBezTo>
                <a:cubicBezTo>
                  <a:pt x="4" y="93"/>
                  <a:pt x="4" y="93"/>
                  <a:pt x="4" y="93"/>
                </a:cubicBezTo>
                <a:cubicBezTo>
                  <a:pt x="1" y="91"/>
                  <a:pt x="0" y="86"/>
                  <a:pt x="2" y="83"/>
                </a:cubicBezTo>
                <a:cubicBezTo>
                  <a:pt x="2" y="83"/>
                  <a:pt x="3" y="82"/>
                  <a:pt x="3" y="82"/>
                </a:cubicBezTo>
                <a:cubicBezTo>
                  <a:pt x="3" y="82"/>
                  <a:pt x="3" y="82"/>
                  <a:pt x="3" y="82"/>
                </a:cubicBezTo>
                <a:cubicBezTo>
                  <a:pt x="23" y="62"/>
                  <a:pt x="23" y="62"/>
                  <a:pt x="23" y="62"/>
                </a:cubicBezTo>
                <a:cubicBezTo>
                  <a:pt x="25" y="60"/>
                  <a:pt x="28" y="59"/>
                  <a:pt x="30" y="60"/>
                </a:cubicBezTo>
                <a:cubicBezTo>
                  <a:pt x="260" y="105"/>
                  <a:pt x="260" y="105"/>
                  <a:pt x="260" y="105"/>
                </a:cubicBezTo>
                <a:cubicBezTo>
                  <a:pt x="337" y="27"/>
                  <a:pt x="337" y="27"/>
                  <a:pt x="337" y="27"/>
                </a:cubicBezTo>
                <a:cubicBezTo>
                  <a:pt x="349" y="15"/>
                  <a:pt x="364" y="5"/>
                  <a:pt x="378" y="3"/>
                </a:cubicBezTo>
                <a:cubicBezTo>
                  <a:pt x="391" y="0"/>
                  <a:pt x="404" y="3"/>
                  <a:pt x="415" y="14"/>
                </a:cubicBezTo>
                <a:cubicBezTo>
                  <a:pt x="426" y="25"/>
                  <a:pt x="429" y="38"/>
                  <a:pt x="426" y="51"/>
                </a:cubicBezTo>
                <a:cubicBezTo>
                  <a:pt x="423" y="65"/>
                  <a:pt x="413" y="80"/>
                  <a:pt x="401" y="92"/>
                </a:cubicBezTo>
                <a:cubicBezTo>
                  <a:pt x="324" y="169"/>
                  <a:pt x="324" y="169"/>
                  <a:pt x="324" y="169"/>
                </a:cubicBezTo>
                <a:cubicBezTo>
                  <a:pt x="369" y="399"/>
                  <a:pt x="369" y="399"/>
                  <a:pt x="369" y="399"/>
                </a:cubicBezTo>
                <a:cubicBezTo>
                  <a:pt x="370" y="401"/>
                  <a:pt x="369" y="404"/>
                  <a:pt x="367" y="405"/>
                </a:cubicBezTo>
                <a:cubicBezTo>
                  <a:pt x="367" y="405"/>
                  <a:pt x="367" y="405"/>
                  <a:pt x="367" y="405"/>
                </a:cubicBezTo>
                <a:cubicBezTo>
                  <a:pt x="347" y="426"/>
                  <a:pt x="347" y="426"/>
                  <a:pt x="347" y="426"/>
                </a:cubicBezTo>
                <a:cubicBezTo>
                  <a:pt x="344" y="428"/>
                  <a:pt x="340" y="428"/>
                  <a:pt x="337" y="426"/>
                </a:cubicBezTo>
                <a:cubicBezTo>
                  <a:pt x="337" y="425"/>
                  <a:pt x="336" y="425"/>
                  <a:pt x="336" y="424"/>
                </a:cubicBezTo>
                <a:cubicBezTo>
                  <a:pt x="232" y="261"/>
                  <a:pt x="232" y="261"/>
                  <a:pt x="232" y="261"/>
                </a:cubicBezTo>
                <a:cubicBezTo>
                  <a:pt x="163" y="330"/>
                  <a:pt x="163" y="330"/>
                  <a:pt x="163" y="330"/>
                </a:cubicBezTo>
                <a:cubicBezTo>
                  <a:pt x="162" y="331"/>
                  <a:pt x="161" y="331"/>
                  <a:pt x="161" y="332"/>
                </a:cubicBezTo>
                <a:cubicBezTo>
                  <a:pt x="115" y="357"/>
                  <a:pt x="115" y="357"/>
                  <a:pt x="115" y="357"/>
                </a:cubicBezTo>
                <a:cubicBezTo>
                  <a:pt x="124" y="406"/>
                  <a:pt x="124" y="406"/>
                  <a:pt x="124" y="406"/>
                </a:cubicBezTo>
                <a:cubicBezTo>
                  <a:pt x="124" y="408"/>
                  <a:pt x="124" y="410"/>
                  <a:pt x="122" y="412"/>
                </a:cubicBezTo>
                <a:cubicBezTo>
                  <a:pt x="108" y="426"/>
                  <a:pt x="108" y="426"/>
                  <a:pt x="108" y="426"/>
                </a:cubicBezTo>
                <a:cubicBezTo>
                  <a:pt x="108" y="426"/>
                  <a:pt x="108" y="426"/>
                  <a:pt x="108" y="426"/>
                </a:cubicBezTo>
                <a:cubicBezTo>
                  <a:pt x="108" y="426"/>
                  <a:pt x="108" y="426"/>
                  <a:pt x="107" y="426"/>
                </a:cubicBezTo>
                <a:cubicBezTo>
                  <a:pt x="104" y="429"/>
                  <a:pt x="100" y="428"/>
                  <a:pt x="98" y="425"/>
                </a:cubicBezTo>
                <a:cubicBezTo>
                  <a:pt x="67" y="384"/>
                  <a:pt x="67" y="384"/>
                  <a:pt x="67" y="384"/>
                </a:cubicBezTo>
                <a:cubicBezTo>
                  <a:pt x="38" y="400"/>
                  <a:pt x="38" y="400"/>
                  <a:pt x="38" y="400"/>
                </a:cubicBezTo>
                <a:cubicBezTo>
                  <a:pt x="35" y="401"/>
                  <a:pt x="31" y="400"/>
                  <a:pt x="29" y="397"/>
                </a:cubicBezTo>
                <a:cubicBezTo>
                  <a:pt x="28" y="395"/>
                  <a:pt x="28" y="392"/>
                  <a:pt x="29" y="390"/>
                </a:cubicBezTo>
                <a:cubicBezTo>
                  <a:pt x="45" y="362"/>
                  <a:pt x="45" y="362"/>
                  <a:pt x="45" y="362"/>
                </a:cubicBezTo>
                <a:cubicBezTo>
                  <a:pt x="4" y="331"/>
                  <a:pt x="4" y="331"/>
                  <a:pt x="4" y="331"/>
                </a:cubicBezTo>
                <a:cubicBezTo>
                  <a:pt x="4" y="331"/>
                  <a:pt x="3" y="331"/>
                  <a:pt x="3" y="330"/>
                </a:cubicBezTo>
                <a:cubicBezTo>
                  <a:pt x="0" y="328"/>
                  <a:pt x="0" y="323"/>
                  <a:pt x="3" y="321"/>
                </a:cubicBezTo>
                <a:cubicBezTo>
                  <a:pt x="17" y="307"/>
                  <a:pt x="17" y="307"/>
                  <a:pt x="17" y="307"/>
                </a:cubicBezTo>
                <a:cubicBezTo>
                  <a:pt x="17" y="307"/>
                  <a:pt x="17" y="307"/>
                  <a:pt x="17" y="307"/>
                </a:cubicBezTo>
                <a:cubicBezTo>
                  <a:pt x="18" y="306"/>
                  <a:pt x="20" y="305"/>
                  <a:pt x="23" y="305"/>
                </a:cubicBezTo>
                <a:cubicBezTo>
                  <a:pt x="72" y="313"/>
                  <a:pt x="72" y="313"/>
                  <a:pt x="72" y="313"/>
                </a:cubicBezTo>
                <a:cubicBezTo>
                  <a:pt x="97" y="268"/>
                  <a:pt x="97" y="268"/>
                  <a:pt x="97" y="268"/>
                </a:cubicBezTo>
                <a:cubicBezTo>
                  <a:pt x="98" y="267"/>
                  <a:pt x="98" y="267"/>
                  <a:pt x="98" y="266"/>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05" name="Group 304"/>
          <p:cNvGrpSpPr/>
          <p:nvPr userDrawn="1"/>
        </p:nvGrpSpPr>
        <p:grpSpPr>
          <a:xfrm>
            <a:off x="4567474" y="2774463"/>
            <a:ext cx="446306" cy="446305"/>
            <a:chOff x="14203363" y="1760538"/>
            <a:chExt cx="612775" cy="612775"/>
          </a:xfrm>
          <a:solidFill>
            <a:schemeClr val="tx2"/>
          </a:solidFill>
        </p:grpSpPr>
        <p:sp>
          <p:nvSpPr>
            <p:cNvPr id="306" name="Freeform 61"/>
            <p:cNvSpPr>
              <a:spLocks noEditPoints="1"/>
            </p:cNvSpPr>
            <p:nvPr/>
          </p:nvSpPr>
          <p:spPr bwMode="auto">
            <a:xfrm>
              <a:off x="14203363" y="1760538"/>
              <a:ext cx="612775" cy="612775"/>
            </a:xfrm>
            <a:custGeom>
              <a:avLst/>
              <a:gdLst>
                <a:gd name="T0" fmla="*/ 207 w 211"/>
                <a:gd name="T1" fmla="*/ 57 h 211"/>
                <a:gd name="T2" fmla="*/ 153 w 211"/>
                <a:gd name="T3" fmla="*/ 4 h 211"/>
                <a:gd name="T4" fmla="*/ 143 w 211"/>
                <a:gd name="T5" fmla="*/ 0 h 211"/>
                <a:gd name="T6" fmla="*/ 67 w 211"/>
                <a:gd name="T7" fmla="*/ 0 h 211"/>
                <a:gd name="T8" fmla="*/ 57 w 211"/>
                <a:gd name="T9" fmla="*/ 4 h 211"/>
                <a:gd name="T10" fmla="*/ 4 w 211"/>
                <a:gd name="T11" fmla="*/ 57 h 211"/>
                <a:gd name="T12" fmla="*/ 0 w 211"/>
                <a:gd name="T13" fmla="*/ 67 h 211"/>
                <a:gd name="T14" fmla="*/ 0 w 211"/>
                <a:gd name="T15" fmla="*/ 143 h 211"/>
                <a:gd name="T16" fmla="*/ 4 w 211"/>
                <a:gd name="T17" fmla="*/ 153 h 211"/>
                <a:gd name="T18" fmla="*/ 57 w 211"/>
                <a:gd name="T19" fmla="*/ 207 h 211"/>
                <a:gd name="T20" fmla="*/ 67 w 211"/>
                <a:gd name="T21" fmla="*/ 211 h 211"/>
                <a:gd name="T22" fmla="*/ 143 w 211"/>
                <a:gd name="T23" fmla="*/ 211 h 211"/>
                <a:gd name="T24" fmla="*/ 153 w 211"/>
                <a:gd name="T25" fmla="*/ 207 h 211"/>
                <a:gd name="T26" fmla="*/ 207 w 211"/>
                <a:gd name="T27" fmla="*/ 153 h 211"/>
                <a:gd name="T28" fmla="*/ 211 w 211"/>
                <a:gd name="T29" fmla="*/ 143 h 211"/>
                <a:gd name="T30" fmla="*/ 211 w 211"/>
                <a:gd name="T31" fmla="*/ 67 h 211"/>
                <a:gd name="T32" fmla="*/ 207 w 211"/>
                <a:gd name="T33" fmla="*/ 57 h 211"/>
                <a:gd name="T34" fmla="*/ 193 w 211"/>
                <a:gd name="T35" fmla="*/ 136 h 211"/>
                <a:gd name="T36" fmla="*/ 189 w 211"/>
                <a:gd name="T37" fmla="*/ 146 h 211"/>
                <a:gd name="T38" fmla="*/ 146 w 211"/>
                <a:gd name="T39" fmla="*/ 189 h 211"/>
                <a:gd name="T40" fmla="*/ 136 w 211"/>
                <a:gd name="T41" fmla="*/ 193 h 211"/>
                <a:gd name="T42" fmla="*/ 75 w 211"/>
                <a:gd name="T43" fmla="*/ 193 h 211"/>
                <a:gd name="T44" fmla="*/ 65 w 211"/>
                <a:gd name="T45" fmla="*/ 189 h 211"/>
                <a:gd name="T46" fmla="*/ 21 w 211"/>
                <a:gd name="T47" fmla="*/ 146 h 211"/>
                <a:gd name="T48" fmla="*/ 17 w 211"/>
                <a:gd name="T49" fmla="*/ 136 h 211"/>
                <a:gd name="T50" fmla="*/ 17 w 211"/>
                <a:gd name="T51" fmla="*/ 75 h 211"/>
                <a:gd name="T52" fmla="*/ 21 w 211"/>
                <a:gd name="T53" fmla="*/ 65 h 211"/>
                <a:gd name="T54" fmla="*/ 65 w 211"/>
                <a:gd name="T55" fmla="*/ 22 h 211"/>
                <a:gd name="T56" fmla="*/ 75 w 211"/>
                <a:gd name="T57" fmla="*/ 17 h 211"/>
                <a:gd name="T58" fmla="*/ 136 w 211"/>
                <a:gd name="T59" fmla="*/ 17 h 211"/>
                <a:gd name="T60" fmla="*/ 146 w 211"/>
                <a:gd name="T61" fmla="*/ 22 h 211"/>
                <a:gd name="T62" fmla="*/ 189 w 211"/>
                <a:gd name="T63" fmla="*/ 65 h 211"/>
                <a:gd name="T64" fmla="*/ 193 w 211"/>
                <a:gd name="T65" fmla="*/ 75 h 211"/>
                <a:gd name="T66" fmla="*/ 193 w 211"/>
                <a:gd name="T67" fmla="*/ 136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1" h="211">
                  <a:moveTo>
                    <a:pt x="207" y="57"/>
                  </a:moveTo>
                  <a:cubicBezTo>
                    <a:pt x="153" y="4"/>
                    <a:pt x="153" y="4"/>
                    <a:pt x="153" y="4"/>
                  </a:cubicBezTo>
                  <a:cubicBezTo>
                    <a:pt x="151" y="2"/>
                    <a:pt x="146" y="0"/>
                    <a:pt x="143" y="0"/>
                  </a:cubicBezTo>
                  <a:cubicBezTo>
                    <a:pt x="67" y="0"/>
                    <a:pt x="67" y="0"/>
                    <a:pt x="67" y="0"/>
                  </a:cubicBezTo>
                  <a:cubicBezTo>
                    <a:pt x="64" y="0"/>
                    <a:pt x="60" y="2"/>
                    <a:pt x="57" y="4"/>
                  </a:cubicBezTo>
                  <a:cubicBezTo>
                    <a:pt x="4" y="57"/>
                    <a:pt x="4" y="57"/>
                    <a:pt x="4" y="57"/>
                  </a:cubicBezTo>
                  <a:cubicBezTo>
                    <a:pt x="2" y="60"/>
                    <a:pt x="0" y="64"/>
                    <a:pt x="0" y="67"/>
                  </a:cubicBezTo>
                  <a:cubicBezTo>
                    <a:pt x="0" y="143"/>
                    <a:pt x="0" y="143"/>
                    <a:pt x="0" y="143"/>
                  </a:cubicBezTo>
                  <a:cubicBezTo>
                    <a:pt x="0" y="146"/>
                    <a:pt x="2" y="151"/>
                    <a:pt x="4" y="153"/>
                  </a:cubicBezTo>
                  <a:cubicBezTo>
                    <a:pt x="57" y="207"/>
                    <a:pt x="57" y="207"/>
                    <a:pt x="57" y="207"/>
                  </a:cubicBezTo>
                  <a:cubicBezTo>
                    <a:pt x="60" y="209"/>
                    <a:pt x="64" y="211"/>
                    <a:pt x="67" y="211"/>
                  </a:cubicBezTo>
                  <a:cubicBezTo>
                    <a:pt x="143" y="211"/>
                    <a:pt x="143" y="211"/>
                    <a:pt x="143" y="211"/>
                  </a:cubicBezTo>
                  <a:cubicBezTo>
                    <a:pt x="146" y="211"/>
                    <a:pt x="151" y="209"/>
                    <a:pt x="153" y="207"/>
                  </a:cubicBezTo>
                  <a:cubicBezTo>
                    <a:pt x="207" y="153"/>
                    <a:pt x="207" y="153"/>
                    <a:pt x="207" y="153"/>
                  </a:cubicBezTo>
                  <a:cubicBezTo>
                    <a:pt x="209" y="151"/>
                    <a:pt x="211" y="146"/>
                    <a:pt x="211" y="143"/>
                  </a:cubicBezTo>
                  <a:cubicBezTo>
                    <a:pt x="211" y="67"/>
                    <a:pt x="211" y="67"/>
                    <a:pt x="211" y="67"/>
                  </a:cubicBezTo>
                  <a:cubicBezTo>
                    <a:pt x="211" y="64"/>
                    <a:pt x="209" y="60"/>
                    <a:pt x="207" y="57"/>
                  </a:cubicBezTo>
                  <a:close/>
                  <a:moveTo>
                    <a:pt x="193" y="136"/>
                  </a:moveTo>
                  <a:cubicBezTo>
                    <a:pt x="193" y="139"/>
                    <a:pt x="191" y="144"/>
                    <a:pt x="189" y="146"/>
                  </a:cubicBezTo>
                  <a:cubicBezTo>
                    <a:pt x="146" y="189"/>
                    <a:pt x="146" y="189"/>
                    <a:pt x="146" y="189"/>
                  </a:cubicBezTo>
                  <a:cubicBezTo>
                    <a:pt x="144" y="191"/>
                    <a:pt x="139" y="193"/>
                    <a:pt x="136" y="193"/>
                  </a:cubicBezTo>
                  <a:cubicBezTo>
                    <a:pt x="75" y="193"/>
                    <a:pt x="75" y="193"/>
                    <a:pt x="75" y="193"/>
                  </a:cubicBezTo>
                  <a:cubicBezTo>
                    <a:pt x="71" y="193"/>
                    <a:pt x="67" y="191"/>
                    <a:pt x="65" y="189"/>
                  </a:cubicBezTo>
                  <a:cubicBezTo>
                    <a:pt x="21" y="146"/>
                    <a:pt x="21" y="146"/>
                    <a:pt x="21" y="146"/>
                  </a:cubicBezTo>
                  <a:cubicBezTo>
                    <a:pt x="19" y="144"/>
                    <a:pt x="17" y="139"/>
                    <a:pt x="17" y="136"/>
                  </a:cubicBezTo>
                  <a:cubicBezTo>
                    <a:pt x="17" y="75"/>
                    <a:pt x="17" y="75"/>
                    <a:pt x="17" y="75"/>
                  </a:cubicBezTo>
                  <a:cubicBezTo>
                    <a:pt x="17" y="72"/>
                    <a:pt x="19" y="67"/>
                    <a:pt x="21" y="65"/>
                  </a:cubicBezTo>
                  <a:cubicBezTo>
                    <a:pt x="65" y="22"/>
                    <a:pt x="65" y="22"/>
                    <a:pt x="65" y="22"/>
                  </a:cubicBezTo>
                  <a:cubicBezTo>
                    <a:pt x="67" y="19"/>
                    <a:pt x="71" y="17"/>
                    <a:pt x="75" y="17"/>
                  </a:cubicBezTo>
                  <a:cubicBezTo>
                    <a:pt x="136" y="17"/>
                    <a:pt x="136" y="17"/>
                    <a:pt x="136" y="17"/>
                  </a:cubicBezTo>
                  <a:cubicBezTo>
                    <a:pt x="139" y="17"/>
                    <a:pt x="144" y="19"/>
                    <a:pt x="146" y="22"/>
                  </a:cubicBezTo>
                  <a:cubicBezTo>
                    <a:pt x="189" y="65"/>
                    <a:pt x="189" y="65"/>
                    <a:pt x="189" y="65"/>
                  </a:cubicBezTo>
                  <a:cubicBezTo>
                    <a:pt x="191" y="67"/>
                    <a:pt x="193" y="72"/>
                    <a:pt x="193" y="75"/>
                  </a:cubicBezTo>
                  <a:lnTo>
                    <a:pt x="193" y="1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7" name="Freeform 62"/>
            <p:cNvSpPr>
              <a:spLocks/>
            </p:cNvSpPr>
            <p:nvPr/>
          </p:nvSpPr>
          <p:spPr bwMode="auto">
            <a:xfrm>
              <a:off x="14377988" y="1879600"/>
              <a:ext cx="307975" cy="357188"/>
            </a:xfrm>
            <a:custGeom>
              <a:avLst/>
              <a:gdLst>
                <a:gd name="T0" fmla="*/ 106 w 106"/>
                <a:gd name="T1" fmla="*/ 77 h 123"/>
                <a:gd name="T2" fmla="*/ 100 w 106"/>
                <a:gd name="T3" fmla="*/ 86 h 123"/>
                <a:gd name="T4" fmla="*/ 71 w 106"/>
                <a:gd name="T5" fmla="*/ 116 h 123"/>
                <a:gd name="T6" fmla="*/ 56 w 106"/>
                <a:gd name="T7" fmla="*/ 123 h 123"/>
                <a:gd name="T8" fmla="*/ 19 w 106"/>
                <a:gd name="T9" fmla="*/ 123 h 123"/>
                <a:gd name="T10" fmla="*/ 0 w 106"/>
                <a:gd name="T11" fmla="*/ 104 h 123"/>
                <a:gd name="T12" fmla="*/ 0 w 106"/>
                <a:gd name="T13" fmla="*/ 36 h 123"/>
                <a:gd name="T14" fmla="*/ 7 w 106"/>
                <a:gd name="T15" fmla="*/ 30 h 123"/>
                <a:gd name="T16" fmla="*/ 7 w 106"/>
                <a:gd name="T17" fmla="*/ 30 h 123"/>
                <a:gd name="T18" fmla="*/ 13 w 106"/>
                <a:gd name="T19" fmla="*/ 36 h 123"/>
                <a:gd name="T20" fmla="*/ 13 w 106"/>
                <a:gd name="T21" fmla="*/ 56 h 123"/>
                <a:gd name="T22" fmla="*/ 19 w 106"/>
                <a:gd name="T23" fmla="*/ 56 h 123"/>
                <a:gd name="T24" fmla="*/ 19 w 106"/>
                <a:gd name="T25" fmla="*/ 17 h 123"/>
                <a:gd name="T26" fmla="*/ 26 w 106"/>
                <a:gd name="T27" fmla="*/ 11 h 123"/>
                <a:gd name="T28" fmla="*/ 28 w 106"/>
                <a:gd name="T29" fmla="*/ 11 h 123"/>
                <a:gd name="T30" fmla="*/ 34 w 106"/>
                <a:gd name="T31" fmla="*/ 17 h 123"/>
                <a:gd name="T32" fmla="*/ 34 w 106"/>
                <a:gd name="T33" fmla="*/ 49 h 123"/>
                <a:gd name="T34" fmla="*/ 40 w 106"/>
                <a:gd name="T35" fmla="*/ 49 h 123"/>
                <a:gd name="T36" fmla="*/ 40 w 106"/>
                <a:gd name="T37" fmla="*/ 7 h 123"/>
                <a:gd name="T38" fmla="*/ 46 w 106"/>
                <a:gd name="T39" fmla="*/ 0 h 123"/>
                <a:gd name="T40" fmla="*/ 48 w 106"/>
                <a:gd name="T41" fmla="*/ 0 h 123"/>
                <a:gd name="T42" fmla="*/ 54 w 106"/>
                <a:gd name="T43" fmla="*/ 7 h 123"/>
                <a:gd name="T44" fmla="*/ 54 w 106"/>
                <a:gd name="T45" fmla="*/ 49 h 123"/>
                <a:gd name="T46" fmla="*/ 60 w 106"/>
                <a:gd name="T47" fmla="*/ 49 h 123"/>
                <a:gd name="T48" fmla="*/ 60 w 106"/>
                <a:gd name="T49" fmla="*/ 16 h 123"/>
                <a:gd name="T50" fmla="*/ 66 w 106"/>
                <a:gd name="T51" fmla="*/ 10 h 123"/>
                <a:gd name="T52" fmla="*/ 68 w 106"/>
                <a:gd name="T53" fmla="*/ 10 h 123"/>
                <a:gd name="T54" fmla="*/ 75 w 106"/>
                <a:gd name="T55" fmla="*/ 16 h 123"/>
                <a:gd name="T56" fmla="*/ 75 w 106"/>
                <a:gd name="T57" fmla="*/ 80 h 123"/>
                <a:gd name="T58" fmla="*/ 79 w 106"/>
                <a:gd name="T59" fmla="*/ 81 h 123"/>
                <a:gd name="T60" fmla="*/ 87 w 106"/>
                <a:gd name="T61" fmla="*/ 73 h 123"/>
                <a:gd name="T62" fmla="*/ 98 w 106"/>
                <a:gd name="T63" fmla="*/ 70 h 123"/>
                <a:gd name="T64" fmla="*/ 101 w 106"/>
                <a:gd name="T65" fmla="*/ 71 h 123"/>
                <a:gd name="T66" fmla="*/ 106 w 106"/>
                <a:gd name="T67" fmla="*/ 7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6" h="123">
                  <a:moveTo>
                    <a:pt x="106" y="77"/>
                  </a:moveTo>
                  <a:cubicBezTo>
                    <a:pt x="105" y="80"/>
                    <a:pt x="103" y="84"/>
                    <a:pt x="100" y="86"/>
                  </a:cubicBezTo>
                  <a:cubicBezTo>
                    <a:pt x="100" y="86"/>
                    <a:pt x="71" y="116"/>
                    <a:pt x="71" y="116"/>
                  </a:cubicBezTo>
                  <a:cubicBezTo>
                    <a:pt x="67" y="120"/>
                    <a:pt x="62" y="123"/>
                    <a:pt x="56" y="123"/>
                  </a:cubicBezTo>
                  <a:cubicBezTo>
                    <a:pt x="19" y="123"/>
                    <a:pt x="19" y="123"/>
                    <a:pt x="19" y="123"/>
                  </a:cubicBezTo>
                  <a:cubicBezTo>
                    <a:pt x="9" y="123"/>
                    <a:pt x="0" y="115"/>
                    <a:pt x="0" y="104"/>
                  </a:cubicBezTo>
                  <a:cubicBezTo>
                    <a:pt x="0" y="36"/>
                    <a:pt x="0" y="36"/>
                    <a:pt x="0" y="36"/>
                  </a:cubicBezTo>
                  <a:cubicBezTo>
                    <a:pt x="0" y="32"/>
                    <a:pt x="3" y="30"/>
                    <a:pt x="7" y="30"/>
                  </a:cubicBezTo>
                  <a:cubicBezTo>
                    <a:pt x="7" y="30"/>
                    <a:pt x="7" y="30"/>
                    <a:pt x="7" y="30"/>
                  </a:cubicBezTo>
                  <a:cubicBezTo>
                    <a:pt x="11" y="30"/>
                    <a:pt x="13" y="32"/>
                    <a:pt x="13" y="36"/>
                  </a:cubicBezTo>
                  <a:cubicBezTo>
                    <a:pt x="13" y="56"/>
                    <a:pt x="13" y="56"/>
                    <a:pt x="13" y="56"/>
                  </a:cubicBezTo>
                  <a:cubicBezTo>
                    <a:pt x="13" y="60"/>
                    <a:pt x="19" y="60"/>
                    <a:pt x="19" y="56"/>
                  </a:cubicBezTo>
                  <a:cubicBezTo>
                    <a:pt x="19" y="17"/>
                    <a:pt x="19" y="17"/>
                    <a:pt x="19" y="17"/>
                  </a:cubicBezTo>
                  <a:cubicBezTo>
                    <a:pt x="19" y="13"/>
                    <a:pt x="22" y="11"/>
                    <a:pt x="26" y="11"/>
                  </a:cubicBezTo>
                  <a:cubicBezTo>
                    <a:pt x="28" y="11"/>
                    <a:pt x="28" y="11"/>
                    <a:pt x="28" y="11"/>
                  </a:cubicBezTo>
                  <a:cubicBezTo>
                    <a:pt x="31" y="11"/>
                    <a:pt x="34" y="13"/>
                    <a:pt x="34" y="17"/>
                  </a:cubicBezTo>
                  <a:cubicBezTo>
                    <a:pt x="34" y="49"/>
                    <a:pt x="34" y="49"/>
                    <a:pt x="34" y="49"/>
                  </a:cubicBezTo>
                  <a:cubicBezTo>
                    <a:pt x="34" y="52"/>
                    <a:pt x="40" y="52"/>
                    <a:pt x="40" y="49"/>
                  </a:cubicBezTo>
                  <a:cubicBezTo>
                    <a:pt x="40" y="7"/>
                    <a:pt x="40" y="7"/>
                    <a:pt x="40" y="7"/>
                  </a:cubicBezTo>
                  <a:cubicBezTo>
                    <a:pt x="40" y="3"/>
                    <a:pt x="43" y="0"/>
                    <a:pt x="46" y="0"/>
                  </a:cubicBezTo>
                  <a:cubicBezTo>
                    <a:pt x="48" y="0"/>
                    <a:pt x="48" y="0"/>
                    <a:pt x="48" y="0"/>
                  </a:cubicBezTo>
                  <a:cubicBezTo>
                    <a:pt x="51" y="0"/>
                    <a:pt x="54" y="3"/>
                    <a:pt x="54" y="7"/>
                  </a:cubicBezTo>
                  <a:cubicBezTo>
                    <a:pt x="54" y="49"/>
                    <a:pt x="54" y="49"/>
                    <a:pt x="54" y="49"/>
                  </a:cubicBezTo>
                  <a:cubicBezTo>
                    <a:pt x="54" y="52"/>
                    <a:pt x="60" y="52"/>
                    <a:pt x="60" y="49"/>
                  </a:cubicBezTo>
                  <a:cubicBezTo>
                    <a:pt x="60" y="16"/>
                    <a:pt x="60" y="16"/>
                    <a:pt x="60" y="16"/>
                  </a:cubicBezTo>
                  <a:cubicBezTo>
                    <a:pt x="60" y="12"/>
                    <a:pt x="63" y="10"/>
                    <a:pt x="66" y="10"/>
                  </a:cubicBezTo>
                  <a:cubicBezTo>
                    <a:pt x="68" y="10"/>
                    <a:pt x="68" y="10"/>
                    <a:pt x="68" y="10"/>
                  </a:cubicBezTo>
                  <a:cubicBezTo>
                    <a:pt x="72" y="10"/>
                    <a:pt x="75" y="12"/>
                    <a:pt x="75" y="16"/>
                  </a:cubicBezTo>
                  <a:cubicBezTo>
                    <a:pt x="75" y="16"/>
                    <a:pt x="75" y="77"/>
                    <a:pt x="75" y="80"/>
                  </a:cubicBezTo>
                  <a:cubicBezTo>
                    <a:pt x="75" y="83"/>
                    <a:pt x="77" y="84"/>
                    <a:pt x="79" y="81"/>
                  </a:cubicBezTo>
                  <a:cubicBezTo>
                    <a:pt x="87" y="73"/>
                    <a:pt x="87" y="73"/>
                    <a:pt x="87" y="73"/>
                  </a:cubicBezTo>
                  <a:cubicBezTo>
                    <a:pt x="90" y="71"/>
                    <a:pt x="94" y="70"/>
                    <a:pt x="98" y="70"/>
                  </a:cubicBezTo>
                  <a:cubicBezTo>
                    <a:pt x="101" y="71"/>
                    <a:pt x="101" y="71"/>
                    <a:pt x="101" y="71"/>
                  </a:cubicBezTo>
                  <a:cubicBezTo>
                    <a:pt x="104" y="72"/>
                    <a:pt x="106" y="75"/>
                    <a:pt x="106"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22" name="Group 321"/>
          <p:cNvGrpSpPr/>
          <p:nvPr userDrawn="1"/>
        </p:nvGrpSpPr>
        <p:grpSpPr>
          <a:xfrm>
            <a:off x="4518335" y="2167759"/>
            <a:ext cx="544584" cy="338776"/>
            <a:chOff x="11179175" y="4841875"/>
            <a:chExt cx="747713" cy="465138"/>
          </a:xfrm>
          <a:solidFill>
            <a:schemeClr val="tx2"/>
          </a:solidFill>
        </p:grpSpPr>
        <p:sp>
          <p:nvSpPr>
            <p:cNvPr id="323" name="Freeform 80"/>
            <p:cNvSpPr>
              <a:spLocks noEditPoints="1"/>
            </p:cNvSpPr>
            <p:nvPr/>
          </p:nvSpPr>
          <p:spPr bwMode="auto">
            <a:xfrm>
              <a:off x="11179175" y="4841875"/>
              <a:ext cx="465138" cy="296863"/>
            </a:xfrm>
            <a:custGeom>
              <a:avLst/>
              <a:gdLst>
                <a:gd name="T0" fmla="*/ 15 w 160"/>
                <a:gd name="T1" fmla="*/ 102 h 102"/>
                <a:gd name="T2" fmla="*/ 15 w 160"/>
                <a:gd name="T3" fmla="*/ 102 h 102"/>
                <a:gd name="T4" fmla="*/ 155 w 160"/>
                <a:gd name="T5" fmla="*/ 102 h 102"/>
                <a:gd name="T6" fmla="*/ 160 w 160"/>
                <a:gd name="T7" fmla="*/ 97 h 102"/>
                <a:gd name="T8" fmla="*/ 154 w 160"/>
                <a:gd name="T9" fmla="*/ 49 h 102"/>
                <a:gd name="T10" fmla="*/ 148 w 160"/>
                <a:gd name="T11" fmla="*/ 43 h 102"/>
                <a:gd name="T12" fmla="*/ 97 w 160"/>
                <a:gd name="T13" fmla="*/ 43 h 102"/>
                <a:gd name="T14" fmla="*/ 97 w 160"/>
                <a:gd name="T15" fmla="*/ 5 h 102"/>
                <a:gd name="T16" fmla="*/ 91 w 160"/>
                <a:gd name="T17" fmla="*/ 0 h 102"/>
                <a:gd name="T18" fmla="*/ 33 w 160"/>
                <a:gd name="T19" fmla="*/ 0 h 102"/>
                <a:gd name="T20" fmla="*/ 28 w 160"/>
                <a:gd name="T21" fmla="*/ 5 h 102"/>
                <a:gd name="T22" fmla="*/ 28 w 160"/>
                <a:gd name="T23" fmla="*/ 29 h 102"/>
                <a:gd name="T24" fmla="*/ 15 w 160"/>
                <a:gd name="T25" fmla="*/ 29 h 102"/>
                <a:gd name="T26" fmla="*/ 0 w 160"/>
                <a:gd name="T27" fmla="*/ 73 h 102"/>
                <a:gd name="T28" fmla="*/ 15 w 160"/>
                <a:gd name="T29" fmla="*/ 102 h 102"/>
                <a:gd name="T30" fmla="*/ 43 w 160"/>
                <a:gd name="T31" fmla="*/ 20 h 102"/>
                <a:gd name="T32" fmla="*/ 48 w 160"/>
                <a:gd name="T33" fmla="*/ 16 h 102"/>
                <a:gd name="T34" fmla="*/ 77 w 160"/>
                <a:gd name="T35" fmla="*/ 16 h 102"/>
                <a:gd name="T36" fmla="*/ 81 w 160"/>
                <a:gd name="T37" fmla="*/ 20 h 102"/>
                <a:gd name="T38" fmla="*/ 81 w 160"/>
                <a:gd name="T39" fmla="*/ 52 h 102"/>
                <a:gd name="T40" fmla="*/ 77 w 160"/>
                <a:gd name="T41" fmla="*/ 56 h 102"/>
                <a:gd name="T42" fmla="*/ 71 w 160"/>
                <a:gd name="T43" fmla="*/ 56 h 102"/>
                <a:gd name="T44" fmla="*/ 64 w 160"/>
                <a:gd name="T45" fmla="*/ 53 h 102"/>
                <a:gd name="T46" fmla="*/ 47 w 160"/>
                <a:gd name="T47" fmla="*/ 41 h 102"/>
                <a:gd name="T48" fmla="*/ 43 w 160"/>
                <a:gd name="T49" fmla="*/ 34 h 102"/>
                <a:gd name="T50" fmla="*/ 43 w 160"/>
                <a:gd name="T51" fmla="*/ 2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0" h="102">
                  <a:moveTo>
                    <a:pt x="15" y="102"/>
                  </a:moveTo>
                  <a:cubicBezTo>
                    <a:pt x="15" y="102"/>
                    <a:pt x="15" y="102"/>
                    <a:pt x="15" y="102"/>
                  </a:cubicBezTo>
                  <a:cubicBezTo>
                    <a:pt x="155" y="102"/>
                    <a:pt x="155" y="102"/>
                    <a:pt x="155" y="102"/>
                  </a:cubicBezTo>
                  <a:cubicBezTo>
                    <a:pt x="158" y="102"/>
                    <a:pt x="160" y="100"/>
                    <a:pt x="160" y="97"/>
                  </a:cubicBezTo>
                  <a:cubicBezTo>
                    <a:pt x="154" y="49"/>
                    <a:pt x="154" y="49"/>
                    <a:pt x="154" y="49"/>
                  </a:cubicBezTo>
                  <a:cubicBezTo>
                    <a:pt x="153" y="46"/>
                    <a:pt x="151" y="43"/>
                    <a:pt x="148" y="43"/>
                  </a:cubicBezTo>
                  <a:cubicBezTo>
                    <a:pt x="97" y="43"/>
                    <a:pt x="97" y="43"/>
                    <a:pt x="97" y="43"/>
                  </a:cubicBezTo>
                  <a:cubicBezTo>
                    <a:pt x="97" y="5"/>
                    <a:pt x="97" y="5"/>
                    <a:pt x="97" y="5"/>
                  </a:cubicBezTo>
                  <a:cubicBezTo>
                    <a:pt x="97" y="2"/>
                    <a:pt x="94" y="0"/>
                    <a:pt x="91" y="0"/>
                  </a:cubicBezTo>
                  <a:cubicBezTo>
                    <a:pt x="33" y="0"/>
                    <a:pt x="33" y="0"/>
                    <a:pt x="33" y="0"/>
                  </a:cubicBezTo>
                  <a:cubicBezTo>
                    <a:pt x="30" y="0"/>
                    <a:pt x="28" y="2"/>
                    <a:pt x="28" y="5"/>
                  </a:cubicBezTo>
                  <a:cubicBezTo>
                    <a:pt x="28" y="29"/>
                    <a:pt x="28" y="29"/>
                    <a:pt x="28" y="29"/>
                  </a:cubicBezTo>
                  <a:cubicBezTo>
                    <a:pt x="15" y="29"/>
                    <a:pt x="15" y="29"/>
                    <a:pt x="15" y="29"/>
                  </a:cubicBezTo>
                  <a:cubicBezTo>
                    <a:pt x="7" y="29"/>
                    <a:pt x="0" y="56"/>
                    <a:pt x="0" y="73"/>
                  </a:cubicBezTo>
                  <a:cubicBezTo>
                    <a:pt x="0" y="89"/>
                    <a:pt x="7" y="102"/>
                    <a:pt x="15" y="102"/>
                  </a:cubicBezTo>
                  <a:close/>
                  <a:moveTo>
                    <a:pt x="43" y="20"/>
                  </a:moveTo>
                  <a:cubicBezTo>
                    <a:pt x="43" y="18"/>
                    <a:pt x="45" y="16"/>
                    <a:pt x="48" y="16"/>
                  </a:cubicBezTo>
                  <a:cubicBezTo>
                    <a:pt x="77" y="16"/>
                    <a:pt x="77" y="16"/>
                    <a:pt x="77" y="16"/>
                  </a:cubicBezTo>
                  <a:cubicBezTo>
                    <a:pt x="79" y="16"/>
                    <a:pt x="81" y="18"/>
                    <a:pt x="81" y="20"/>
                  </a:cubicBezTo>
                  <a:cubicBezTo>
                    <a:pt x="81" y="52"/>
                    <a:pt x="81" y="52"/>
                    <a:pt x="81" y="52"/>
                  </a:cubicBezTo>
                  <a:cubicBezTo>
                    <a:pt x="81" y="54"/>
                    <a:pt x="79" y="56"/>
                    <a:pt x="77" y="56"/>
                  </a:cubicBezTo>
                  <a:cubicBezTo>
                    <a:pt x="71" y="56"/>
                    <a:pt x="71" y="56"/>
                    <a:pt x="71" y="56"/>
                  </a:cubicBezTo>
                  <a:cubicBezTo>
                    <a:pt x="69" y="56"/>
                    <a:pt x="66" y="55"/>
                    <a:pt x="64" y="53"/>
                  </a:cubicBezTo>
                  <a:cubicBezTo>
                    <a:pt x="47" y="41"/>
                    <a:pt x="47" y="41"/>
                    <a:pt x="47" y="41"/>
                  </a:cubicBezTo>
                  <a:cubicBezTo>
                    <a:pt x="45" y="39"/>
                    <a:pt x="43" y="36"/>
                    <a:pt x="43" y="34"/>
                  </a:cubicBezTo>
                  <a:lnTo>
                    <a:pt x="43"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 name="Freeform 81"/>
            <p:cNvSpPr>
              <a:spLocks/>
            </p:cNvSpPr>
            <p:nvPr/>
          </p:nvSpPr>
          <p:spPr bwMode="auto">
            <a:xfrm>
              <a:off x="11690350" y="5045075"/>
              <a:ext cx="236538" cy="261938"/>
            </a:xfrm>
            <a:custGeom>
              <a:avLst/>
              <a:gdLst>
                <a:gd name="T0" fmla="*/ 68 w 81"/>
                <a:gd name="T1" fmla="*/ 80 h 90"/>
                <a:gd name="T2" fmla="*/ 48 w 81"/>
                <a:gd name="T3" fmla="*/ 53 h 90"/>
                <a:gd name="T4" fmla="*/ 46 w 81"/>
                <a:gd name="T5" fmla="*/ 16 h 90"/>
                <a:gd name="T6" fmla="*/ 29 w 81"/>
                <a:gd name="T7" fmla="*/ 4 h 90"/>
                <a:gd name="T8" fmla="*/ 15 w 81"/>
                <a:gd name="T9" fmla="*/ 28 h 90"/>
                <a:gd name="T10" fmla="*/ 3 w 81"/>
                <a:gd name="T11" fmla="*/ 65 h 90"/>
                <a:gd name="T12" fmla="*/ 36 w 81"/>
                <a:gd name="T13" fmla="*/ 90 h 90"/>
                <a:gd name="T14" fmla="*/ 81 w 81"/>
                <a:gd name="T15" fmla="*/ 90 h 90"/>
                <a:gd name="T16" fmla="*/ 68 w 81"/>
                <a:gd name="T17" fmla="*/ 8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90">
                  <a:moveTo>
                    <a:pt x="68" y="80"/>
                  </a:moveTo>
                  <a:cubicBezTo>
                    <a:pt x="62" y="78"/>
                    <a:pt x="52" y="63"/>
                    <a:pt x="48" y="53"/>
                  </a:cubicBezTo>
                  <a:cubicBezTo>
                    <a:pt x="45" y="44"/>
                    <a:pt x="46" y="16"/>
                    <a:pt x="46" y="16"/>
                  </a:cubicBezTo>
                  <a:cubicBezTo>
                    <a:pt x="46" y="16"/>
                    <a:pt x="36" y="0"/>
                    <a:pt x="29" y="4"/>
                  </a:cubicBezTo>
                  <a:cubicBezTo>
                    <a:pt x="23" y="7"/>
                    <a:pt x="23" y="25"/>
                    <a:pt x="15" y="28"/>
                  </a:cubicBezTo>
                  <a:cubicBezTo>
                    <a:pt x="7" y="32"/>
                    <a:pt x="0" y="47"/>
                    <a:pt x="3" y="65"/>
                  </a:cubicBezTo>
                  <a:cubicBezTo>
                    <a:pt x="7" y="83"/>
                    <a:pt x="19" y="90"/>
                    <a:pt x="36" y="90"/>
                  </a:cubicBezTo>
                  <a:cubicBezTo>
                    <a:pt x="53" y="90"/>
                    <a:pt x="81" y="90"/>
                    <a:pt x="81" y="90"/>
                  </a:cubicBezTo>
                  <a:cubicBezTo>
                    <a:pt x="81" y="90"/>
                    <a:pt x="73" y="83"/>
                    <a:pt x="68"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 name="Freeform 82"/>
            <p:cNvSpPr>
              <a:spLocks noEditPoints="1"/>
            </p:cNvSpPr>
            <p:nvPr/>
          </p:nvSpPr>
          <p:spPr bwMode="auto">
            <a:xfrm>
              <a:off x="11187113" y="5184775"/>
              <a:ext cx="477838" cy="122238"/>
            </a:xfrm>
            <a:custGeom>
              <a:avLst/>
              <a:gdLst>
                <a:gd name="T0" fmla="*/ 142 w 164"/>
                <a:gd name="T1" fmla="*/ 0 h 42"/>
                <a:gd name="T2" fmla="*/ 21 w 164"/>
                <a:gd name="T3" fmla="*/ 0 h 42"/>
                <a:gd name="T4" fmla="*/ 0 w 164"/>
                <a:gd name="T5" fmla="*/ 21 h 42"/>
                <a:gd name="T6" fmla="*/ 21 w 164"/>
                <a:gd name="T7" fmla="*/ 42 h 42"/>
                <a:gd name="T8" fmla="*/ 21 w 164"/>
                <a:gd name="T9" fmla="*/ 42 h 42"/>
                <a:gd name="T10" fmla="*/ 142 w 164"/>
                <a:gd name="T11" fmla="*/ 42 h 42"/>
                <a:gd name="T12" fmla="*/ 142 w 164"/>
                <a:gd name="T13" fmla="*/ 42 h 42"/>
                <a:gd name="T14" fmla="*/ 164 w 164"/>
                <a:gd name="T15" fmla="*/ 21 h 42"/>
                <a:gd name="T16" fmla="*/ 142 w 164"/>
                <a:gd name="T17" fmla="*/ 0 h 42"/>
                <a:gd name="T18" fmla="*/ 66 w 164"/>
                <a:gd name="T19" fmla="*/ 26 h 42"/>
                <a:gd name="T20" fmla="*/ 33 w 164"/>
                <a:gd name="T21" fmla="*/ 26 h 42"/>
                <a:gd name="T22" fmla="*/ 34 w 164"/>
                <a:gd name="T23" fmla="*/ 21 h 42"/>
                <a:gd name="T24" fmla="*/ 32 w 164"/>
                <a:gd name="T25" fmla="*/ 15 h 42"/>
                <a:gd name="T26" fmla="*/ 66 w 164"/>
                <a:gd name="T27" fmla="*/ 15 h 42"/>
                <a:gd name="T28" fmla="*/ 65 w 164"/>
                <a:gd name="T29" fmla="*/ 21 h 42"/>
                <a:gd name="T30" fmla="*/ 66 w 164"/>
                <a:gd name="T31" fmla="*/ 26 h 42"/>
                <a:gd name="T32" fmla="*/ 133 w 164"/>
                <a:gd name="T33" fmla="*/ 26 h 42"/>
                <a:gd name="T34" fmla="*/ 98 w 164"/>
                <a:gd name="T35" fmla="*/ 26 h 42"/>
                <a:gd name="T36" fmla="*/ 99 w 164"/>
                <a:gd name="T37" fmla="*/ 21 h 42"/>
                <a:gd name="T38" fmla="*/ 98 w 164"/>
                <a:gd name="T39" fmla="*/ 15 h 42"/>
                <a:gd name="T40" fmla="*/ 133 w 164"/>
                <a:gd name="T41" fmla="*/ 15 h 42"/>
                <a:gd name="T42" fmla="*/ 131 w 164"/>
                <a:gd name="T43" fmla="*/ 21 h 42"/>
                <a:gd name="T44" fmla="*/ 133 w 164"/>
                <a:gd name="T45" fmla="*/ 2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4" h="42">
                  <a:moveTo>
                    <a:pt x="142" y="0"/>
                  </a:moveTo>
                  <a:cubicBezTo>
                    <a:pt x="21" y="0"/>
                    <a:pt x="21" y="0"/>
                    <a:pt x="21" y="0"/>
                  </a:cubicBezTo>
                  <a:cubicBezTo>
                    <a:pt x="9" y="0"/>
                    <a:pt x="0" y="9"/>
                    <a:pt x="0" y="21"/>
                  </a:cubicBezTo>
                  <a:cubicBezTo>
                    <a:pt x="0" y="33"/>
                    <a:pt x="9" y="42"/>
                    <a:pt x="21" y="42"/>
                  </a:cubicBezTo>
                  <a:cubicBezTo>
                    <a:pt x="21" y="42"/>
                    <a:pt x="21" y="42"/>
                    <a:pt x="21" y="42"/>
                  </a:cubicBezTo>
                  <a:cubicBezTo>
                    <a:pt x="142" y="42"/>
                    <a:pt x="142" y="42"/>
                    <a:pt x="142" y="42"/>
                  </a:cubicBezTo>
                  <a:cubicBezTo>
                    <a:pt x="142" y="42"/>
                    <a:pt x="142" y="42"/>
                    <a:pt x="142" y="42"/>
                  </a:cubicBezTo>
                  <a:cubicBezTo>
                    <a:pt x="154" y="42"/>
                    <a:pt x="164" y="33"/>
                    <a:pt x="164" y="21"/>
                  </a:cubicBezTo>
                  <a:cubicBezTo>
                    <a:pt x="164" y="9"/>
                    <a:pt x="154" y="0"/>
                    <a:pt x="142" y="0"/>
                  </a:cubicBezTo>
                  <a:close/>
                  <a:moveTo>
                    <a:pt x="66" y="26"/>
                  </a:moveTo>
                  <a:cubicBezTo>
                    <a:pt x="33" y="26"/>
                    <a:pt x="33" y="26"/>
                    <a:pt x="33" y="26"/>
                  </a:cubicBezTo>
                  <a:cubicBezTo>
                    <a:pt x="33" y="25"/>
                    <a:pt x="34" y="23"/>
                    <a:pt x="34" y="21"/>
                  </a:cubicBezTo>
                  <a:cubicBezTo>
                    <a:pt x="34" y="19"/>
                    <a:pt x="33" y="17"/>
                    <a:pt x="32" y="15"/>
                  </a:cubicBezTo>
                  <a:cubicBezTo>
                    <a:pt x="66" y="15"/>
                    <a:pt x="66" y="15"/>
                    <a:pt x="66" y="15"/>
                  </a:cubicBezTo>
                  <a:cubicBezTo>
                    <a:pt x="65" y="17"/>
                    <a:pt x="65" y="19"/>
                    <a:pt x="65" y="21"/>
                  </a:cubicBezTo>
                  <a:cubicBezTo>
                    <a:pt x="65" y="23"/>
                    <a:pt x="65" y="25"/>
                    <a:pt x="66" y="26"/>
                  </a:cubicBezTo>
                  <a:close/>
                  <a:moveTo>
                    <a:pt x="133" y="26"/>
                  </a:moveTo>
                  <a:cubicBezTo>
                    <a:pt x="98" y="26"/>
                    <a:pt x="98" y="26"/>
                    <a:pt x="98" y="26"/>
                  </a:cubicBezTo>
                  <a:cubicBezTo>
                    <a:pt x="98" y="25"/>
                    <a:pt x="99" y="23"/>
                    <a:pt x="99" y="21"/>
                  </a:cubicBezTo>
                  <a:cubicBezTo>
                    <a:pt x="99" y="19"/>
                    <a:pt x="98" y="17"/>
                    <a:pt x="98" y="15"/>
                  </a:cubicBezTo>
                  <a:cubicBezTo>
                    <a:pt x="133" y="15"/>
                    <a:pt x="133" y="15"/>
                    <a:pt x="133" y="15"/>
                  </a:cubicBezTo>
                  <a:cubicBezTo>
                    <a:pt x="132" y="17"/>
                    <a:pt x="131" y="19"/>
                    <a:pt x="131" y="21"/>
                  </a:cubicBezTo>
                  <a:cubicBezTo>
                    <a:pt x="131" y="23"/>
                    <a:pt x="132" y="25"/>
                    <a:pt x="133"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51" name="Group 350"/>
          <p:cNvGrpSpPr/>
          <p:nvPr userDrawn="1"/>
        </p:nvGrpSpPr>
        <p:grpSpPr>
          <a:xfrm>
            <a:off x="4569631" y="4093032"/>
            <a:ext cx="441993" cy="451173"/>
            <a:chOff x="2344738" y="1804988"/>
            <a:chExt cx="534988" cy="546100"/>
          </a:xfrm>
          <a:solidFill>
            <a:schemeClr val="tx2"/>
          </a:solidFill>
        </p:grpSpPr>
        <p:sp>
          <p:nvSpPr>
            <p:cNvPr id="352" name="Freeform 99"/>
            <p:cNvSpPr>
              <a:spLocks noEditPoints="1"/>
            </p:cNvSpPr>
            <p:nvPr/>
          </p:nvSpPr>
          <p:spPr bwMode="auto">
            <a:xfrm>
              <a:off x="2344738" y="2071688"/>
              <a:ext cx="244475" cy="268288"/>
            </a:xfrm>
            <a:custGeom>
              <a:avLst/>
              <a:gdLst>
                <a:gd name="T0" fmla="*/ 78 w 117"/>
                <a:gd name="T1" fmla="*/ 0 h 127"/>
                <a:gd name="T2" fmla="*/ 11 w 117"/>
                <a:gd name="T3" fmla="*/ 67 h 127"/>
                <a:gd name="T4" fmla="*/ 11 w 117"/>
                <a:gd name="T5" fmla="*/ 106 h 127"/>
                <a:gd name="T6" fmla="*/ 22 w 117"/>
                <a:gd name="T7" fmla="*/ 117 h 127"/>
                <a:gd name="T8" fmla="*/ 60 w 117"/>
                <a:gd name="T9" fmla="*/ 117 h 127"/>
                <a:gd name="T10" fmla="*/ 114 w 117"/>
                <a:gd name="T11" fmla="*/ 63 h 127"/>
                <a:gd name="T12" fmla="*/ 113 w 117"/>
                <a:gd name="T13" fmla="*/ 55 h 127"/>
                <a:gd name="T14" fmla="*/ 117 w 117"/>
                <a:gd name="T15" fmla="*/ 39 h 127"/>
                <a:gd name="T16" fmla="*/ 78 w 117"/>
                <a:gd name="T17" fmla="*/ 0 h 127"/>
                <a:gd name="T18" fmla="*/ 46 w 117"/>
                <a:gd name="T19" fmla="*/ 97 h 127"/>
                <a:gd name="T20" fmla="*/ 31 w 117"/>
                <a:gd name="T21" fmla="*/ 97 h 127"/>
                <a:gd name="T22" fmla="*/ 31 w 117"/>
                <a:gd name="T23" fmla="*/ 81 h 127"/>
                <a:gd name="T24" fmla="*/ 46 w 117"/>
                <a:gd name="T25" fmla="*/ 81 h 127"/>
                <a:gd name="T26" fmla="*/ 46 w 117"/>
                <a:gd name="T27" fmla="*/ 9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7" h="127">
                  <a:moveTo>
                    <a:pt x="78" y="0"/>
                  </a:moveTo>
                  <a:cubicBezTo>
                    <a:pt x="11" y="67"/>
                    <a:pt x="11" y="67"/>
                    <a:pt x="11" y="67"/>
                  </a:cubicBezTo>
                  <a:cubicBezTo>
                    <a:pt x="0" y="78"/>
                    <a:pt x="0" y="95"/>
                    <a:pt x="11" y="106"/>
                  </a:cubicBezTo>
                  <a:cubicBezTo>
                    <a:pt x="22" y="117"/>
                    <a:pt x="22" y="117"/>
                    <a:pt x="22" y="117"/>
                  </a:cubicBezTo>
                  <a:cubicBezTo>
                    <a:pt x="32" y="127"/>
                    <a:pt x="50" y="127"/>
                    <a:pt x="60" y="117"/>
                  </a:cubicBezTo>
                  <a:cubicBezTo>
                    <a:pt x="114" y="63"/>
                    <a:pt x="114" y="63"/>
                    <a:pt x="114" y="63"/>
                  </a:cubicBezTo>
                  <a:cubicBezTo>
                    <a:pt x="113" y="60"/>
                    <a:pt x="113" y="58"/>
                    <a:pt x="113" y="55"/>
                  </a:cubicBezTo>
                  <a:cubicBezTo>
                    <a:pt x="113" y="49"/>
                    <a:pt x="115" y="44"/>
                    <a:pt x="117" y="39"/>
                  </a:cubicBezTo>
                  <a:lnTo>
                    <a:pt x="78" y="0"/>
                  </a:lnTo>
                  <a:close/>
                  <a:moveTo>
                    <a:pt x="46" y="97"/>
                  </a:moveTo>
                  <a:cubicBezTo>
                    <a:pt x="42" y="101"/>
                    <a:pt x="35" y="101"/>
                    <a:pt x="31" y="97"/>
                  </a:cubicBezTo>
                  <a:cubicBezTo>
                    <a:pt x="27" y="92"/>
                    <a:pt x="27" y="85"/>
                    <a:pt x="31" y="81"/>
                  </a:cubicBezTo>
                  <a:cubicBezTo>
                    <a:pt x="35" y="77"/>
                    <a:pt x="42" y="77"/>
                    <a:pt x="46" y="81"/>
                  </a:cubicBezTo>
                  <a:cubicBezTo>
                    <a:pt x="51" y="85"/>
                    <a:pt x="51" y="92"/>
                    <a:pt x="46" y="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 name="Freeform 100"/>
            <p:cNvSpPr>
              <a:spLocks/>
            </p:cNvSpPr>
            <p:nvPr/>
          </p:nvSpPr>
          <p:spPr bwMode="auto">
            <a:xfrm>
              <a:off x="2579688" y="1804988"/>
              <a:ext cx="300038" cy="277813"/>
            </a:xfrm>
            <a:custGeom>
              <a:avLst/>
              <a:gdLst>
                <a:gd name="T0" fmla="*/ 39 w 143"/>
                <a:gd name="T1" fmla="*/ 132 h 132"/>
                <a:gd name="T2" fmla="*/ 55 w 143"/>
                <a:gd name="T3" fmla="*/ 128 h 132"/>
                <a:gd name="T4" fmla="*/ 63 w 143"/>
                <a:gd name="T5" fmla="*/ 129 h 132"/>
                <a:gd name="T6" fmla="*/ 66 w 143"/>
                <a:gd name="T7" fmla="*/ 126 h 132"/>
                <a:gd name="T8" fmla="*/ 121 w 143"/>
                <a:gd name="T9" fmla="*/ 109 h 132"/>
                <a:gd name="T10" fmla="*/ 136 w 143"/>
                <a:gd name="T11" fmla="*/ 47 h 132"/>
                <a:gd name="T12" fmla="*/ 101 w 143"/>
                <a:gd name="T13" fmla="*/ 82 h 132"/>
                <a:gd name="T14" fmla="*/ 69 w 143"/>
                <a:gd name="T15" fmla="*/ 74 h 132"/>
                <a:gd name="T16" fmla="*/ 60 w 143"/>
                <a:gd name="T17" fmla="*/ 42 h 132"/>
                <a:gd name="T18" fmla="*/ 96 w 143"/>
                <a:gd name="T19" fmla="*/ 6 h 132"/>
                <a:gd name="T20" fmla="*/ 34 w 143"/>
                <a:gd name="T21" fmla="*/ 22 h 132"/>
                <a:gd name="T22" fmla="*/ 17 w 143"/>
                <a:gd name="T23" fmla="*/ 76 h 132"/>
                <a:gd name="T24" fmla="*/ 0 w 143"/>
                <a:gd name="T25" fmla="*/ 93 h 132"/>
                <a:gd name="T26" fmla="*/ 39 w 143"/>
                <a:gd name="T27"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3" h="132">
                  <a:moveTo>
                    <a:pt x="39" y="132"/>
                  </a:moveTo>
                  <a:cubicBezTo>
                    <a:pt x="44" y="129"/>
                    <a:pt x="50" y="128"/>
                    <a:pt x="55" y="128"/>
                  </a:cubicBezTo>
                  <a:cubicBezTo>
                    <a:pt x="58" y="128"/>
                    <a:pt x="61" y="128"/>
                    <a:pt x="63" y="129"/>
                  </a:cubicBezTo>
                  <a:cubicBezTo>
                    <a:pt x="66" y="126"/>
                    <a:pt x="66" y="126"/>
                    <a:pt x="66" y="126"/>
                  </a:cubicBezTo>
                  <a:cubicBezTo>
                    <a:pt x="85" y="129"/>
                    <a:pt x="106" y="124"/>
                    <a:pt x="121" y="109"/>
                  </a:cubicBezTo>
                  <a:cubicBezTo>
                    <a:pt x="138" y="92"/>
                    <a:pt x="143" y="68"/>
                    <a:pt x="136" y="47"/>
                  </a:cubicBezTo>
                  <a:cubicBezTo>
                    <a:pt x="101" y="82"/>
                    <a:pt x="101" y="82"/>
                    <a:pt x="101" y="82"/>
                  </a:cubicBezTo>
                  <a:cubicBezTo>
                    <a:pt x="101" y="82"/>
                    <a:pt x="85" y="90"/>
                    <a:pt x="69" y="74"/>
                  </a:cubicBezTo>
                  <a:cubicBezTo>
                    <a:pt x="53" y="58"/>
                    <a:pt x="60" y="42"/>
                    <a:pt x="60" y="42"/>
                  </a:cubicBezTo>
                  <a:cubicBezTo>
                    <a:pt x="96" y="6"/>
                    <a:pt x="96" y="6"/>
                    <a:pt x="96" y="6"/>
                  </a:cubicBezTo>
                  <a:cubicBezTo>
                    <a:pt x="74" y="0"/>
                    <a:pt x="50" y="5"/>
                    <a:pt x="34" y="22"/>
                  </a:cubicBezTo>
                  <a:cubicBezTo>
                    <a:pt x="19" y="36"/>
                    <a:pt x="13" y="57"/>
                    <a:pt x="17" y="76"/>
                  </a:cubicBezTo>
                  <a:cubicBezTo>
                    <a:pt x="0" y="93"/>
                    <a:pt x="0" y="93"/>
                    <a:pt x="0" y="93"/>
                  </a:cubicBezTo>
                  <a:lnTo>
                    <a:pt x="39"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 name="Freeform 101"/>
            <p:cNvSpPr>
              <a:spLocks noEditPoints="1"/>
            </p:cNvSpPr>
            <p:nvPr/>
          </p:nvSpPr>
          <p:spPr bwMode="auto">
            <a:xfrm>
              <a:off x="2363788" y="1855788"/>
              <a:ext cx="495300" cy="495300"/>
            </a:xfrm>
            <a:custGeom>
              <a:avLst/>
              <a:gdLst>
                <a:gd name="T0" fmla="*/ 171 w 236"/>
                <a:gd name="T1" fmla="*/ 122 h 236"/>
                <a:gd name="T2" fmla="*/ 145 w 236"/>
                <a:gd name="T3" fmla="*/ 122 h 236"/>
                <a:gd name="T4" fmla="*/ 142 w 236"/>
                <a:gd name="T5" fmla="*/ 125 h 236"/>
                <a:gd name="T6" fmla="*/ 47 w 236"/>
                <a:gd name="T7" fmla="*/ 31 h 236"/>
                <a:gd name="T8" fmla="*/ 37 w 236"/>
                <a:gd name="T9" fmla="*/ 20 h 236"/>
                <a:gd name="T10" fmla="*/ 2 w 236"/>
                <a:gd name="T11" fmla="*/ 1 h 236"/>
                <a:gd name="T12" fmla="*/ 1 w 236"/>
                <a:gd name="T13" fmla="*/ 1 h 236"/>
                <a:gd name="T14" fmla="*/ 1 w 236"/>
                <a:gd name="T15" fmla="*/ 2 h 236"/>
                <a:gd name="T16" fmla="*/ 21 w 236"/>
                <a:gd name="T17" fmla="*/ 37 h 236"/>
                <a:gd name="T18" fmla="*/ 31 w 236"/>
                <a:gd name="T19" fmla="*/ 47 h 236"/>
                <a:gd name="T20" fmla="*/ 125 w 236"/>
                <a:gd name="T21" fmla="*/ 142 h 236"/>
                <a:gd name="T22" fmla="*/ 122 w 236"/>
                <a:gd name="T23" fmla="*/ 145 h 236"/>
                <a:gd name="T24" fmla="*/ 122 w 236"/>
                <a:gd name="T25" fmla="*/ 171 h 236"/>
                <a:gd name="T26" fmla="*/ 179 w 236"/>
                <a:gd name="T27" fmla="*/ 229 h 236"/>
                <a:gd name="T28" fmla="*/ 205 w 236"/>
                <a:gd name="T29" fmla="*/ 229 h 236"/>
                <a:gd name="T30" fmla="*/ 229 w 236"/>
                <a:gd name="T31" fmla="*/ 205 h 236"/>
                <a:gd name="T32" fmla="*/ 229 w 236"/>
                <a:gd name="T33" fmla="*/ 179 h 236"/>
                <a:gd name="T34" fmla="*/ 171 w 236"/>
                <a:gd name="T35" fmla="*/ 122 h 236"/>
                <a:gd name="T36" fmla="*/ 192 w 236"/>
                <a:gd name="T37" fmla="*/ 208 h 236"/>
                <a:gd name="T38" fmla="*/ 189 w 236"/>
                <a:gd name="T39" fmla="*/ 209 h 236"/>
                <a:gd name="T40" fmla="*/ 186 w 236"/>
                <a:gd name="T41" fmla="*/ 208 h 236"/>
                <a:gd name="T42" fmla="*/ 140 w 236"/>
                <a:gd name="T43" fmla="*/ 162 h 236"/>
                <a:gd name="T44" fmla="*/ 140 w 236"/>
                <a:gd name="T45" fmla="*/ 156 h 236"/>
                <a:gd name="T46" fmla="*/ 146 w 236"/>
                <a:gd name="T47" fmla="*/ 156 h 236"/>
                <a:gd name="T48" fmla="*/ 192 w 236"/>
                <a:gd name="T49" fmla="*/ 202 h 236"/>
                <a:gd name="T50" fmla="*/ 192 w 236"/>
                <a:gd name="T51" fmla="*/ 208 h 236"/>
                <a:gd name="T52" fmla="*/ 208 w 236"/>
                <a:gd name="T53" fmla="*/ 191 h 236"/>
                <a:gd name="T54" fmla="*/ 205 w 236"/>
                <a:gd name="T55" fmla="*/ 193 h 236"/>
                <a:gd name="T56" fmla="*/ 202 w 236"/>
                <a:gd name="T57" fmla="*/ 191 h 236"/>
                <a:gd name="T58" fmla="*/ 156 w 236"/>
                <a:gd name="T59" fmla="*/ 146 h 236"/>
                <a:gd name="T60" fmla="*/ 156 w 236"/>
                <a:gd name="T61" fmla="*/ 140 h 236"/>
                <a:gd name="T62" fmla="*/ 162 w 236"/>
                <a:gd name="T63" fmla="*/ 140 h 236"/>
                <a:gd name="T64" fmla="*/ 208 w 236"/>
                <a:gd name="T65" fmla="*/ 185 h 236"/>
                <a:gd name="T66" fmla="*/ 208 w 236"/>
                <a:gd name="T67" fmla="*/ 191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6" h="236">
                  <a:moveTo>
                    <a:pt x="171" y="122"/>
                  </a:moveTo>
                  <a:cubicBezTo>
                    <a:pt x="164" y="115"/>
                    <a:pt x="153" y="115"/>
                    <a:pt x="145" y="122"/>
                  </a:cubicBezTo>
                  <a:cubicBezTo>
                    <a:pt x="142" y="125"/>
                    <a:pt x="142" y="125"/>
                    <a:pt x="142" y="125"/>
                  </a:cubicBezTo>
                  <a:cubicBezTo>
                    <a:pt x="47" y="31"/>
                    <a:pt x="47" y="31"/>
                    <a:pt x="47" y="31"/>
                  </a:cubicBezTo>
                  <a:cubicBezTo>
                    <a:pt x="37" y="20"/>
                    <a:pt x="37" y="20"/>
                    <a:pt x="37" y="20"/>
                  </a:cubicBezTo>
                  <a:cubicBezTo>
                    <a:pt x="2" y="1"/>
                    <a:pt x="2" y="1"/>
                    <a:pt x="2" y="1"/>
                  </a:cubicBezTo>
                  <a:cubicBezTo>
                    <a:pt x="2" y="1"/>
                    <a:pt x="1" y="0"/>
                    <a:pt x="1" y="1"/>
                  </a:cubicBezTo>
                  <a:cubicBezTo>
                    <a:pt x="0" y="1"/>
                    <a:pt x="1" y="2"/>
                    <a:pt x="1" y="2"/>
                  </a:cubicBezTo>
                  <a:cubicBezTo>
                    <a:pt x="21" y="37"/>
                    <a:pt x="21" y="37"/>
                    <a:pt x="21" y="37"/>
                  </a:cubicBezTo>
                  <a:cubicBezTo>
                    <a:pt x="31" y="47"/>
                    <a:pt x="31" y="47"/>
                    <a:pt x="31" y="47"/>
                  </a:cubicBezTo>
                  <a:cubicBezTo>
                    <a:pt x="125" y="142"/>
                    <a:pt x="125" y="142"/>
                    <a:pt x="125" y="142"/>
                  </a:cubicBezTo>
                  <a:cubicBezTo>
                    <a:pt x="122" y="145"/>
                    <a:pt x="122" y="145"/>
                    <a:pt x="122" y="145"/>
                  </a:cubicBezTo>
                  <a:cubicBezTo>
                    <a:pt x="115" y="152"/>
                    <a:pt x="115" y="164"/>
                    <a:pt x="122" y="171"/>
                  </a:cubicBezTo>
                  <a:cubicBezTo>
                    <a:pt x="179" y="229"/>
                    <a:pt x="179" y="229"/>
                    <a:pt x="179" y="229"/>
                  </a:cubicBezTo>
                  <a:cubicBezTo>
                    <a:pt x="186" y="236"/>
                    <a:pt x="198" y="236"/>
                    <a:pt x="205" y="229"/>
                  </a:cubicBezTo>
                  <a:cubicBezTo>
                    <a:pt x="229" y="205"/>
                    <a:pt x="229" y="205"/>
                    <a:pt x="229" y="205"/>
                  </a:cubicBezTo>
                  <a:cubicBezTo>
                    <a:pt x="236" y="198"/>
                    <a:pt x="236" y="186"/>
                    <a:pt x="229" y="179"/>
                  </a:cubicBezTo>
                  <a:lnTo>
                    <a:pt x="171" y="122"/>
                  </a:lnTo>
                  <a:close/>
                  <a:moveTo>
                    <a:pt x="192" y="208"/>
                  </a:moveTo>
                  <a:cubicBezTo>
                    <a:pt x="191" y="209"/>
                    <a:pt x="190" y="209"/>
                    <a:pt x="189" y="209"/>
                  </a:cubicBezTo>
                  <a:cubicBezTo>
                    <a:pt x="188" y="209"/>
                    <a:pt x="187" y="209"/>
                    <a:pt x="186" y="208"/>
                  </a:cubicBezTo>
                  <a:cubicBezTo>
                    <a:pt x="140" y="162"/>
                    <a:pt x="140" y="162"/>
                    <a:pt x="140" y="162"/>
                  </a:cubicBezTo>
                  <a:cubicBezTo>
                    <a:pt x="138" y="160"/>
                    <a:pt x="138" y="158"/>
                    <a:pt x="140" y="156"/>
                  </a:cubicBezTo>
                  <a:cubicBezTo>
                    <a:pt x="142" y="154"/>
                    <a:pt x="144" y="154"/>
                    <a:pt x="146" y="156"/>
                  </a:cubicBezTo>
                  <a:cubicBezTo>
                    <a:pt x="192" y="202"/>
                    <a:pt x="192" y="202"/>
                    <a:pt x="192" y="202"/>
                  </a:cubicBezTo>
                  <a:cubicBezTo>
                    <a:pt x="193" y="203"/>
                    <a:pt x="193" y="206"/>
                    <a:pt x="192" y="208"/>
                  </a:cubicBezTo>
                  <a:close/>
                  <a:moveTo>
                    <a:pt x="208" y="191"/>
                  </a:moveTo>
                  <a:cubicBezTo>
                    <a:pt x="207" y="192"/>
                    <a:pt x="206" y="193"/>
                    <a:pt x="205" y="193"/>
                  </a:cubicBezTo>
                  <a:cubicBezTo>
                    <a:pt x="204" y="193"/>
                    <a:pt x="203" y="192"/>
                    <a:pt x="202" y="191"/>
                  </a:cubicBezTo>
                  <a:cubicBezTo>
                    <a:pt x="156" y="146"/>
                    <a:pt x="156" y="146"/>
                    <a:pt x="156" y="146"/>
                  </a:cubicBezTo>
                  <a:cubicBezTo>
                    <a:pt x="155" y="144"/>
                    <a:pt x="155" y="141"/>
                    <a:pt x="156" y="140"/>
                  </a:cubicBezTo>
                  <a:cubicBezTo>
                    <a:pt x="158" y="138"/>
                    <a:pt x="161" y="138"/>
                    <a:pt x="162" y="140"/>
                  </a:cubicBezTo>
                  <a:cubicBezTo>
                    <a:pt x="208" y="185"/>
                    <a:pt x="208" y="185"/>
                    <a:pt x="208" y="185"/>
                  </a:cubicBezTo>
                  <a:cubicBezTo>
                    <a:pt x="210" y="187"/>
                    <a:pt x="210" y="190"/>
                    <a:pt x="208" y="1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79" name="Freeform 35"/>
          <p:cNvSpPr>
            <a:spLocks noEditPoints="1"/>
          </p:cNvSpPr>
          <p:nvPr userDrawn="1"/>
        </p:nvSpPr>
        <p:spPr bwMode="auto">
          <a:xfrm>
            <a:off x="4544209" y="6572169"/>
            <a:ext cx="492836" cy="493665"/>
          </a:xfrm>
          <a:custGeom>
            <a:avLst/>
            <a:gdLst>
              <a:gd name="T0" fmla="*/ 209 w 418"/>
              <a:gd name="T1" fmla="*/ 105 h 419"/>
              <a:gd name="T2" fmla="*/ 104 w 418"/>
              <a:gd name="T3" fmla="*/ 210 h 419"/>
              <a:gd name="T4" fmla="*/ 209 w 418"/>
              <a:gd name="T5" fmla="*/ 314 h 419"/>
              <a:gd name="T6" fmla="*/ 313 w 418"/>
              <a:gd name="T7" fmla="*/ 210 h 419"/>
              <a:gd name="T8" fmla="*/ 209 w 418"/>
              <a:gd name="T9" fmla="*/ 105 h 419"/>
              <a:gd name="T10" fmla="*/ 356 w 418"/>
              <a:gd name="T11" fmla="*/ 61 h 419"/>
              <a:gd name="T12" fmla="*/ 356 w 418"/>
              <a:gd name="T13" fmla="*/ 90 h 419"/>
              <a:gd name="T14" fmla="*/ 329 w 418"/>
              <a:gd name="T15" fmla="*/ 117 h 419"/>
              <a:gd name="T16" fmla="*/ 300 w 418"/>
              <a:gd name="T17" fmla="*/ 117 h 419"/>
              <a:gd name="T18" fmla="*/ 300 w 418"/>
              <a:gd name="T19" fmla="*/ 88 h 419"/>
              <a:gd name="T20" fmla="*/ 327 w 418"/>
              <a:gd name="T21" fmla="*/ 61 h 419"/>
              <a:gd name="T22" fmla="*/ 356 w 418"/>
              <a:gd name="T23" fmla="*/ 61 h 419"/>
              <a:gd name="T24" fmla="*/ 418 w 418"/>
              <a:gd name="T25" fmla="*/ 209 h 419"/>
              <a:gd name="T26" fmla="*/ 397 w 418"/>
              <a:gd name="T27" fmla="*/ 229 h 419"/>
              <a:gd name="T28" fmla="*/ 360 w 418"/>
              <a:gd name="T29" fmla="*/ 229 h 419"/>
              <a:gd name="T30" fmla="*/ 339 w 418"/>
              <a:gd name="T31" fmla="*/ 209 h 419"/>
              <a:gd name="T32" fmla="*/ 360 w 418"/>
              <a:gd name="T33" fmla="*/ 188 h 419"/>
              <a:gd name="T34" fmla="*/ 397 w 418"/>
              <a:gd name="T35" fmla="*/ 188 h 419"/>
              <a:gd name="T36" fmla="*/ 418 w 418"/>
              <a:gd name="T37" fmla="*/ 209 h 419"/>
              <a:gd name="T38" fmla="*/ 357 w 418"/>
              <a:gd name="T39" fmla="*/ 357 h 419"/>
              <a:gd name="T40" fmla="*/ 328 w 418"/>
              <a:gd name="T41" fmla="*/ 357 h 419"/>
              <a:gd name="T42" fmla="*/ 302 w 418"/>
              <a:gd name="T43" fmla="*/ 330 h 419"/>
              <a:gd name="T44" fmla="*/ 302 w 418"/>
              <a:gd name="T45" fmla="*/ 301 h 419"/>
              <a:gd name="T46" fmla="*/ 331 w 418"/>
              <a:gd name="T47" fmla="*/ 301 h 419"/>
              <a:gd name="T48" fmla="*/ 357 w 418"/>
              <a:gd name="T49" fmla="*/ 328 h 419"/>
              <a:gd name="T50" fmla="*/ 357 w 418"/>
              <a:gd name="T51" fmla="*/ 357 h 419"/>
              <a:gd name="T52" fmla="*/ 210 w 418"/>
              <a:gd name="T53" fmla="*/ 419 h 419"/>
              <a:gd name="T54" fmla="*/ 189 w 418"/>
              <a:gd name="T55" fmla="*/ 398 h 419"/>
              <a:gd name="T56" fmla="*/ 189 w 418"/>
              <a:gd name="T57" fmla="*/ 361 h 419"/>
              <a:gd name="T58" fmla="*/ 210 w 418"/>
              <a:gd name="T59" fmla="*/ 340 h 419"/>
              <a:gd name="T60" fmla="*/ 230 w 418"/>
              <a:gd name="T61" fmla="*/ 361 h 419"/>
              <a:gd name="T62" fmla="*/ 230 w 418"/>
              <a:gd name="T63" fmla="*/ 398 h 419"/>
              <a:gd name="T64" fmla="*/ 210 w 418"/>
              <a:gd name="T65" fmla="*/ 419 h 419"/>
              <a:gd name="T66" fmla="*/ 61 w 418"/>
              <a:gd name="T67" fmla="*/ 358 h 419"/>
              <a:gd name="T68" fmla="*/ 61 w 418"/>
              <a:gd name="T69" fmla="*/ 329 h 419"/>
              <a:gd name="T70" fmla="*/ 88 w 418"/>
              <a:gd name="T71" fmla="*/ 303 h 419"/>
              <a:gd name="T72" fmla="*/ 117 w 418"/>
              <a:gd name="T73" fmla="*/ 303 h 419"/>
              <a:gd name="T74" fmla="*/ 117 w 418"/>
              <a:gd name="T75" fmla="*/ 332 h 419"/>
              <a:gd name="T76" fmla="*/ 90 w 418"/>
              <a:gd name="T77" fmla="*/ 358 h 419"/>
              <a:gd name="T78" fmla="*/ 61 w 418"/>
              <a:gd name="T79" fmla="*/ 358 h 419"/>
              <a:gd name="T80" fmla="*/ 0 w 418"/>
              <a:gd name="T81" fmla="*/ 210 h 419"/>
              <a:gd name="T82" fmla="*/ 20 w 418"/>
              <a:gd name="T83" fmla="*/ 190 h 419"/>
              <a:gd name="T84" fmla="*/ 58 w 418"/>
              <a:gd name="T85" fmla="*/ 190 h 419"/>
              <a:gd name="T86" fmla="*/ 78 w 418"/>
              <a:gd name="T87" fmla="*/ 210 h 419"/>
              <a:gd name="T88" fmla="*/ 58 w 418"/>
              <a:gd name="T89" fmla="*/ 231 h 419"/>
              <a:gd name="T90" fmla="*/ 20 w 418"/>
              <a:gd name="T91" fmla="*/ 231 h 419"/>
              <a:gd name="T92" fmla="*/ 0 w 418"/>
              <a:gd name="T93" fmla="*/ 210 h 419"/>
              <a:gd name="T94" fmla="*/ 60 w 418"/>
              <a:gd name="T95" fmla="*/ 62 h 419"/>
              <a:gd name="T96" fmla="*/ 89 w 418"/>
              <a:gd name="T97" fmla="*/ 62 h 419"/>
              <a:gd name="T98" fmla="*/ 116 w 418"/>
              <a:gd name="T99" fmla="*/ 89 h 419"/>
              <a:gd name="T100" fmla="*/ 116 w 418"/>
              <a:gd name="T101" fmla="*/ 118 h 419"/>
              <a:gd name="T102" fmla="*/ 87 w 418"/>
              <a:gd name="T103" fmla="*/ 118 h 419"/>
              <a:gd name="T104" fmla="*/ 60 w 418"/>
              <a:gd name="T105" fmla="*/ 91 h 419"/>
              <a:gd name="T106" fmla="*/ 60 w 418"/>
              <a:gd name="T107" fmla="*/ 62 h 419"/>
              <a:gd name="T108" fmla="*/ 208 w 418"/>
              <a:gd name="T109" fmla="*/ 0 h 419"/>
              <a:gd name="T110" fmla="*/ 228 w 418"/>
              <a:gd name="T111" fmla="*/ 21 h 419"/>
              <a:gd name="T112" fmla="*/ 228 w 418"/>
              <a:gd name="T113" fmla="*/ 58 h 419"/>
              <a:gd name="T114" fmla="*/ 208 w 418"/>
              <a:gd name="T115" fmla="*/ 79 h 419"/>
              <a:gd name="T116" fmla="*/ 187 w 418"/>
              <a:gd name="T117" fmla="*/ 58 h 419"/>
              <a:gd name="T118" fmla="*/ 187 w 418"/>
              <a:gd name="T119" fmla="*/ 21 h 419"/>
              <a:gd name="T120" fmla="*/ 208 w 418"/>
              <a:gd name="T121" fmla="*/ 0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18" h="419">
                <a:moveTo>
                  <a:pt x="209" y="105"/>
                </a:moveTo>
                <a:cubicBezTo>
                  <a:pt x="151" y="105"/>
                  <a:pt x="104" y="152"/>
                  <a:pt x="104" y="210"/>
                </a:cubicBezTo>
                <a:cubicBezTo>
                  <a:pt x="104" y="267"/>
                  <a:pt x="151" y="314"/>
                  <a:pt x="209" y="314"/>
                </a:cubicBezTo>
                <a:cubicBezTo>
                  <a:pt x="266" y="314"/>
                  <a:pt x="313" y="267"/>
                  <a:pt x="313" y="210"/>
                </a:cubicBezTo>
                <a:cubicBezTo>
                  <a:pt x="313" y="152"/>
                  <a:pt x="266" y="105"/>
                  <a:pt x="209" y="105"/>
                </a:cubicBezTo>
                <a:close/>
                <a:moveTo>
                  <a:pt x="356" y="61"/>
                </a:moveTo>
                <a:cubicBezTo>
                  <a:pt x="364" y="69"/>
                  <a:pt x="364" y="82"/>
                  <a:pt x="356" y="90"/>
                </a:cubicBezTo>
                <a:cubicBezTo>
                  <a:pt x="329" y="117"/>
                  <a:pt x="329" y="117"/>
                  <a:pt x="329" y="117"/>
                </a:cubicBezTo>
                <a:cubicBezTo>
                  <a:pt x="321" y="124"/>
                  <a:pt x="308" y="124"/>
                  <a:pt x="300" y="117"/>
                </a:cubicBezTo>
                <a:cubicBezTo>
                  <a:pt x="293" y="109"/>
                  <a:pt x="293" y="96"/>
                  <a:pt x="300" y="88"/>
                </a:cubicBezTo>
                <a:cubicBezTo>
                  <a:pt x="327" y="61"/>
                  <a:pt x="327" y="61"/>
                  <a:pt x="327" y="61"/>
                </a:cubicBezTo>
                <a:cubicBezTo>
                  <a:pt x="335" y="53"/>
                  <a:pt x="348" y="53"/>
                  <a:pt x="356" y="61"/>
                </a:cubicBezTo>
                <a:close/>
                <a:moveTo>
                  <a:pt x="418" y="209"/>
                </a:moveTo>
                <a:cubicBezTo>
                  <a:pt x="418" y="220"/>
                  <a:pt x="409" y="229"/>
                  <a:pt x="397" y="229"/>
                </a:cubicBezTo>
                <a:cubicBezTo>
                  <a:pt x="360" y="229"/>
                  <a:pt x="360" y="229"/>
                  <a:pt x="360" y="229"/>
                </a:cubicBezTo>
                <a:cubicBezTo>
                  <a:pt x="349" y="229"/>
                  <a:pt x="339" y="220"/>
                  <a:pt x="339" y="209"/>
                </a:cubicBezTo>
                <a:cubicBezTo>
                  <a:pt x="339" y="198"/>
                  <a:pt x="349" y="188"/>
                  <a:pt x="360" y="188"/>
                </a:cubicBezTo>
                <a:cubicBezTo>
                  <a:pt x="397" y="188"/>
                  <a:pt x="397" y="188"/>
                  <a:pt x="397" y="188"/>
                </a:cubicBezTo>
                <a:cubicBezTo>
                  <a:pt x="409" y="188"/>
                  <a:pt x="418" y="197"/>
                  <a:pt x="418" y="209"/>
                </a:cubicBezTo>
                <a:close/>
                <a:moveTo>
                  <a:pt x="357" y="357"/>
                </a:moveTo>
                <a:cubicBezTo>
                  <a:pt x="349" y="365"/>
                  <a:pt x="336" y="365"/>
                  <a:pt x="328" y="357"/>
                </a:cubicBezTo>
                <a:cubicBezTo>
                  <a:pt x="302" y="330"/>
                  <a:pt x="302" y="330"/>
                  <a:pt x="302" y="330"/>
                </a:cubicBezTo>
                <a:cubicBezTo>
                  <a:pt x="294" y="322"/>
                  <a:pt x="294" y="309"/>
                  <a:pt x="302" y="301"/>
                </a:cubicBezTo>
                <a:cubicBezTo>
                  <a:pt x="310" y="293"/>
                  <a:pt x="323" y="293"/>
                  <a:pt x="331" y="301"/>
                </a:cubicBezTo>
                <a:cubicBezTo>
                  <a:pt x="357" y="328"/>
                  <a:pt x="357" y="328"/>
                  <a:pt x="357" y="328"/>
                </a:cubicBezTo>
                <a:cubicBezTo>
                  <a:pt x="365" y="336"/>
                  <a:pt x="365" y="349"/>
                  <a:pt x="357" y="357"/>
                </a:cubicBezTo>
                <a:close/>
                <a:moveTo>
                  <a:pt x="210" y="419"/>
                </a:moveTo>
                <a:cubicBezTo>
                  <a:pt x="198" y="419"/>
                  <a:pt x="189" y="409"/>
                  <a:pt x="189" y="398"/>
                </a:cubicBezTo>
                <a:cubicBezTo>
                  <a:pt x="189" y="361"/>
                  <a:pt x="189" y="361"/>
                  <a:pt x="189" y="361"/>
                </a:cubicBezTo>
                <a:cubicBezTo>
                  <a:pt x="189" y="350"/>
                  <a:pt x="198" y="340"/>
                  <a:pt x="210" y="340"/>
                </a:cubicBezTo>
                <a:cubicBezTo>
                  <a:pt x="221" y="340"/>
                  <a:pt x="230" y="350"/>
                  <a:pt x="230" y="361"/>
                </a:cubicBezTo>
                <a:cubicBezTo>
                  <a:pt x="230" y="398"/>
                  <a:pt x="230" y="398"/>
                  <a:pt x="230" y="398"/>
                </a:cubicBezTo>
                <a:cubicBezTo>
                  <a:pt x="230" y="410"/>
                  <a:pt x="221" y="419"/>
                  <a:pt x="210" y="419"/>
                </a:cubicBezTo>
                <a:close/>
                <a:moveTo>
                  <a:pt x="61" y="358"/>
                </a:moveTo>
                <a:cubicBezTo>
                  <a:pt x="53" y="350"/>
                  <a:pt x="53" y="337"/>
                  <a:pt x="61" y="329"/>
                </a:cubicBezTo>
                <a:cubicBezTo>
                  <a:pt x="88" y="303"/>
                  <a:pt x="88" y="303"/>
                  <a:pt x="88" y="303"/>
                </a:cubicBezTo>
                <a:cubicBezTo>
                  <a:pt x="96" y="295"/>
                  <a:pt x="109" y="295"/>
                  <a:pt x="117" y="303"/>
                </a:cubicBezTo>
                <a:cubicBezTo>
                  <a:pt x="125" y="311"/>
                  <a:pt x="125" y="324"/>
                  <a:pt x="117" y="332"/>
                </a:cubicBezTo>
                <a:cubicBezTo>
                  <a:pt x="90" y="358"/>
                  <a:pt x="90" y="358"/>
                  <a:pt x="90" y="358"/>
                </a:cubicBezTo>
                <a:cubicBezTo>
                  <a:pt x="82" y="366"/>
                  <a:pt x="69" y="366"/>
                  <a:pt x="61" y="358"/>
                </a:cubicBezTo>
                <a:close/>
                <a:moveTo>
                  <a:pt x="0" y="210"/>
                </a:moveTo>
                <a:cubicBezTo>
                  <a:pt x="0" y="199"/>
                  <a:pt x="9" y="190"/>
                  <a:pt x="20" y="190"/>
                </a:cubicBezTo>
                <a:cubicBezTo>
                  <a:pt x="58" y="190"/>
                  <a:pt x="58" y="190"/>
                  <a:pt x="58" y="190"/>
                </a:cubicBezTo>
                <a:cubicBezTo>
                  <a:pt x="69" y="190"/>
                  <a:pt x="78" y="199"/>
                  <a:pt x="78" y="210"/>
                </a:cubicBezTo>
                <a:cubicBezTo>
                  <a:pt x="78" y="222"/>
                  <a:pt x="69" y="231"/>
                  <a:pt x="58" y="231"/>
                </a:cubicBezTo>
                <a:cubicBezTo>
                  <a:pt x="20" y="231"/>
                  <a:pt x="20" y="231"/>
                  <a:pt x="20" y="231"/>
                </a:cubicBezTo>
                <a:cubicBezTo>
                  <a:pt x="9" y="231"/>
                  <a:pt x="0" y="222"/>
                  <a:pt x="0" y="210"/>
                </a:cubicBezTo>
                <a:close/>
                <a:moveTo>
                  <a:pt x="60" y="62"/>
                </a:moveTo>
                <a:cubicBezTo>
                  <a:pt x="68" y="54"/>
                  <a:pt x="81" y="54"/>
                  <a:pt x="89" y="62"/>
                </a:cubicBezTo>
                <a:cubicBezTo>
                  <a:pt x="116" y="89"/>
                  <a:pt x="116" y="89"/>
                  <a:pt x="116" y="89"/>
                </a:cubicBezTo>
                <a:cubicBezTo>
                  <a:pt x="124" y="97"/>
                  <a:pt x="124" y="110"/>
                  <a:pt x="116" y="118"/>
                </a:cubicBezTo>
                <a:cubicBezTo>
                  <a:pt x="108" y="126"/>
                  <a:pt x="95" y="126"/>
                  <a:pt x="87" y="118"/>
                </a:cubicBezTo>
                <a:cubicBezTo>
                  <a:pt x="60" y="91"/>
                  <a:pt x="60" y="91"/>
                  <a:pt x="60" y="91"/>
                </a:cubicBezTo>
                <a:cubicBezTo>
                  <a:pt x="52" y="83"/>
                  <a:pt x="52" y="70"/>
                  <a:pt x="60" y="62"/>
                </a:cubicBezTo>
                <a:close/>
                <a:moveTo>
                  <a:pt x="208" y="0"/>
                </a:moveTo>
                <a:cubicBezTo>
                  <a:pt x="219" y="0"/>
                  <a:pt x="228" y="10"/>
                  <a:pt x="228" y="21"/>
                </a:cubicBezTo>
                <a:cubicBezTo>
                  <a:pt x="228" y="58"/>
                  <a:pt x="228" y="58"/>
                  <a:pt x="228" y="58"/>
                </a:cubicBezTo>
                <a:cubicBezTo>
                  <a:pt x="228" y="70"/>
                  <a:pt x="219" y="79"/>
                  <a:pt x="208" y="79"/>
                </a:cubicBezTo>
                <a:cubicBezTo>
                  <a:pt x="197" y="79"/>
                  <a:pt x="187" y="70"/>
                  <a:pt x="187" y="58"/>
                </a:cubicBezTo>
                <a:cubicBezTo>
                  <a:pt x="187" y="21"/>
                  <a:pt x="187" y="21"/>
                  <a:pt x="187" y="21"/>
                </a:cubicBezTo>
                <a:cubicBezTo>
                  <a:pt x="187" y="10"/>
                  <a:pt x="197" y="0"/>
                  <a:pt x="208"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402" name="Group 401"/>
          <p:cNvGrpSpPr/>
          <p:nvPr userDrawn="1"/>
        </p:nvGrpSpPr>
        <p:grpSpPr>
          <a:xfrm>
            <a:off x="4552969" y="5392719"/>
            <a:ext cx="475316" cy="436567"/>
            <a:chOff x="-3122613" y="1201738"/>
            <a:chExt cx="3213101" cy="2951162"/>
          </a:xfrm>
          <a:solidFill>
            <a:schemeClr val="accent2"/>
          </a:solidFill>
        </p:grpSpPr>
        <p:sp>
          <p:nvSpPr>
            <p:cNvPr id="403" name="Oval 42"/>
            <p:cNvSpPr>
              <a:spLocks noChangeArrowheads="1"/>
            </p:cNvSpPr>
            <p:nvPr/>
          </p:nvSpPr>
          <p:spPr bwMode="auto">
            <a:xfrm>
              <a:off x="-1755775" y="2438400"/>
              <a:ext cx="479425" cy="4857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 name="Freeform 43"/>
            <p:cNvSpPr>
              <a:spLocks/>
            </p:cNvSpPr>
            <p:nvPr/>
          </p:nvSpPr>
          <p:spPr bwMode="auto">
            <a:xfrm>
              <a:off x="-2609850" y="1208088"/>
              <a:ext cx="2187576" cy="2944812"/>
            </a:xfrm>
            <a:custGeom>
              <a:avLst/>
              <a:gdLst>
                <a:gd name="T0" fmla="*/ 278 w 320"/>
                <a:gd name="T1" fmla="*/ 286 h 431"/>
                <a:gd name="T2" fmla="*/ 285 w 320"/>
                <a:gd name="T3" fmla="*/ 337 h 431"/>
                <a:gd name="T4" fmla="*/ 268 w 320"/>
                <a:gd name="T5" fmla="*/ 384 h 431"/>
                <a:gd name="T6" fmla="*/ 195 w 320"/>
                <a:gd name="T7" fmla="*/ 367 h 431"/>
                <a:gd name="T8" fmla="*/ 94 w 320"/>
                <a:gd name="T9" fmla="*/ 258 h 431"/>
                <a:gd name="T10" fmla="*/ 35 w 320"/>
                <a:gd name="T11" fmla="*/ 94 h 431"/>
                <a:gd name="T12" fmla="*/ 52 w 320"/>
                <a:gd name="T13" fmla="*/ 47 h 431"/>
                <a:gd name="T14" fmla="*/ 112 w 320"/>
                <a:gd name="T15" fmla="*/ 56 h 431"/>
                <a:gd name="T16" fmla="*/ 140 w 320"/>
                <a:gd name="T17" fmla="*/ 32 h 431"/>
                <a:gd name="T18" fmla="*/ 33 w 320"/>
                <a:gd name="T19" fmla="*/ 17 h 431"/>
                <a:gd name="T20" fmla="*/ 0 w 320"/>
                <a:gd name="T21" fmla="*/ 94 h 431"/>
                <a:gd name="T22" fmla="*/ 64 w 320"/>
                <a:gd name="T23" fmla="*/ 277 h 431"/>
                <a:gd name="T24" fmla="*/ 176 w 320"/>
                <a:gd name="T25" fmla="*/ 396 h 431"/>
                <a:gd name="T26" fmla="*/ 287 w 320"/>
                <a:gd name="T27" fmla="*/ 413 h 431"/>
                <a:gd name="T28" fmla="*/ 320 w 320"/>
                <a:gd name="T29" fmla="*/ 337 h 431"/>
                <a:gd name="T30" fmla="*/ 301 w 320"/>
                <a:gd name="T31" fmla="*/ 244 h 431"/>
                <a:gd name="T32" fmla="*/ 278 w 320"/>
                <a:gd name="T33" fmla="*/ 286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0" h="431">
                  <a:moveTo>
                    <a:pt x="278" y="286"/>
                  </a:moveTo>
                  <a:cubicBezTo>
                    <a:pt x="282" y="304"/>
                    <a:pt x="285" y="322"/>
                    <a:pt x="285" y="337"/>
                  </a:cubicBezTo>
                  <a:cubicBezTo>
                    <a:pt x="285" y="350"/>
                    <a:pt x="283" y="374"/>
                    <a:pt x="268" y="384"/>
                  </a:cubicBezTo>
                  <a:cubicBezTo>
                    <a:pt x="253" y="393"/>
                    <a:pt x="226" y="387"/>
                    <a:pt x="195" y="367"/>
                  </a:cubicBezTo>
                  <a:cubicBezTo>
                    <a:pt x="160" y="343"/>
                    <a:pt x="124" y="304"/>
                    <a:pt x="94" y="258"/>
                  </a:cubicBezTo>
                  <a:cubicBezTo>
                    <a:pt x="57" y="200"/>
                    <a:pt x="35" y="139"/>
                    <a:pt x="35" y="94"/>
                  </a:cubicBezTo>
                  <a:cubicBezTo>
                    <a:pt x="35" y="80"/>
                    <a:pt x="37" y="56"/>
                    <a:pt x="52" y="47"/>
                  </a:cubicBezTo>
                  <a:cubicBezTo>
                    <a:pt x="65" y="39"/>
                    <a:pt x="87" y="42"/>
                    <a:pt x="112" y="56"/>
                  </a:cubicBezTo>
                  <a:cubicBezTo>
                    <a:pt x="122" y="48"/>
                    <a:pt x="131" y="39"/>
                    <a:pt x="140" y="32"/>
                  </a:cubicBezTo>
                  <a:cubicBezTo>
                    <a:pt x="98" y="5"/>
                    <a:pt x="60" y="0"/>
                    <a:pt x="33" y="17"/>
                  </a:cubicBezTo>
                  <a:cubicBezTo>
                    <a:pt x="18" y="27"/>
                    <a:pt x="0" y="48"/>
                    <a:pt x="0" y="94"/>
                  </a:cubicBezTo>
                  <a:cubicBezTo>
                    <a:pt x="0" y="145"/>
                    <a:pt x="24" y="214"/>
                    <a:pt x="64" y="277"/>
                  </a:cubicBezTo>
                  <a:cubicBezTo>
                    <a:pt x="97" y="328"/>
                    <a:pt x="137" y="370"/>
                    <a:pt x="176" y="396"/>
                  </a:cubicBezTo>
                  <a:cubicBezTo>
                    <a:pt x="220" y="425"/>
                    <a:pt x="259" y="431"/>
                    <a:pt x="287" y="413"/>
                  </a:cubicBezTo>
                  <a:cubicBezTo>
                    <a:pt x="302" y="404"/>
                    <a:pt x="320" y="382"/>
                    <a:pt x="320" y="337"/>
                  </a:cubicBezTo>
                  <a:cubicBezTo>
                    <a:pt x="320" y="310"/>
                    <a:pt x="313" y="278"/>
                    <a:pt x="301" y="244"/>
                  </a:cubicBezTo>
                  <a:cubicBezTo>
                    <a:pt x="294" y="259"/>
                    <a:pt x="286" y="272"/>
                    <a:pt x="278" y="2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 name="Freeform 44"/>
            <p:cNvSpPr>
              <a:spLocks/>
            </p:cNvSpPr>
            <p:nvPr/>
          </p:nvSpPr>
          <p:spPr bwMode="auto">
            <a:xfrm>
              <a:off x="-1400175" y="1795463"/>
              <a:ext cx="512763" cy="711200"/>
            </a:xfrm>
            <a:custGeom>
              <a:avLst/>
              <a:gdLst>
                <a:gd name="T0" fmla="*/ 27 w 75"/>
                <a:gd name="T1" fmla="*/ 0 h 104"/>
                <a:gd name="T2" fmla="*/ 0 w 75"/>
                <a:gd name="T3" fmla="*/ 23 h 104"/>
                <a:gd name="T4" fmla="*/ 49 w 75"/>
                <a:gd name="T5" fmla="*/ 87 h 104"/>
                <a:gd name="T6" fmla="*/ 59 w 75"/>
                <a:gd name="T7" fmla="*/ 104 h 104"/>
                <a:gd name="T8" fmla="*/ 75 w 75"/>
                <a:gd name="T9" fmla="*/ 62 h 104"/>
                <a:gd name="T10" fmla="*/ 27 w 75"/>
                <a:gd name="T11" fmla="*/ 0 h 104"/>
              </a:gdLst>
              <a:ahLst/>
              <a:cxnLst>
                <a:cxn ang="0">
                  <a:pos x="T0" y="T1"/>
                </a:cxn>
                <a:cxn ang="0">
                  <a:pos x="T2" y="T3"/>
                </a:cxn>
                <a:cxn ang="0">
                  <a:pos x="T4" y="T5"/>
                </a:cxn>
                <a:cxn ang="0">
                  <a:pos x="T6" y="T7"/>
                </a:cxn>
                <a:cxn ang="0">
                  <a:pos x="T8" y="T9"/>
                </a:cxn>
                <a:cxn ang="0">
                  <a:pos x="T10" y="T11"/>
                </a:cxn>
              </a:cxnLst>
              <a:rect l="0" t="0" r="r" b="b"/>
              <a:pathLst>
                <a:path w="75" h="104">
                  <a:moveTo>
                    <a:pt x="27" y="0"/>
                  </a:moveTo>
                  <a:cubicBezTo>
                    <a:pt x="18" y="7"/>
                    <a:pt x="9" y="14"/>
                    <a:pt x="0" y="23"/>
                  </a:cubicBezTo>
                  <a:cubicBezTo>
                    <a:pt x="17" y="41"/>
                    <a:pt x="34" y="63"/>
                    <a:pt x="49" y="87"/>
                  </a:cubicBezTo>
                  <a:cubicBezTo>
                    <a:pt x="53" y="93"/>
                    <a:pt x="56" y="98"/>
                    <a:pt x="59" y="104"/>
                  </a:cubicBezTo>
                  <a:cubicBezTo>
                    <a:pt x="66" y="90"/>
                    <a:pt x="71" y="76"/>
                    <a:pt x="75" y="62"/>
                  </a:cubicBezTo>
                  <a:cubicBezTo>
                    <a:pt x="60" y="40"/>
                    <a:pt x="44" y="19"/>
                    <a:pt x="2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 name="Freeform 45"/>
            <p:cNvSpPr>
              <a:spLocks/>
            </p:cNvSpPr>
            <p:nvPr/>
          </p:nvSpPr>
          <p:spPr bwMode="auto">
            <a:xfrm>
              <a:off x="-2144713" y="1201738"/>
              <a:ext cx="1722438" cy="2357437"/>
            </a:xfrm>
            <a:custGeom>
              <a:avLst/>
              <a:gdLst>
                <a:gd name="T0" fmla="*/ 108 w 252"/>
                <a:gd name="T1" fmla="*/ 35 h 345"/>
                <a:gd name="T2" fmla="*/ 0 w 252"/>
                <a:gd name="T3" fmla="*/ 149 h 345"/>
                <a:gd name="T4" fmla="*/ 16 w 252"/>
                <a:gd name="T5" fmla="*/ 191 h 345"/>
                <a:gd name="T6" fmla="*/ 26 w 252"/>
                <a:gd name="T7" fmla="*/ 174 h 345"/>
                <a:gd name="T8" fmla="*/ 127 w 252"/>
                <a:gd name="T9" fmla="*/ 65 h 345"/>
                <a:gd name="T10" fmla="*/ 200 w 252"/>
                <a:gd name="T11" fmla="*/ 48 h 345"/>
                <a:gd name="T12" fmla="*/ 217 w 252"/>
                <a:gd name="T13" fmla="*/ 95 h 345"/>
                <a:gd name="T14" fmla="*/ 217 w 252"/>
                <a:gd name="T15" fmla="*/ 95 h 345"/>
                <a:gd name="T16" fmla="*/ 158 w 252"/>
                <a:gd name="T17" fmla="*/ 259 h 345"/>
                <a:gd name="T18" fmla="*/ 109 w 252"/>
                <a:gd name="T19" fmla="*/ 323 h 345"/>
                <a:gd name="T20" fmla="*/ 136 w 252"/>
                <a:gd name="T21" fmla="*/ 345 h 345"/>
                <a:gd name="T22" fmla="*/ 188 w 252"/>
                <a:gd name="T23" fmla="*/ 278 h 345"/>
                <a:gd name="T24" fmla="*/ 252 w 252"/>
                <a:gd name="T25" fmla="*/ 95 h 345"/>
                <a:gd name="T26" fmla="*/ 252 w 252"/>
                <a:gd name="T27" fmla="*/ 95 h 345"/>
                <a:gd name="T28" fmla="*/ 219 w 252"/>
                <a:gd name="T29" fmla="*/ 18 h 345"/>
                <a:gd name="T30" fmla="*/ 108 w 252"/>
                <a:gd name="T31" fmla="*/ 35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2" h="345">
                  <a:moveTo>
                    <a:pt x="108" y="35"/>
                  </a:moveTo>
                  <a:cubicBezTo>
                    <a:pt x="70" y="61"/>
                    <a:pt x="32" y="101"/>
                    <a:pt x="0" y="149"/>
                  </a:cubicBezTo>
                  <a:cubicBezTo>
                    <a:pt x="4" y="163"/>
                    <a:pt x="9" y="177"/>
                    <a:pt x="16" y="191"/>
                  </a:cubicBezTo>
                  <a:cubicBezTo>
                    <a:pt x="19" y="185"/>
                    <a:pt x="22" y="180"/>
                    <a:pt x="26" y="174"/>
                  </a:cubicBezTo>
                  <a:cubicBezTo>
                    <a:pt x="56" y="127"/>
                    <a:pt x="92" y="88"/>
                    <a:pt x="127" y="65"/>
                  </a:cubicBezTo>
                  <a:cubicBezTo>
                    <a:pt x="158" y="45"/>
                    <a:pt x="185" y="38"/>
                    <a:pt x="200" y="48"/>
                  </a:cubicBezTo>
                  <a:cubicBezTo>
                    <a:pt x="215" y="57"/>
                    <a:pt x="217" y="81"/>
                    <a:pt x="217" y="95"/>
                  </a:cubicBezTo>
                  <a:cubicBezTo>
                    <a:pt x="217" y="95"/>
                    <a:pt x="217" y="95"/>
                    <a:pt x="217" y="95"/>
                  </a:cubicBezTo>
                  <a:cubicBezTo>
                    <a:pt x="217" y="140"/>
                    <a:pt x="195" y="201"/>
                    <a:pt x="158" y="259"/>
                  </a:cubicBezTo>
                  <a:cubicBezTo>
                    <a:pt x="143" y="282"/>
                    <a:pt x="126" y="304"/>
                    <a:pt x="109" y="323"/>
                  </a:cubicBezTo>
                  <a:cubicBezTo>
                    <a:pt x="118" y="331"/>
                    <a:pt x="127" y="339"/>
                    <a:pt x="136" y="345"/>
                  </a:cubicBezTo>
                  <a:cubicBezTo>
                    <a:pt x="154" y="325"/>
                    <a:pt x="172" y="302"/>
                    <a:pt x="188" y="278"/>
                  </a:cubicBezTo>
                  <a:cubicBezTo>
                    <a:pt x="228" y="215"/>
                    <a:pt x="252" y="146"/>
                    <a:pt x="252" y="95"/>
                  </a:cubicBezTo>
                  <a:cubicBezTo>
                    <a:pt x="252" y="95"/>
                    <a:pt x="252" y="95"/>
                    <a:pt x="252" y="95"/>
                  </a:cubicBezTo>
                  <a:cubicBezTo>
                    <a:pt x="252" y="49"/>
                    <a:pt x="234" y="28"/>
                    <a:pt x="219" y="18"/>
                  </a:cubicBezTo>
                  <a:cubicBezTo>
                    <a:pt x="191" y="0"/>
                    <a:pt x="152" y="7"/>
                    <a:pt x="108"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 name="Freeform 46"/>
            <p:cNvSpPr>
              <a:spLocks/>
            </p:cNvSpPr>
            <p:nvPr/>
          </p:nvSpPr>
          <p:spPr bwMode="auto">
            <a:xfrm>
              <a:off x="-360362" y="2165350"/>
              <a:ext cx="450850" cy="1031875"/>
            </a:xfrm>
            <a:custGeom>
              <a:avLst/>
              <a:gdLst>
                <a:gd name="T0" fmla="*/ 31 w 66"/>
                <a:gd name="T1" fmla="*/ 75 h 151"/>
                <a:gd name="T2" fmla="*/ 0 w 66"/>
                <a:gd name="T3" fmla="*/ 115 h 151"/>
                <a:gd name="T4" fmla="*/ 10 w 66"/>
                <a:gd name="T5" fmla="*/ 151 h 151"/>
                <a:gd name="T6" fmla="*/ 66 w 66"/>
                <a:gd name="T7" fmla="*/ 75 h 151"/>
                <a:gd name="T8" fmla="*/ 10 w 66"/>
                <a:gd name="T9" fmla="*/ 0 h 151"/>
                <a:gd name="T10" fmla="*/ 0 w 66"/>
                <a:gd name="T11" fmla="*/ 36 h 151"/>
                <a:gd name="T12" fmla="*/ 31 w 66"/>
                <a:gd name="T13" fmla="*/ 75 h 151"/>
              </a:gdLst>
              <a:ahLst/>
              <a:cxnLst>
                <a:cxn ang="0">
                  <a:pos x="T0" y="T1"/>
                </a:cxn>
                <a:cxn ang="0">
                  <a:pos x="T2" y="T3"/>
                </a:cxn>
                <a:cxn ang="0">
                  <a:pos x="T4" y="T5"/>
                </a:cxn>
                <a:cxn ang="0">
                  <a:pos x="T6" y="T7"/>
                </a:cxn>
                <a:cxn ang="0">
                  <a:pos x="T8" y="T9"/>
                </a:cxn>
                <a:cxn ang="0">
                  <a:pos x="T10" y="T11"/>
                </a:cxn>
                <a:cxn ang="0">
                  <a:pos x="T12" y="T13"/>
                </a:cxn>
              </a:cxnLst>
              <a:rect l="0" t="0" r="r" b="b"/>
              <a:pathLst>
                <a:path w="66" h="151">
                  <a:moveTo>
                    <a:pt x="31" y="75"/>
                  </a:moveTo>
                  <a:cubicBezTo>
                    <a:pt x="31" y="88"/>
                    <a:pt x="20" y="103"/>
                    <a:pt x="0" y="115"/>
                  </a:cubicBezTo>
                  <a:cubicBezTo>
                    <a:pt x="4" y="127"/>
                    <a:pt x="7" y="139"/>
                    <a:pt x="10" y="151"/>
                  </a:cubicBezTo>
                  <a:cubicBezTo>
                    <a:pt x="46" y="130"/>
                    <a:pt x="66" y="104"/>
                    <a:pt x="66" y="75"/>
                  </a:cubicBezTo>
                  <a:cubicBezTo>
                    <a:pt x="66" y="47"/>
                    <a:pt x="46" y="20"/>
                    <a:pt x="10" y="0"/>
                  </a:cubicBezTo>
                  <a:cubicBezTo>
                    <a:pt x="7" y="12"/>
                    <a:pt x="4" y="23"/>
                    <a:pt x="0" y="36"/>
                  </a:cubicBezTo>
                  <a:cubicBezTo>
                    <a:pt x="20" y="48"/>
                    <a:pt x="31" y="62"/>
                    <a:pt x="31"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 name="Freeform 47"/>
            <p:cNvSpPr>
              <a:spLocks/>
            </p:cNvSpPr>
            <p:nvPr/>
          </p:nvSpPr>
          <p:spPr bwMode="auto">
            <a:xfrm>
              <a:off x="-3122613" y="2165350"/>
              <a:ext cx="450850" cy="1031875"/>
            </a:xfrm>
            <a:custGeom>
              <a:avLst/>
              <a:gdLst>
                <a:gd name="T0" fmla="*/ 35 w 66"/>
                <a:gd name="T1" fmla="*/ 75 h 151"/>
                <a:gd name="T2" fmla="*/ 66 w 66"/>
                <a:gd name="T3" fmla="*/ 36 h 151"/>
                <a:gd name="T4" fmla="*/ 56 w 66"/>
                <a:gd name="T5" fmla="*/ 0 h 151"/>
                <a:gd name="T6" fmla="*/ 0 w 66"/>
                <a:gd name="T7" fmla="*/ 75 h 151"/>
                <a:gd name="T8" fmla="*/ 56 w 66"/>
                <a:gd name="T9" fmla="*/ 151 h 151"/>
                <a:gd name="T10" fmla="*/ 65 w 66"/>
                <a:gd name="T11" fmla="*/ 115 h 151"/>
                <a:gd name="T12" fmla="*/ 35 w 66"/>
                <a:gd name="T13" fmla="*/ 75 h 151"/>
              </a:gdLst>
              <a:ahLst/>
              <a:cxnLst>
                <a:cxn ang="0">
                  <a:pos x="T0" y="T1"/>
                </a:cxn>
                <a:cxn ang="0">
                  <a:pos x="T2" y="T3"/>
                </a:cxn>
                <a:cxn ang="0">
                  <a:pos x="T4" y="T5"/>
                </a:cxn>
                <a:cxn ang="0">
                  <a:pos x="T6" y="T7"/>
                </a:cxn>
                <a:cxn ang="0">
                  <a:pos x="T8" y="T9"/>
                </a:cxn>
                <a:cxn ang="0">
                  <a:pos x="T10" y="T11"/>
                </a:cxn>
                <a:cxn ang="0">
                  <a:pos x="T12" y="T13"/>
                </a:cxn>
              </a:cxnLst>
              <a:rect l="0" t="0" r="r" b="b"/>
              <a:pathLst>
                <a:path w="66" h="151">
                  <a:moveTo>
                    <a:pt x="35" y="75"/>
                  </a:moveTo>
                  <a:cubicBezTo>
                    <a:pt x="35" y="62"/>
                    <a:pt x="46" y="48"/>
                    <a:pt x="66" y="36"/>
                  </a:cubicBezTo>
                  <a:cubicBezTo>
                    <a:pt x="62" y="23"/>
                    <a:pt x="59" y="12"/>
                    <a:pt x="56" y="0"/>
                  </a:cubicBezTo>
                  <a:cubicBezTo>
                    <a:pt x="20" y="20"/>
                    <a:pt x="0" y="47"/>
                    <a:pt x="0" y="75"/>
                  </a:cubicBezTo>
                  <a:cubicBezTo>
                    <a:pt x="0" y="104"/>
                    <a:pt x="20" y="130"/>
                    <a:pt x="56" y="151"/>
                  </a:cubicBezTo>
                  <a:cubicBezTo>
                    <a:pt x="59" y="139"/>
                    <a:pt x="62" y="127"/>
                    <a:pt x="65" y="115"/>
                  </a:cubicBezTo>
                  <a:cubicBezTo>
                    <a:pt x="46" y="103"/>
                    <a:pt x="35" y="88"/>
                    <a:pt x="35"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 name="Freeform 48"/>
            <p:cNvSpPr>
              <a:spLocks/>
            </p:cNvSpPr>
            <p:nvPr/>
          </p:nvSpPr>
          <p:spPr bwMode="auto">
            <a:xfrm>
              <a:off x="-2609850" y="2882900"/>
              <a:ext cx="957263" cy="1270000"/>
            </a:xfrm>
            <a:custGeom>
              <a:avLst/>
              <a:gdLst>
                <a:gd name="T0" fmla="*/ 112 w 140"/>
                <a:gd name="T1" fmla="*/ 129 h 186"/>
                <a:gd name="T2" fmla="*/ 52 w 140"/>
                <a:gd name="T3" fmla="*/ 139 h 186"/>
                <a:gd name="T4" fmla="*/ 35 w 140"/>
                <a:gd name="T5" fmla="*/ 92 h 186"/>
                <a:gd name="T6" fmla="*/ 42 w 140"/>
                <a:gd name="T7" fmla="*/ 41 h 186"/>
                <a:gd name="T8" fmla="*/ 19 w 140"/>
                <a:gd name="T9" fmla="*/ 0 h 186"/>
                <a:gd name="T10" fmla="*/ 0 w 140"/>
                <a:gd name="T11" fmla="*/ 92 h 186"/>
                <a:gd name="T12" fmla="*/ 33 w 140"/>
                <a:gd name="T13" fmla="*/ 168 h 186"/>
                <a:gd name="T14" fmla="*/ 140 w 140"/>
                <a:gd name="T15" fmla="*/ 154 h 186"/>
                <a:gd name="T16" fmla="*/ 112 w 140"/>
                <a:gd name="T17" fmla="*/ 129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186">
                  <a:moveTo>
                    <a:pt x="112" y="129"/>
                  </a:moveTo>
                  <a:cubicBezTo>
                    <a:pt x="87" y="143"/>
                    <a:pt x="65" y="147"/>
                    <a:pt x="52" y="139"/>
                  </a:cubicBezTo>
                  <a:cubicBezTo>
                    <a:pt x="37" y="129"/>
                    <a:pt x="35" y="105"/>
                    <a:pt x="35" y="92"/>
                  </a:cubicBezTo>
                  <a:cubicBezTo>
                    <a:pt x="35" y="77"/>
                    <a:pt x="38" y="59"/>
                    <a:pt x="42" y="41"/>
                  </a:cubicBezTo>
                  <a:cubicBezTo>
                    <a:pt x="34" y="27"/>
                    <a:pt x="26" y="14"/>
                    <a:pt x="19" y="0"/>
                  </a:cubicBezTo>
                  <a:cubicBezTo>
                    <a:pt x="7" y="33"/>
                    <a:pt x="0" y="65"/>
                    <a:pt x="0" y="92"/>
                  </a:cubicBezTo>
                  <a:cubicBezTo>
                    <a:pt x="0" y="137"/>
                    <a:pt x="18" y="159"/>
                    <a:pt x="33" y="168"/>
                  </a:cubicBezTo>
                  <a:cubicBezTo>
                    <a:pt x="60" y="186"/>
                    <a:pt x="98" y="180"/>
                    <a:pt x="140" y="154"/>
                  </a:cubicBezTo>
                  <a:cubicBezTo>
                    <a:pt x="131" y="146"/>
                    <a:pt x="122" y="138"/>
                    <a:pt x="112" y="1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16" name="Freeform 92"/>
          <p:cNvSpPr>
            <a:spLocks noEditPoints="1"/>
          </p:cNvSpPr>
          <p:nvPr userDrawn="1"/>
        </p:nvSpPr>
        <p:spPr bwMode="auto">
          <a:xfrm>
            <a:off x="4535415" y="6022290"/>
            <a:ext cx="510424" cy="418775"/>
          </a:xfrm>
          <a:custGeom>
            <a:avLst/>
            <a:gdLst>
              <a:gd name="T0" fmla="*/ 118 w 274"/>
              <a:gd name="T1" fmla="*/ 36 h 225"/>
              <a:gd name="T2" fmla="*/ 25 w 274"/>
              <a:gd name="T3" fmla="*/ 0 h 225"/>
              <a:gd name="T4" fmla="*/ 71 w 274"/>
              <a:gd name="T5" fmla="*/ 159 h 225"/>
              <a:gd name="T6" fmla="*/ 75 w 274"/>
              <a:gd name="T7" fmla="*/ 88 h 225"/>
              <a:gd name="T8" fmla="*/ 118 w 274"/>
              <a:gd name="T9" fmla="*/ 36 h 225"/>
              <a:gd name="T10" fmla="*/ 232 w 274"/>
              <a:gd name="T11" fmla="*/ 12 h 225"/>
              <a:gd name="T12" fmla="*/ 90 w 274"/>
              <a:gd name="T13" fmla="*/ 159 h 225"/>
              <a:gd name="T14" fmla="*/ 182 w 274"/>
              <a:gd name="T15" fmla="*/ 69 h 225"/>
              <a:gd name="T16" fmla="*/ 104 w 274"/>
              <a:gd name="T17" fmla="*/ 190 h 225"/>
              <a:gd name="T18" fmla="*/ 93 w 274"/>
              <a:gd name="T19" fmla="*/ 225 h 225"/>
              <a:gd name="T20" fmla="*/ 118 w 274"/>
              <a:gd name="T21" fmla="*/ 225 h 225"/>
              <a:gd name="T22" fmla="*/ 129 w 274"/>
              <a:gd name="T23" fmla="*/ 205 h 225"/>
              <a:gd name="T24" fmla="*/ 232 w 274"/>
              <a:gd name="T25" fmla="*/ 12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4" h="225">
                <a:moveTo>
                  <a:pt x="118" y="36"/>
                </a:moveTo>
                <a:cubicBezTo>
                  <a:pt x="98" y="21"/>
                  <a:pt x="69" y="8"/>
                  <a:pt x="25" y="0"/>
                </a:cubicBezTo>
                <a:cubicBezTo>
                  <a:pt x="0" y="106"/>
                  <a:pt x="35" y="145"/>
                  <a:pt x="71" y="159"/>
                </a:cubicBezTo>
                <a:cubicBezTo>
                  <a:pt x="66" y="138"/>
                  <a:pt x="65" y="113"/>
                  <a:pt x="75" y="88"/>
                </a:cubicBezTo>
                <a:cubicBezTo>
                  <a:pt x="83" y="68"/>
                  <a:pt x="98" y="50"/>
                  <a:pt x="118" y="36"/>
                </a:cubicBezTo>
                <a:close/>
                <a:moveTo>
                  <a:pt x="232" y="12"/>
                </a:moveTo>
                <a:cubicBezTo>
                  <a:pt x="85" y="40"/>
                  <a:pt x="77" y="112"/>
                  <a:pt x="90" y="159"/>
                </a:cubicBezTo>
                <a:cubicBezTo>
                  <a:pt x="125" y="69"/>
                  <a:pt x="182" y="69"/>
                  <a:pt x="182" y="69"/>
                </a:cubicBezTo>
                <a:cubicBezTo>
                  <a:pt x="136" y="112"/>
                  <a:pt x="117" y="156"/>
                  <a:pt x="104" y="190"/>
                </a:cubicBezTo>
                <a:cubicBezTo>
                  <a:pt x="101" y="198"/>
                  <a:pt x="97" y="210"/>
                  <a:pt x="93" y="225"/>
                </a:cubicBezTo>
                <a:cubicBezTo>
                  <a:pt x="118" y="225"/>
                  <a:pt x="118" y="225"/>
                  <a:pt x="118" y="225"/>
                </a:cubicBezTo>
                <a:cubicBezTo>
                  <a:pt x="118" y="225"/>
                  <a:pt x="126" y="216"/>
                  <a:pt x="129" y="205"/>
                </a:cubicBezTo>
                <a:cubicBezTo>
                  <a:pt x="174" y="205"/>
                  <a:pt x="274" y="186"/>
                  <a:pt x="232" y="12"/>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500" name="Group 499"/>
          <p:cNvGrpSpPr/>
          <p:nvPr userDrawn="1"/>
        </p:nvGrpSpPr>
        <p:grpSpPr>
          <a:xfrm>
            <a:off x="4536064" y="7210838"/>
            <a:ext cx="509127" cy="494040"/>
            <a:chOff x="11245377" y="-3667124"/>
            <a:chExt cx="3375025" cy="3275012"/>
          </a:xfrm>
          <a:solidFill>
            <a:schemeClr val="accent2"/>
          </a:solidFill>
        </p:grpSpPr>
        <p:sp>
          <p:nvSpPr>
            <p:cNvPr id="501" name="Freeform 12"/>
            <p:cNvSpPr>
              <a:spLocks/>
            </p:cNvSpPr>
            <p:nvPr/>
          </p:nvSpPr>
          <p:spPr bwMode="auto">
            <a:xfrm>
              <a:off x="12485215" y="-1423987"/>
              <a:ext cx="962025" cy="1031875"/>
            </a:xfrm>
            <a:custGeom>
              <a:avLst/>
              <a:gdLst>
                <a:gd name="T0" fmla="*/ 70 w 101"/>
                <a:gd name="T1" fmla="*/ 99 h 108"/>
                <a:gd name="T2" fmla="*/ 69 w 101"/>
                <a:gd name="T3" fmla="*/ 68 h 108"/>
                <a:gd name="T4" fmla="*/ 101 w 101"/>
                <a:gd name="T5" fmla="*/ 26 h 108"/>
                <a:gd name="T6" fmla="*/ 86 w 101"/>
                <a:gd name="T7" fmla="*/ 18 h 108"/>
                <a:gd name="T8" fmla="*/ 68 w 101"/>
                <a:gd name="T9" fmla="*/ 37 h 108"/>
                <a:gd name="T10" fmla="*/ 67 w 101"/>
                <a:gd name="T11" fmla="*/ 0 h 108"/>
                <a:gd name="T12" fmla="*/ 44 w 101"/>
                <a:gd name="T13" fmla="*/ 3 h 108"/>
                <a:gd name="T14" fmla="*/ 26 w 101"/>
                <a:gd name="T15" fmla="*/ 1 h 108"/>
                <a:gd name="T16" fmla="*/ 26 w 101"/>
                <a:gd name="T17" fmla="*/ 19 h 108"/>
                <a:gd name="T18" fmla="*/ 16 w 101"/>
                <a:gd name="T19" fmla="*/ 9 h 108"/>
                <a:gd name="T20" fmla="*/ 12 w 101"/>
                <a:gd name="T21" fmla="*/ 12 h 108"/>
                <a:gd name="T22" fmla="*/ 0 w 101"/>
                <a:gd name="T23" fmla="*/ 18 h 108"/>
                <a:gd name="T24" fmla="*/ 25 w 101"/>
                <a:gd name="T25" fmla="*/ 45 h 108"/>
                <a:gd name="T26" fmla="*/ 25 w 101"/>
                <a:gd name="T27" fmla="*/ 100 h 108"/>
                <a:gd name="T28" fmla="*/ 12 w 101"/>
                <a:gd name="T29" fmla="*/ 108 h 108"/>
                <a:gd name="T30" fmla="*/ 80 w 101"/>
                <a:gd name="T31" fmla="*/ 108 h 108"/>
                <a:gd name="T32" fmla="*/ 70 w 101"/>
                <a:gd name="T33" fmla="*/ 99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1" h="108">
                  <a:moveTo>
                    <a:pt x="70" y="99"/>
                  </a:moveTo>
                  <a:cubicBezTo>
                    <a:pt x="69" y="68"/>
                    <a:pt x="69" y="68"/>
                    <a:pt x="69" y="68"/>
                  </a:cubicBezTo>
                  <a:cubicBezTo>
                    <a:pt x="101" y="26"/>
                    <a:pt x="101" y="26"/>
                    <a:pt x="101" y="26"/>
                  </a:cubicBezTo>
                  <a:cubicBezTo>
                    <a:pt x="95" y="24"/>
                    <a:pt x="90" y="21"/>
                    <a:pt x="86" y="18"/>
                  </a:cubicBezTo>
                  <a:cubicBezTo>
                    <a:pt x="68" y="37"/>
                    <a:pt x="68" y="37"/>
                    <a:pt x="68" y="37"/>
                  </a:cubicBezTo>
                  <a:cubicBezTo>
                    <a:pt x="67" y="0"/>
                    <a:pt x="67" y="0"/>
                    <a:pt x="67" y="0"/>
                  </a:cubicBezTo>
                  <a:cubicBezTo>
                    <a:pt x="59" y="2"/>
                    <a:pt x="52" y="3"/>
                    <a:pt x="44" y="3"/>
                  </a:cubicBezTo>
                  <a:cubicBezTo>
                    <a:pt x="38" y="3"/>
                    <a:pt x="32" y="2"/>
                    <a:pt x="26" y="1"/>
                  </a:cubicBezTo>
                  <a:cubicBezTo>
                    <a:pt x="26" y="19"/>
                    <a:pt x="26" y="19"/>
                    <a:pt x="26" y="19"/>
                  </a:cubicBezTo>
                  <a:cubicBezTo>
                    <a:pt x="16" y="9"/>
                    <a:pt x="16" y="9"/>
                    <a:pt x="16" y="9"/>
                  </a:cubicBezTo>
                  <a:cubicBezTo>
                    <a:pt x="15" y="10"/>
                    <a:pt x="13" y="11"/>
                    <a:pt x="12" y="12"/>
                  </a:cubicBezTo>
                  <a:cubicBezTo>
                    <a:pt x="8" y="14"/>
                    <a:pt x="4" y="16"/>
                    <a:pt x="0" y="18"/>
                  </a:cubicBezTo>
                  <a:cubicBezTo>
                    <a:pt x="25" y="45"/>
                    <a:pt x="25" y="45"/>
                    <a:pt x="25" y="45"/>
                  </a:cubicBezTo>
                  <a:cubicBezTo>
                    <a:pt x="25" y="100"/>
                    <a:pt x="25" y="100"/>
                    <a:pt x="25" y="100"/>
                  </a:cubicBezTo>
                  <a:cubicBezTo>
                    <a:pt x="17" y="102"/>
                    <a:pt x="12" y="108"/>
                    <a:pt x="12" y="108"/>
                  </a:cubicBezTo>
                  <a:cubicBezTo>
                    <a:pt x="80" y="108"/>
                    <a:pt x="80" y="108"/>
                    <a:pt x="80" y="108"/>
                  </a:cubicBezTo>
                  <a:cubicBezTo>
                    <a:pt x="80" y="108"/>
                    <a:pt x="76" y="102"/>
                    <a:pt x="70"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 name="Freeform 13"/>
            <p:cNvSpPr>
              <a:spLocks/>
            </p:cNvSpPr>
            <p:nvPr/>
          </p:nvSpPr>
          <p:spPr bwMode="auto">
            <a:xfrm>
              <a:off x="11245377" y="-2941637"/>
              <a:ext cx="3375025" cy="1738313"/>
            </a:xfrm>
            <a:custGeom>
              <a:avLst/>
              <a:gdLst>
                <a:gd name="T0" fmla="*/ 293 w 354"/>
                <a:gd name="T1" fmla="*/ 49 h 182"/>
                <a:gd name="T2" fmla="*/ 265 w 354"/>
                <a:gd name="T3" fmla="*/ 66 h 182"/>
                <a:gd name="T4" fmla="*/ 265 w 354"/>
                <a:gd name="T5" fmla="*/ 49 h 182"/>
                <a:gd name="T6" fmla="*/ 291 w 354"/>
                <a:gd name="T7" fmla="*/ 40 h 182"/>
                <a:gd name="T8" fmla="*/ 232 w 354"/>
                <a:gd name="T9" fmla="*/ 23 h 182"/>
                <a:gd name="T10" fmla="*/ 155 w 354"/>
                <a:gd name="T11" fmla="*/ 33 h 182"/>
                <a:gd name="T12" fmla="*/ 171 w 354"/>
                <a:gd name="T13" fmla="*/ 48 h 182"/>
                <a:gd name="T14" fmla="*/ 166 w 354"/>
                <a:gd name="T15" fmla="*/ 64 h 182"/>
                <a:gd name="T16" fmla="*/ 109 w 354"/>
                <a:gd name="T17" fmla="*/ 49 h 182"/>
                <a:gd name="T18" fmla="*/ 34 w 354"/>
                <a:gd name="T19" fmla="*/ 67 h 182"/>
                <a:gd name="T20" fmla="*/ 28 w 354"/>
                <a:gd name="T21" fmla="*/ 131 h 182"/>
                <a:gd name="T22" fmla="*/ 85 w 354"/>
                <a:gd name="T23" fmla="*/ 155 h 182"/>
                <a:gd name="T24" fmla="*/ 146 w 354"/>
                <a:gd name="T25" fmla="*/ 135 h 182"/>
                <a:gd name="T26" fmla="*/ 210 w 354"/>
                <a:gd name="T27" fmla="*/ 129 h 182"/>
                <a:gd name="T28" fmla="*/ 290 w 354"/>
                <a:gd name="T29" fmla="*/ 161 h 182"/>
                <a:gd name="T30" fmla="*/ 333 w 354"/>
                <a:gd name="T31" fmla="*/ 112 h 182"/>
                <a:gd name="T32" fmla="*/ 293 w 354"/>
                <a:gd name="T33" fmla="*/ 49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4" h="182">
                  <a:moveTo>
                    <a:pt x="293" y="49"/>
                  </a:moveTo>
                  <a:cubicBezTo>
                    <a:pt x="280" y="49"/>
                    <a:pt x="268" y="53"/>
                    <a:pt x="265" y="66"/>
                  </a:cubicBezTo>
                  <a:cubicBezTo>
                    <a:pt x="259" y="63"/>
                    <a:pt x="257" y="56"/>
                    <a:pt x="265" y="49"/>
                  </a:cubicBezTo>
                  <a:cubicBezTo>
                    <a:pt x="272" y="42"/>
                    <a:pt x="284" y="40"/>
                    <a:pt x="291" y="40"/>
                  </a:cubicBezTo>
                  <a:cubicBezTo>
                    <a:pt x="284" y="18"/>
                    <a:pt x="254" y="8"/>
                    <a:pt x="232" y="23"/>
                  </a:cubicBezTo>
                  <a:cubicBezTo>
                    <a:pt x="208" y="0"/>
                    <a:pt x="169" y="13"/>
                    <a:pt x="155" y="33"/>
                  </a:cubicBezTo>
                  <a:cubicBezTo>
                    <a:pt x="161" y="36"/>
                    <a:pt x="168" y="41"/>
                    <a:pt x="171" y="48"/>
                  </a:cubicBezTo>
                  <a:cubicBezTo>
                    <a:pt x="177" y="57"/>
                    <a:pt x="172" y="63"/>
                    <a:pt x="166" y="64"/>
                  </a:cubicBezTo>
                  <a:cubicBezTo>
                    <a:pt x="169" y="34"/>
                    <a:pt x="117" y="30"/>
                    <a:pt x="109" y="49"/>
                  </a:cubicBezTo>
                  <a:cubicBezTo>
                    <a:pt x="83" y="22"/>
                    <a:pt x="39" y="30"/>
                    <a:pt x="34" y="67"/>
                  </a:cubicBezTo>
                  <a:cubicBezTo>
                    <a:pt x="2" y="77"/>
                    <a:pt x="0" y="118"/>
                    <a:pt x="28" y="131"/>
                  </a:cubicBezTo>
                  <a:cubicBezTo>
                    <a:pt x="24" y="162"/>
                    <a:pt x="67" y="178"/>
                    <a:pt x="85" y="155"/>
                  </a:cubicBezTo>
                  <a:cubicBezTo>
                    <a:pt x="104" y="172"/>
                    <a:pt x="140" y="157"/>
                    <a:pt x="146" y="135"/>
                  </a:cubicBezTo>
                  <a:cubicBezTo>
                    <a:pt x="161" y="145"/>
                    <a:pt x="199" y="144"/>
                    <a:pt x="210" y="129"/>
                  </a:cubicBezTo>
                  <a:cubicBezTo>
                    <a:pt x="210" y="163"/>
                    <a:pt x="252" y="182"/>
                    <a:pt x="290" y="161"/>
                  </a:cubicBezTo>
                  <a:cubicBezTo>
                    <a:pt x="323" y="171"/>
                    <a:pt x="349" y="137"/>
                    <a:pt x="333" y="112"/>
                  </a:cubicBezTo>
                  <a:cubicBezTo>
                    <a:pt x="354" y="83"/>
                    <a:pt x="326" y="49"/>
                    <a:pt x="293"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 name="Freeform 14"/>
            <p:cNvSpPr>
              <a:spLocks/>
            </p:cNvSpPr>
            <p:nvPr/>
          </p:nvSpPr>
          <p:spPr bwMode="auto">
            <a:xfrm>
              <a:off x="11721627" y="-3667124"/>
              <a:ext cx="2365375" cy="944563"/>
            </a:xfrm>
            <a:custGeom>
              <a:avLst/>
              <a:gdLst>
                <a:gd name="T0" fmla="*/ 230 w 248"/>
                <a:gd name="T1" fmla="*/ 55 h 99"/>
                <a:gd name="T2" fmla="*/ 185 w 248"/>
                <a:gd name="T3" fmla="*/ 21 h 99"/>
                <a:gd name="T4" fmla="*/ 162 w 248"/>
                <a:gd name="T5" fmla="*/ 46 h 99"/>
                <a:gd name="T6" fmla="*/ 163 w 248"/>
                <a:gd name="T7" fmla="*/ 51 h 99"/>
                <a:gd name="T8" fmla="*/ 164 w 248"/>
                <a:gd name="T9" fmla="*/ 54 h 99"/>
                <a:gd name="T10" fmla="*/ 161 w 248"/>
                <a:gd name="T11" fmla="*/ 54 h 99"/>
                <a:gd name="T12" fmla="*/ 153 w 248"/>
                <a:gd name="T13" fmla="*/ 51 h 99"/>
                <a:gd name="T14" fmla="*/ 150 w 248"/>
                <a:gd name="T15" fmla="*/ 43 h 99"/>
                <a:gd name="T16" fmla="*/ 151 w 248"/>
                <a:gd name="T17" fmla="*/ 36 h 99"/>
                <a:gd name="T18" fmla="*/ 167 w 248"/>
                <a:gd name="T19" fmla="*/ 15 h 99"/>
                <a:gd name="T20" fmla="*/ 100 w 248"/>
                <a:gd name="T21" fmla="*/ 32 h 99"/>
                <a:gd name="T22" fmla="*/ 37 w 248"/>
                <a:gd name="T23" fmla="*/ 48 h 99"/>
                <a:gd name="T24" fmla="*/ 0 w 248"/>
                <a:gd name="T25" fmla="*/ 94 h 99"/>
                <a:gd name="T26" fmla="*/ 23 w 248"/>
                <a:gd name="T27" fmla="*/ 89 h 99"/>
                <a:gd name="T28" fmla="*/ 58 w 248"/>
                <a:gd name="T29" fmla="*/ 99 h 99"/>
                <a:gd name="T30" fmla="*/ 60 w 248"/>
                <a:gd name="T31" fmla="*/ 98 h 99"/>
                <a:gd name="T32" fmla="*/ 83 w 248"/>
                <a:gd name="T33" fmla="*/ 94 h 99"/>
                <a:gd name="T34" fmla="*/ 92 w 248"/>
                <a:gd name="T35" fmla="*/ 94 h 99"/>
                <a:gd name="T36" fmla="*/ 115 w 248"/>
                <a:gd name="T37" fmla="*/ 76 h 99"/>
                <a:gd name="T38" fmla="*/ 151 w 248"/>
                <a:gd name="T39" fmla="*/ 67 h 99"/>
                <a:gd name="T40" fmla="*/ 184 w 248"/>
                <a:gd name="T41" fmla="*/ 75 h 99"/>
                <a:gd name="T42" fmla="*/ 205 w 248"/>
                <a:gd name="T43" fmla="*/ 72 h 99"/>
                <a:gd name="T44" fmla="*/ 238 w 248"/>
                <a:gd name="T45" fmla="*/ 82 h 99"/>
                <a:gd name="T46" fmla="*/ 246 w 248"/>
                <a:gd name="T47" fmla="*/ 88 h 99"/>
                <a:gd name="T48" fmla="*/ 230 w 248"/>
                <a:gd name="T49" fmla="*/ 55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8" h="99">
                  <a:moveTo>
                    <a:pt x="230" y="55"/>
                  </a:moveTo>
                  <a:cubicBezTo>
                    <a:pt x="230" y="36"/>
                    <a:pt x="207" y="19"/>
                    <a:pt x="185" y="21"/>
                  </a:cubicBezTo>
                  <a:cubicBezTo>
                    <a:pt x="169" y="26"/>
                    <a:pt x="162" y="37"/>
                    <a:pt x="162" y="46"/>
                  </a:cubicBezTo>
                  <a:cubicBezTo>
                    <a:pt x="162" y="47"/>
                    <a:pt x="162" y="49"/>
                    <a:pt x="163" y="51"/>
                  </a:cubicBezTo>
                  <a:cubicBezTo>
                    <a:pt x="164" y="54"/>
                    <a:pt x="164" y="54"/>
                    <a:pt x="164" y="54"/>
                  </a:cubicBezTo>
                  <a:cubicBezTo>
                    <a:pt x="161" y="54"/>
                    <a:pt x="161" y="54"/>
                    <a:pt x="161" y="54"/>
                  </a:cubicBezTo>
                  <a:cubicBezTo>
                    <a:pt x="158" y="54"/>
                    <a:pt x="155" y="53"/>
                    <a:pt x="153" y="51"/>
                  </a:cubicBezTo>
                  <a:cubicBezTo>
                    <a:pt x="151" y="49"/>
                    <a:pt x="150" y="46"/>
                    <a:pt x="150" y="43"/>
                  </a:cubicBezTo>
                  <a:cubicBezTo>
                    <a:pt x="150" y="41"/>
                    <a:pt x="150" y="38"/>
                    <a:pt x="151" y="36"/>
                  </a:cubicBezTo>
                  <a:cubicBezTo>
                    <a:pt x="153" y="28"/>
                    <a:pt x="161" y="20"/>
                    <a:pt x="167" y="15"/>
                  </a:cubicBezTo>
                  <a:cubicBezTo>
                    <a:pt x="143" y="0"/>
                    <a:pt x="108" y="13"/>
                    <a:pt x="100" y="32"/>
                  </a:cubicBezTo>
                  <a:cubicBezTo>
                    <a:pt x="86" y="16"/>
                    <a:pt x="43" y="25"/>
                    <a:pt x="37" y="48"/>
                  </a:cubicBezTo>
                  <a:cubicBezTo>
                    <a:pt x="17" y="48"/>
                    <a:pt x="0" y="71"/>
                    <a:pt x="0" y="94"/>
                  </a:cubicBezTo>
                  <a:cubicBezTo>
                    <a:pt x="7" y="91"/>
                    <a:pt x="15" y="89"/>
                    <a:pt x="23" y="89"/>
                  </a:cubicBezTo>
                  <a:cubicBezTo>
                    <a:pt x="35" y="89"/>
                    <a:pt x="47" y="92"/>
                    <a:pt x="58" y="99"/>
                  </a:cubicBezTo>
                  <a:cubicBezTo>
                    <a:pt x="59" y="99"/>
                    <a:pt x="59" y="98"/>
                    <a:pt x="60" y="98"/>
                  </a:cubicBezTo>
                  <a:cubicBezTo>
                    <a:pt x="67" y="95"/>
                    <a:pt x="75" y="94"/>
                    <a:pt x="83" y="94"/>
                  </a:cubicBezTo>
                  <a:cubicBezTo>
                    <a:pt x="86" y="94"/>
                    <a:pt x="89" y="94"/>
                    <a:pt x="92" y="94"/>
                  </a:cubicBezTo>
                  <a:cubicBezTo>
                    <a:pt x="98" y="86"/>
                    <a:pt x="106" y="80"/>
                    <a:pt x="115" y="76"/>
                  </a:cubicBezTo>
                  <a:cubicBezTo>
                    <a:pt x="126" y="70"/>
                    <a:pt x="138" y="67"/>
                    <a:pt x="151" y="67"/>
                  </a:cubicBezTo>
                  <a:cubicBezTo>
                    <a:pt x="162" y="67"/>
                    <a:pt x="173" y="70"/>
                    <a:pt x="184" y="75"/>
                  </a:cubicBezTo>
                  <a:cubicBezTo>
                    <a:pt x="191" y="73"/>
                    <a:pt x="198" y="72"/>
                    <a:pt x="205" y="72"/>
                  </a:cubicBezTo>
                  <a:cubicBezTo>
                    <a:pt x="217" y="72"/>
                    <a:pt x="228" y="75"/>
                    <a:pt x="238" y="82"/>
                  </a:cubicBezTo>
                  <a:cubicBezTo>
                    <a:pt x="241" y="83"/>
                    <a:pt x="243" y="85"/>
                    <a:pt x="246" y="88"/>
                  </a:cubicBezTo>
                  <a:cubicBezTo>
                    <a:pt x="248" y="74"/>
                    <a:pt x="241" y="60"/>
                    <a:pt x="230"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05" name="Rectangle 504"/>
          <p:cNvSpPr/>
          <p:nvPr userDrawn="1"/>
        </p:nvSpPr>
        <p:spPr>
          <a:xfrm>
            <a:off x="5474208" y="4850413"/>
            <a:ext cx="620683" cy="307777"/>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accent5"/>
                </a:solidFill>
                <a:effectLst/>
                <a:uLnTx/>
                <a:uFillTx/>
                <a:latin typeface="+mn-lt"/>
                <a:ea typeface="+mn-ea"/>
                <a:cs typeface="+mn-cs"/>
              </a:rPr>
              <a:t>Food</a:t>
            </a:r>
          </a:p>
        </p:txBody>
      </p:sp>
      <p:cxnSp>
        <p:nvCxnSpPr>
          <p:cNvPr id="506" name="Straight Connector 505"/>
          <p:cNvCxnSpPr/>
          <p:nvPr userDrawn="1"/>
        </p:nvCxnSpPr>
        <p:spPr bwMode="auto">
          <a:xfrm>
            <a:off x="5432385" y="5193337"/>
            <a:ext cx="2834640" cy="0"/>
          </a:xfrm>
          <a:prstGeom prst="line">
            <a:avLst/>
          </a:prstGeom>
          <a:solidFill>
            <a:schemeClr val="accent1"/>
          </a:solidFill>
          <a:ln w="12700" cap="flat" cmpd="sng" algn="ctr">
            <a:solidFill>
              <a:schemeClr val="accent5"/>
            </a:solidFill>
            <a:prstDash val="solid"/>
            <a:round/>
            <a:headEnd type="none" w="med" len="med"/>
            <a:tailEnd type="none" w="med" len="med"/>
          </a:ln>
          <a:effectLst/>
        </p:spPr>
      </p:cxnSp>
      <p:sp>
        <p:nvSpPr>
          <p:cNvPr id="508" name="Rectangle 507"/>
          <p:cNvSpPr/>
          <p:nvPr userDrawn="1"/>
        </p:nvSpPr>
        <p:spPr>
          <a:xfrm>
            <a:off x="8415086" y="4850413"/>
            <a:ext cx="998991" cy="307777"/>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accent6"/>
                </a:solidFill>
                <a:effectLst/>
                <a:uLnTx/>
                <a:uFillTx/>
                <a:latin typeface="+mn-lt"/>
                <a:ea typeface="+mn-ea"/>
                <a:cs typeface="+mn-cs"/>
              </a:rPr>
              <a:t>Buildings</a:t>
            </a:r>
          </a:p>
        </p:txBody>
      </p:sp>
      <p:cxnSp>
        <p:nvCxnSpPr>
          <p:cNvPr id="509" name="Straight Connector 508"/>
          <p:cNvCxnSpPr/>
          <p:nvPr userDrawn="1"/>
        </p:nvCxnSpPr>
        <p:spPr bwMode="auto">
          <a:xfrm>
            <a:off x="8384149" y="5193337"/>
            <a:ext cx="3840480" cy="0"/>
          </a:xfrm>
          <a:prstGeom prst="line">
            <a:avLst/>
          </a:prstGeom>
          <a:solidFill>
            <a:schemeClr val="accent1"/>
          </a:solidFill>
          <a:ln w="12700" cap="flat" cmpd="sng" algn="ctr">
            <a:solidFill>
              <a:schemeClr val="accent6"/>
            </a:solidFill>
            <a:prstDash val="solid"/>
            <a:round/>
            <a:headEnd type="none" w="med" len="med"/>
            <a:tailEnd type="none" w="med" len="med"/>
          </a:ln>
          <a:effectLst/>
        </p:spPr>
      </p:cxnSp>
      <p:sp>
        <p:nvSpPr>
          <p:cNvPr id="359" name="Rectangle 358"/>
          <p:cNvSpPr/>
          <p:nvPr userDrawn="1"/>
        </p:nvSpPr>
        <p:spPr>
          <a:xfrm>
            <a:off x="506947" y="1658372"/>
            <a:ext cx="4743606" cy="30777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4B8D"/>
                </a:solidFill>
                <a:effectLst/>
                <a:uLnTx/>
                <a:uFillTx/>
                <a:latin typeface="+mn-lt"/>
                <a:ea typeface="+mn-ea"/>
                <a:cs typeface="+mn-cs"/>
              </a:rPr>
              <a:t>Transportation/Construction/Industrial/Manufacturing</a:t>
            </a:r>
          </a:p>
        </p:txBody>
      </p:sp>
      <p:sp>
        <p:nvSpPr>
          <p:cNvPr id="360" name="Rectangle 359"/>
          <p:cNvSpPr/>
          <p:nvPr userDrawn="1"/>
        </p:nvSpPr>
        <p:spPr>
          <a:xfrm>
            <a:off x="7387617" y="1658372"/>
            <a:ext cx="840295" cy="307777"/>
          </a:xfrm>
          <a:prstGeom prst="rect">
            <a:avLst/>
          </a:prstGeom>
          <a:no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accent3"/>
                </a:solidFill>
                <a:effectLst/>
                <a:uLnTx/>
                <a:uFillTx/>
                <a:latin typeface="+mn-lt"/>
                <a:ea typeface="+mn-ea"/>
                <a:cs typeface="+mn-cs"/>
              </a:rPr>
              <a:t>Medical</a:t>
            </a:r>
            <a:endParaRPr kumimoji="0" lang="en-US" sz="1050" b="1" i="0" u="none" strike="noStrike" kern="0" cap="none" spc="0" normalizeH="0" baseline="0" noProof="0" dirty="0">
              <a:ln>
                <a:noFill/>
              </a:ln>
              <a:solidFill>
                <a:schemeClr val="accent3"/>
              </a:solidFill>
              <a:effectLst/>
              <a:uLnTx/>
              <a:uFillTx/>
            </a:endParaRPr>
          </a:p>
        </p:txBody>
      </p:sp>
      <p:cxnSp>
        <p:nvCxnSpPr>
          <p:cNvPr id="361" name="Straight Connector 360"/>
          <p:cNvCxnSpPr/>
          <p:nvPr userDrawn="1"/>
        </p:nvCxnSpPr>
        <p:spPr bwMode="auto">
          <a:xfrm>
            <a:off x="552985" y="1973434"/>
            <a:ext cx="6750640" cy="0"/>
          </a:xfrm>
          <a:prstGeom prst="line">
            <a:avLst/>
          </a:prstGeom>
          <a:solidFill>
            <a:schemeClr val="accent1"/>
          </a:solidFill>
          <a:ln w="12700" cap="flat" cmpd="sng" algn="ctr">
            <a:solidFill>
              <a:schemeClr val="accent1"/>
            </a:solidFill>
            <a:prstDash val="solid"/>
            <a:round/>
            <a:headEnd type="none" w="med" len="med"/>
            <a:tailEnd type="none" w="med" len="med"/>
          </a:ln>
          <a:effectLst/>
        </p:spPr>
      </p:cxnSp>
      <p:cxnSp>
        <p:nvCxnSpPr>
          <p:cNvPr id="417" name="Straight Connector 416"/>
          <p:cNvCxnSpPr/>
          <p:nvPr userDrawn="1"/>
        </p:nvCxnSpPr>
        <p:spPr bwMode="auto">
          <a:xfrm>
            <a:off x="7461829" y="1973434"/>
            <a:ext cx="5559690" cy="0"/>
          </a:xfrm>
          <a:prstGeom prst="line">
            <a:avLst/>
          </a:prstGeom>
          <a:solidFill>
            <a:schemeClr val="accent1"/>
          </a:solidFill>
          <a:ln w="12700" cap="flat" cmpd="sng" algn="ctr">
            <a:solidFill>
              <a:schemeClr val="accent3"/>
            </a:solidFill>
            <a:prstDash val="solid"/>
            <a:round/>
            <a:headEnd type="none" w="med" len="med"/>
            <a:tailEnd type="none" w="med" len="med"/>
          </a:ln>
          <a:effectLst/>
        </p:spPr>
      </p:cxnSp>
      <p:cxnSp>
        <p:nvCxnSpPr>
          <p:cNvPr id="418" name="Straight Connector 417">
            <a:extLst>
              <a:ext uri="{FF2B5EF4-FFF2-40B4-BE49-F238E27FC236}">
                <a16:creationId xmlns:a16="http://schemas.microsoft.com/office/drawing/2014/main" id="{B4575548-8F7A-4747-ACB3-733BB4E3B29E}"/>
              </a:ext>
            </a:extLst>
          </p:cNvPr>
          <p:cNvCxnSpPr/>
          <p:nvPr userDrawn="1"/>
        </p:nvCxnSpPr>
        <p:spPr>
          <a:xfrm>
            <a:off x="0" y="1376737"/>
            <a:ext cx="14127163"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419" name="Footer Placeholder 2">
            <a:extLst>
              <a:ext uri="{FF2B5EF4-FFF2-40B4-BE49-F238E27FC236}">
                <a16:creationId xmlns:a16="http://schemas.microsoft.com/office/drawing/2014/main" id="{4B3DED68-FD53-4B8E-8B27-B0C5186DA820}"/>
              </a:ext>
            </a:extLst>
          </p:cNvPr>
          <p:cNvSpPr>
            <a:spLocks noGrp="1"/>
          </p:cNvSpPr>
          <p:nvPr>
            <p:ph type="ftr" sz="quarter" idx="3"/>
          </p:nvPr>
        </p:nvSpPr>
        <p:spPr>
          <a:xfrm>
            <a:off x="503238" y="7862887"/>
            <a:ext cx="8338186"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Tree>
    <p:extLst>
      <p:ext uri="{BB962C8B-B14F-4D97-AF65-F5344CB8AC3E}">
        <p14:creationId xmlns:p14="http://schemas.microsoft.com/office/powerpoint/2010/main" val="846195628"/>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87" Type="http://schemas.openxmlformats.org/officeDocument/2006/relationships/slideLayout" Target="../slideLayouts/slideLayout87.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103" Type="http://schemas.openxmlformats.org/officeDocument/2006/relationships/slideLayout" Target="../slideLayouts/slideLayout103.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3237" y="329565"/>
            <a:ext cx="13623925" cy="1016350"/>
          </a:xfrm>
          <a:prstGeom prst="rect">
            <a:avLst/>
          </a:prstGeom>
        </p:spPr>
        <p:txBody>
          <a:bodyPr vert="horz" lIns="146304" tIns="73152" rIns="146304" bIns="73152" rtlCol="0" anchor="b">
            <a:normAutofit/>
          </a:bodyPr>
          <a:lstStyle/>
          <a:p>
            <a:r>
              <a:rPr lang="en-US" dirty="0"/>
              <a:t>Slide Titles Should Use Initial Caps </a:t>
            </a:r>
          </a:p>
        </p:txBody>
      </p:sp>
      <p:sp>
        <p:nvSpPr>
          <p:cNvPr id="3" name="Text Placeholder 2"/>
          <p:cNvSpPr>
            <a:spLocks noGrp="1"/>
          </p:cNvSpPr>
          <p:nvPr>
            <p:ph type="body" idx="1"/>
          </p:nvPr>
        </p:nvSpPr>
        <p:spPr>
          <a:xfrm>
            <a:off x="503237" y="1597026"/>
            <a:ext cx="13623926" cy="5621338"/>
          </a:xfrm>
          <a:prstGeom prst="rect">
            <a:avLst/>
          </a:prstGeom>
        </p:spPr>
        <p:txBody>
          <a:bodyPr vert="horz" lIns="91440" tIns="9144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6" name="Slide Number Placeholder 5"/>
          <p:cNvSpPr>
            <a:spLocks noGrp="1"/>
          </p:cNvSpPr>
          <p:nvPr>
            <p:ph type="sldNum" sz="quarter" idx="4"/>
          </p:nvPr>
        </p:nvSpPr>
        <p:spPr>
          <a:xfrm>
            <a:off x="13557251" y="7860474"/>
            <a:ext cx="943610" cy="246888"/>
          </a:xfrm>
          <a:prstGeom prst="rect">
            <a:avLst/>
          </a:prstGeom>
        </p:spPr>
        <p:txBody>
          <a:bodyPr vert="horz" lIns="91440" tIns="45720" rIns="91440" bIns="45720" rtlCol="0" anchor="ctr"/>
          <a:lstStyle>
            <a:lvl1pPr algn="r">
              <a:defRPr sz="1600">
                <a:solidFill>
                  <a:schemeClr val="bg2"/>
                </a:solidFill>
              </a:defRPr>
            </a:lvl1pPr>
          </a:lstStyle>
          <a:p>
            <a:fld id="{B3618E82-2635-4133-8350-4252D6B2AEF7}" type="slidenum">
              <a:rPr lang="en-US" smtClean="0"/>
              <a:pPr/>
              <a:t>‹#›</a:t>
            </a:fld>
            <a:endParaRPr lang="en-US"/>
          </a:p>
        </p:txBody>
      </p:sp>
      <p:sp>
        <p:nvSpPr>
          <p:cNvPr id="10" name="Footer Placeholder 2"/>
          <p:cNvSpPr>
            <a:spLocks noGrp="1"/>
          </p:cNvSpPr>
          <p:nvPr>
            <p:ph type="ftr" sz="quarter" idx="3"/>
          </p:nvPr>
        </p:nvSpPr>
        <p:spPr>
          <a:xfrm>
            <a:off x="503238" y="7862887"/>
            <a:ext cx="8338186"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cxnSp>
        <p:nvCxnSpPr>
          <p:cNvPr id="7" name="Straight Connector 6">
            <a:extLst>
              <a:ext uri="{FF2B5EF4-FFF2-40B4-BE49-F238E27FC236}">
                <a16:creationId xmlns:a16="http://schemas.microsoft.com/office/drawing/2014/main" id="{0BE4E842-9ED8-4EFE-8A29-F9F22422619C}"/>
              </a:ext>
            </a:extLst>
          </p:cNvPr>
          <p:cNvCxnSpPr/>
          <p:nvPr userDrawn="1"/>
        </p:nvCxnSpPr>
        <p:spPr>
          <a:xfrm>
            <a:off x="0" y="1376737"/>
            <a:ext cx="14127163"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0491736"/>
      </p:ext>
    </p:extLst>
  </p:cSld>
  <p:clrMap bg1="lt1" tx1="dk1" bg2="lt2" tx2="dk2" accent1="accent1" accent2="accent2" accent3="accent3" accent4="accent4" accent5="accent5" accent6="accent6" hlink="hlink" folHlink="folHlink"/>
  <p:sldLayoutIdLst>
    <p:sldLayoutId id="2147483650" r:id="rId1"/>
    <p:sldLayoutId id="2147483656" r:id="rId2"/>
    <p:sldLayoutId id="2147483657" r:id="rId3"/>
    <p:sldLayoutId id="2147483658" r:id="rId4"/>
    <p:sldLayoutId id="2147483659" r:id="rId5"/>
    <p:sldLayoutId id="2147483700" r:id="rId6"/>
    <p:sldLayoutId id="2147483701" r:id="rId7"/>
    <p:sldLayoutId id="2147483697" r:id="rId8"/>
    <p:sldLayoutId id="2147483703" r:id="rId9"/>
    <p:sldLayoutId id="2147483702"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1" r:id="rId20"/>
    <p:sldLayoutId id="2147483670" r:id="rId21"/>
    <p:sldLayoutId id="2147483673" r:id="rId22"/>
    <p:sldLayoutId id="2147483672" r:id="rId23"/>
    <p:sldLayoutId id="2147483674" r:id="rId24"/>
    <p:sldLayoutId id="2147483675" r:id="rId25"/>
    <p:sldLayoutId id="2147483775" r:id="rId26"/>
    <p:sldLayoutId id="2147483776" r:id="rId27"/>
    <p:sldLayoutId id="2147483777" r:id="rId28"/>
    <p:sldLayoutId id="2147483778" r:id="rId29"/>
    <p:sldLayoutId id="2147483779" r:id="rId30"/>
    <p:sldLayoutId id="2147483780" r:id="rId31"/>
    <p:sldLayoutId id="2147483781" r:id="rId32"/>
    <p:sldLayoutId id="2147483782" r:id="rId33"/>
    <p:sldLayoutId id="2147483783" r:id="rId34"/>
    <p:sldLayoutId id="2147483784" r:id="rId35"/>
    <p:sldLayoutId id="2147483785" r:id="rId36"/>
    <p:sldLayoutId id="2147483786" r:id="rId37"/>
    <p:sldLayoutId id="2147483787" r:id="rId38"/>
    <p:sldLayoutId id="2147483788" r:id="rId39"/>
    <p:sldLayoutId id="2147483789" r:id="rId40"/>
    <p:sldLayoutId id="2147483790" r:id="rId41"/>
    <p:sldLayoutId id="2147483791" r:id="rId42"/>
    <p:sldLayoutId id="2147483792" r:id="rId43"/>
    <p:sldLayoutId id="2147483793" r:id="rId44"/>
    <p:sldLayoutId id="2147483794" r:id="rId45"/>
    <p:sldLayoutId id="2147483795" r:id="rId46"/>
    <p:sldLayoutId id="2147483796" r:id="rId47"/>
    <p:sldLayoutId id="2147483797" r:id="rId48"/>
    <p:sldLayoutId id="2147483798" r:id="rId49"/>
    <p:sldLayoutId id="2147483799" r:id="rId50"/>
    <p:sldLayoutId id="2147483676" r:id="rId51"/>
    <p:sldLayoutId id="2147483677" r:id="rId52"/>
    <p:sldLayoutId id="2147483678" r:id="rId53"/>
    <p:sldLayoutId id="2147483752" r:id="rId54"/>
    <p:sldLayoutId id="2147483751" r:id="rId55"/>
    <p:sldLayoutId id="2147483755" r:id="rId56"/>
    <p:sldLayoutId id="2147483759" r:id="rId57"/>
    <p:sldLayoutId id="2147483749" r:id="rId58"/>
    <p:sldLayoutId id="2147483753" r:id="rId59"/>
    <p:sldLayoutId id="2147483754" r:id="rId60"/>
    <p:sldLayoutId id="2147483760" r:id="rId61"/>
    <p:sldLayoutId id="2147483761" r:id="rId62"/>
    <p:sldLayoutId id="2147483762" r:id="rId63"/>
    <p:sldLayoutId id="2147483679" r:id="rId64"/>
    <p:sldLayoutId id="2147483763" r:id="rId65"/>
    <p:sldLayoutId id="2147483680" r:id="rId66"/>
    <p:sldLayoutId id="2147483764" r:id="rId67"/>
    <p:sldLayoutId id="2147483681" r:id="rId68"/>
    <p:sldLayoutId id="2147483682" r:id="rId69"/>
    <p:sldLayoutId id="2147483683" r:id="rId70"/>
    <p:sldLayoutId id="2147483684" r:id="rId71"/>
    <p:sldLayoutId id="2147483685" r:id="rId72"/>
    <p:sldLayoutId id="2147483826" r:id="rId73"/>
    <p:sldLayoutId id="2147483765" r:id="rId74"/>
    <p:sldLayoutId id="2147483766" r:id="rId75"/>
    <p:sldLayoutId id="2147483767" r:id="rId76"/>
    <p:sldLayoutId id="2147483768" r:id="rId77"/>
    <p:sldLayoutId id="2147483769" r:id="rId78"/>
    <p:sldLayoutId id="2147483770" r:id="rId79"/>
    <p:sldLayoutId id="2147483773" r:id="rId80"/>
    <p:sldLayoutId id="2147483771" r:id="rId81"/>
    <p:sldLayoutId id="2147483686" r:id="rId82"/>
    <p:sldLayoutId id="2147483772" r:id="rId83"/>
    <p:sldLayoutId id="2147483687" r:id="rId84"/>
    <p:sldLayoutId id="2147483688" r:id="rId85"/>
    <p:sldLayoutId id="2147483712" r:id="rId86"/>
    <p:sldLayoutId id="2147483689" r:id="rId87"/>
    <p:sldLayoutId id="2147483690" r:id="rId88"/>
    <p:sldLayoutId id="2147483691" r:id="rId89"/>
    <p:sldLayoutId id="2147483708" r:id="rId90"/>
    <p:sldLayoutId id="2147483707" r:id="rId91"/>
    <p:sldLayoutId id="2147483709" r:id="rId92"/>
    <p:sldLayoutId id="2147483692" r:id="rId93"/>
    <p:sldLayoutId id="2147483756" r:id="rId94"/>
    <p:sldLayoutId id="2147483774" r:id="rId95"/>
    <p:sldLayoutId id="2147483758" r:id="rId96"/>
    <p:sldLayoutId id="2147483757" r:id="rId97"/>
    <p:sldLayoutId id="2147483693" r:id="rId98"/>
    <p:sldLayoutId id="2147483711" r:id="rId99"/>
    <p:sldLayoutId id="2147483694" r:id="rId100"/>
    <p:sldLayoutId id="2147483825" r:id="rId101"/>
    <p:sldLayoutId id="2147483695" r:id="rId102"/>
    <p:sldLayoutId id="2147483714" r:id="rId103"/>
    <p:sldLayoutId id="2147483713" r:id="rId104"/>
  </p:sldLayoutIdLst>
  <p:hf hdr="0" dt="0"/>
  <p:txStyles>
    <p:titleStyle>
      <a:lvl1pPr algn="l" defTabSz="1463040" rtl="0" eaLnBrk="1" latinLnBrk="0" hangingPunct="1">
        <a:spcBef>
          <a:spcPct val="0"/>
        </a:spcBef>
        <a:buNone/>
        <a:defRPr lang="en-US" sz="2800" kern="1200" cap="none" baseline="0" dirty="0">
          <a:solidFill>
            <a:schemeClr val="tx2"/>
          </a:solidFill>
          <a:latin typeface="Arial" panose="020B0604020202020204" pitchFamily="34" charset="0"/>
          <a:ea typeface="+mj-ea"/>
          <a:cs typeface="Arial" panose="020B0604020202020204" pitchFamily="34" charset="0"/>
        </a:defRPr>
      </a:lvl1pPr>
    </p:titleStyle>
    <p:bodyStyle>
      <a:lvl1pPr marL="225425" indent="-225425" algn="l" defTabSz="1463040" rtl="0" eaLnBrk="1" latinLnBrk="0" hangingPunct="1">
        <a:lnSpc>
          <a:spcPct val="90000"/>
        </a:lnSpc>
        <a:spcBef>
          <a:spcPts val="300"/>
        </a:spcBef>
        <a:spcAft>
          <a:spcPts val="300"/>
        </a:spcAft>
        <a:buClr>
          <a:schemeClr val="bg1">
            <a:lumMod val="50000"/>
          </a:schemeClr>
        </a:buClr>
        <a:buFont typeface="Arial" panose="020B0604020202020204" pitchFamily="34" charset="0"/>
        <a:buChar char="•"/>
        <a:tabLst>
          <a:tab pos="225425" algn="l"/>
        </a:tabLst>
        <a:defRPr sz="2000" kern="1200">
          <a:solidFill>
            <a:schemeClr val="tx1"/>
          </a:solidFill>
          <a:latin typeface="+mn-lt"/>
          <a:ea typeface="+mn-ea"/>
          <a:cs typeface="+mn-cs"/>
        </a:defRPr>
      </a:lvl1pPr>
      <a:lvl2pPr marL="627063" indent="-287338" algn="l" defTabSz="1463040" rtl="0" eaLnBrk="1" latinLnBrk="0" hangingPunct="1">
        <a:lnSpc>
          <a:spcPct val="90000"/>
        </a:lnSpc>
        <a:spcBef>
          <a:spcPts val="300"/>
        </a:spcBef>
        <a:spcAft>
          <a:spcPts val="300"/>
        </a:spcAft>
        <a:buClr>
          <a:schemeClr val="bg1">
            <a:lumMod val="50000"/>
          </a:schemeClr>
        </a:buClr>
        <a:buFont typeface="Arial" panose="020B0604020202020204" pitchFamily="34" charset="0"/>
        <a:buChar char="–"/>
        <a:defRPr sz="1800" kern="1200">
          <a:solidFill>
            <a:schemeClr val="tx1"/>
          </a:solidFill>
          <a:latin typeface="+mn-lt"/>
          <a:ea typeface="+mn-ea"/>
          <a:cs typeface="+mn-cs"/>
        </a:defRPr>
      </a:lvl2pPr>
      <a:lvl3pPr marL="914400" indent="-225425" algn="l" defTabSz="1463040" rtl="0" eaLnBrk="1" latinLnBrk="0" hangingPunct="1">
        <a:lnSpc>
          <a:spcPct val="90000"/>
        </a:lnSpc>
        <a:spcBef>
          <a:spcPts val="300"/>
        </a:spcBef>
        <a:spcAft>
          <a:spcPts val="300"/>
        </a:spcAft>
        <a:buClr>
          <a:schemeClr val="bg1">
            <a:lumMod val="50000"/>
          </a:schemeClr>
        </a:buClr>
        <a:buFont typeface="Arial" panose="020B0604020202020204" pitchFamily="34" charset="0"/>
        <a:buChar char="•"/>
        <a:defRPr sz="1800" kern="1200">
          <a:solidFill>
            <a:schemeClr val="tx1"/>
          </a:solidFill>
          <a:latin typeface="+mn-lt"/>
          <a:ea typeface="+mn-ea"/>
          <a:cs typeface="+mn-cs"/>
        </a:defRPr>
      </a:lvl3pPr>
      <a:lvl4pPr marL="1254125" indent="-277813" algn="l" defTabSz="1463040" rtl="0" eaLnBrk="1" latinLnBrk="0" hangingPunct="1">
        <a:lnSpc>
          <a:spcPct val="90000"/>
        </a:lnSpc>
        <a:spcBef>
          <a:spcPts val="300"/>
        </a:spcBef>
        <a:spcAft>
          <a:spcPts val="300"/>
        </a:spcAft>
        <a:buClr>
          <a:schemeClr val="bg1">
            <a:lumMod val="50000"/>
          </a:schemeClr>
        </a:buClr>
        <a:buFont typeface="Arial" panose="020B0604020202020204" pitchFamily="34" charset="0"/>
        <a:buChar char="–"/>
        <a:defRPr sz="1800" kern="1200">
          <a:solidFill>
            <a:schemeClr val="tx1"/>
          </a:solidFill>
          <a:latin typeface="+mn-lt"/>
          <a:ea typeface="+mn-ea"/>
          <a:cs typeface="+mn-cs"/>
        </a:defRPr>
      </a:lvl4pPr>
      <a:lvl5pPr marL="1541463" indent="-227013" algn="l" defTabSz="1463040" rtl="0" eaLnBrk="1" latinLnBrk="0" hangingPunct="1">
        <a:lnSpc>
          <a:spcPct val="90000"/>
        </a:lnSpc>
        <a:spcBef>
          <a:spcPts val="300"/>
        </a:spcBef>
        <a:spcAft>
          <a:spcPts val="300"/>
        </a:spcAft>
        <a:buClr>
          <a:schemeClr val="bg1">
            <a:lumMod val="50000"/>
          </a:schemeClr>
        </a:buClr>
        <a:buFont typeface="Arial" panose="020B0604020202020204" pitchFamily="34" charset="0"/>
        <a:buChar char="»"/>
        <a:defRPr sz="1800" kern="1200">
          <a:solidFill>
            <a:schemeClr val="tx1"/>
          </a:solidFill>
          <a:latin typeface="+mn-lt"/>
          <a:ea typeface="+mn-ea"/>
          <a:cs typeface="+mn-cs"/>
        </a:defRPr>
      </a:lvl5pPr>
      <a:lvl6pPr marL="4023360" indent="-365760" algn="l" defTabSz="146304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54880" indent="-365760" algn="l" defTabSz="146304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486400" indent="-365760" algn="l" defTabSz="146304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17920" indent="-365760" algn="l" defTabSz="146304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en-US"/>
      </a:defPPr>
      <a:lvl1pPr marL="0" algn="l" defTabSz="1463040" rtl="0" eaLnBrk="1" latinLnBrk="0" hangingPunct="1">
        <a:defRPr sz="2900" kern="1200">
          <a:solidFill>
            <a:schemeClr val="tx1"/>
          </a:solidFill>
          <a:latin typeface="+mn-lt"/>
          <a:ea typeface="+mn-ea"/>
          <a:cs typeface="+mn-cs"/>
        </a:defRPr>
      </a:lvl1pPr>
      <a:lvl2pPr marL="731520" algn="l" defTabSz="1463040" rtl="0" eaLnBrk="1" latinLnBrk="0" hangingPunct="1">
        <a:defRPr sz="2900" kern="1200">
          <a:solidFill>
            <a:schemeClr val="tx1"/>
          </a:solidFill>
          <a:latin typeface="+mn-lt"/>
          <a:ea typeface="+mn-ea"/>
          <a:cs typeface="+mn-cs"/>
        </a:defRPr>
      </a:lvl2pPr>
      <a:lvl3pPr marL="1463040" algn="l" defTabSz="1463040" rtl="0" eaLnBrk="1" latinLnBrk="0" hangingPunct="1">
        <a:defRPr sz="2900" kern="1200">
          <a:solidFill>
            <a:schemeClr val="tx1"/>
          </a:solidFill>
          <a:latin typeface="+mn-lt"/>
          <a:ea typeface="+mn-ea"/>
          <a:cs typeface="+mn-cs"/>
        </a:defRPr>
      </a:lvl3pPr>
      <a:lvl4pPr marL="2194560" algn="l" defTabSz="1463040" rtl="0" eaLnBrk="1" latinLnBrk="0" hangingPunct="1">
        <a:defRPr sz="2900" kern="1200">
          <a:solidFill>
            <a:schemeClr val="tx1"/>
          </a:solidFill>
          <a:latin typeface="+mn-lt"/>
          <a:ea typeface="+mn-ea"/>
          <a:cs typeface="+mn-cs"/>
        </a:defRPr>
      </a:lvl4pPr>
      <a:lvl5pPr marL="2926080" algn="l" defTabSz="1463040" rtl="0" eaLnBrk="1" latinLnBrk="0" hangingPunct="1">
        <a:defRPr sz="2900" kern="1200">
          <a:solidFill>
            <a:schemeClr val="tx1"/>
          </a:solidFill>
          <a:latin typeface="+mn-lt"/>
          <a:ea typeface="+mn-ea"/>
          <a:cs typeface="+mn-cs"/>
        </a:defRPr>
      </a:lvl5pPr>
      <a:lvl6pPr marL="3657600" algn="l" defTabSz="1463040" rtl="0" eaLnBrk="1" latinLnBrk="0" hangingPunct="1">
        <a:defRPr sz="2900" kern="1200">
          <a:solidFill>
            <a:schemeClr val="tx1"/>
          </a:solidFill>
          <a:latin typeface="+mn-lt"/>
          <a:ea typeface="+mn-ea"/>
          <a:cs typeface="+mn-cs"/>
        </a:defRPr>
      </a:lvl6pPr>
      <a:lvl7pPr marL="4389120" algn="l" defTabSz="1463040" rtl="0" eaLnBrk="1" latinLnBrk="0" hangingPunct="1">
        <a:defRPr sz="2900" kern="1200">
          <a:solidFill>
            <a:schemeClr val="tx1"/>
          </a:solidFill>
          <a:latin typeface="+mn-lt"/>
          <a:ea typeface="+mn-ea"/>
          <a:cs typeface="+mn-cs"/>
        </a:defRPr>
      </a:lvl7pPr>
      <a:lvl8pPr marL="5120640" algn="l" defTabSz="1463040" rtl="0" eaLnBrk="1" latinLnBrk="0" hangingPunct="1">
        <a:defRPr sz="2900" kern="1200">
          <a:solidFill>
            <a:schemeClr val="tx1"/>
          </a:solidFill>
          <a:latin typeface="+mn-lt"/>
          <a:ea typeface="+mn-ea"/>
          <a:cs typeface="+mn-cs"/>
        </a:defRPr>
      </a:lvl8pPr>
      <a:lvl9pPr marL="5852160" algn="l" defTabSz="1463040" rtl="0" eaLnBrk="1" latinLnBrk="0" hangingPunct="1">
        <a:defRPr sz="2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xml"/><Relationship Id="rId1" Type="http://schemas.openxmlformats.org/officeDocument/2006/relationships/slideLayout" Target="../slideLayouts/slideLayout54.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slide" Target="slide8.xml"/></Relationships>
</file>

<file path=ppt/slides/_rels/slide11.xml.rels><?xml version="1.0" encoding="UTF-8" standalone="yes"?>
<Relationships xmlns="http://schemas.openxmlformats.org/package/2006/relationships"><Relationship Id="rId3" Type="http://schemas.openxmlformats.org/officeDocument/2006/relationships/slide" Target="slide8.xml"/><Relationship Id="rId7"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37.jpeg"/><Relationship Id="rId5" Type="http://schemas.openxmlformats.org/officeDocument/2006/relationships/image" Target="../media/image36.svg"/><Relationship Id="rId4" Type="http://schemas.openxmlformats.org/officeDocument/2006/relationships/image" Target="../media/image35.png"/></Relationships>
</file>

<file path=ppt/slides/_rels/slide1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jpeg"/><Relationship Id="rId1" Type="http://schemas.openxmlformats.org/officeDocument/2006/relationships/slideLayout" Target="../slideLayouts/slideLayout2.xml"/><Relationship Id="rId4" Type="http://schemas.openxmlformats.org/officeDocument/2006/relationships/image" Target="../media/image34.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slide" Target="slide8.xml"/></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slide" Target="slide8.xml"/></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slide" Target="slide8.xml"/></Relationships>
</file>

<file path=ppt/slides/_rels/slide18.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8.xml"/><Relationship Id="rId1" Type="http://schemas.openxmlformats.org/officeDocument/2006/relationships/slideLayout" Target="../slideLayouts/slideLayout59.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3.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5" Type="http://schemas.openxmlformats.org/officeDocument/2006/relationships/image" Target="../media/image27.jp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jpeg"/></Relationships>
</file>

<file path=ppt/slides/_rels/slide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1.xml"/></Relationships>
</file>

<file path=ppt/slides/_rels/slide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1.xml"/></Relationships>
</file>

<file path=ppt/slides/_rels/slide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9.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2.jpeg"/><Relationship Id="rId7" Type="http://schemas.openxmlformats.org/officeDocument/2006/relationships/image" Target="../media/image3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slide" Target="slide8.xml"/><Relationship Id="rId5" Type="http://schemas.openxmlformats.org/officeDocument/2006/relationships/image" Target="../media/image34.jpeg"/><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Segnaposto immagine 16" descr="Immagine che contiene testo, persona&#10;&#10;Descrizione generata automaticamente">
            <a:extLst>
              <a:ext uri="{FF2B5EF4-FFF2-40B4-BE49-F238E27FC236}">
                <a16:creationId xmlns:a16="http://schemas.microsoft.com/office/drawing/2014/main" id="{045D41BF-8120-423E-9243-4144D1E9DF3D}"/>
              </a:ext>
            </a:extLst>
          </p:cNvPr>
          <p:cNvPicPr>
            <a:picLocks noGrp="1" noChangeAspect="1"/>
          </p:cNvPicPr>
          <p:nvPr>
            <p:ph type="pic" sz="quarter" idx="14"/>
          </p:nvPr>
        </p:nvPicPr>
        <p:blipFill>
          <a:blip r:embed="rId3" cstate="email">
            <a:extLst>
              <a:ext uri="{28A0092B-C50C-407E-A947-70E740481C1C}">
                <a14:useLocalDpi xmlns:a14="http://schemas.microsoft.com/office/drawing/2010/main"/>
              </a:ext>
            </a:extLst>
          </a:blip>
          <a:srcRect/>
          <a:stretch>
            <a:fillRect/>
          </a:stretch>
        </p:blipFill>
        <p:spPr/>
      </p:pic>
      <p:sp>
        <p:nvSpPr>
          <p:cNvPr id="18" name="Rettangolo 17">
            <a:extLst>
              <a:ext uri="{FF2B5EF4-FFF2-40B4-BE49-F238E27FC236}">
                <a16:creationId xmlns:a16="http://schemas.microsoft.com/office/drawing/2014/main" id="{A2EA746B-5A5A-41FB-80CC-A95A5396D657}"/>
              </a:ext>
            </a:extLst>
          </p:cNvPr>
          <p:cNvSpPr/>
          <p:nvPr/>
        </p:nvSpPr>
        <p:spPr bwMode="auto">
          <a:xfrm>
            <a:off x="-5" y="0"/>
            <a:ext cx="14630400" cy="8229600"/>
          </a:xfrm>
          <a:prstGeom prst="rect">
            <a:avLst/>
          </a:prstGeom>
          <a:solidFill>
            <a:schemeClr val="accent1">
              <a:alpha val="40000"/>
            </a:schemeClr>
          </a:solidFill>
          <a:ln w="9525">
            <a:noFill/>
            <a:round/>
            <a:headEnd/>
            <a:tailEnd/>
          </a:ln>
          <a:effectLst/>
        </p:spPr>
        <p:txBody>
          <a:bodyPr wrap="square" rtlCol="0" anchor="ctr"/>
          <a:lstStyle/>
          <a:p>
            <a:pPr algn="ctr" eaLnBrk="0" fontAlgn="base" hangingPunct="0">
              <a:spcBef>
                <a:spcPct val="0"/>
              </a:spcBef>
              <a:spcAft>
                <a:spcPct val="0"/>
              </a:spcAft>
            </a:pPr>
            <a:endParaRPr lang="it-IT" b="1" dirty="0">
              <a:solidFill>
                <a:srgbClr val="FFFFFF"/>
              </a:solidFill>
            </a:endParaRPr>
          </a:p>
        </p:txBody>
      </p:sp>
      <p:sp>
        <p:nvSpPr>
          <p:cNvPr id="5" name="Titolo 4">
            <a:extLst>
              <a:ext uri="{FF2B5EF4-FFF2-40B4-BE49-F238E27FC236}">
                <a16:creationId xmlns:a16="http://schemas.microsoft.com/office/drawing/2014/main" id="{CE9F2805-81F9-4357-8228-26ED12598D15}"/>
              </a:ext>
            </a:extLst>
          </p:cNvPr>
          <p:cNvSpPr>
            <a:spLocks noGrp="1"/>
          </p:cNvSpPr>
          <p:nvPr>
            <p:ph type="title"/>
          </p:nvPr>
        </p:nvSpPr>
        <p:spPr/>
        <p:txBody>
          <a:bodyPr/>
          <a:lstStyle/>
          <a:p>
            <a:r>
              <a:rPr lang="hu-HU" dirty="0">
                <a:solidFill>
                  <a:schemeClr val="bg1"/>
                </a:solidFill>
              </a:rPr>
              <a:t>UPB </a:t>
            </a:r>
            <a:r>
              <a:rPr lang="hu-HU" dirty="0" err="1">
                <a:solidFill>
                  <a:schemeClr val="bg1"/>
                </a:solidFill>
              </a:rPr>
              <a:t>IIoT</a:t>
            </a:r>
            <a:r>
              <a:rPr lang="hu-HU" dirty="0">
                <a:solidFill>
                  <a:schemeClr val="bg1"/>
                </a:solidFill>
              </a:rPr>
              <a:t> </a:t>
            </a:r>
            <a:r>
              <a:rPr lang="hu-HU" dirty="0" err="1">
                <a:solidFill>
                  <a:schemeClr val="bg1"/>
                </a:solidFill>
              </a:rPr>
              <a:t>Training</a:t>
            </a:r>
            <a:r>
              <a:rPr lang="hu-HU" dirty="0">
                <a:solidFill>
                  <a:schemeClr val="bg1"/>
                </a:solidFill>
              </a:rPr>
              <a:t> </a:t>
            </a:r>
            <a:r>
              <a:rPr lang="hu-HU" dirty="0" err="1">
                <a:solidFill>
                  <a:schemeClr val="bg1"/>
                </a:solidFill>
              </a:rPr>
              <a:t>Bench</a:t>
            </a:r>
            <a:endParaRPr lang="it-IT" dirty="0">
              <a:solidFill>
                <a:schemeClr val="bg1"/>
              </a:solidFill>
            </a:endParaRPr>
          </a:p>
        </p:txBody>
      </p:sp>
      <p:sp>
        <p:nvSpPr>
          <p:cNvPr id="7" name="Text Placeholder 6"/>
          <p:cNvSpPr>
            <a:spLocks noGrp="1"/>
          </p:cNvSpPr>
          <p:nvPr>
            <p:ph type="body" sz="quarter" idx="12"/>
          </p:nvPr>
        </p:nvSpPr>
        <p:spPr/>
        <p:txBody>
          <a:bodyPr/>
          <a:lstStyle/>
          <a:p>
            <a:r>
              <a:rPr lang="en-US" dirty="0">
                <a:solidFill>
                  <a:schemeClr val="bg1"/>
                </a:solidFill>
              </a:rPr>
              <a:t>Portfolio Overview – Fluid Control &amp; Pneumatics</a:t>
            </a:r>
          </a:p>
        </p:txBody>
      </p:sp>
      <p:pic>
        <p:nvPicPr>
          <p:cNvPr id="11" name="Picture 10" descr="A picture containing drawing&#10;&#10;Description automatically generated">
            <a:extLst>
              <a:ext uri="{FF2B5EF4-FFF2-40B4-BE49-F238E27FC236}">
                <a16:creationId xmlns:a16="http://schemas.microsoft.com/office/drawing/2014/main" id="{AE05E36A-82D5-4803-91F1-E3DB52EDD015}"/>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2415994" y="7034069"/>
            <a:ext cx="1782806" cy="971060"/>
          </a:xfrm>
          <a:prstGeom prst="rect">
            <a:avLst/>
          </a:prstGeom>
        </p:spPr>
      </p:pic>
      <p:sp>
        <p:nvSpPr>
          <p:cNvPr id="14" name="Footer Placeholder 3">
            <a:extLst>
              <a:ext uri="{FF2B5EF4-FFF2-40B4-BE49-F238E27FC236}">
                <a16:creationId xmlns:a16="http://schemas.microsoft.com/office/drawing/2014/main" id="{67514151-EDF2-4BEC-8632-9084E7D0D02D}"/>
              </a:ext>
            </a:extLst>
          </p:cNvPr>
          <p:cNvSpPr txBox="1">
            <a:spLocks/>
          </p:cNvSpPr>
          <p:nvPr/>
        </p:nvSpPr>
        <p:spPr>
          <a:xfrm>
            <a:off x="322270" y="7862887"/>
            <a:ext cx="8338186" cy="244475"/>
          </a:xfrm>
          <a:prstGeom prst="rect">
            <a:avLst/>
          </a:prstGeom>
        </p:spPr>
        <p:txBody>
          <a:bodyPr vert="horz" lIns="91440" tIns="45720" rIns="91440" bIns="45720" rtlCol="0" anchor="t" anchorCtr="0">
            <a:normAutofit/>
          </a:bodyPr>
          <a:lstStyle>
            <a:defPPr>
              <a:defRPr lang="en-US"/>
            </a:defPPr>
            <a:lvl1pPr marL="0" algn="l" defTabSz="914400" rtl="0" eaLnBrk="0" fontAlgn="base" latinLnBrk="0" hangingPunct="0">
              <a:spcBef>
                <a:spcPct val="0"/>
              </a:spcBef>
              <a:spcAft>
                <a:spcPct val="0"/>
              </a:spcAft>
              <a:defRPr lang="en-US" sz="1000" kern="1200">
                <a:solidFill>
                  <a:schemeClr val="bg1"/>
                </a:solidFill>
                <a:latin typeface="+mn-lt"/>
                <a:ea typeface="+mn-ea"/>
                <a:cs typeface="+mn-cs"/>
              </a:defRPr>
            </a:lvl1pPr>
            <a:lvl2pPr marL="731520" algn="l" defTabSz="1463040" rtl="0" eaLnBrk="1" latinLnBrk="0" hangingPunct="1">
              <a:defRPr sz="2900" kern="1200">
                <a:solidFill>
                  <a:schemeClr val="tx1"/>
                </a:solidFill>
                <a:latin typeface="+mn-lt"/>
                <a:ea typeface="+mn-ea"/>
                <a:cs typeface="+mn-cs"/>
              </a:defRPr>
            </a:lvl2pPr>
            <a:lvl3pPr marL="1463040" algn="l" defTabSz="1463040" rtl="0" eaLnBrk="1" latinLnBrk="0" hangingPunct="1">
              <a:defRPr sz="2900" kern="1200">
                <a:solidFill>
                  <a:schemeClr val="tx1"/>
                </a:solidFill>
                <a:latin typeface="+mn-lt"/>
                <a:ea typeface="+mn-ea"/>
                <a:cs typeface="+mn-cs"/>
              </a:defRPr>
            </a:lvl3pPr>
            <a:lvl4pPr marL="2194560" algn="l" defTabSz="1463040" rtl="0" eaLnBrk="1" latinLnBrk="0" hangingPunct="1">
              <a:defRPr sz="2900" kern="1200">
                <a:solidFill>
                  <a:schemeClr val="tx1"/>
                </a:solidFill>
                <a:latin typeface="+mn-lt"/>
                <a:ea typeface="+mn-ea"/>
                <a:cs typeface="+mn-cs"/>
              </a:defRPr>
            </a:lvl4pPr>
            <a:lvl5pPr marL="2926080" algn="l" defTabSz="1463040" rtl="0" eaLnBrk="1" latinLnBrk="0" hangingPunct="1">
              <a:defRPr sz="2900" kern="1200">
                <a:solidFill>
                  <a:schemeClr val="tx1"/>
                </a:solidFill>
                <a:latin typeface="+mn-lt"/>
                <a:ea typeface="+mn-ea"/>
                <a:cs typeface="+mn-cs"/>
              </a:defRPr>
            </a:lvl5pPr>
            <a:lvl6pPr marL="3657600" algn="l" defTabSz="1463040" rtl="0" eaLnBrk="1" latinLnBrk="0" hangingPunct="1">
              <a:defRPr sz="2900" kern="1200">
                <a:solidFill>
                  <a:schemeClr val="tx1"/>
                </a:solidFill>
                <a:latin typeface="+mn-lt"/>
                <a:ea typeface="+mn-ea"/>
                <a:cs typeface="+mn-cs"/>
              </a:defRPr>
            </a:lvl6pPr>
            <a:lvl7pPr marL="4389120" algn="l" defTabSz="1463040" rtl="0" eaLnBrk="1" latinLnBrk="0" hangingPunct="1">
              <a:defRPr sz="2900" kern="1200">
                <a:solidFill>
                  <a:schemeClr val="tx1"/>
                </a:solidFill>
                <a:latin typeface="+mn-lt"/>
                <a:ea typeface="+mn-ea"/>
                <a:cs typeface="+mn-cs"/>
              </a:defRPr>
            </a:lvl7pPr>
            <a:lvl8pPr marL="5120640" algn="l" defTabSz="1463040" rtl="0" eaLnBrk="1" latinLnBrk="0" hangingPunct="1">
              <a:defRPr sz="2900" kern="1200">
                <a:solidFill>
                  <a:schemeClr val="tx1"/>
                </a:solidFill>
                <a:latin typeface="+mn-lt"/>
                <a:ea typeface="+mn-ea"/>
                <a:cs typeface="+mn-cs"/>
              </a:defRPr>
            </a:lvl8pPr>
            <a:lvl9pPr marL="5852160" algn="l" defTabSz="1463040" rtl="0" eaLnBrk="1" latinLnBrk="0" hangingPunct="1">
              <a:defRPr sz="2900" kern="1200">
                <a:solidFill>
                  <a:schemeClr val="tx1"/>
                </a:solidFill>
                <a:latin typeface="+mn-lt"/>
                <a:ea typeface="+mn-ea"/>
                <a:cs typeface="+mn-cs"/>
              </a:defRPr>
            </a:lvl9pPr>
          </a:lstStyle>
          <a:p>
            <a:pPr>
              <a:defRPr/>
            </a:pPr>
            <a:r>
              <a:rPr lang="en-US" dirty="0">
                <a:solidFill>
                  <a:schemeClr val="bg1"/>
                </a:solidFill>
              </a:rPr>
              <a:t>Emerson Confidential</a:t>
            </a:r>
          </a:p>
        </p:txBody>
      </p:sp>
    </p:spTree>
    <p:extLst>
      <p:ext uri="{BB962C8B-B14F-4D97-AF65-F5344CB8AC3E}">
        <p14:creationId xmlns:p14="http://schemas.microsoft.com/office/powerpoint/2010/main" val="3086943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a:t>R474001028</a:t>
            </a:r>
            <a:r>
              <a:rPr lang="hu-HU" dirty="0"/>
              <a:t> - </a:t>
            </a:r>
            <a:r>
              <a:rPr lang="en-US" dirty="0"/>
              <a:t>Smart Pneumatics Monitoring</a:t>
            </a:r>
            <a:br>
              <a:rPr lang="en-US" dirty="0"/>
            </a:b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67928732"/>
              </p:ext>
            </p:extLst>
          </p:nvPr>
        </p:nvGraphicFramePr>
        <p:xfrm>
          <a:off x="503238" y="1428331"/>
          <a:ext cx="9360000" cy="6546950"/>
        </p:xfrm>
        <a:graphic>
          <a:graphicData uri="http://schemas.openxmlformats.org/drawingml/2006/table">
            <a:tbl>
              <a:tblPr firstRow="1" bandRow="1">
                <a:tableStyleId>{5C22544A-7EE6-4342-B048-85BDC9FD1C3A}</a:tableStyleId>
              </a:tblPr>
              <a:tblGrid>
                <a:gridCol w="4680000">
                  <a:extLst>
                    <a:ext uri="{9D8B030D-6E8A-4147-A177-3AD203B41FA5}">
                      <a16:colId xmlns:a16="http://schemas.microsoft.com/office/drawing/2014/main" val="20000"/>
                    </a:ext>
                  </a:extLst>
                </a:gridCol>
                <a:gridCol w="4680000">
                  <a:extLst>
                    <a:ext uri="{9D8B030D-6E8A-4147-A177-3AD203B41FA5}">
                      <a16:colId xmlns:a16="http://schemas.microsoft.com/office/drawing/2014/main" val="20001"/>
                    </a:ext>
                  </a:extLst>
                </a:gridCol>
              </a:tblGrid>
              <a:tr h="438230">
                <a:tc>
                  <a:txBody>
                    <a:bodyPr/>
                    <a:lstStyle/>
                    <a:p>
                      <a:pPr marL="0" marR="0" lvl="0" indent="0" algn="r" defTabSz="1463040" rtl="0" eaLnBrk="1" fontAlgn="auto" latinLnBrk="0" hangingPunct="1">
                        <a:lnSpc>
                          <a:spcPct val="100000"/>
                        </a:lnSpc>
                        <a:spcBef>
                          <a:spcPts val="0"/>
                        </a:spcBef>
                        <a:spcAft>
                          <a:spcPts val="0"/>
                        </a:spcAft>
                        <a:buClrTx/>
                        <a:buSzTx/>
                        <a:buFontTx/>
                        <a:buNone/>
                        <a:tabLst/>
                        <a:defRPr/>
                      </a:pPr>
                      <a:r>
                        <a:rPr lang="en-US" sz="1800" b="1" dirty="0">
                          <a:solidFill>
                            <a:schemeClr val="tx1"/>
                          </a:solidFill>
                          <a:latin typeface="Arial" panose="020B0604020202020204" pitchFamily="34" charset="0"/>
                          <a:cs typeface="Arial" panose="020B0604020202020204" pitchFamily="34" charset="0"/>
                        </a:rPr>
                        <a:t>Gateway</a:t>
                      </a:r>
                    </a:p>
                  </a:txBody>
                  <a:tcPr marL="91047" marR="91047" marT="0" marB="10800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800" dirty="0">
                          <a:solidFill>
                            <a:schemeClr val="tx2"/>
                          </a:solidFill>
                          <a:latin typeface="Arial" panose="020B0604020202020204" pitchFamily="34" charset="0"/>
                          <a:cs typeface="Arial" panose="020B0604020202020204" pitchFamily="34" charset="0"/>
                        </a:rPr>
                        <a:t>RXi2-LP Edge</a:t>
                      </a:r>
                    </a:p>
                  </a:txBody>
                  <a:tcPr marL="91047" marR="91047" marT="0" marB="108000" anchor="ctr">
                    <a:lnL w="12700" cmpd="sng">
                      <a:noFill/>
                    </a:lnL>
                    <a:lnR w="12700" cmpd="sng">
                      <a:noFill/>
                    </a:lnR>
                    <a:lnT w="12700" cmpd="sng">
                      <a:noFill/>
                    </a:lnT>
                    <a:lnB w="762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45600">
                <a:tc>
                  <a:txBody>
                    <a:bodyPr/>
                    <a:lstStyle/>
                    <a:p>
                      <a:pPr algn="r"/>
                      <a:r>
                        <a:rPr lang="en-US" sz="1600" noProof="0" dirty="0"/>
                        <a:t>Computing Power</a:t>
                      </a:r>
                    </a:p>
                  </a:txBody>
                  <a:tcPr>
                    <a:lnL w="12700" cmpd="sng">
                      <a:noFill/>
                    </a:lnL>
                    <a:lnR w="12700" cmpd="sng">
                      <a:noFill/>
                    </a:lnR>
                    <a:lnT w="12700" cmpd="sng">
                      <a:noFill/>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noProof="0" dirty="0"/>
                        <a:t>AMD x86, 2 Cores, 1.0GHz</a:t>
                      </a:r>
                    </a:p>
                  </a:txBody>
                  <a:tcPr marL="360000" marR="72000">
                    <a:lnL w="12700" cmpd="sng">
                      <a:noFill/>
                    </a:lnL>
                    <a:lnR w="12700" cmpd="sng">
                      <a:noFill/>
                    </a:lnR>
                    <a:lnT w="76200" cap="flat" cmpd="sng" algn="ctr">
                      <a:solidFill>
                        <a:schemeClr val="tx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45600">
                <a:tc>
                  <a:txBody>
                    <a:bodyPr/>
                    <a:lstStyle/>
                    <a:p>
                      <a:pPr algn="r"/>
                      <a:r>
                        <a:rPr lang="en-US" sz="1600" noProof="0" dirty="0"/>
                        <a:t>RAM</a:t>
                      </a:r>
                    </a:p>
                  </a:txBody>
                  <a:tcPr>
                    <a:lnL w="12700" cmpd="sng">
                      <a:noFill/>
                    </a:lnL>
                    <a:lnR w="12700" cmpd="sng">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sz="1600" noProof="0" dirty="0"/>
                        <a:t>4GB RAM</a:t>
                      </a:r>
                      <a:endParaRPr lang="en-US" sz="1600" kern="1200" noProof="0" dirty="0">
                        <a:solidFill>
                          <a:schemeClr val="accent2"/>
                        </a:solidFill>
                        <a:latin typeface="+mn-lt"/>
                        <a:ea typeface="+mn-ea"/>
                        <a:cs typeface="+mn-cs"/>
                      </a:endParaRPr>
                    </a:p>
                  </a:txBody>
                  <a:tcPr marL="360000" marR="72000">
                    <a:lnL w="12700" cmpd="sng">
                      <a:noFill/>
                    </a:lnL>
                    <a:lnR w="12700" cmpd="sng">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45600">
                <a:tc>
                  <a:txBody>
                    <a:bodyPr/>
                    <a:lstStyle/>
                    <a:p>
                      <a:pPr algn="r"/>
                      <a:r>
                        <a:rPr lang="en-US" sz="1600" noProof="0" dirty="0"/>
                        <a:t>Storage</a:t>
                      </a:r>
                    </a:p>
                  </a:txBody>
                  <a:tcPr>
                    <a:lnL w="12700" cmpd="sng">
                      <a:noFill/>
                    </a:lnL>
                    <a:lnR w="12700" cmpd="sng">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sz="1600" kern="1200" noProof="0" dirty="0"/>
                        <a:t>32GB SSD</a:t>
                      </a:r>
                      <a:r>
                        <a:rPr lang="en-US" sz="1600" kern="1200" baseline="0" noProof="0" dirty="0"/>
                        <a:t> + </a:t>
                      </a:r>
                      <a:r>
                        <a:rPr lang="en-US" sz="1600" baseline="0" noProof="0" dirty="0"/>
                        <a:t>microSD Slot</a:t>
                      </a:r>
                      <a:endParaRPr lang="en-US" sz="1600" kern="1200" baseline="0" noProof="0" dirty="0">
                        <a:solidFill>
                          <a:schemeClr val="tx1"/>
                        </a:solidFill>
                        <a:latin typeface="+mn-lt"/>
                        <a:ea typeface="+mn-ea"/>
                        <a:cs typeface="+mn-cs"/>
                      </a:endParaRPr>
                    </a:p>
                  </a:txBody>
                  <a:tcPr marL="360000" marR="72000">
                    <a:lnL w="12700" cmpd="sng">
                      <a:noFill/>
                    </a:lnL>
                    <a:lnR w="12700" cmpd="sng">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45600">
                <a:tc>
                  <a:txBody>
                    <a:bodyPr/>
                    <a:lstStyle/>
                    <a:p>
                      <a:pPr algn="r"/>
                      <a:r>
                        <a:rPr lang="en-US" sz="1600" noProof="0" dirty="0"/>
                        <a:t>Based on Scalable Hardware Platform</a:t>
                      </a:r>
                    </a:p>
                  </a:txBody>
                  <a:tcPr>
                    <a:lnL w="12700" cmpd="sng">
                      <a:noFill/>
                    </a:lnL>
                    <a:lnR w="12700" cmpd="sng">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sz="1600" kern="1200" noProof="0" dirty="0">
                          <a:solidFill>
                            <a:schemeClr val="accent2"/>
                          </a:solidFill>
                        </a:rPr>
                        <a:t>✔</a:t>
                      </a:r>
                      <a:endParaRPr lang="en-US" sz="1600" kern="1200" noProof="0" dirty="0">
                        <a:solidFill>
                          <a:schemeClr val="accent2"/>
                        </a:solidFill>
                        <a:latin typeface="+mn-lt"/>
                        <a:ea typeface="+mn-ea"/>
                        <a:cs typeface="+mn-cs"/>
                      </a:endParaRPr>
                    </a:p>
                  </a:txBody>
                  <a:tcPr marL="360000" marR="72000">
                    <a:lnL w="12700" cmpd="sng">
                      <a:noFill/>
                    </a:lnL>
                    <a:lnR w="12700" cmpd="sng">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45600">
                <a:tc>
                  <a:txBody>
                    <a:bodyPr/>
                    <a:lstStyle/>
                    <a:p>
                      <a:pPr algn="r"/>
                      <a:r>
                        <a:rPr lang="en-US" sz="1600" noProof="0" dirty="0"/>
                        <a:t>Dimensions (H x D x W)</a:t>
                      </a:r>
                    </a:p>
                  </a:txBody>
                  <a:tcPr>
                    <a:lnL w="12700" cmpd="sng">
                      <a:noFill/>
                    </a:lnL>
                    <a:lnR w="12700" cmpd="sng">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noProof="0" dirty="0"/>
                        <a:t>193 x 130 x 42 mm</a:t>
                      </a:r>
                    </a:p>
                    <a:p>
                      <a:r>
                        <a:rPr lang="en-US" sz="1600" noProof="0" dirty="0"/>
                        <a:t>7.6 x 5.12 x 1.65 inch</a:t>
                      </a:r>
                    </a:p>
                  </a:txBody>
                  <a:tcPr marL="360000" marR="72000">
                    <a:lnL w="12700" cmpd="sng">
                      <a:noFill/>
                    </a:lnL>
                    <a:lnR w="12700" cmpd="sng">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345600">
                <a:tc>
                  <a:txBody>
                    <a:bodyPr/>
                    <a:lstStyle/>
                    <a:p>
                      <a:pPr algn="r"/>
                      <a:r>
                        <a:rPr lang="en-US" sz="1600" kern="1200" noProof="0" dirty="0"/>
                        <a:t>DIN-Rail mount</a:t>
                      </a:r>
                      <a:endParaRPr lang="en-US" sz="1600" kern="1200" noProof="0" dirty="0">
                        <a:solidFill>
                          <a:schemeClr val="dk1"/>
                        </a:solidFill>
                        <a:latin typeface="+mn-lt"/>
                        <a:ea typeface="+mn-ea"/>
                        <a:cs typeface="+mn-cs"/>
                      </a:endParaRPr>
                    </a:p>
                  </a:txBody>
                  <a:tcPr>
                    <a:lnL w="12700" cmpd="sng">
                      <a:noFill/>
                    </a:lnL>
                    <a:lnR w="12700" cmpd="sng">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sz="1600" kern="1200" noProof="0" dirty="0">
                          <a:solidFill>
                            <a:schemeClr val="accent2"/>
                          </a:solidFill>
                        </a:rPr>
                        <a:t>✔</a:t>
                      </a:r>
                      <a:endParaRPr lang="en-US" sz="1600" kern="1200" noProof="0" dirty="0">
                        <a:solidFill>
                          <a:schemeClr val="accent2"/>
                        </a:solidFill>
                        <a:latin typeface="+mn-lt"/>
                        <a:ea typeface="+mn-ea"/>
                        <a:cs typeface="+mn-cs"/>
                      </a:endParaRPr>
                    </a:p>
                  </a:txBody>
                  <a:tcPr marL="360000" marR="72000">
                    <a:lnL w="12700" cmpd="sng">
                      <a:noFill/>
                    </a:lnL>
                    <a:lnR w="12700" cmpd="sng">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2"/>
                  </a:ext>
                </a:extLst>
              </a:tr>
              <a:tr h="345600">
                <a:tc>
                  <a:txBody>
                    <a:bodyPr/>
                    <a:lstStyle/>
                    <a:p>
                      <a:pPr algn="r"/>
                      <a:r>
                        <a:rPr lang="en-US" sz="1600" noProof="0" dirty="0"/>
                        <a:t>RJ45 Ethernet</a:t>
                      </a:r>
                    </a:p>
                  </a:txBody>
                  <a:tcPr>
                    <a:lnL w="12700" cmpd="sng">
                      <a:noFill/>
                    </a:lnL>
                    <a:lnR w="12700" cmpd="sng">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sz="1600" baseline="0" noProof="0" dirty="0"/>
                        <a:t>2x </a:t>
                      </a:r>
                      <a:r>
                        <a:rPr lang="en-US" sz="1600" dirty="0"/>
                        <a:t>10/100/1000 Mbps</a:t>
                      </a:r>
                      <a:endParaRPr lang="en-US" sz="1600" b="0" baseline="0" noProof="0" dirty="0">
                        <a:solidFill>
                          <a:schemeClr val="tx1"/>
                        </a:solidFill>
                      </a:endParaRPr>
                    </a:p>
                  </a:txBody>
                  <a:tcPr marL="360000" marR="72000">
                    <a:lnL w="12700" cmpd="sng">
                      <a:noFill/>
                    </a:lnL>
                    <a:lnR w="12700" cmpd="sng">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21543855"/>
                  </a:ext>
                </a:extLst>
              </a:tr>
              <a:tr h="345600">
                <a:tc>
                  <a:txBody>
                    <a:bodyPr/>
                    <a:lstStyle/>
                    <a:p>
                      <a:pPr algn="r"/>
                      <a:r>
                        <a:rPr lang="en-US" sz="1600" noProof="0" dirty="0"/>
                        <a:t>USB</a:t>
                      </a:r>
                    </a:p>
                  </a:txBody>
                  <a:tcPr>
                    <a:lnL w="12700" cmpd="sng">
                      <a:noFill/>
                    </a:lnL>
                    <a:lnR w="12700" cmpd="sng">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sz="1600" kern="1200" noProof="0" dirty="0"/>
                        <a:t>2x USB 3.0</a:t>
                      </a:r>
                      <a:endParaRPr lang="en-US" sz="1600" kern="1200" noProof="0" dirty="0">
                        <a:solidFill>
                          <a:schemeClr val="dk1"/>
                        </a:solidFill>
                        <a:latin typeface="+mn-lt"/>
                        <a:ea typeface="+mn-ea"/>
                        <a:cs typeface="+mn-cs"/>
                      </a:endParaRPr>
                    </a:p>
                  </a:txBody>
                  <a:tcPr marL="360000" marR="72000">
                    <a:lnL w="12700" cmpd="sng">
                      <a:noFill/>
                    </a:lnL>
                    <a:lnR w="12700" cmpd="sng">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80611699"/>
                  </a:ext>
                </a:extLst>
              </a:tr>
              <a:tr h="345600">
                <a:tc>
                  <a:txBody>
                    <a:bodyPr/>
                    <a:lstStyle/>
                    <a:p>
                      <a:pPr algn="r"/>
                      <a:r>
                        <a:rPr lang="en-US" sz="1600" noProof="0" dirty="0"/>
                        <a:t>WIFI</a:t>
                      </a:r>
                    </a:p>
                  </a:txBody>
                  <a:tcPr>
                    <a:lnL w="12700" cmpd="sng">
                      <a:noFill/>
                    </a:lnL>
                    <a:lnR w="12700" cmpd="sng">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sz="1600" kern="1200" noProof="0" dirty="0">
                          <a:solidFill>
                            <a:schemeClr val="accent2"/>
                          </a:solidFill>
                        </a:rPr>
                        <a:t>✔</a:t>
                      </a:r>
                      <a:r>
                        <a:rPr lang="en-US" sz="1600" noProof="0" dirty="0"/>
                        <a:t> </a:t>
                      </a:r>
                      <a:r>
                        <a:rPr lang="en-US" sz="1600" baseline="30000" noProof="0" dirty="0"/>
                        <a:t>via </a:t>
                      </a:r>
                      <a:r>
                        <a:rPr lang="en-US" sz="1600" kern="1200" baseline="30000" noProof="0" dirty="0"/>
                        <a:t>separate </a:t>
                      </a:r>
                      <a:r>
                        <a:rPr lang="en-US" sz="1600" baseline="30000" noProof="0" dirty="0"/>
                        <a:t>USB Dongle</a:t>
                      </a:r>
                      <a:endParaRPr lang="en-US" sz="1600" b="0" baseline="30000" noProof="0" dirty="0"/>
                    </a:p>
                  </a:txBody>
                  <a:tcPr marL="360000" marR="72000">
                    <a:lnL w="12700" cmpd="sng">
                      <a:noFill/>
                    </a:lnL>
                    <a:lnR w="12700" cmpd="sng">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6060567"/>
                  </a:ext>
                </a:extLst>
              </a:tr>
              <a:tr h="345600">
                <a:tc>
                  <a:txBody>
                    <a:bodyPr/>
                    <a:lstStyle/>
                    <a:p>
                      <a:pPr algn="r"/>
                      <a:r>
                        <a:rPr lang="en-US" sz="1600" noProof="0" dirty="0"/>
                        <a:t>Operating temperature</a:t>
                      </a:r>
                    </a:p>
                  </a:txBody>
                  <a:tcPr>
                    <a:lnL w="12700" cmpd="sng">
                      <a:noFill/>
                    </a:lnL>
                    <a:lnR w="12700" cmpd="sng">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noProof="0" dirty="0"/>
                        <a:t>-25 .. +55°C</a:t>
                      </a:r>
                    </a:p>
                  </a:txBody>
                  <a:tcPr marL="360000" marR="72000">
                    <a:lnL w="12700" cmpd="sng">
                      <a:noFill/>
                    </a:lnL>
                    <a:lnR w="12700" cmpd="sng">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08831464"/>
                  </a:ext>
                </a:extLst>
              </a:tr>
              <a:tr h="345600">
                <a:tc>
                  <a:txBody>
                    <a:bodyPr/>
                    <a:lstStyle/>
                    <a:p>
                      <a:pPr algn="r"/>
                      <a:r>
                        <a:rPr lang="en-US" sz="1600" noProof="0" dirty="0"/>
                        <a:t>Protection Class</a:t>
                      </a:r>
                    </a:p>
                  </a:txBody>
                  <a:tcPr>
                    <a:lnL w="12700" cmpd="sng">
                      <a:noFill/>
                    </a:lnL>
                    <a:lnR w="12700" cmpd="sng">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kern="1200" noProof="0" dirty="0"/>
                        <a:t>IP20</a:t>
                      </a:r>
                      <a:endParaRPr lang="en-US" sz="1600" kern="1200" noProof="0" dirty="0">
                        <a:solidFill>
                          <a:schemeClr val="dk1"/>
                        </a:solidFill>
                        <a:latin typeface="+mn-lt"/>
                        <a:ea typeface="+mn-ea"/>
                        <a:cs typeface="+mn-cs"/>
                      </a:endParaRPr>
                    </a:p>
                  </a:txBody>
                  <a:tcPr marL="360000" marR="72000">
                    <a:lnL w="12700" cmpd="sng">
                      <a:noFill/>
                    </a:lnL>
                    <a:lnR w="12700" cmpd="sng">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38231866"/>
                  </a:ext>
                </a:extLst>
              </a:tr>
              <a:tr h="345600">
                <a:tc>
                  <a:txBody>
                    <a:bodyPr/>
                    <a:lstStyle/>
                    <a:p>
                      <a:pPr algn="r"/>
                      <a:r>
                        <a:rPr lang="en-US" sz="1600" noProof="0" dirty="0"/>
                        <a:t>Open Linux Architecture</a:t>
                      </a:r>
                    </a:p>
                  </a:txBody>
                  <a:tcPr>
                    <a:lnL w="12700" cmpd="sng">
                      <a:noFill/>
                    </a:lnL>
                    <a:lnR w="12700" cmpd="sng">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1463040" rtl="0" eaLnBrk="1" latinLnBrk="0" hangingPunct="1"/>
                      <a:r>
                        <a:rPr lang="en-US" sz="1600" kern="1200" noProof="0" dirty="0">
                          <a:solidFill>
                            <a:schemeClr val="accent2"/>
                          </a:solidFill>
                        </a:rPr>
                        <a:t>✔</a:t>
                      </a:r>
                      <a:endParaRPr lang="en-US" sz="1600" kern="1200" noProof="0" dirty="0">
                        <a:solidFill>
                          <a:schemeClr val="accent2"/>
                        </a:solidFill>
                        <a:latin typeface="+mn-lt"/>
                        <a:ea typeface="+mn-ea"/>
                        <a:cs typeface="+mn-cs"/>
                      </a:endParaRPr>
                    </a:p>
                  </a:txBody>
                  <a:tcPr marL="360000" marR="72000">
                    <a:lnL w="12700" cmpd="sng">
                      <a:noFill/>
                    </a:lnL>
                    <a:lnR w="12700" cmpd="sng">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82630482"/>
                  </a:ext>
                </a:extLst>
              </a:tr>
              <a:tr h="345600">
                <a:tc>
                  <a:txBody>
                    <a:bodyPr/>
                    <a:lstStyle/>
                    <a:p>
                      <a:pPr algn="r"/>
                      <a:r>
                        <a:rPr lang="en-US" sz="1600" noProof="0" dirty="0"/>
                        <a:t>Management UI</a:t>
                      </a:r>
                    </a:p>
                  </a:txBody>
                  <a:tcPr>
                    <a:lnL w="12700" cmpd="sng">
                      <a:noFill/>
                    </a:lnL>
                    <a:lnR w="12700" cmpd="sng">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1463040" rtl="0" eaLnBrk="1" latinLnBrk="0" hangingPunct="1"/>
                      <a:r>
                        <a:rPr lang="en-US" sz="1600" kern="1200" noProof="0" dirty="0">
                          <a:solidFill>
                            <a:schemeClr val="accent2"/>
                          </a:solidFill>
                        </a:rPr>
                        <a:t>✔</a:t>
                      </a:r>
                      <a:endParaRPr lang="en-US" sz="1600" kern="1200" noProof="0" dirty="0">
                        <a:solidFill>
                          <a:schemeClr val="accent2"/>
                        </a:solidFill>
                        <a:latin typeface="+mn-lt"/>
                        <a:ea typeface="+mn-ea"/>
                        <a:cs typeface="+mn-cs"/>
                      </a:endParaRPr>
                    </a:p>
                  </a:txBody>
                  <a:tcPr marL="360000" marR="72000">
                    <a:lnL w="12700" cmpd="sng">
                      <a:noFill/>
                    </a:lnL>
                    <a:lnR w="12700" cmpd="sng">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44567057"/>
                  </a:ext>
                </a:extLst>
              </a:tr>
              <a:tr h="345600">
                <a:tc>
                  <a:txBody>
                    <a:bodyPr/>
                    <a:lstStyle/>
                    <a:p>
                      <a:pPr algn="r"/>
                      <a:r>
                        <a:rPr lang="en-US" sz="1600" noProof="0" dirty="0"/>
                        <a:t>Docker support</a:t>
                      </a:r>
                    </a:p>
                  </a:txBody>
                  <a:tcPr>
                    <a:lnL w="12700" cmpd="sng">
                      <a:noFill/>
                    </a:lnL>
                    <a:lnR w="12700" cmpd="sng">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sz="1600" kern="1200" noProof="0" dirty="0">
                          <a:solidFill>
                            <a:schemeClr val="accent2"/>
                          </a:solidFill>
                        </a:rPr>
                        <a:t>✔</a:t>
                      </a:r>
                      <a:endParaRPr lang="en-US" sz="1600" kern="1200" noProof="0" dirty="0">
                        <a:solidFill>
                          <a:schemeClr val="accent2"/>
                        </a:solidFill>
                        <a:latin typeface="+mn-lt"/>
                        <a:ea typeface="+mn-ea"/>
                        <a:cs typeface="+mn-cs"/>
                      </a:endParaRPr>
                    </a:p>
                  </a:txBody>
                  <a:tcPr marL="360000" marR="72000">
                    <a:lnL w="12700" cmpd="sng">
                      <a:noFill/>
                    </a:lnL>
                    <a:lnR w="12700" cmpd="sng">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50829195"/>
                  </a:ext>
                </a:extLst>
              </a:tr>
              <a:tr h="345600">
                <a:tc>
                  <a:txBody>
                    <a:bodyPr/>
                    <a:lstStyle/>
                    <a:p>
                      <a:pPr algn="r"/>
                      <a:r>
                        <a:rPr lang="en-US" sz="1600" noProof="0" dirty="0"/>
                        <a:t>OPC UA</a:t>
                      </a:r>
                    </a:p>
                  </a:txBody>
                  <a:tcPr>
                    <a:lnL w="12700" cmpd="sng">
                      <a:noFill/>
                    </a:lnL>
                    <a:lnR w="12700" cmpd="sng">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sz="1600" kern="1200" noProof="0" dirty="0">
                          <a:solidFill>
                            <a:schemeClr val="accent2"/>
                          </a:solidFill>
                        </a:rPr>
                        <a:t>✔</a:t>
                      </a:r>
                      <a:endParaRPr lang="en-US" sz="1600" noProof="0" dirty="0">
                        <a:solidFill>
                          <a:schemeClr val="accent2"/>
                        </a:solidFill>
                      </a:endParaRPr>
                    </a:p>
                  </a:txBody>
                  <a:tcPr marL="360000" marR="72000">
                    <a:lnL w="12700" cmpd="sng">
                      <a:noFill/>
                    </a:lnL>
                    <a:lnR w="12700" cmpd="sng">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03668377"/>
                  </a:ext>
                </a:extLst>
              </a:tr>
              <a:tr h="345600">
                <a:tc>
                  <a:txBody>
                    <a:bodyPr/>
                    <a:lstStyle/>
                    <a:p>
                      <a:pPr algn="r"/>
                      <a:r>
                        <a:rPr lang="en-US" sz="1600" noProof="0" dirty="0"/>
                        <a:t>MQTT</a:t>
                      </a:r>
                    </a:p>
                  </a:txBody>
                  <a:tcPr>
                    <a:lnL w="12700" cmpd="sng">
                      <a:noFill/>
                    </a:lnL>
                    <a:lnR w="12700" cmpd="sng">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sz="1600" kern="1200" noProof="0" dirty="0">
                          <a:solidFill>
                            <a:schemeClr val="accent2"/>
                          </a:solidFill>
                        </a:rPr>
                        <a:t>✔</a:t>
                      </a:r>
                      <a:endParaRPr lang="en-US" sz="1600" noProof="0" dirty="0">
                        <a:solidFill>
                          <a:schemeClr val="accent2"/>
                        </a:solidFill>
                      </a:endParaRPr>
                    </a:p>
                  </a:txBody>
                  <a:tcPr marL="360000" marR="72000">
                    <a:lnL w="12700" cmpd="sng">
                      <a:noFill/>
                    </a:lnL>
                    <a:lnR w="12700" cmpd="sng">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41444191"/>
                  </a:ext>
                </a:extLst>
              </a:tr>
              <a:tr h="345600">
                <a:tc>
                  <a:txBody>
                    <a:bodyPr/>
                    <a:lstStyle/>
                    <a:p>
                      <a:pPr algn="r"/>
                      <a:r>
                        <a:rPr lang="en-US" sz="1600" noProof="0" dirty="0"/>
                        <a:t>Modbus (TCP / RTU)</a:t>
                      </a:r>
                    </a:p>
                  </a:txBody>
                  <a:tcPr>
                    <a:lnL w="12700" cmpd="sng">
                      <a:noFill/>
                    </a:lnL>
                    <a:lnR w="12700" cmpd="sng">
                      <a:noFill/>
                    </a:lnR>
                    <a:lnT w="9525" cap="flat" cmpd="sng" algn="ctr">
                      <a:solidFill>
                        <a:schemeClr val="bg2"/>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sz="1600" kern="1200" noProof="0" dirty="0">
                          <a:solidFill>
                            <a:schemeClr val="accent2"/>
                          </a:solidFill>
                        </a:rPr>
                        <a:t>✔</a:t>
                      </a:r>
                      <a:r>
                        <a:rPr lang="en-US" sz="1600" kern="1200" noProof="0" dirty="0"/>
                        <a:t> </a:t>
                      </a:r>
                      <a:r>
                        <a:rPr lang="en-US" sz="1600" kern="1200" baseline="30000" noProof="0" dirty="0"/>
                        <a:t>direct</a:t>
                      </a:r>
                      <a:r>
                        <a:rPr lang="en-US" sz="1600" kern="1200" noProof="0" dirty="0"/>
                        <a:t> / </a:t>
                      </a:r>
                      <a:r>
                        <a:rPr lang="en-US" sz="1600" kern="1200" noProof="0" dirty="0">
                          <a:solidFill>
                            <a:schemeClr val="accent2"/>
                          </a:solidFill>
                        </a:rPr>
                        <a:t>✔</a:t>
                      </a:r>
                      <a:r>
                        <a:rPr lang="en-US" sz="1600" kern="1200" noProof="0" dirty="0"/>
                        <a:t> </a:t>
                      </a:r>
                      <a:r>
                        <a:rPr lang="en-US" sz="1600" baseline="30000" noProof="0" dirty="0"/>
                        <a:t>via </a:t>
                      </a:r>
                      <a:r>
                        <a:rPr lang="en-US" sz="1600" kern="1200" baseline="30000" noProof="0" dirty="0"/>
                        <a:t>separate </a:t>
                      </a:r>
                      <a:r>
                        <a:rPr lang="en-US" sz="1600" baseline="30000" noProof="0" dirty="0"/>
                        <a:t>USB Dongle</a:t>
                      </a:r>
                    </a:p>
                  </a:txBody>
                  <a:tcPr marL="360000" marR="72000">
                    <a:lnL w="12700" cmpd="sng">
                      <a:noFill/>
                    </a:lnL>
                    <a:lnR w="12700" cmpd="sng">
                      <a:noFill/>
                    </a:lnR>
                    <a:lnT w="9525" cap="flat" cmpd="sng" algn="ctr">
                      <a:solidFill>
                        <a:schemeClr val="bg2"/>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1709488"/>
                  </a:ext>
                </a:extLst>
              </a:tr>
            </a:tbl>
          </a:graphicData>
        </a:graphic>
      </p:graphicFrame>
      <p:pic>
        <p:nvPicPr>
          <p:cNvPr id="24" name="Grafik 7" descr="Ein Bild, das Elektronik, sitzend, Computer, Monitor enthält.&#10;&#10;Automatisch generierte Beschreibung">
            <a:extLst>
              <a:ext uri="{FF2B5EF4-FFF2-40B4-BE49-F238E27FC236}">
                <a16:creationId xmlns:a16="http://schemas.microsoft.com/office/drawing/2014/main" id="{6879547F-EB46-4E0D-A78A-1892D7CE0E2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995884" y="2927600"/>
            <a:ext cx="2867874" cy="4803808"/>
          </a:xfrm>
          <a:prstGeom prst="rect">
            <a:avLst/>
          </a:prstGeom>
        </p:spPr>
      </p:pic>
      <p:grpSp>
        <p:nvGrpSpPr>
          <p:cNvPr id="21" name="Gruppo 20">
            <a:extLst>
              <a:ext uri="{FF2B5EF4-FFF2-40B4-BE49-F238E27FC236}">
                <a16:creationId xmlns:a16="http://schemas.microsoft.com/office/drawing/2014/main" id="{E82066FD-4B30-4DD6-82E9-E9EAE0965DE1}"/>
              </a:ext>
            </a:extLst>
          </p:cNvPr>
          <p:cNvGrpSpPr/>
          <p:nvPr/>
        </p:nvGrpSpPr>
        <p:grpSpPr>
          <a:xfrm>
            <a:off x="10839863" y="1732453"/>
            <a:ext cx="3287299" cy="1015663"/>
            <a:chOff x="10839863" y="1732453"/>
            <a:chExt cx="3287299" cy="1015663"/>
          </a:xfrm>
        </p:grpSpPr>
        <p:sp>
          <p:nvSpPr>
            <p:cNvPr id="15" name="Rechteck 9">
              <a:extLst>
                <a:ext uri="{FF2B5EF4-FFF2-40B4-BE49-F238E27FC236}">
                  <a16:creationId xmlns:a16="http://schemas.microsoft.com/office/drawing/2014/main" id="{6C889582-EF07-4F59-A016-039DD82F5251}"/>
                </a:ext>
              </a:extLst>
            </p:cNvPr>
            <p:cNvSpPr/>
            <p:nvPr/>
          </p:nvSpPr>
          <p:spPr>
            <a:xfrm>
              <a:off x="11068013" y="1732453"/>
              <a:ext cx="3059149" cy="1015663"/>
            </a:xfrm>
            <a:prstGeom prst="rect">
              <a:avLst/>
            </a:prstGeom>
            <a:solidFill>
              <a:schemeClr val="bg1"/>
            </a:solidFill>
            <a:ln w="19050">
              <a:solidFill>
                <a:schemeClr val="accent3"/>
              </a:solidFill>
            </a:ln>
          </p:spPr>
          <p:txBody>
            <a:bodyPr wrap="square">
              <a:spAutoFit/>
            </a:bodyPr>
            <a:lstStyle/>
            <a:p>
              <a:pPr lvl="0" algn="ctr">
                <a:defRPr/>
              </a:pPr>
              <a:r>
                <a:rPr lang="en-US" sz="2000" dirty="0">
                  <a:solidFill>
                    <a:srgbClr val="3F4040"/>
                  </a:solidFill>
                </a:rPr>
                <a:t>Material number: </a:t>
              </a:r>
            </a:p>
            <a:p>
              <a:pPr lvl="0" algn="ctr">
                <a:defRPr/>
              </a:pPr>
              <a:r>
                <a:rPr lang="en-GB" sz="2000" dirty="0">
                  <a:solidFill>
                    <a:srgbClr val="3F4040"/>
                  </a:solidFill>
                </a:rPr>
                <a:t>RXi2-LP</a:t>
              </a:r>
            </a:p>
            <a:p>
              <a:pPr lvl="0" algn="ctr">
                <a:defRPr/>
              </a:pPr>
              <a:r>
                <a:rPr lang="en-US" sz="2000" dirty="0">
                  <a:solidFill>
                    <a:srgbClr val="3F4040"/>
                  </a:solidFill>
                </a:rPr>
                <a:t>R474001028</a:t>
              </a:r>
            </a:p>
          </p:txBody>
        </p:sp>
        <p:grpSp>
          <p:nvGrpSpPr>
            <p:cNvPr id="16" name="Gruppo 15">
              <a:extLst>
                <a:ext uri="{FF2B5EF4-FFF2-40B4-BE49-F238E27FC236}">
                  <a16:creationId xmlns:a16="http://schemas.microsoft.com/office/drawing/2014/main" id="{1B293CCE-20E9-4F88-9711-913CCD0B27DE}"/>
                </a:ext>
              </a:extLst>
            </p:cNvPr>
            <p:cNvGrpSpPr/>
            <p:nvPr/>
          </p:nvGrpSpPr>
          <p:grpSpPr>
            <a:xfrm>
              <a:off x="10839863" y="2007593"/>
              <a:ext cx="448641" cy="437352"/>
              <a:chOff x="503238" y="2984974"/>
              <a:chExt cx="448641" cy="437352"/>
            </a:xfrm>
          </p:grpSpPr>
          <p:sp>
            <p:nvSpPr>
              <p:cNvPr id="17" name="Ovale 16">
                <a:extLst>
                  <a:ext uri="{FF2B5EF4-FFF2-40B4-BE49-F238E27FC236}">
                    <a16:creationId xmlns:a16="http://schemas.microsoft.com/office/drawing/2014/main" id="{C5719AB1-D30C-41D7-97BB-51AAE8D461EC}"/>
                  </a:ext>
                </a:extLst>
              </p:cNvPr>
              <p:cNvSpPr/>
              <p:nvPr/>
            </p:nvSpPr>
            <p:spPr bwMode="auto">
              <a:xfrm>
                <a:off x="503238" y="2984974"/>
                <a:ext cx="437352" cy="437352"/>
              </a:xfrm>
              <a:prstGeom prst="ellipse">
                <a:avLst/>
              </a:prstGeom>
              <a:solidFill>
                <a:schemeClr val="bg1"/>
              </a:solidFill>
              <a:ln w="9525">
                <a:noFill/>
                <a:round/>
                <a:headEnd/>
                <a:tailEnd/>
              </a:ln>
              <a:effectLst/>
            </p:spPr>
            <p:txBody>
              <a:bodyPr wrap="square" rtlCol="0" anchor="ctr"/>
              <a:lstStyle/>
              <a:p>
                <a:pPr algn="ctr" eaLnBrk="0" fontAlgn="base" hangingPunct="0">
                  <a:spcBef>
                    <a:spcPct val="0"/>
                  </a:spcBef>
                  <a:spcAft>
                    <a:spcPct val="0"/>
                  </a:spcAft>
                </a:pPr>
                <a:endParaRPr lang="it-IT" b="1" dirty="0">
                  <a:solidFill>
                    <a:schemeClr val="bg1"/>
                  </a:solidFill>
                </a:endParaRPr>
              </a:p>
            </p:txBody>
          </p:sp>
          <p:grpSp>
            <p:nvGrpSpPr>
              <p:cNvPr id="18" name="Gruppo 17">
                <a:extLst>
                  <a:ext uri="{FF2B5EF4-FFF2-40B4-BE49-F238E27FC236}">
                    <a16:creationId xmlns:a16="http://schemas.microsoft.com/office/drawing/2014/main" id="{9005AA16-A60D-416E-8CDC-8E963AF79AC8}"/>
                  </a:ext>
                </a:extLst>
              </p:cNvPr>
              <p:cNvGrpSpPr/>
              <p:nvPr/>
            </p:nvGrpSpPr>
            <p:grpSpPr>
              <a:xfrm>
                <a:off x="515194" y="2985641"/>
                <a:ext cx="436685" cy="436685"/>
                <a:chOff x="10296463" y="6717900"/>
                <a:chExt cx="436685" cy="436685"/>
              </a:xfrm>
            </p:grpSpPr>
            <p:sp>
              <p:nvSpPr>
                <p:cNvPr id="19" name="Ovale 18">
                  <a:extLst>
                    <a:ext uri="{FF2B5EF4-FFF2-40B4-BE49-F238E27FC236}">
                      <a16:creationId xmlns:a16="http://schemas.microsoft.com/office/drawing/2014/main" id="{E6D748B6-CCAA-4CC6-B942-E66695C576C6}"/>
                    </a:ext>
                  </a:extLst>
                </p:cNvPr>
                <p:cNvSpPr/>
                <p:nvPr/>
              </p:nvSpPr>
              <p:spPr bwMode="auto">
                <a:xfrm>
                  <a:off x="10296463" y="6717900"/>
                  <a:ext cx="436685" cy="436685"/>
                </a:xfrm>
                <a:prstGeom prst="ellipse">
                  <a:avLst/>
                </a:prstGeom>
                <a:solidFill>
                  <a:schemeClr val="accent3"/>
                </a:solidFill>
                <a:ln w="9525">
                  <a:noFill/>
                  <a:round/>
                  <a:headEnd/>
                  <a:tailEnd/>
                </a:ln>
                <a:effectLst/>
              </p:spPr>
              <p:txBody>
                <a:bodyPr wrap="square" rtlCol="0" anchor="ctr"/>
                <a:lstStyle/>
                <a:p>
                  <a:pPr algn="ctr" eaLnBrk="0" fontAlgn="base" hangingPunct="0">
                    <a:spcBef>
                      <a:spcPct val="0"/>
                    </a:spcBef>
                    <a:spcAft>
                      <a:spcPct val="0"/>
                    </a:spcAft>
                  </a:pPr>
                  <a:endParaRPr lang="it-IT" b="1" dirty="0">
                    <a:solidFill>
                      <a:srgbClr val="FFFFFF"/>
                    </a:solidFill>
                  </a:endParaRPr>
                </a:p>
              </p:txBody>
            </p:sp>
            <p:sp>
              <p:nvSpPr>
                <p:cNvPr id="20" name="Freeform 31">
                  <a:extLst>
                    <a:ext uri="{FF2B5EF4-FFF2-40B4-BE49-F238E27FC236}">
                      <a16:creationId xmlns:a16="http://schemas.microsoft.com/office/drawing/2014/main" id="{1F5258FB-883B-4CAE-BBA2-6E4BF0956669}"/>
                    </a:ext>
                  </a:extLst>
                </p:cNvPr>
                <p:cNvSpPr>
                  <a:spLocks noEditPoints="1"/>
                </p:cNvSpPr>
                <p:nvPr/>
              </p:nvSpPr>
              <p:spPr bwMode="auto">
                <a:xfrm>
                  <a:off x="10374489" y="6808298"/>
                  <a:ext cx="276565" cy="276258"/>
                </a:xfrm>
                <a:custGeom>
                  <a:avLst/>
                  <a:gdLst>
                    <a:gd name="T0" fmla="*/ 363 w 380"/>
                    <a:gd name="T1" fmla="*/ 315 h 380"/>
                    <a:gd name="T2" fmla="*/ 293 w 380"/>
                    <a:gd name="T3" fmla="*/ 335 h 380"/>
                    <a:gd name="T4" fmla="*/ 225 w 380"/>
                    <a:gd name="T5" fmla="*/ 376 h 380"/>
                    <a:gd name="T6" fmla="*/ 220 w 380"/>
                    <a:gd name="T7" fmla="*/ 380 h 380"/>
                    <a:gd name="T8" fmla="*/ 214 w 380"/>
                    <a:gd name="T9" fmla="*/ 380 h 380"/>
                    <a:gd name="T10" fmla="*/ 190 w 380"/>
                    <a:gd name="T11" fmla="*/ 380 h 380"/>
                    <a:gd name="T12" fmla="*/ 166 w 380"/>
                    <a:gd name="T13" fmla="*/ 380 h 380"/>
                    <a:gd name="T14" fmla="*/ 161 w 380"/>
                    <a:gd name="T15" fmla="*/ 380 h 380"/>
                    <a:gd name="T16" fmla="*/ 156 w 380"/>
                    <a:gd name="T17" fmla="*/ 376 h 380"/>
                    <a:gd name="T18" fmla="*/ 87 w 380"/>
                    <a:gd name="T19" fmla="*/ 335 h 380"/>
                    <a:gd name="T20" fmla="*/ 17 w 380"/>
                    <a:gd name="T21" fmla="*/ 315 h 380"/>
                    <a:gd name="T22" fmla="*/ 0 w 380"/>
                    <a:gd name="T23" fmla="*/ 297 h 380"/>
                    <a:gd name="T24" fmla="*/ 18 w 380"/>
                    <a:gd name="T25" fmla="*/ 279 h 380"/>
                    <a:gd name="T26" fmla="*/ 21 w 380"/>
                    <a:gd name="T27" fmla="*/ 279 h 380"/>
                    <a:gd name="T28" fmla="*/ 102 w 380"/>
                    <a:gd name="T29" fmla="*/ 302 h 380"/>
                    <a:gd name="T30" fmla="*/ 172 w 380"/>
                    <a:gd name="T31" fmla="*/ 344 h 380"/>
                    <a:gd name="T32" fmla="*/ 190 w 380"/>
                    <a:gd name="T33" fmla="*/ 344 h 380"/>
                    <a:gd name="T34" fmla="*/ 208 w 380"/>
                    <a:gd name="T35" fmla="*/ 344 h 380"/>
                    <a:gd name="T36" fmla="*/ 279 w 380"/>
                    <a:gd name="T37" fmla="*/ 302 h 380"/>
                    <a:gd name="T38" fmla="*/ 359 w 380"/>
                    <a:gd name="T39" fmla="*/ 279 h 380"/>
                    <a:gd name="T40" fmla="*/ 362 w 380"/>
                    <a:gd name="T41" fmla="*/ 279 h 380"/>
                    <a:gd name="T42" fmla="*/ 380 w 380"/>
                    <a:gd name="T43" fmla="*/ 297 h 380"/>
                    <a:gd name="T44" fmla="*/ 363 w 380"/>
                    <a:gd name="T45" fmla="*/ 315 h 380"/>
                    <a:gd name="T46" fmla="*/ 178 w 380"/>
                    <a:gd name="T47" fmla="*/ 303 h 380"/>
                    <a:gd name="T48" fmla="*/ 178 w 380"/>
                    <a:gd name="T49" fmla="*/ 71 h 380"/>
                    <a:gd name="T50" fmla="*/ 173 w 380"/>
                    <a:gd name="T51" fmla="*/ 61 h 380"/>
                    <a:gd name="T52" fmla="*/ 99 w 380"/>
                    <a:gd name="T53" fmla="*/ 21 h 380"/>
                    <a:gd name="T54" fmla="*/ 13 w 380"/>
                    <a:gd name="T55" fmla="*/ 0 h 380"/>
                    <a:gd name="T56" fmla="*/ 0 w 380"/>
                    <a:gd name="T57" fmla="*/ 12 h 380"/>
                    <a:gd name="T58" fmla="*/ 0 w 380"/>
                    <a:gd name="T59" fmla="*/ 244 h 380"/>
                    <a:gd name="T60" fmla="*/ 12 w 380"/>
                    <a:gd name="T61" fmla="*/ 255 h 380"/>
                    <a:gd name="T62" fmla="*/ 91 w 380"/>
                    <a:gd name="T63" fmla="*/ 274 h 380"/>
                    <a:gd name="T64" fmla="*/ 159 w 380"/>
                    <a:gd name="T65" fmla="*/ 312 h 380"/>
                    <a:gd name="T66" fmla="*/ 176 w 380"/>
                    <a:gd name="T67" fmla="*/ 310 h 380"/>
                    <a:gd name="T68" fmla="*/ 178 w 380"/>
                    <a:gd name="T69" fmla="*/ 303 h 380"/>
                    <a:gd name="T70" fmla="*/ 202 w 380"/>
                    <a:gd name="T71" fmla="*/ 303 h 380"/>
                    <a:gd name="T72" fmla="*/ 204 w 380"/>
                    <a:gd name="T73" fmla="*/ 310 h 380"/>
                    <a:gd name="T74" fmla="*/ 221 w 380"/>
                    <a:gd name="T75" fmla="*/ 312 h 380"/>
                    <a:gd name="T76" fmla="*/ 290 w 380"/>
                    <a:gd name="T77" fmla="*/ 274 h 380"/>
                    <a:gd name="T78" fmla="*/ 368 w 380"/>
                    <a:gd name="T79" fmla="*/ 255 h 380"/>
                    <a:gd name="T80" fmla="*/ 380 w 380"/>
                    <a:gd name="T81" fmla="*/ 244 h 380"/>
                    <a:gd name="T82" fmla="*/ 380 w 380"/>
                    <a:gd name="T83" fmla="*/ 12 h 380"/>
                    <a:gd name="T84" fmla="*/ 367 w 380"/>
                    <a:gd name="T85" fmla="*/ 0 h 380"/>
                    <a:gd name="T86" fmla="*/ 281 w 380"/>
                    <a:gd name="T87" fmla="*/ 21 h 380"/>
                    <a:gd name="T88" fmla="*/ 208 w 380"/>
                    <a:gd name="T89" fmla="*/ 61 h 380"/>
                    <a:gd name="T90" fmla="*/ 202 w 380"/>
                    <a:gd name="T91" fmla="*/ 71 h 380"/>
                    <a:gd name="T92" fmla="*/ 202 w 380"/>
                    <a:gd name="T93" fmla="*/ 303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80" h="380">
                      <a:moveTo>
                        <a:pt x="363" y="315"/>
                      </a:moveTo>
                      <a:cubicBezTo>
                        <a:pt x="339" y="318"/>
                        <a:pt x="316" y="324"/>
                        <a:pt x="293" y="335"/>
                      </a:cubicBezTo>
                      <a:cubicBezTo>
                        <a:pt x="270" y="345"/>
                        <a:pt x="247" y="359"/>
                        <a:pt x="225" y="376"/>
                      </a:cubicBezTo>
                      <a:cubicBezTo>
                        <a:pt x="220" y="380"/>
                        <a:pt x="220" y="380"/>
                        <a:pt x="220" y="380"/>
                      </a:cubicBezTo>
                      <a:cubicBezTo>
                        <a:pt x="214" y="380"/>
                        <a:pt x="214" y="380"/>
                        <a:pt x="214" y="380"/>
                      </a:cubicBezTo>
                      <a:cubicBezTo>
                        <a:pt x="190" y="380"/>
                        <a:pt x="190" y="380"/>
                        <a:pt x="190" y="380"/>
                      </a:cubicBezTo>
                      <a:cubicBezTo>
                        <a:pt x="166" y="380"/>
                        <a:pt x="166" y="380"/>
                        <a:pt x="166" y="380"/>
                      </a:cubicBezTo>
                      <a:cubicBezTo>
                        <a:pt x="161" y="380"/>
                        <a:pt x="161" y="380"/>
                        <a:pt x="161" y="380"/>
                      </a:cubicBezTo>
                      <a:cubicBezTo>
                        <a:pt x="156" y="376"/>
                        <a:pt x="156" y="376"/>
                        <a:pt x="156" y="376"/>
                      </a:cubicBezTo>
                      <a:cubicBezTo>
                        <a:pt x="133" y="359"/>
                        <a:pt x="110" y="345"/>
                        <a:pt x="87" y="335"/>
                      </a:cubicBezTo>
                      <a:cubicBezTo>
                        <a:pt x="65" y="324"/>
                        <a:pt x="41" y="318"/>
                        <a:pt x="17" y="315"/>
                      </a:cubicBezTo>
                      <a:cubicBezTo>
                        <a:pt x="8" y="314"/>
                        <a:pt x="0" y="306"/>
                        <a:pt x="0" y="297"/>
                      </a:cubicBezTo>
                      <a:cubicBezTo>
                        <a:pt x="0" y="287"/>
                        <a:pt x="8" y="279"/>
                        <a:pt x="18" y="279"/>
                      </a:cubicBezTo>
                      <a:cubicBezTo>
                        <a:pt x="19" y="279"/>
                        <a:pt x="20" y="279"/>
                        <a:pt x="21" y="279"/>
                      </a:cubicBezTo>
                      <a:cubicBezTo>
                        <a:pt x="49" y="283"/>
                        <a:pt x="76" y="291"/>
                        <a:pt x="102" y="302"/>
                      </a:cubicBezTo>
                      <a:cubicBezTo>
                        <a:pt x="126" y="313"/>
                        <a:pt x="149" y="327"/>
                        <a:pt x="172" y="344"/>
                      </a:cubicBezTo>
                      <a:cubicBezTo>
                        <a:pt x="190" y="344"/>
                        <a:pt x="190" y="344"/>
                        <a:pt x="190" y="344"/>
                      </a:cubicBezTo>
                      <a:cubicBezTo>
                        <a:pt x="208" y="344"/>
                        <a:pt x="208" y="344"/>
                        <a:pt x="208" y="344"/>
                      </a:cubicBezTo>
                      <a:cubicBezTo>
                        <a:pt x="231" y="327"/>
                        <a:pt x="255" y="313"/>
                        <a:pt x="279" y="302"/>
                      </a:cubicBezTo>
                      <a:cubicBezTo>
                        <a:pt x="304" y="291"/>
                        <a:pt x="331" y="283"/>
                        <a:pt x="359" y="279"/>
                      </a:cubicBezTo>
                      <a:cubicBezTo>
                        <a:pt x="360" y="279"/>
                        <a:pt x="361" y="279"/>
                        <a:pt x="362" y="279"/>
                      </a:cubicBezTo>
                      <a:cubicBezTo>
                        <a:pt x="372" y="279"/>
                        <a:pt x="380" y="287"/>
                        <a:pt x="380" y="297"/>
                      </a:cubicBezTo>
                      <a:cubicBezTo>
                        <a:pt x="380" y="306"/>
                        <a:pt x="373" y="314"/>
                        <a:pt x="363" y="315"/>
                      </a:cubicBezTo>
                      <a:close/>
                      <a:moveTo>
                        <a:pt x="178" y="303"/>
                      </a:moveTo>
                      <a:cubicBezTo>
                        <a:pt x="178" y="71"/>
                        <a:pt x="178" y="71"/>
                        <a:pt x="178" y="71"/>
                      </a:cubicBezTo>
                      <a:cubicBezTo>
                        <a:pt x="178" y="67"/>
                        <a:pt x="176" y="63"/>
                        <a:pt x="173" y="61"/>
                      </a:cubicBezTo>
                      <a:cubicBezTo>
                        <a:pt x="149" y="44"/>
                        <a:pt x="124" y="31"/>
                        <a:pt x="99" y="21"/>
                      </a:cubicBezTo>
                      <a:cubicBezTo>
                        <a:pt x="71" y="10"/>
                        <a:pt x="42" y="3"/>
                        <a:pt x="13" y="0"/>
                      </a:cubicBezTo>
                      <a:cubicBezTo>
                        <a:pt x="6" y="0"/>
                        <a:pt x="0" y="5"/>
                        <a:pt x="0" y="12"/>
                      </a:cubicBezTo>
                      <a:cubicBezTo>
                        <a:pt x="0" y="244"/>
                        <a:pt x="0" y="244"/>
                        <a:pt x="0" y="244"/>
                      </a:cubicBezTo>
                      <a:cubicBezTo>
                        <a:pt x="0" y="250"/>
                        <a:pt x="6" y="255"/>
                        <a:pt x="12" y="255"/>
                      </a:cubicBezTo>
                      <a:cubicBezTo>
                        <a:pt x="39" y="258"/>
                        <a:pt x="65" y="264"/>
                        <a:pt x="91" y="274"/>
                      </a:cubicBezTo>
                      <a:cubicBezTo>
                        <a:pt x="114" y="284"/>
                        <a:pt x="137" y="296"/>
                        <a:pt x="159" y="312"/>
                      </a:cubicBezTo>
                      <a:cubicBezTo>
                        <a:pt x="165" y="316"/>
                        <a:pt x="172" y="315"/>
                        <a:pt x="176" y="310"/>
                      </a:cubicBezTo>
                      <a:cubicBezTo>
                        <a:pt x="177" y="308"/>
                        <a:pt x="178" y="305"/>
                        <a:pt x="178" y="303"/>
                      </a:cubicBezTo>
                      <a:close/>
                      <a:moveTo>
                        <a:pt x="202" y="303"/>
                      </a:moveTo>
                      <a:cubicBezTo>
                        <a:pt x="202" y="305"/>
                        <a:pt x="203" y="308"/>
                        <a:pt x="204" y="310"/>
                      </a:cubicBezTo>
                      <a:cubicBezTo>
                        <a:pt x="208" y="315"/>
                        <a:pt x="216" y="316"/>
                        <a:pt x="221" y="312"/>
                      </a:cubicBezTo>
                      <a:cubicBezTo>
                        <a:pt x="243" y="296"/>
                        <a:pt x="266" y="284"/>
                        <a:pt x="290" y="274"/>
                      </a:cubicBezTo>
                      <a:cubicBezTo>
                        <a:pt x="315" y="264"/>
                        <a:pt x="342" y="258"/>
                        <a:pt x="368" y="255"/>
                      </a:cubicBezTo>
                      <a:cubicBezTo>
                        <a:pt x="374" y="255"/>
                        <a:pt x="380" y="250"/>
                        <a:pt x="380" y="244"/>
                      </a:cubicBezTo>
                      <a:cubicBezTo>
                        <a:pt x="380" y="12"/>
                        <a:pt x="380" y="12"/>
                        <a:pt x="380" y="12"/>
                      </a:cubicBezTo>
                      <a:cubicBezTo>
                        <a:pt x="380" y="5"/>
                        <a:pt x="374" y="0"/>
                        <a:pt x="367" y="0"/>
                      </a:cubicBezTo>
                      <a:cubicBezTo>
                        <a:pt x="338" y="3"/>
                        <a:pt x="309" y="10"/>
                        <a:pt x="281" y="21"/>
                      </a:cubicBezTo>
                      <a:cubicBezTo>
                        <a:pt x="256" y="31"/>
                        <a:pt x="231" y="44"/>
                        <a:pt x="208" y="61"/>
                      </a:cubicBezTo>
                      <a:cubicBezTo>
                        <a:pt x="204" y="63"/>
                        <a:pt x="202" y="67"/>
                        <a:pt x="202" y="71"/>
                      </a:cubicBezTo>
                      <a:lnTo>
                        <a:pt x="202" y="30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grpSp>
      <p:pic>
        <p:nvPicPr>
          <p:cNvPr id="22" name="Graphic 2" descr="Home">
            <a:hlinkClick r:id="rId4" action="ppaction://hlinksldjump"/>
            <a:extLst>
              <a:ext uri="{FF2B5EF4-FFF2-40B4-BE49-F238E27FC236}">
                <a16:creationId xmlns:a16="http://schemas.microsoft.com/office/drawing/2014/main" id="{813303B9-6B78-404E-B06A-232799D3E1A5}"/>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3988871" y="188693"/>
            <a:ext cx="427603" cy="427603"/>
          </a:xfrm>
          <a:prstGeom prst="rect">
            <a:avLst/>
          </a:prstGeom>
        </p:spPr>
      </p:pic>
    </p:spTree>
    <p:extLst>
      <p:ext uri="{BB962C8B-B14F-4D97-AF65-F5344CB8AC3E}">
        <p14:creationId xmlns:p14="http://schemas.microsoft.com/office/powerpoint/2010/main" val="1390563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6E95028D-A111-4FB3-902D-AEB91AFDE95C}"/>
              </a:ext>
            </a:extLst>
          </p:cNvPr>
          <p:cNvSpPr>
            <a:spLocks noGrp="1"/>
          </p:cNvSpPr>
          <p:nvPr>
            <p:ph type="title"/>
          </p:nvPr>
        </p:nvSpPr>
        <p:spPr/>
        <p:txBody>
          <a:bodyPr/>
          <a:lstStyle/>
          <a:p>
            <a:r>
              <a:rPr lang="en-US" dirty="0"/>
              <a:t>R481705212 </a:t>
            </a:r>
            <a:r>
              <a:rPr lang="hu-HU" dirty="0"/>
              <a:t>– AV03 </a:t>
            </a:r>
            <a:r>
              <a:rPr lang="en-US" dirty="0"/>
              <a:t>Valve System</a:t>
            </a:r>
            <a:endParaRPr lang="it-IT" dirty="0"/>
          </a:p>
        </p:txBody>
      </p:sp>
      <p:sp>
        <p:nvSpPr>
          <p:cNvPr id="12" name="Segnaposto piè di pagina 5">
            <a:extLst>
              <a:ext uri="{FF2B5EF4-FFF2-40B4-BE49-F238E27FC236}">
                <a16:creationId xmlns:a16="http://schemas.microsoft.com/office/drawing/2014/main" id="{78D21BB5-269E-4C5A-9600-7CA40C953481}"/>
              </a:ext>
            </a:extLst>
          </p:cNvPr>
          <p:cNvSpPr>
            <a:spLocks noGrp="1"/>
          </p:cNvSpPr>
          <p:nvPr>
            <p:ph type="ftr" sz="quarter" idx="3"/>
          </p:nvPr>
        </p:nvSpPr>
        <p:spPr/>
        <p:txBody>
          <a:bodyPr/>
          <a:lstStyle/>
          <a:p>
            <a:pPr>
              <a:defRPr/>
            </a:pPr>
            <a:r>
              <a:rPr lang="en-US" dirty="0"/>
              <a:t>Emerson Confidential</a:t>
            </a:r>
          </a:p>
        </p:txBody>
      </p:sp>
      <p:graphicFrame>
        <p:nvGraphicFramePr>
          <p:cNvPr id="7" name="Content Placeholder 73">
            <a:extLst>
              <a:ext uri="{FF2B5EF4-FFF2-40B4-BE49-F238E27FC236}">
                <a16:creationId xmlns:a16="http://schemas.microsoft.com/office/drawing/2014/main" id="{4DB3A6C4-6B5E-4303-9541-C59B1D7F22B1}"/>
              </a:ext>
            </a:extLst>
          </p:cNvPr>
          <p:cNvGraphicFramePr>
            <a:graphicFrameLocks/>
          </p:cNvGraphicFramePr>
          <p:nvPr>
            <p:extLst>
              <p:ext uri="{D42A27DB-BD31-4B8C-83A1-F6EECF244321}">
                <p14:modId xmlns:p14="http://schemas.microsoft.com/office/powerpoint/2010/main" val="1360730712"/>
              </p:ext>
            </p:extLst>
          </p:nvPr>
        </p:nvGraphicFramePr>
        <p:xfrm>
          <a:off x="494268" y="1749425"/>
          <a:ext cx="6495874" cy="5621338"/>
        </p:xfrm>
        <a:graphic>
          <a:graphicData uri="http://schemas.openxmlformats.org/drawingml/2006/table">
            <a:tbl>
              <a:tblPr firstRow="1" bandRow="1">
                <a:tableStyleId>{5C22544A-7EE6-4342-B048-85BDC9FD1C3A}</a:tableStyleId>
              </a:tblPr>
              <a:tblGrid>
                <a:gridCol w="6495874">
                  <a:extLst>
                    <a:ext uri="{9D8B030D-6E8A-4147-A177-3AD203B41FA5}">
                      <a16:colId xmlns:a16="http://schemas.microsoft.com/office/drawing/2014/main" val="20000"/>
                    </a:ext>
                  </a:extLst>
                </a:gridCol>
              </a:tblGrid>
              <a:tr h="5621338">
                <a:tc>
                  <a:txBody>
                    <a:bodyPr/>
                    <a:lstStyle/>
                    <a:p>
                      <a:pPr marL="342900" marR="0" lvl="0" indent="-342900" algn="l" defTabSz="1463040" rtl="0" eaLnBrk="1" fontAlgn="auto" latinLnBrk="0" hangingPunct="1">
                        <a:lnSpc>
                          <a:spcPct val="100000"/>
                        </a:lnSpc>
                        <a:spcBef>
                          <a:spcPts val="0"/>
                        </a:spcBef>
                        <a:spcAft>
                          <a:spcPts val="0"/>
                        </a:spcAft>
                        <a:buClr>
                          <a:schemeClr val="bg1">
                            <a:lumMod val="50000"/>
                          </a:schemeClr>
                        </a:buClr>
                        <a:buSzTx/>
                        <a:buFont typeface="Arial" panose="020B0604020202020204" pitchFamily="34" charset="0"/>
                        <a:buChar char="•"/>
                        <a:tabLst/>
                        <a:defRPr/>
                      </a:pPr>
                      <a:r>
                        <a:rPr kumimoji="0" lang="en-US" sz="2000" b="0" i="0" u="none" strike="noStrike" kern="1200" cap="none" spc="0" normalizeH="0" baseline="0" noProof="0" dirty="0">
                          <a:ln>
                            <a:noFill/>
                          </a:ln>
                          <a:solidFill>
                            <a:srgbClr val="3F4040"/>
                          </a:solidFill>
                          <a:effectLst/>
                          <a:uLnTx/>
                          <a:uFillTx/>
                          <a:latin typeface="+mn-lt"/>
                          <a:ea typeface="+mn-ea"/>
                          <a:cs typeface="+mn-cs"/>
                        </a:rPr>
                        <a:t>Large variety of signals processed:</a:t>
                      </a:r>
                    </a:p>
                    <a:p>
                      <a:pPr marL="1074420" marR="0" lvl="1" indent="-342900" algn="l" defTabSz="1463040" rtl="0" eaLnBrk="1" fontAlgn="auto" latinLnBrk="0" hangingPunct="1">
                        <a:lnSpc>
                          <a:spcPct val="100000"/>
                        </a:lnSpc>
                        <a:spcBef>
                          <a:spcPts val="0"/>
                        </a:spcBef>
                        <a:spcAft>
                          <a:spcPts val="0"/>
                        </a:spcAft>
                        <a:buClr>
                          <a:schemeClr val="bg1">
                            <a:lumMod val="50000"/>
                          </a:schemeClr>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3F4040"/>
                          </a:solidFill>
                          <a:effectLst/>
                          <a:uLnTx/>
                          <a:uFillTx/>
                          <a:latin typeface="+mn-lt"/>
                          <a:ea typeface="+mn-ea"/>
                          <a:cs typeface="+mn-cs"/>
                        </a:rPr>
                        <a:t>Analog and digital input/output modules</a:t>
                      </a:r>
                    </a:p>
                    <a:p>
                      <a:pPr marL="1074420" marR="0" lvl="1" indent="-342900" algn="l" defTabSz="1463040" rtl="0" eaLnBrk="1" fontAlgn="auto" latinLnBrk="0" hangingPunct="1">
                        <a:lnSpc>
                          <a:spcPct val="100000"/>
                        </a:lnSpc>
                        <a:spcBef>
                          <a:spcPts val="0"/>
                        </a:spcBef>
                        <a:spcAft>
                          <a:spcPts val="0"/>
                        </a:spcAft>
                        <a:buClr>
                          <a:schemeClr val="bg1">
                            <a:lumMod val="50000"/>
                          </a:schemeClr>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3F4040"/>
                          </a:solidFill>
                          <a:effectLst/>
                          <a:uLnTx/>
                          <a:uFillTx/>
                          <a:latin typeface="+mn-lt"/>
                          <a:ea typeface="+mn-ea"/>
                          <a:cs typeface="+mn-cs"/>
                        </a:rPr>
                        <a:t>Analog combination modules</a:t>
                      </a:r>
                    </a:p>
                    <a:p>
                      <a:pPr marL="1074420" marR="0" lvl="1" indent="-342900" algn="l" defTabSz="1463040" rtl="0" eaLnBrk="1" fontAlgn="auto" latinLnBrk="0" hangingPunct="1">
                        <a:lnSpc>
                          <a:spcPct val="100000"/>
                        </a:lnSpc>
                        <a:spcBef>
                          <a:spcPts val="0"/>
                        </a:spcBef>
                        <a:spcAft>
                          <a:spcPts val="0"/>
                        </a:spcAft>
                        <a:buClr>
                          <a:schemeClr val="bg1">
                            <a:lumMod val="50000"/>
                          </a:schemeClr>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3F4040"/>
                          </a:solidFill>
                          <a:effectLst/>
                          <a:uLnTx/>
                          <a:uFillTx/>
                          <a:latin typeface="+mn-lt"/>
                          <a:ea typeface="+mn-ea"/>
                          <a:cs typeface="+mn-cs"/>
                        </a:rPr>
                        <a:t>Control modules</a:t>
                      </a:r>
                    </a:p>
                    <a:p>
                      <a:pPr marL="1074420" marR="0" lvl="1" indent="-342900" algn="l" defTabSz="1463040" rtl="0" eaLnBrk="1" fontAlgn="auto" latinLnBrk="0" hangingPunct="1">
                        <a:lnSpc>
                          <a:spcPct val="100000"/>
                        </a:lnSpc>
                        <a:spcBef>
                          <a:spcPts val="0"/>
                        </a:spcBef>
                        <a:spcAft>
                          <a:spcPts val="0"/>
                        </a:spcAft>
                        <a:buClr>
                          <a:schemeClr val="bg1">
                            <a:lumMod val="50000"/>
                          </a:schemeClr>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3F4040"/>
                          </a:solidFill>
                          <a:effectLst/>
                          <a:uLnTx/>
                          <a:uFillTx/>
                          <a:latin typeface="+mn-lt"/>
                          <a:ea typeface="+mn-ea"/>
                          <a:cs typeface="+mn-cs"/>
                        </a:rPr>
                        <a:t>Pressure measurement modules </a:t>
                      </a:r>
                    </a:p>
                    <a:p>
                      <a:pPr marL="342900" marR="0" lvl="0" indent="-342900" algn="l" defTabSz="1463040" rtl="0" eaLnBrk="1" fontAlgn="auto" latinLnBrk="0" hangingPunct="1">
                        <a:lnSpc>
                          <a:spcPct val="100000"/>
                        </a:lnSpc>
                        <a:spcBef>
                          <a:spcPts val="0"/>
                        </a:spcBef>
                        <a:spcAft>
                          <a:spcPts val="0"/>
                        </a:spcAft>
                        <a:buClr>
                          <a:schemeClr val="bg1">
                            <a:lumMod val="50000"/>
                          </a:schemeClr>
                        </a:buClr>
                        <a:buSzTx/>
                        <a:buFont typeface="Arial" panose="020B0604020202020204" pitchFamily="34" charset="0"/>
                        <a:buChar char="•"/>
                        <a:tabLst/>
                        <a:defRPr/>
                      </a:pPr>
                      <a:r>
                        <a:rPr kumimoji="0" lang="en-US" sz="2000" b="0" i="0" u="none" strike="noStrike" kern="1200" cap="none" spc="0" normalizeH="0" baseline="0" noProof="0" dirty="0">
                          <a:ln>
                            <a:noFill/>
                          </a:ln>
                          <a:solidFill>
                            <a:srgbClr val="3F4040"/>
                          </a:solidFill>
                          <a:effectLst/>
                          <a:uLnTx/>
                          <a:uFillTx/>
                          <a:latin typeface="+mn-lt"/>
                          <a:ea typeface="+mn-ea"/>
                          <a:cs typeface="+mn-cs"/>
                        </a:rPr>
                        <a:t>All relevant fieldbus protocols</a:t>
                      </a:r>
                    </a:p>
                    <a:p>
                      <a:pPr marL="342900" marR="0" lvl="0" indent="-342900" algn="l" defTabSz="1463040" rtl="0" eaLnBrk="1" fontAlgn="auto" latinLnBrk="0" hangingPunct="1">
                        <a:lnSpc>
                          <a:spcPct val="100000"/>
                        </a:lnSpc>
                        <a:spcBef>
                          <a:spcPts val="0"/>
                        </a:spcBef>
                        <a:spcAft>
                          <a:spcPts val="0"/>
                        </a:spcAft>
                        <a:buClr>
                          <a:schemeClr val="bg1">
                            <a:lumMod val="50000"/>
                          </a:schemeClr>
                        </a:buClr>
                        <a:buSzTx/>
                        <a:buFont typeface="Arial" panose="020B0604020202020204" pitchFamily="34" charset="0"/>
                        <a:buChar char="•"/>
                        <a:tabLst/>
                        <a:defRPr/>
                      </a:pPr>
                      <a:r>
                        <a:rPr kumimoji="0" lang="en-US" sz="2000" b="0" i="0" u="none" strike="noStrike" kern="1200" cap="none" spc="0" normalizeH="0" baseline="0" noProof="0" dirty="0">
                          <a:ln>
                            <a:noFill/>
                          </a:ln>
                          <a:solidFill>
                            <a:srgbClr val="3F4040"/>
                          </a:solidFill>
                          <a:effectLst/>
                          <a:uLnTx/>
                          <a:uFillTx/>
                          <a:latin typeface="+mn-lt"/>
                          <a:ea typeface="+mn-ea"/>
                          <a:cs typeface="+mn-cs"/>
                        </a:rPr>
                        <a:t>Consistent communication up to the valve</a:t>
                      </a:r>
                    </a:p>
                    <a:p>
                      <a:pPr marL="342900" marR="0" lvl="0" indent="-342900" algn="l" defTabSz="1463040" rtl="0" eaLnBrk="1" fontAlgn="auto" latinLnBrk="0" hangingPunct="1">
                        <a:lnSpc>
                          <a:spcPct val="100000"/>
                        </a:lnSpc>
                        <a:spcBef>
                          <a:spcPts val="0"/>
                        </a:spcBef>
                        <a:spcAft>
                          <a:spcPts val="0"/>
                        </a:spcAft>
                        <a:buClr>
                          <a:schemeClr val="bg1">
                            <a:lumMod val="50000"/>
                          </a:schemeClr>
                        </a:buClr>
                        <a:buSzTx/>
                        <a:buFont typeface="Arial" panose="020B0604020202020204" pitchFamily="34" charset="0"/>
                        <a:buChar char="•"/>
                        <a:tabLst/>
                        <a:defRPr/>
                      </a:pPr>
                      <a:r>
                        <a:rPr kumimoji="0" lang="en-US" sz="2000" b="0" i="0" u="none" strike="noStrike" kern="1200" cap="none" spc="0" normalizeH="0" baseline="0" noProof="0" dirty="0">
                          <a:ln>
                            <a:noFill/>
                          </a:ln>
                          <a:solidFill>
                            <a:srgbClr val="3F4040"/>
                          </a:solidFill>
                          <a:effectLst/>
                          <a:uLnTx/>
                          <a:uFillTx/>
                          <a:latin typeface="+mn-lt"/>
                          <a:ea typeface="+mn-ea"/>
                          <a:cs typeface="+mn-cs"/>
                        </a:rPr>
                        <a:t>Integrated web server </a:t>
                      </a:r>
                    </a:p>
                    <a:p>
                      <a:pPr marL="342900" marR="0" lvl="0" indent="-342900" algn="l" defTabSz="1463040" rtl="0" eaLnBrk="1" fontAlgn="auto" latinLnBrk="0" hangingPunct="1">
                        <a:lnSpc>
                          <a:spcPct val="100000"/>
                        </a:lnSpc>
                        <a:spcBef>
                          <a:spcPts val="0"/>
                        </a:spcBef>
                        <a:spcAft>
                          <a:spcPts val="0"/>
                        </a:spcAft>
                        <a:buClr>
                          <a:schemeClr val="bg1">
                            <a:lumMod val="50000"/>
                          </a:schemeClr>
                        </a:buClr>
                        <a:buSzTx/>
                        <a:buFont typeface="Arial" panose="020B0604020202020204" pitchFamily="34" charset="0"/>
                        <a:buChar char="•"/>
                        <a:tabLst/>
                        <a:defRPr/>
                      </a:pPr>
                      <a:r>
                        <a:rPr kumimoji="0" lang="en-US" sz="2000" b="0" i="0" u="none" strike="noStrike" kern="1200" cap="none" spc="0" normalizeH="0" baseline="0" noProof="0" dirty="0">
                          <a:ln>
                            <a:noFill/>
                          </a:ln>
                          <a:solidFill>
                            <a:srgbClr val="3F4040"/>
                          </a:solidFill>
                          <a:effectLst/>
                          <a:uLnTx/>
                          <a:uFillTx/>
                          <a:latin typeface="+mn-lt"/>
                          <a:ea typeface="+mn-ea"/>
                          <a:cs typeface="+mn-cs"/>
                        </a:rPr>
                        <a:t>Modular design </a:t>
                      </a:r>
                    </a:p>
                    <a:p>
                      <a:pPr marL="342900" marR="0" lvl="0" indent="-342900" algn="l" defTabSz="1463040" rtl="0" eaLnBrk="1" fontAlgn="auto" latinLnBrk="0" hangingPunct="1">
                        <a:lnSpc>
                          <a:spcPct val="100000"/>
                        </a:lnSpc>
                        <a:spcBef>
                          <a:spcPts val="0"/>
                        </a:spcBef>
                        <a:spcAft>
                          <a:spcPts val="0"/>
                        </a:spcAft>
                        <a:buClr>
                          <a:schemeClr val="bg1">
                            <a:lumMod val="50000"/>
                          </a:schemeClr>
                        </a:buClr>
                        <a:buSzTx/>
                        <a:buFont typeface="Arial" panose="020B0604020202020204" pitchFamily="34" charset="0"/>
                        <a:buChar char="•"/>
                        <a:tabLst/>
                        <a:defRPr/>
                      </a:pPr>
                      <a:r>
                        <a:rPr kumimoji="0" lang="en-US" sz="2000" b="0" i="0" u="none" strike="noStrike" kern="1200" cap="none" spc="0" normalizeH="0" baseline="0" noProof="0" dirty="0">
                          <a:ln>
                            <a:noFill/>
                          </a:ln>
                          <a:solidFill>
                            <a:srgbClr val="3F4040"/>
                          </a:solidFill>
                          <a:effectLst/>
                          <a:uLnTx/>
                          <a:uFillTx/>
                          <a:latin typeface="+mn-lt"/>
                          <a:ea typeface="+mn-ea"/>
                          <a:cs typeface="+mn-cs"/>
                        </a:rPr>
                        <a:t>Integrated graphic display providing plain-language diagnostics</a:t>
                      </a:r>
                    </a:p>
                    <a:p>
                      <a:pPr marL="342900" marR="0" lvl="0" indent="-342900" algn="l" defTabSz="1463040" rtl="0" eaLnBrk="1" fontAlgn="auto" latinLnBrk="0" hangingPunct="1">
                        <a:lnSpc>
                          <a:spcPct val="100000"/>
                        </a:lnSpc>
                        <a:spcBef>
                          <a:spcPts val="0"/>
                        </a:spcBef>
                        <a:spcAft>
                          <a:spcPts val="0"/>
                        </a:spcAft>
                        <a:buClr>
                          <a:schemeClr val="bg1">
                            <a:lumMod val="50000"/>
                          </a:schemeClr>
                        </a:buClr>
                        <a:buSzTx/>
                        <a:buFont typeface="Arial" panose="020B0604020202020204" pitchFamily="34" charset="0"/>
                        <a:buChar char="•"/>
                        <a:tabLst/>
                        <a:defRPr/>
                      </a:pPr>
                      <a:r>
                        <a:rPr kumimoji="0" lang="en-US" sz="2000" b="0" i="0" u="none" strike="noStrike" kern="1200" cap="none" spc="0" normalizeH="0" baseline="0" noProof="0" dirty="0">
                          <a:ln>
                            <a:noFill/>
                          </a:ln>
                          <a:solidFill>
                            <a:srgbClr val="3F4040"/>
                          </a:solidFill>
                          <a:effectLst/>
                          <a:uLnTx/>
                          <a:uFillTx/>
                          <a:latin typeface="+mn-lt"/>
                          <a:ea typeface="+mn-ea"/>
                          <a:cs typeface="+mn-cs"/>
                        </a:rPr>
                        <a:t>System can pre analyze data and can be used as data source. Connect with RXi2 Edge Gateway for further insights and analytics</a:t>
                      </a:r>
                      <a:endParaRPr kumimoji="0" lang="hu-HU" sz="2000" b="0" i="0" u="none" strike="noStrike" kern="1200" cap="none" spc="0" normalizeH="0" baseline="0" noProof="0" dirty="0">
                        <a:ln>
                          <a:noFill/>
                        </a:ln>
                        <a:solidFill>
                          <a:srgbClr val="3F4040"/>
                        </a:solidFill>
                        <a:effectLst/>
                        <a:uLnTx/>
                        <a:uFillTx/>
                        <a:latin typeface="+mn-lt"/>
                        <a:ea typeface="+mn-ea"/>
                        <a:cs typeface="+mn-cs"/>
                      </a:endParaRPr>
                    </a:p>
                    <a:p>
                      <a:pPr marL="342900" marR="0" lvl="0" indent="-342900" algn="l" defTabSz="1463040" rtl="0" eaLnBrk="1" fontAlgn="auto" latinLnBrk="0" hangingPunct="1">
                        <a:lnSpc>
                          <a:spcPct val="100000"/>
                        </a:lnSpc>
                        <a:spcBef>
                          <a:spcPts val="0"/>
                        </a:spcBef>
                        <a:spcAft>
                          <a:spcPts val="0"/>
                        </a:spcAft>
                        <a:buClr>
                          <a:schemeClr val="bg1">
                            <a:lumMod val="50000"/>
                          </a:schemeClr>
                        </a:buClr>
                        <a:buSzTx/>
                        <a:buFont typeface="Arial" panose="020B0604020202020204" pitchFamily="34" charset="0"/>
                        <a:buChar char="•"/>
                        <a:tabLst/>
                        <a:defRPr/>
                      </a:pPr>
                      <a:r>
                        <a:rPr kumimoji="0" lang="hu-HU" sz="2000" b="0" i="0" u="none" strike="noStrike" kern="1200" cap="none" spc="0" normalizeH="0" baseline="0" noProof="0" dirty="0" err="1">
                          <a:ln>
                            <a:noFill/>
                          </a:ln>
                          <a:solidFill>
                            <a:srgbClr val="3F4040"/>
                          </a:solidFill>
                          <a:effectLst/>
                          <a:uLnTx/>
                          <a:uFillTx/>
                          <a:latin typeface="+mn-lt"/>
                          <a:ea typeface="+mn-ea"/>
                          <a:cs typeface="+mn-cs"/>
                        </a:rPr>
                        <a:t>Uniquely</a:t>
                      </a:r>
                      <a:r>
                        <a:rPr kumimoji="0" lang="hu-HU" sz="2000" b="0" i="0" u="none" strike="noStrike" kern="1200" cap="none" spc="0" normalizeH="0" baseline="0" noProof="0" dirty="0">
                          <a:ln>
                            <a:noFill/>
                          </a:ln>
                          <a:solidFill>
                            <a:srgbClr val="3F4040"/>
                          </a:solidFill>
                          <a:effectLst/>
                          <a:uLnTx/>
                          <a:uFillTx/>
                          <a:latin typeface="+mn-lt"/>
                          <a:ea typeface="+mn-ea"/>
                          <a:cs typeface="+mn-cs"/>
                        </a:rPr>
                        <a:t> </a:t>
                      </a:r>
                      <a:r>
                        <a:rPr kumimoji="0" lang="hu-HU" sz="2000" b="0" i="0" u="none" strike="noStrike" kern="1200" cap="none" spc="0" normalizeH="0" baseline="0" noProof="0" dirty="0" err="1">
                          <a:ln>
                            <a:noFill/>
                          </a:ln>
                          <a:solidFill>
                            <a:srgbClr val="3F4040"/>
                          </a:solidFill>
                          <a:effectLst/>
                          <a:uLnTx/>
                          <a:uFillTx/>
                          <a:latin typeface="+mn-lt"/>
                          <a:ea typeface="+mn-ea"/>
                          <a:cs typeface="+mn-cs"/>
                        </a:rPr>
                        <a:t>configured</a:t>
                      </a:r>
                      <a:r>
                        <a:rPr kumimoji="0" lang="hu-HU" sz="2000" b="0" i="0" u="none" strike="noStrike" kern="1200" cap="none" spc="0" normalizeH="0" baseline="0" noProof="0" dirty="0">
                          <a:ln>
                            <a:noFill/>
                          </a:ln>
                          <a:solidFill>
                            <a:srgbClr val="3F4040"/>
                          </a:solidFill>
                          <a:effectLst/>
                          <a:uLnTx/>
                          <a:uFillTx/>
                          <a:latin typeface="+mn-lt"/>
                          <a:ea typeface="+mn-ea"/>
                          <a:cs typeface="+mn-cs"/>
                        </a:rPr>
                        <a:t> </a:t>
                      </a:r>
                      <a:r>
                        <a:rPr kumimoji="0" lang="hu-HU" sz="2000" b="0" i="0" u="none" strike="noStrike" kern="1200" cap="none" spc="0" normalizeH="0" baseline="0" noProof="0" dirty="0" err="1">
                          <a:ln>
                            <a:noFill/>
                          </a:ln>
                          <a:solidFill>
                            <a:srgbClr val="3F4040"/>
                          </a:solidFill>
                          <a:effectLst/>
                          <a:uLnTx/>
                          <a:uFillTx/>
                          <a:latin typeface="+mn-lt"/>
                          <a:ea typeface="+mn-ea"/>
                          <a:cs typeface="+mn-cs"/>
                        </a:rPr>
                        <a:t>for</a:t>
                      </a:r>
                      <a:r>
                        <a:rPr kumimoji="0" lang="hu-HU" sz="2000" b="0" i="0" u="none" strike="noStrike" kern="1200" cap="none" spc="0" normalizeH="0" baseline="0" noProof="0" dirty="0">
                          <a:ln>
                            <a:noFill/>
                          </a:ln>
                          <a:solidFill>
                            <a:srgbClr val="3F4040"/>
                          </a:solidFill>
                          <a:effectLst/>
                          <a:uLnTx/>
                          <a:uFillTx/>
                          <a:latin typeface="+mn-lt"/>
                          <a:ea typeface="+mn-ea"/>
                          <a:cs typeface="+mn-cs"/>
                        </a:rPr>
                        <a:t> </a:t>
                      </a:r>
                      <a:r>
                        <a:rPr kumimoji="0" lang="hu-HU" sz="2000" b="0" i="0" u="none" strike="noStrike" kern="1200" cap="none" spc="0" normalizeH="0" baseline="0" noProof="0" dirty="0" err="1">
                          <a:ln>
                            <a:noFill/>
                          </a:ln>
                          <a:solidFill>
                            <a:srgbClr val="3F4040"/>
                          </a:solidFill>
                          <a:effectLst/>
                          <a:uLnTx/>
                          <a:uFillTx/>
                          <a:latin typeface="+mn-lt"/>
                          <a:ea typeface="+mn-ea"/>
                          <a:cs typeface="+mn-cs"/>
                        </a:rPr>
                        <a:t>this</a:t>
                      </a:r>
                      <a:r>
                        <a:rPr kumimoji="0" lang="hu-HU" sz="2000" b="0" i="0" u="none" strike="noStrike" kern="1200" cap="none" spc="0" normalizeH="0" baseline="0" noProof="0" dirty="0">
                          <a:ln>
                            <a:noFill/>
                          </a:ln>
                          <a:solidFill>
                            <a:srgbClr val="3F4040"/>
                          </a:solidFill>
                          <a:effectLst/>
                          <a:uLnTx/>
                          <a:uFillTx/>
                          <a:latin typeface="+mn-lt"/>
                          <a:ea typeface="+mn-ea"/>
                          <a:cs typeface="+mn-cs"/>
                        </a:rPr>
                        <a:t> project</a:t>
                      </a:r>
                      <a:endParaRPr kumimoji="0" lang="en-US" sz="2000" b="0" i="0" u="none" strike="noStrike" kern="1200" cap="none" spc="0" normalizeH="0" baseline="0" noProof="0" dirty="0">
                        <a:ln>
                          <a:noFill/>
                        </a:ln>
                        <a:solidFill>
                          <a:srgbClr val="3F4040"/>
                        </a:solidFill>
                        <a:effectLst/>
                        <a:uLnTx/>
                        <a:uFillTx/>
                        <a:latin typeface="+mn-lt"/>
                        <a:ea typeface="+mn-ea"/>
                        <a:cs typeface="+mn-cs"/>
                      </a:endParaRPr>
                    </a:p>
                  </a:txBody>
                  <a:tcPr marL="182880" marR="182880" marT="182880" marB="182880">
                    <a:lnT w="76200" cap="flat" cmpd="sng" algn="ctr">
                      <a:solidFill>
                        <a:schemeClr val="accent2"/>
                      </a:solidFill>
                      <a:prstDash val="solid"/>
                      <a:round/>
                      <a:headEnd type="none" w="med" len="med"/>
                      <a:tailEnd type="none" w="med" len="med"/>
                    </a:lnT>
                    <a:lnB w="76200" cap="flat" cmpd="sng" algn="ctr">
                      <a:no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pic>
        <p:nvPicPr>
          <p:cNvPr id="13" name="Graphic 2" descr="Home">
            <a:hlinkClick r:id="rId3" action="ppaction://hlinksldjump"/>
            <a:extLst>
              <a:ext uri="{FF2B5EF4-FFF2-40B4-BE49-F238E27FC236}">
                <a16:creationId xmlns:a16="http://schemas.microsoft.com/office/drawing/2014/main" id="{321B20C3-864F-4B5C-A50D-A11BD0F7EFCB}"/>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3988871" y="188693"/>
            <a:ext cx="427603" cy="427603"/>
          </a:xfrm>
          <a:prstGeom prst="rect">
            <a:avLst/>
          </a:prstGeom>
        </p:spPr>
      </p:pic>
      <p:grpSp>
        <p:nvGrpSpPr>
          <p:cNvPr id="8" name="Gruppo 7">
            <a:extLst>
              <a:ext uri="{FF2B5EF4-FFF2-40B4-BE49-F238E27FC236}">
                <a16:creationId xmlns:a16="http://schemas.microsoft.com/office/drawing/2014/main" id="{4D840AC9-7C3E-437C-A0FC-8FBB2F8ACDCE}"/>
              </a:ext>
            </a:extLst>
          </p:cNvPr>
          <p:cNvGrpSpPr/>
          <p:nvPr/>
        </p:nvGrpSpPr>
        <p:grpSpPr>
          <a:xfrm>
            <a:off x="7289987" y="1709986"/>
            <a:ext cx="6820429" cy="4788000"/>
            <a:chOff x="7289987" y="1709986"/>
            <a:chExt cx="6820429" cy="4788000"/>
          </a:xfrm>
        </p:grpSpPr>
        <p:pic>
          <p:nvPicPr>
            <p:cNvPr id="6" name="Immagine 5" descr="Immagine che contiene testo, interni&#10;&#10;Descrizione generata automaticamente">
              <a:extLst>
                <a:ext uri="{FF2B5EF4-FFF2-40B4-BE49-F238E27FC236}">
                  <a16:creationId xmlns:a16="http://schemas.microsoft.com/office/drawing/2014/main" id="{F632A3BD-B859-49BB-BF72-53C35890276A}"/>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t="25074" r="2546" b="29600"/>
            <a:stretch/>
          </p:blipFill>
          <p:spPr>
            <a:xfrm>
              <a:off x="7333480" y="1749425"/>
              <a:ext cx="6703321" cy="4676716"/>
            </a:xfrm>
            <a:prstGeom prst="rect">
              <a:avLst/>
            </a:prstGeom>
          </p:spPr>
        </p:pic>
        <p:sp>
          <p:nvSpPr>
            <p:cNvPr id="16" name="Rectangle 5">
              <a:extLst>
                <a:ext uri="{FF2B5EF4-FFF2-40B4-BE49-F238E27FC236}">
                  <a16:creationId xmlns:a16="http://schemas.microsoft.com/office/drawing/2014/main" id="{F73FB46B-207D-46E1-89CC-0087D69FC265}"/>
                </a:ext>
              </a:extLst>
            </p:cNvPr>
            <p:cNvSpPr/>
            <p:nvPr/>
          </p:nvSpPr>
          <p:spPr>
            <a:xfrm>
              <a:off x="7326796" y="6426863"/>
              <a:ext cx="6732000" cy="70401"/>
            </a:xfrm>
            <a:prstGeom prst="rect">
              <a:avLst/>
            </a:prstGeom>
            <a:gradFill flip="none" rotWithShape="1">
              <a:gsLst>
                <a:gs pos="100000">
                  <a:schemeClr val="accent2">
                    <a:lumMod val="50000"/>
                  </a:schemeClr>
                </a:gs>
                <a:gs pos="89000">
                  <a:schemeClr val="accent2"/>
                </a:gs>
                <a:gs pos="13000">
                  <a:schemeClr val="accent3">
                    <a:lumMod val="95000"/>
                    <a:lumOff val="5000"/>
                  </a:schemeClr>
                </a:gs>
                <a:gs pos="0">
                  <a:schemeClr val="accent3">
                    <a:lumMod val="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chemeClr val="accent5"/>
                    </a:gs>
                    <a:gs pos="100000">
                      <a:schemeClr val="accent3"/>
                    </a:gs>
                  </a:gsLst>
                  <a:lin ang="5400000" scaled="1"/>
                </a:gradFill>
                <a:effectLst/>
                <a:uLnTx/>
                <a:uFillTx/>
                <a:latin typeface="Calibri" panose="020F0502020204030204"/>
                <a:ea typeface="+mn-ea"/>
                <a:cs typeface="+mn-cs"/>
              </a:endParaRPr>
            </a:p>
          </p:txBody>
        </p:sp>
        <p:sp>
          <p:nvSpPr>
            <p:cNvPr id="17" name="Rectangle 5">
              <a:extLst>
                <a:ext uri="{FF2B5EF4-FFF2-40B4-BE49-F238E27FC236}">
                  <a16:creationId xmlns:a16="http://schemas.microsoft.com/office/drawing/2014/main" id="{ABF5BA2A-2BF4-4D75-AB9A-C9EBE1769153}"/>
                </a:ext>
              </a:extLst>
            </p:cNvPr>
            <p:cNvSpPr/>
            <p:nvPr/>
          </p:nvSpPr>
          <p:spPr>
            <a:xfrm rot="5400000">
              <a:off x="11679609" y="4067178"/>
              <a:ext cx="4788000" cy="73615"/>
            </a:xfrm>
            <a:prstGeom prst="rect">
              <a:avLst/>
            </a:prstGeom>
            <a:gradFill flip="none" rotWithShape="1">
              <a:gsLst>
                <a:gs pos="100000">
                  <a:schemeClr val="accent2">
                    <a:lumMod val="50000"/>
                  </a:schemeClr>
                </a:gs>
                <a:gs pos="89000">
                  <a:schemeClr val="accent2"/>
                </a:gs>
                <a:gs pos="13000">
                  <a:schemeClr val="accent3">
                    <a:lumMod val="95000"/>
                    <a:lumOff val="5000"/>
                  </a:schemeClr>
                </a:gs>
                <a:gs pos="0">
                  <a:schemeClr val="accent3">
                    <a:lumMod val="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chemeClr val="accent5"/>
                    </a:gs>
                    <a:gs pos="100000">
                      <a:schemeClr val="accent3"/>
                    </a:gs>
                  </a:gsLst>
                  <a:lin ang="5400000" scaled="1"/>
                </a:gradFill>
                <a:effectLst/>
                <a:uLnTx/>
                <a:uFillTx/>
                <a:latin typeface="Calibri" panose="020F0502020204030204"/>
                <a:ea typeface="+mn-ea"/>
                <a:cs typeface="+mn-cs"/>
              </a:endParaRPr>
            </a:p>
          </p:txBody>
        </p:sp>
        <p:sp>
          <p:nvSpPr>
            <p:cNvPr id="18" name="Rectangle 5">
              <a:extLst>
                <a:ext uri="{FF2B5EF4-FFF2-40B4-BE49-F238E27FC236}">
                  <a16:creationId xmlns:a16="http://schemas.microsoft.com/office/drawing/2014/main" id="{F6A5A6BA-15A4-408C-B755-CFE524CAAF82}"/>
                </a:ext>
              </a:extLst>
            </p:cNvPr>
            <p:cNvSpPr/>
            <p:nvPr/>
          </p:nvSpPr>
          <p:spPr>
            <a:xfrm flipH="1" flipV="1">
              <a:off x="7326796" y="1709986"/>
              <a:ext cx="6768000" cy="70401"/>
            </a:xfrm>
            <a:prstGeom prst="rect">
              <a:avLst/>
            </a:prstGeom>
            <a:gradFill flip="none" rotWithShape="1">
              <a:gsLst>
                <a:gs pos="100000">
                  <a:schemeClr val="accent2">
                    <a:lumMod val="50000"/>
                  </a:schemeClr>
                </a:gs>
                <a:gs pos="89000">
                  <a:schemeClr val="accent2"/>
                </a:gs>
                <a:gs pos="13000">
                  <a:schemeClr val="accent3">
                    <a:lumMod val="95000"/>
                    <a:lumOff val="5000"/>
                  </a:schemeClr>
                </a:gs>
                <a:gs pos="0">
                  <a:schemeClr val="accent3">
                    <a:lumMod val="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chemeClr val="accent5"/>
                    </a:gs>
                    <a:gs pos="100000">
                      <a:schemeClr val="accent3"/>
                    </a:gs>
                  </a:gsLst>
                  <a:lin ang="5400000" scaled="1"/>
                </a:gradFill>
                <a:effectLst/>
                <a:uLnTx/>
                <a:uFillTx/>
                <a:latin typeface="Calibri" panose="020F0502020204030204"/>
                <a:ea typeface="+mn-ea"/>
                <a:cs typeface="+mn-cs"/>
              </a:endParaRPr>
            </a:p>
          </p:txBody>
        </p:sp>
        <p:sp>
          <p:nvSpPr>
            <p:cNvPr id="19" name="Rectangle 5">
              <a:extLst>
                <a:ext uri="{FF2B5EF4-FFF2-40B4-BE49-F238E27FC236}">
                  <a16:creationId xmlns:a16="http://schemas.microsoft.com/office/drawing/2014/main" id="{C8214CB5-01DA-4820-9964-4CE960F9454C}"/>
                </a:ext>
              </a:extLst>
            </p:cNvPr>
            <p:cNvSpPr/>
            <p:nvPr/>
          </p:nvSpPr>
          <p:spPr>
            <a:xfrm rot="5400000" flipH="1" flipV="1">
              <a:off x="4932795" y="4067178"/>
              <a:ext cx="4788000" cy="73615"/>
            </a:xfrm>
            <a:prstGeom prst="rect">
              <a:avLst/>
            </a:prstGeom>
            <a:gradFill flip="none" rotWithShape="1">
              <a:gsLst>
                <a:gs pos="100000">
                  <a:schemeClr val="accent2">
                    <a:lumMod val="50000"/>
                  </a:schemeClr>
                </a:gs>
                <a:gs pos="89000">
                  <a:schemeClr val="accent2"/>
                </a:gs>
                <a:gs pos="13000">
                  <a:schemeClr val="accent3">
                    <a:lumMod val="95000"/>
                    <a:lumOff val="5000"/>
                  </a:schemeClr>
                </a:gs>
                <a:gs pos="0">
                  <a:schemeClr val="accent3">
                    <a:lumMod val="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chemeClr val="accent5"/>
                    </a:gs>
                    <a:gs pos="100000">
                      <a:schemeClr val="accent3"/>
                    </a:gs>
                  </a:gsLst>
                  <a:lin ang="5400000" scaled="1"/>
                </a:gradFill>
                <a:effectLst/>
                <a:uLnTx/>
                <a:uFillTx/>
                <a:latin typeface="Calibri" panose="020F0502020204030204"/>
                <a:ea typeface="+mn-ea"/>
                <a:cs typeface="+mn-cs"/>
              </a:endParaRPr>
            </a:p>
          </p:txBody>
        </p:sp>
      </p:grpSp>
      <p:pic>
        <p:nvPicPr>
          <p:cNvPr id="3" name="Immagine 2">
            <a:extLst>
              <a:ext uri="{FF2B5EF4-FFF2-40B4-BE49-F238E27FC236}">
                <a16:creationId xmlns:a16="http://schemas.microsoft.com/office/drawing/2014/main" id="{1DAA4C27-8BCA-4B38-AE8D-43206B9DDE9E}"/>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6033028" y="5498289"/>
            <a:ext cx="7654450" cy="2639975"/>
          </a:xfrm>
          <a:prstGeom prst="rect">
            <a:avLst/>
          </a:prstGeom>
        </p:spPr>
      </p:pic>
    </p:spTree>
    <p:extLst>
      <p:ext uri="{BB962C8B-B14F-4D97-AF65-F5344CB8AC3E}">
        <p14:creationId xmlns:p14="http://schemas.microsoft.com/office/powerpoint/2010/main" val="2491580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45DC4B-D424-43CE-A8EB-A0BFBBAB1EA1}"/>
              </a:ext>
            </a:extLst>
          </p:cNvPr>
          <p:cNvSpPr>
            <a:spLocks noGrp="1"/>
          </p:cNvSpPr>
          <p:nvPr>
            <p:ph type="title"/>
          </p:nvPr>
        </p:nvSpPr>
        <p:spPr/>
        <p:txBody>
          <a:bodyPr/>
          <a:lstStyle/>
          <a:p>
            <a:r>
              <a:rPr lang="it-IT" dirty="0" err="1"/>
              <a:t>Sensors</a:t>
            </a:r>
            <a:endParaRPr lang="it-IT" dirty="0"/>
          </a:p>
        </p:txBody>
      </p:sp>
      <p:graphicFrame>
        <p:nvGraphicFramePr>
          <p:cNvPr id="7" name="Content Placeholder 4">
            <a:extLst>
              <a:ext uri="{FF2B5EF4-FFF2-40B4-BE49-F238E27FC236}">
                <a16:creationId xmlns:a16="http://schemas.microsoft.com/office/drawing/2014/main" id="{9E8F7A2A-A1D0-4C0E-9CE0-4E11634F4761}"/>
              </a:ext>
            </a:extLst>
          </p:cNvPr>
          <p:cNvGraphicFramePr>
            <a:graphicFrameLocks noGrp="1"/>
          </p:cNvGraphicFramePr>
          <p:nvPr>
            <p:ph idx="1"/>
            <p:extLst>
              <p:ext uri="{D42A27DB-BD31-4B8C-83A1-F6EECF244321}">
                <p14:modId xmlns:p14="http://schemas.microsoft.com/office/powerpoint/2010/main" val="1081290318"/>
              </p:ext>
            </p:extLst>
          </p:nvPr>
        </p:nvGraphicFramePr>
        <p:xfrm>
          <a:off x="326966" y="1597025"/>
          <a:ext cx="11665316" cy="5891580"/>
        </p:xfrm>
        <a:graphic>
          <a:graphicData uri="http://schemas.openxmlformats.org/drawingml/2006/table">
            <a:tbl>
              <a:tblPr firstRow="1" bandRow="1">
                <a:tableStyleId>{5C22544A-7EE6-4342-B048-85BDC9FD1C3A}</a:tableStyleId>
              </a:tblPr>
              <a:tblGrid>
                <a:gridCol w="2358345">
                  <a:extLst>
                    <a:ext uri="{9D8B030D-6E8A-4147-A177-3AD203B41FA5}">
                      <a16:colId xmlns:a16="http://schemas.microsoft.com/office/drawing/2014/main" val="20000"/>
                    </a:ext>
                  </a:extLst>
                </a:gridCol>
                <a:gridCol w="9306971">
                  <a:extLst>
                    <a:ext uri="{9D8B030D-6E8A-4147-A177-3AD203B41FA5}">
                      <a16:colId xmlns:a16="http://schemas.microsoft.com/office/drawing/2014/main" val="20001"/>
                    </a:ext>
                  </a:extLst>
                </a:gridCol>
              </a:tblGrid>
              <a:tr h="1963860">
                <a:tc>
                  <a:txBody>
                    <a:bodyPr/>
                    <a:lstStyle/>
                    <a:p>
                      <a:pPr marL="0" marR="0" indent="0" algn="r" defTabSz="1463040" rtl="0" eaLnBrk="1" fontAlgn="auto" latinLnBrk="0" hangingPunct="1">
                        <a:lnSpc>
                          <a:spcPct val="100000"/>
                        </a:lnSpc>
                        <a:spcBef>
                          <a:spcPts val="0"/>
                        </a:spcBef>
                        <a:spcAft>
                          <a:spcPts val="0"/>
                        </a:spcAft>
                        <a:buClrTx/>
                        <a:buSzTx/>
                        <a:buFontTx/>
                        <a:buNone/>
                        <a:tabLst/>
                        <a:defRPr/>
                      </a:pPr>
                      <a:endParaRPr lang="en-US" sz="2400" b="1" dirty="0">
                        <a:solidFill>
                          <a:schemeClr val="tx1"/>
                        </a:solidFill>
                        <a:latin typeface="Arial Narrow" panose="020B0606020202030204" pitchFamily="34" charset="0"/>
                      </a:endParaRPr>
                    </a:p>
                  </a:txBody>
                  <a:tcPr marL="88183" marR="220457" anchor="ctr">
                    <a:lnR w="76200" cap="flat" cmpd="sng" algn="ctr">
                      <a:solidFill>
                        <a:schemeClr val="tx2"/>
                      </a:solidFill>
                      <a:prstDash val="solid"/>
                      <a:round/>
                      <a:headEnd type="none" w="med" len="med"/>
                      <a:tailEnd type="none" w="med" len="med"/>
                    </a:lnR>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F4040"/>
                          </a:solidFill>
                          <a:effectLst/>
                          <a:uLnTx/>
                          <a:uFillTx/>
                          <a:latin typeface="+mn-lt"/>
                          <a:ea typeface="+mn-ea"/>
                          <a:cs typeface="+mn-cs"/>
                        </a:rPr>
                        <a:t>AVENTICS </a:t>
                      </a:r>
                      <a:r>
                        <a:rPr kumimoji="0" lang="hu-HU" sz="2400" b="0" i="0" u="none" strike="noStrike" kern="1200" cap="none" spc="0" normalizeH="0" baseline="0" noProof="0" dirty="0">
                          <a:ln>
                            <a:noFill/>
                          </a:ln>
                          <a:solidFill>
                            <a:srgbClr val="3F4040"/>
                          </a:solidFill>
                          <a:effectLst/>
                          <a:uLnTx/>
                          <a:uFillTx/>
                          <a:latin typeface="+mn-lt"/>
                          <a:ea typeface="+mn-ea"/>
                          <a:cs typeface="+mn-cs"/>
                        </a:rPr>
                        <a:t>AF2 Flow and </a:t>
                      </a:r>
                      <a:r>
                        <a:rPr kumimoji="0" lang="en-US" sz="2400" b="0" i="0" u="none" strike="noStrike" kern="1200" cap="none" spc="0" normalizeH="0" baseline="0" noProof="0" dirty="0">
                          <a:ln>
                            <a:noFill/>
                          </a:ln>
                          <a:solidFill>
                            <a:srgbClr val="3F4040"/>
                          </a:solidFill>
                          <a:effectLst/>
                          <a:uLnTx/>
                          <a:uFillTx/>
                          <a:latin typeface="+mn-lt"/>
                          <a:ea typeface="+mn-ea"/>
                          <a:cs typeface="+mn-cs"/>
                        </a:rPr>
                        <a:t>Pressure Sensor</a:t>
                      </a:r>
                      <a:r>
                        <a:rPr kumimoji="0" lang="hu-HU" sz="2400" b="0" i="0" u="none" strike="noStrike" kern="1200" cap="none" spc="0" normalizeH="0" baseline="0" noProof="0" dirty="0">
                          <a:ln>
                            <a:noFill/>
                          </a:ln>
                          <a:solidFill>
                            <a:srgbClr val="3F4040"/>
                          </a:solidFill>
                          <a:effectLst/>
                          <a:uLnTx/>
                          <a:uFillTx/>
                          <a:latin typeface="+mn-lt"/>
                          <a:ea typeface="+mn-ea"/>
                          <a:cs typeface="+mn-cs"/>
                        </a:rPr>
                        <a:t> – </a:t>
                      </a:r>
                      <a:r>
                        <a:rPr kumimoji="0" lang="hu-HU" sz="2400" b="0" i="0" u="none" strike="noStrike" kern="1200" cap="none" spc="0" normalizeH="0" baseline="0" noProof="0" dirty="0" err="1">
                          <a:ln>
                            <a:noFill/>
                          </a:ln>
                          <a:solidFill>
                            <a:srgbClr val="3F4040"/>
                          </a:solidFill>
                          <a:effectLst/>
                          <a:uLnTx/>
                          <a:uFillTx/>
                          <a:latin typeface="+mn-lt"/>
                          <a:ea typeface="+mn-ea"/>
                          <a:cs typeface="+mn-cs"/>
                        </a:rPr>
                        <a:t>integrated</a:t>
                      </a:r>
                      <a:r>
                        <a:rPr kumimoji="0" lang="hu-HU" sz="2400" b="0" i="0" u="none" strike="noStrike" kern="1200" cap="none" spc="0" normalizeH="0" baseline="0" noProof="0" dirty="0">
                          <a:ln>
                            <a:noFill/>
                          </a:ln>
                          <a:solidFill>
                            <a:srgbClr val="3F4040"/>
                          </a:solidFill>
                          <a:effectLst/>
                          <a:uLnTx/>
                          <a:uFillTx/>
                          <a:latin typeface="+mn-lt"/>
                          <a:ea typeface="+mn-ea"/>
                          <a:cs typeface="+mn-cs"/>
                        </a:rPr>
                        <a:t> in FRL</a:t>
                      </a:r>
                      <a:endParaRPr kumimoji="0" lang="en-US" sz="2400" b="0" i="0" u="none" strike="noStrike" kern="1200" cap="none" spc="0" normalizeH="0" baseline="0" noProof="0" dirty="0">
                        <a:ln>
                          <a:noFill/>
                        </a:ln>
                        <a:solidFill>
                          <a:srgbClr val="3F4040"/>
                        </a:solidFill>
                        <a:effectLst/>
                        <a:uLnTx/>
                        <a:uFillTx/>
                        <a:latin typeface="+mn-lt"/>
                        <a:ea typeface="+mn-ea"/>
                        <a:cs typeface="+mn-cs"/>
                      </a:endParaRPr>
                    </a:p>
                    <a:p>
                      <a:pPr marL="342900" marR="0" lvl="0" indent="-342900" algn="l" defTabSz="146304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err="1">
                          <a:ln>
                            <a:noFill/>
                          </a:ln>
                          <a:solidFill>
                            <a:srgbClr val="3F4040"/>
                          </a:solidFill>
                          <a:effectLst/>
                          <a:uLnTx/>
                          <a:uFillTx/>
                          <a:latin typeface="+mn-lt"/>
                          <a:ea typeface="+mn-ea"/>
                          <a:cs typeface="+mn-cs"/>
                        </a:rPr>
                        <a:t>IIoT</a:t>
                      </a:r>
                      <a:r>
                        <a:rPr kumimoji="0" lang="en-US" sz="2000" b="0" i="0" u="none" strike="noStrike" kern="1200" cap="none" spc="0" normalizeH="0" baseline="0" noProof="0" dirty="0">
                          <a:ln>
                            <a:noFill/>
                          </a:ln>
                          <a:solidFill>
                            <a:srgbClr val="3F4040"/>
                          </a:solidFill>
                          <a:effectLst/>
                          <a:uLnTx/>
                          <a:uFillTx/>
                          <a:latin typeface="+mn-lt"/>
                          <a:ea typeface="+mn-ea"/>
                          <a:cs typeface="+mn-cs"/>
                        </a:rPr>
                        <a:t> data source for pressure analytics</a:t>
                      </a:r>
                    </a:p>
                  </a:txBody>
                  <a:tcPr marL="220457" marR="88183" anchor="ctr">
                    <a:lnL w="76200" cap="flat" cmpd="sng" algn="ctr">
                      <a:solidFill>
                        <a:schemeClr val="tx2"/>
                      </a:solidFill>
                      <a:prstDash val="solid"/>
                      <a:round/>
                      <a:headEnd type="none" w="med" len="med"/>
                      <a:tailEnd type="none" w="med" len="med"/>
                    </a:lnL>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10000"/>
                  </a:ext>
                </a:extLst>
              </a:tr>
              <a:tr h="1963860">
                <a:tc>
                  <a:txBody>
                    <a:bodyPr/>
                    <a:lstStyle/>
                    <a:p>
                      <a:pPr marL="0" marR="0" indent="0" algn="r" defTabSz="1463040" rtl="0" eaLnBrk="1" fontAlgn="auto" latinLnBrk="0" hangingPunct="1">
                        <a:lnSpc>
                          <a:spcPct val="100000"/>
                        </a:lnSpc>
                        <a:spcBef>
                          <a:spcPts val="0"/>
                        </a:spcBef>
                        <a:spcAft>
                          <a:spcPts val="0"/>
                        </a:spcAft>
                        <a:buClrTx/>
                        <a:buSzTx/>
                        <a:buFontTx/>
                        <a:buNone/>
                        <a:tabLst/>
                        <a:defRPr/>
                      </a:pPr>
                      <a:endParaRPr lang="en-US" sz="2400" b="1" dirty="0">
                        <a:solidFill>
                          <a:schemeClr val="tx1"/>
                        </a:solidFill>
                        <a:latin typeface="Arial Narrow" panose="020B0606020202030204" pitchFamily="34" charset="0"/>
                      </a:endParaRPr>
                    </a:p>
                  </a:txBody>
                  <a:tcPr marL="88183" marR="220457" anchor="ctr">
                    <a:lnR w="76200" cap="flat" cmpd="sng" algn="ctr">
                      <a:solidFill>
                        <a:schemeClr val="accent2"/>
                      </a:solidFill>
                      <a:prstDash val="solid"/>
                      <a:round/>
                      <a:headEnd type="none" w="med" len="med"/>
                      <a:tailEnd type="none" w="med" len="med"/>
                    </a:lnR>
                    <a:lnT w="9525" cap="flat" cmpd="sng" algn="ctr">
                      <a:solidFill>
                        <a:schemeClr val="bg1"/>
                      </a:solidFill>
                      <a:prstDash val="solid"/>
                      <a:round/>
                      <a:headEnd type="none" w="med" len="med"/>
                      <a:tailEnd type="none" w="med" len="med"/>
                    </a:lnT>
                    <a:solidFill>
                      <a:schemeClr val="bg1">
                        <a:lumMod val="95000"/>
                      </a:schemeClr>
                    </a:solidFill>
                  </a:tcPr>
                </a:tc>
                <a:tc>
                  <a:txBody>
                    <a:bodyPr/>
                    <a:lstStyle/>
                    <a:p>
                      <a:pPr lvl="0"/>
                      <a:r>
                        <a:rPr lang="en-GB" sz="2400" dirty="0"/>
                        <a:t>AVENTICS SM6 Distance Sensor</a:t>
                      </a:r>
                      <a:r>
                        <a:rPr lang="hu-HU" sz="2400" dirty="0"/>
                        <a:t> - R412010886</a:t>
                      </a:r>
                      <a:endParaRPr lang="en-GB" sz="2400" dirty="0"/>
                    </a:p>
                    <a:p>
                      <a:pPr marL="342900" lvl="0" indent="-342900">
                        <a:buFont typeface="Arial" panose="020B0604020202020204" pitchFamily="34" charset="0"/>
                        <a:buChar char="•"/>
                      </a:pPr>
                      <a:r>
                        <a:rPr lang="en-GB" sz="2000" dirty="0"/>
                        <a:t>Measurement range setting from 107 to 1007 mm via teach-in button</a:t>
                      </a:r>
                    </a:p>
                    <a:p>
                      <a:pPr marL="342900" lvl="0" indent="-342900">
                        <a:buFont typeface="Arial" panose="020B0604020202020204" pitchFamily="34" charset="0"/>
                        <a:buChar char="•"/>
                      </a:pPr>
                      <a:r>
                        <a:rPr lang="en-GB" sz="2000" dirty="0"/>
                        <a:t>LED function indicator</a:t>
                      </a:r>
                    </a:p>
                    <a:p>
                      <a:pPr marL="342900" lvl="0" indent="-342900">
                        <a:buFont typeface="Arial" panose="020B0604020202020204" pitchFamily="34" charset="0"/>
                        <a:buChar char="•"/>
                      </a:pPr>
                      <a:r>
                        <a:rPr lang="en-GB" sz="2000" dirty="0"/>
                        <a:t>High precision: resolution 0.06 mm, scanning rate 1.15 </a:t>
                      </a:r>
                      <a:r>
                        <a:rPr lang="en-GB" sz="2000" dirty="0" err="1"/>
                        <a:t>ms</a:t>
                      </a:r>
                      <a:endParaRPr lang="en-GB" sz="2000" dirty="0"/>
                    </a:p>
                    <a:p>
                      <a:pPr marL="342900" lvl="0" indent="-342900">
                        <a:buFont typeface="Arial" panose="020B0604020202020204" pitchFamily="34" charset="0"/>
                        <a:buChar char="•"/>
                      </a:pPr>
                      <a:r>
                        <a:rPr lang="en-GB" sz="2000" dirty="0" err="1"/>
                        <a:t>IIoT</a:t>
                      </a:r>
                      <a:r>
                        <a:rPr lang="en-GB" sz="2000" dirty="0"/>
                        <a:t> data source for cylinder movement analysis</a:t>
                      </a:r>
                    </a:p>
                  </a:txBody>
                  <a:tcPr marL="220457" marR="88183" anchor="ctr">
                    <a:lnL w="76200" cap="flat" cmpd="sng" algn="ctr">
                      <a:solidFill>
                        <a:schemeClr val="accent2"/>
                      </a:solidFill>
                      <a:prstDash val="solid"/>
                      <a:round/>
                      <a:headEnd type="none" w="med" len="med"/>
                      <a:tailEnd type="none" w="med" len="med"/>
                    </a:lnL>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10001"/>
                  </a:ext>
                </a:extLst>
              </a:tr>
              <a:tr h="1963860">
                <a:tc>
                  <a:txBody>
                    <a:bodyPr/>
                    <a:lstStyle/>
                    <a:p>
                      <a:pPr marL="0" marR="0" indent="0" algn="r" defTabSz="1463040" rtl="0" eaLnBrk="1" fontAlgn="auto" latinLnBrk="0" hangingPunct="1">
                        <a:lnSpc>
                          <a:spcPct val="100000"/>
                        </a:lnSpc>
                        <a:spcBef>
                          <a:spcPts val="0"/>
                        </a:spcBef>
                        <a:spcAft>
                          <a:spcPts val="0"/>
                        </a:spcAft>
                        <a:buClrTx/>
                        <a:buSzTx/>
                        <a:buFontTx/>
                        <a:buNone/>
                        <a:tabLst/>
                        <a:defRPr/>
                      </a:pPr>
                      <a:endParaRPr lang="en-US" sz="2400" b="1" dirty="0">
                        <a:solidFill>
                          <a:schemeClr val="tx1"/>
                        </a:solidFill>
                        <a:latin typeface="Arial Narrow" panose="020B0606020202030204" pitchFamily="34" charset="0"/>
                      </a:endParaRPr>
                    </a:p>
                  </a:txBody>
                  <a:tcPr marL="88183" marR="220457" anchor="ctr">
                    <a:lnR w="76200" cap="flat" cmpd="sng" algn="ctr">
                      <a:solidFill>
                        <a:schemeClr val="accent3"/>
                      </a:solidFill>
                      <a:prstDash val="solid"/>
                      <a:round/>
                      <a:headEnd type="none" w="med" len="med"/>
                      <a:tailEnd type="none" w="med" len="med"/>
                    </a:lnR>
                    <a:solidFill>
                      <a:schemeClr val="bg1">
                        <a:lumMod val="95000"/>
                      </a:schemeClr>
                    </a:solidFill>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F4040"/>
                          </a:solidFill>
                          <a:effectLst/>
                          <a:uLnTx/>
                          <a:uFillTx/>
                          <a:latin typeface="+mn-lt"/>
                          <a:ea typeface="+mn-ea"/>
                          <a:cs typeface="+mn-cs"/>
                        </a:rPr>
                        <a:t>AVENTICS ST</a:t>
                      </a:r>
                      <a:r>
                        <a:rPr kumimoji="0" lang="hu-HU" sz="2400" b="0" i="0" u="none" strike="noStrike" kern="1200" cap="none" spc="0" normalizeH="0" baseline="0" noProof="0" dirty="0">
                          <a:ln>
                            <a:noFill/>
                          </a:ln>
                          <a:solidFill>
                            <a:srgbClr val="3F4040"/>
                          </a:solidFill>
                          <a:effectLst/>
                          <a:uLnTx/>
                          <a:uFillTx/>
                          <a:latin typeface="+mn-lt"/>
                          <a:ea typeface="+mn-ea"/>
                          <a:cs typeface="+mn-cs"/>
                        </a:rPr>
                        <a:t>6</a:t>
                      </a:r>
                      <a:r>
                        <a:rPr kumimoji="0" lang="en-US" sz="2400" b="0" i="0" u="none" strike="noStrike" kern="1200" cap="none" spc="0" normalizeH="0" baseline="0" noProof="0" dirty="0">
                          <a:ln>
                            <a:noFill/>
                          </a:ln>
                          <a:solidFill>
                            <a:srgbClr val="3F4040"/>
                          </a:solidFill>
                          <a:effectLst/>
                          <a:uLnTx/>
                          <a:uFillTx/>
                          <a:latin typeface="+mn-lt"/>
                          <a:ea typeface="+mn-ea"/>
                          <a:cs typeface="+mn-cs"/>
                        </a:rPr>
                        <a:t> End-Position Sensor</a:t>
                      </a:r>
                      <a:r>
                        <a:rPr kumimoji="0" lang="hu-HU" sz="2400" b="0" i="0" u="none" strike="noStrike" kern="1200" cap="none" spc="0" normalizeH="0" baseline="0" noProof="0" dirty="0">
                          <a:ln>
                            <a:noFill/>
                          </a:ln>
                          <a:solidFill>
                            <a:srgbClr val="3F4040"/>
                          </a:solidFill>
                          <a:effectLst/>
                          <a:uLnTx/>
                          <a:uFillTx/>
                          <a:latin typeface="+mn-lt"/>
                          <a:ea typeface="+mn-ea"/>
                          <a:cs typeface="+mn-cs"/>
                        </a:rPr>
                        <a:t> - R412022859</a:t>
                      </a:r>
                      <a:endParaRPr kumimoji="0" lang="en-US" sz="2400" b="0" i="0" u="none" strike="noStrike" kern="1200" cap="none" spc="0" normalizeH="0" baseline="0" noProof="0" dirty="0">
                        <a:ln>
                          <a:noFill/>
                        </a:ln>
                        <a:solidFill>
                          <a:srgbClr val="3F4040"/>
                        </a:solidFill>
                        <a:effectLst/>
                        <a:uLnTx/>
                        <a:uFillTx/>
                        <a:latin typeface="+mn-lt"/>
                        <a:ea typeface="+mn-ea"/>
                        <a:cs typeface="+mn-cs"/>
                      </a:endParaRPr>
                    </a:p>
                    <a:p>
                      <a:pPr marL="342900" marR="0" lvl="0" indent="-342900" algn="l" defTabSz="146304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3F4040"/>
                          </a:solidFill>
                          <a:effectLst/>
                          <a:uLnTx/>
                          <a:uFillTx/>
                          <a:latin typeface="+mn-lt"/>
                          <a:ea typeface="+mn-ea"/>
                          <a:cs typeface="+mn-cs"/>
                        </a:rPr>
                        <a:t>Mounting from above in the slot (“drop-in”)</a:t>
                      </a:r>
                    </a:p>
                    <a:p>
                      <a:pPr marL="342900" marR="0" lvl="0" indent="-342900" algn="l" defTabSz="146304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3F4040"/>
                          </a:solidFill>
                          <a:effectLst/>
                          <a:uLnTx/>
                          <a:uFillTx/>
                          <a:latin typeface="+mn-lt"/>
                          <a:ea typeface="+mn-ea"/>
                          <a:cs typeface="+mn-cs"/>
                        </a:rPr>
                        <a:t>LED function indicator</a:t>
                      </a:r>
                    </a:p>
                    <a:p>
                      <a:pPr marL="342900" marR="0" lvl="0" indent="-342900" algn="l" defTabSz="146304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3F4040"/>
                          </a:solidFill>
                          <a:effectLst/>
                          <a:uLnTx/>
                          <a:uFillTx/>
                          <a:latin typeface="+mn-lt"/>
                          <a:ea typeface="+mn-ea"/>
                          <a:cs typeface="+mn-cs"/>
                        </a:rPr>
                        <a:t>Shock and vibration-resistant</a:t>
                      </a:r>
                    </a:p>
                    <a:p>
                      <a:pPr marL="342900" marR="0" lvl="0" indent="-342900" algn="l" defTabSz="146304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err="1">
                          <a:ln>
                            <a:noFill/>
                          </a:ln>
                          <a:solidFill>
                            <a:srgbClr val="3F4040"/>
                          </a:solidFill>
                          <a:effectLst/>
                          <a:uLnTx/>
                          <a:uFillTx/>
                          <a:latin typeface="+mn-lt"/>
                          <a:ea typeface="+mn-ea"/>
                          <a:cs typeface="+mn-cs"/>
                        </a:rPr>
                        <a:t>IIoT</a:t>
                      </a:r>
                      <a:r>
                        <a:rPr kumimoji="0" lang="en-US" sz="2000" b="0" i="0" u="none" strike="noStrike" kern="1200" cap="none" spc="0" normalizeH="0" baseline="0" noProof="0" dirty="0">
                          <a:ln>
                            <a:noFill/>
                          </a:ln>
                          <a:solidFill>
                            <a:srgbClr val="3F4040"/>
                          </a:solidFill>
                          <a:effectLst/>
                          <a:uLnTx/>
                          <a:uFillTx/>
                          <a:latin typeface="+mn-lt"/>
                          <a:ea typeface="+mn-ea"/>
                          <a:cs typeface="+mn-cs"/>
                        </a:rPr>
                        <a:t> data source for cylinder mileage</a:t>
                      </a:r>
                    </a:p>
                  </a:txBody>
                  <a:tcPr marL="220457" marR="88183" anchor="ctr">
                    <a:lnL w="76200" cap="flat" cmpd="sng" algn="ctr">
                      <a:solidFill>
                        <a:schemeClr val="accent3"/>
                      </a:solidFill>
                      <a:prstDash val="solid"/>
                      <a:round/>
                      <a:headEnd type="none" w="med" len="med"/>
                      <a:tailEnd type="none" w="med" len="med"/>
                    </a:lnL>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4" name="Segnaposto piè di pagina 3">
            <a:extLst>
              <a:ext uri="{FF2B5EF4-FFF2-40B4-BE49-F238E27FC236}">
                <a16:creationId xmlns:a16="http://schemas.microsoft.com/office/drawing/2014/main" id="{507F0717-B5FF-40F5-81BE-8005A505BE73}"/>
              </a:ext>
            </a:extLst>
          </p:cNvPr>
          <p:cNvSpPr>
            <a:spLocks noGrp="1"/>
          </p:cNvSpPr>
          <p:nvPr>
            <p:ph type="ftr" sz="quarter" idx="3"/>
          </p:nvPr>
        </p:nvSpPr>
        <p:spPr/>
        <p:txBody>
          <a:bodyPr/>
          <a:lstStyle/>
          <a:p>
            <a:pPr>
              <a:defRPr/>
            </a:pPr>
            <a:r>
              <a:rPr lang="en-US"/>
              <a:t>Emerson Confidential</a:t>
            </a:r>
            <a:endParaRPr lang="en-US" dirty="0"/>
          </a:p>
        </p:txBody>
      </p:sp>
      <p:sp>
        <p:nvSpPr>
          <p:cNvPr id="9" name="Rettangolo con angoli arrotondati 8">
            <a:extLst>
              <a:ext uri="{FF2B5EF4-FFF2-40B4-BE49-F238E27FC236}">
                <a16:creationId xmlns:a16="http://schemas.microsoft.com/office/drawing/2014/main" id="{7D65EEEA-AAC3-4837-96FB-01CA5AE2F16F}"/>
              </a:ext>
            </a:extLst>
          </p:cNvPr>
          <p:cNvSpPr/>
          <p:nvPr/>
        </p:nvSpPr>
        <p:spPr>
          <a:xfrm>
            <a:off x="640261" y="3737481"/>
            <a:ext cx="1950720" cy="1625600"/>
          </a:xfrm>
          <a:prstGeom prst="roundRect">
            <a:avLst>
              <a:gd name="adj" fmla="val 10000"/>
            </a:avLst>
          </a:prstGeom>
          <a:blipFill rotWithShape="1">
            <a:blip r:embed="rId2" cstate="email">
              <a:extLst>
                <a:ext uri="{28A0092B-C50C-407E-A947-70E740481C1C}">
                  <a14:useLocalDpi xmlns:a14="http://schemas.microsoft.com/office/drawing/2010/main"/>
                </a:ext>
              </a:extLst>
            </a:blip>
            <a:srcRect/>
            <a:stretch>
              <a:fillRect t="-10000" b="-10000"/>
            </a:stretch>
          </a:blipFill>
          <a:ln w="28575">
            <a:solidFill>
              <a:schemeClr val="accent2"/>
            </a:solid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0" name="Rettangolo con angoli arrotondati 9">
            <a:extLst>
              <a:ext uri="{FF2B5EF4-FFF2-40B4-BE49-F238E27FC236}">
                <a16:creationId xmlns:a16="http://schemas.microsoft.com/office/drawing/2014/main" id="{DD2585E6-1342-427C-8557-CBE57031318D}"/>
              </a:ext>
            </a:extLst>
          </p:cNvPr>
          <p:cNvSpPr/>
          <p:nvPr/>
        </p:nvSpPr>
        <p:spPr>
          <a:xfrm>
            <a:off x="640261" y="5712182"/>
            <a:ext cx="1950720" cy="1625600"/>
          </a:xfrm>
          <a:prstGeom prst="roundRect">
            <a:avLst>
              <a:gd name="adj" fmla="val 10000"/>
            </a:avLst>
          </a:prstGeom>
          <a:blipFill rotWithShape="1">
            <a:blip r:embed="rId3" cstate="email">
              <a:extLst>
                <a:ext uri="{28A0092B-C50C-407E-A947-70E740481C1C}">
                  <a14:useLocalDpi xmlns:a14="http://schemas.microsoft.com/office/drawing/2010/main"/>
                </a:ext>
              </a:extLst>
            </a:blip>
            <a:srcRect/>
            <a:stretch>
              <a:fillRect t="-1000" b="-1000"/>
            </a:stretch>
          </a:blipFill>
          <a:ln>
            <a:solidFill>
              <a:schemeClr val="accent3"/>
            </a:solid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pic>
        <p:nvPicPr>
          <p:cNvPr id="24" name="Picture 17">
            <a:extLst>
              <a:ext uri="{FF2B5EF4-FFF2-40B4-BE49-F238E27FC236}">
                <a16:creationId xmlns:a16="http://schemas.microsoft.com/office/drawing/2014/main" id="{DEAAE539-2880-469A-ABAA-EAB8F72DBD6F}"/>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l="11373" r="7768"/>
          <a:stretch/>
        </p:blipFill>
        <p:spPr>
          <a:xfrm>
            <a:off x="857963" y="1695016"/>
            <a:ext cx="1515316" cy="1874019"/>
          </a:xfrm>
          <a:prstGeom prst="rect">
            <a:avLst/>
          </a:prstGeom>
        </p:spPr>
      </p:pic>
    </p:spTree>
    <p:extLst>
      <p:ext uri="{BB962C8B-B14F-4D97-AF65-F5344CB8AC3E}">
        <p14:creationId xmlns:p14="http://schemas.microsoft.com/office/powerpoint/2010/main" val="3668076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A6B721B-ED67-4507-8F52-F0992D2ADA0F}"/>
              </a:ext>
            </a:extLst>
          </p:cNvPr>
          <p:cNvSpPr>
            <a:spLocks noGrp="1"/>
          </p:cNvSpPr>
          <p:nvPr>
            <p:ph type="title"/>
          </p:nvPr>
        </p:nvSpPr>
        <p:spPr/>
        <p:txBody>
          <a:bodyPr/>
          <a:lstStyle/>
          <a:p>
            <a:r>
              <a:rPr lang="hu-HU" dirty="0" err="1"/>
              <a:t>Summary</a:t>
            </a:r>
            <a:r>
              <a:rPr lang="hu-HU" dirty="0"/>
              <a:t> of </a:t>
            </a:r>
            <a:r>
              <a:rPr lang="hu-HU" dirty="0" err="1"/>
              <a:t>components</a:t>
            </a:r>
            <a:endParaRPr lang="hu-HU" dirty="0"/>
          </a:p>
        </p:txBody>
      </p:sp>
      <p:sp>
        <p:nvSpPr>
          <p:cNvPr id="4" name="Élőláb helye 3">
            <a:extLst>
              <a:ext uri="{FF2B5EF4-FFF2-40B4-BE49-F238E27FC236}">
                <a16:creationId xmlns:a16="http://schemas.microsoft.com/office/drawing/2014/main" id="{B0EA3795-D4CD-4C88-BF0B-FDEB2E04E282}"/>
              </a:ext>
            </a:extLst>
          </p:cNvPr>
          <p:cNvSpPr>
            <a:spLocks noGrp="1"/>
          </p:cNvSpPr>
          <p:nvPr>
            <p:ph type="ftr" sz="quarter" idx="3"/>
          </p:nvPr>
        </p:nvSpPr>
        <p:spPr/>
        <p:txBody>
          <a:bodyPr/>
          <a:lstStyle/>
          <a:p>
            <a:pPr>
              <a:defRPr/>
            </a:pPr>
            <a:r>
              <a:rPr lang="en-US"/>
              <a:t>Emerson Confidential</a:t>
            </a:r>
            <a:endParaRPr lang="en-US" dirty="0"/>
          </a:p>
        </p:txBody>
      </p:sp>
      <p:sp>
        <p:nvSpPr>
          <p:cNvPr id="5" name="Dia számának helye 4">
            <a:extLst>
              <a:ext uri="{FF2B5EF4-FFF2-40B4-BE49-F238E27FC236}">
                <a16:creationId xmlns:a16="http://schemas.microsoft.com/office/drawing/2014/main" id="{32A4CF8D-B8C3-473D-A1F8-8BE46097E713}"/>
              </a:ext>
            </a:extLst>
          </p:cNvPr>
          <p:cNvSpPr>
            <a:spLocks noGrp="1"/>
          </p:cNvSpPr>
          <p:nvPr>
            <p:ph type="sldNum" sz="quarter" idx="4"/>
          </p:nvPr>
        </p:nvSpPr>
        <p:spPr/>
        <p:txBody>
          <a:bodyPr/>
          <a:lstStyle/>
          <a:p>
            <a:fld id="{B3618E82-2635-4133-8350-4252D6B2AEF7}" type="slidenum">
              <a:rPr lang="en-US" smtClean="0"/>
              <a:pPr/>
              <a:t>13</a:t>
            </a:fld>
            <a:endParaRPr lang="en-US"/>
          </a:p>
        </p:txBody>
      </p:sp>
      <p:graphicFrame>
        <p:nvGraphicFramePr>
          <p:cNvPr id="6" name="Táblázat 5">
            <a:extLst>
              <a:ext uri="{FF2B5EF4-FFF2-40B4-BE49-F238E27FC236}">
                <a16:creationId xmlns:a16="http://schemas.microsoft.com/office/drawing/2014/main" id="{CEC294CB-762D-44D7-B62E-DA72CB1855C0}"/>
              </a:ext>
            </a:extLst>
          </p:cNvPr>
          <p:cNvGraphicFramePr>
            <a:graphicFrameLocks noGrp="1"/>
          </p:cNvGraphicFramePr>
          <p:nvPr/>
        </p:nvGraphicFramePr>
        <p:xfrm>
          <a:off x="668216" y="1610824"/>
          <a:ext cx="12889035" cy="5856780"/>
        </p:xfrm>
        <a:graphic>
          <a:graphicData uri="http://schemas.openxmlformats.org/drawingml/2006/table">
            <a:tbl>
              <a:tblPr>
                <a:tableStyleId>{5C22544A-7EE6-4342-B048-85BDC9FD1C3A}</a:tableStyleId>
              </a:tblPr>
              <a:tblGrid>
                <a:gridCol w="6888967">
                  <a:extLst>
                    <a:ext uri="{9D8B030D-6E8A-4147-A177-3AD203B41FA5}">
                      <a16:colId xmlns:a16="http://schemas.microsoft.com/office/drawing/2014/main" val="3585790227"/>
                    </a:ext>
                  </a:extLst>
                </a:gridCol>
                <a:gridCol w="1904783">
                  <a:extLst>
                    <a:ext uri="{9D8B030D-6E8A-4147-A177-3AD203B41FA5}">
                      <a16:colId xmlns:a16="http://schemas.microsoft.com/office/drawing/2014/main" val="1916789765"/>
                    </a:ext>
                  </a:extLst>
                </a:gridCol>
                <a:gridCol w="1841290">
                  <a:extLst>
                    <a:ext uri="{9D8B030D-6E8A-4147-A177-3AD203B41FA5}">
                      <a16:colId xmlns:a16="http://schemas.microsoft.com/office/drawing/2014/main" val="3608521945"/>
                    </a:ext>
                  </a:extLst>
                </a:gridCol>
                <a:gridCol w="2253995">
                  <a:extLst>
                    <a:ext uri="{9D8B030D-6E8A-4147-A177-3AD203B41FA5}">
                      <a16:colId xmlns:a16="http://schemas.microsoft.com/office/drawing/2014/main" val="2097948282"/>
                    </a:ext>
                  </a:extLst>
                </a:gridCol>
              </a:tblGrid>
              <a:tr h="292839">
                <a:tc>
                  <a:txBody>
                    <a:bodyPr/>
                    <a:lstStyle/>
                    <a:p>
                      <a:pPr algn="l" fontAlgn="b"/>
                      <a:r>
                        <a:rPr lang="hu-HU" sz="1800" b="1" u="none" strike="noStrike" dirty="0" err="1">
                          <a:effectLst/>
                        </a:rPr>
                        <a:t>Component</a:t>
                      </a:r>
                      <a:endParaRPr lang="hu-HU" sz="18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hu-HU" sz="1800" b="1" u="none" strike="noStrike" dirty="0">
                          <a:effectLst/>
                        </a:rPr>
                        <a:t>MNR</a:t>
                      </a:r>
                      <a:endParaRPr lang="hu-HU" sz="18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hu-HU" sz="1800" b="1" u="none" strike="noStrike" dirty="0">
                          <a:effectLst/>
                        </a:rPr>
                        <a:t>QTY</a:t>
                      </a:r>
                      <a:endParaRPr lang="hu-HU" sz="18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hu-HU" sz="1800" b="1" u="none" strike="noStrike" dirty="0">
                          <a:effectLst/>
                        </a:rPr>
                        <a:t>QTY Unit</a:t>
                      </a:r>
                      <a:endParaRPr lang="hu-HU" sz="18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37254304"/>
                  </a:ext>
                </a:extLst>
              </a:tr>
              <a:tr h="292839">
                <a:tc>
                  <a:txBody>
                    <a:bodyPr/>
                    <a:lstStyle/>
                    <a:p>
                      <a:pPr algn="l" fontAlgn="b"/>
                      <a:r>
                        <a:rPr lang="en-US" sz="1800" u="none" strike="noStrike">
                          <a:effectLst/>
                        </a:rPr>
                        <a:t>Maintenance unit with flow sensor</a:t>
                      </a:r>
                      <a:endParaRPr lang="en-US"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hu-HU" sz="1800" u="none" strike="noStrike">
                          <a:effectLst/>
                        </a:rPr>
                        <a:t>R480342465</a:t>
                      </a:r>
                      <a:endParaRPr lang="hu-HU"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t"/>
                      <a:r>
                        <a:rPr lang="hu-HU" sz="1800" u="none" strike="noStrike">
                          <a:effectLst/>
                        </a:rPr>
                        <a:t>1</a:t>
                      </a:r>
                      <a:endParaRPr lang="hu-HU" sz="1800" b="0" i="0" u="none" strike="noStrike">
                        <a:solidFill>
                          <a:srgbClr val="000000"/>
                        </a:solidFill>
                        <a:effectLst/>
                        <a:latin typeface="Calibri" panose="020F0502020204030204" pitchFamily="34" charset="0"/>
                      </a:endParaRPr>
                    </a:p>
                  </a:txBody>
                  <a:tcPr marL="7620" marR="7620" marT="7620" marB="0"/>
                </a:tc>
                <a:tc>
                  <a:txBody>
                    <a:bodyPr/>
                    <a:lstStyle/>
                    <a:p>
                      <a:pPr algn="l" fontAlgn="b"/>
                      <a:r>
                        <a:rPr lang="hu-HU" sz="1800" u="none" strike="noStrike">
                          <a:effectLst/>
                        </a:rPr>
                        <a:t>PC</a:t>
                      </a:r>
                      <a:endParaRPr lang="hu-HU"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72316282"/>
                  </a:ext>
                </a:extLst>
              </a:tr>
              <a:tr h="292839">
                <a:tc>
                  <a:txBody>
                    <a:bodyPr/>
                    <a:lstStyle/>
                    <a:p>
                      <a:pPr algn="l" fontAlgn="b"/>
                      <a:r>
                        <a:rPr lang="hu-HU" sz="1800" u="none" strike="noStrike">
                          <a:effectLst/>
                        </a:rPr>
                        <a:t>Cable for AF2</a:t>
                      </a:r>
                      <a:endParaRPr lang="hu-HU"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hu-HU" sz="1800" u="none" strike="noStrike">
                          <a:effectLst/>
                        </a:rPr>
                        <a:t>8946054662</a:t>
                      </a:r>
                      <a:endParaRPr lang="hu-HU"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hu-HU" sz="1800" u="none" strike="noStrike">
                          <a:effectLst/>
                        </a:rPr>
                        <a:t>1</a:t>
                      </a:r>
                      <a:endParaRPr lang="hu-HU"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hu-HU" sz="1800" u="none" strike="noStrike">
                          <a:effectLst/>
                        </a:rPr>
                        <a:t>PC</a:t>
                      </a:r>
                      <a:endParaRPr lang="hu-HU"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04346047"/>
                  </a:ext>
                </a:extLst>
              </a:tr>
              <a:tr h="292839">
                <a:tc>
                  <a:txBody>
                    <a:bodyPr/>
                    <a:lstStyle/>
                    <a:p>
                      <a:pPr algn="l" fontAlgn="b"/>
                      <a:r>
                        <a:rPr lang="hu-HU" sz="1800" u="none" strike="noStrike">
                          <a:effectLst/>
                        </a:rPr>
                        <a:t>Diverter for AF2</a:t>
                      </a:r>
                      <a:endParaRPr lang="hu-HU"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hu-HU" sz="1800" u="none" strike="noStrike">
                          <a:effectLst/>
                        </a:rPr>
                        <a:t>R499001622</a:t>
                      </a:r>
                      <a:endParaRPr lang="hu-HU"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hu-HU" sz="1800" u="none" strike="noStrike">
                          <a:effectLst/>
                        </a:rPr>
                        <a:t>1</a:t>
                      </a:r>
                      <a:endParaRPr lang="hu-HU"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hu-HU" sz="1800" u="none" strike="noStrike">
                          <a:effectLst/>
                        </a:rPr>
                        <a:t>PC</a:t>
                      </a:r>
                      <a:endParaRPr lang="hu-HU"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35389114"/>
                  </a:ext>
                </a:extLst>
              </a:tr>
              <a:tr h="292839">
                <a:tc>
                  <a:txBody>
                    <a:bodyPr/>
                    <a:lstStyle/>
                    <a:p>
                      <a:pPr algn="l" fontAlgn="b"/>
                      <a:r>
                        <a:rPr lang="hu-HU" sz="1800" u="none" strike="noStrike">
                          <a:effectLst/>
                        </a:rPr>
                        <a:t>Connector for AF2</a:t>
                      </a:r>
                      <a:endParaRPr lang="hu-HU"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hu-HU" sz="1800" u="none" strike="noStrike">
                          <a:effectLst/>
                        </a:rPr>
                        <a:t>1824484028</a:t>
                      </a:r>
                      <a:endParaRPr lang="hu-HU"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hu-HU" sz="1800" u="none" strike="noStrike">
                          <a:effectLst/>
                        </a:rPr>
                        <a:t>2</a:t>
                      </a:r>
                      <a:endParaRPr lang="hu-HU"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hu-HU" sz="1800" u="none" strike="noStrike">
                          <a:effectLst/>
                        </a:rPr>
                        <a:t>PC</a:t>
                      </a:r>
                      <a:endParaRPr lang="hu-HU"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95374798"/>
                  </a:ext>
                </a:extLst>
              </a:tr>
              <a:tr h="292839">
                <a:tc>
                  <a:txBody>
                    <a:bodyPr/>
                    <a:lstStyle/>
                    <a:p>
                      <a:pPr algn="l" fontAlgn="b"/>
                      <a:r>
                        <a:rPr lang="hu-HU" sz="1800" u="none" strike="noStrike">
                          <a:effectLst/>
                        </a:rPr>
                        <a:t>Valve system</a:t>
                      </a:r>
                      <a:endParaRPr lang="hu-HU"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hu-HU" sz="1800" u="none" strike="noStrike">
                          <a:effectLst/>
                        </a:rPr>
                        <a:t>R481705212 </a:t>
                      </a:r>
                      <a:endParaRPr lang="hu-HU"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hu-HU" sz="1800" u="none" strike="noStrike">
                          <a:effectLst/>
                        </a:rPr>
                        <a:t>1</a:t>
                      </a:r>
                      <a:endParaRPr lang="hu-HU"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hu-HU" sz="1800" u="none" strike="noStrike">
                          <a:effectLst/>
                        </a:rPr>
                        <a:t>PC</a:t>
                      </a:r>
                      <a:endParaRPr lang="hu-HU"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2346698"/>
                  </a:ext>
                </a:extLst>
              </a:tr>
              <a:tr h="292839">
                <a:tc>
                  <a:txBody>
                    <a:bodyPr/>
                    <a:lstStyle/>
                    <a:p>
                      <a:pPr algn="l" fontAlgn="b"/>
                      <a:r>
                        <a:rPr lang="hu-HU" sz="1800" u="none" strike="noStrike">
                          <a:effectLst/>
                        </a:rPr>
                        <a:t>Cylinder switch ST6</a:t>
                      </a:r>
                      <a:endParaRPr lang="hu-HU"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hu-HU" sz="1800" u="none" strike="noStrike">
                          <a:effectLst/>
                        </a:rPr>
                        <a:t>R412022859</a:t>
                      </a:r>
                      <a:endParaRPr lang="hu-HU"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hu-HU" sz="1800" u="none" strike="noStrike">
                          <a:effectLst/>
                        </a:rPr>
                        <a:t>8</a:t>
                      </a:r>
                      <a:endParaRPr lang="hu-HU"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hu-HU" sz="1800" u="none" strike="noStrike">
                          <a:effectLst/>
                        </a:rPr>
                        <a:t>PC</a:t>
                      </a:r>
                      <a:endParaRPr lang="hu-HU"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43165665"/>
                  </a:ext>
                </a:extLst>
              </a:tr>
              <a:tr h="292839">
                <a:tc>
                  <a:txBody>
                    <a:bodyPr/>
                    <a:lstStyle/>
                    <a:p>
                      <a:pPr algn="l" fontAlgn="b"/>
                      <a:r>
                        <a:rPr lang="hu-HU" sz="1800" u="none" strike="noStrike">
                          <a:effectLst/>
                        </a:rPr>
                        <a:t>SM6 320</a:t>
                      </a:r>
                      <a:endParaRPr lang="hu-HU"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hu-HU" sz="1800" u="none" strike="noStrike">
                          <a:effectLst/>
                        </a:rPr>
                        <a:t>R412010886</a:t>
                      </a:r>
                      <a:endParaRPr lang="hu-HU"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hu-HU" sz="1800" u="none" strike="noStrike">
                          <a:effectLst/>
                        </a:rPr>
                        <a:t>1</a:t>
                      </a:r>
                      <a:endParaRPr lang="hu-HU"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hu-HU" sz="1800" u="none" strike="noStrike">
                          <a:effectLst/>
                        </a:rPr>
                        <a:t>PC</a:t>
                      </a:r>
                      <a:endParaRPr lang="hu-HU"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50192779"/>
                  </a:ext>
                </a:extLst>
              </a:tr>
              <a:tr h="292839">
                <a:tc>
                  <a:txBody>
                    <a:bodyPr/>
                    <a:lstStyle/>
                    <a:p>
                      <a:pPr algn="l" fontAlgn="ctr"/>
                      <a:r>
                        <a:rPr lang="hu-HU" sz="1800" u="none" strike="noStrike">
                          <a:effectLst/>
                        </a:rPr>
                        <a:t>Edge controller</a:t>
                      </a:r>
                      <a:endParaRPr lang="hu-HU" sz="18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b"/>
                      <a:r>
                        <a:rPr lang="hu-HU" sz="1800" u="none" strike="noStrike">
                          <a:effectLst/>
                        </a:rPr>
                        <a:t>R474001028</a:t>
                      </a:r>
                      <a:endParaRPr lang="hu-HU"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hu-HU" sz="1800" u="none" strike="noStrike">
                          <a:effectLst/>
                        </a:rPr>
                        <a:t>1</a:t>
                      </a:r>
                      <a:endParaRPr lang="hu-HU"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hu-HU" sz="1800" u="none" strike="noStrike">
                          <a:effectLst/>
                        </a:rPr>
                        <a:t>PC</a:t>
                      </a:r>
                      <a:endParaRPr lang="hu-HU"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83596374"/>
                  </a:ext>
                </a:extLst>
              </a:tr>
              <a:tr h="292839">
                <a:tc>
                  <a:txBody>
                    <a:bodyPr/>
                    <a:lstStyle/>
                    <a:p>
                      <a:pPr algn="l" fontAlgn="ctr"/>
                      <a:r>
                        <a:rPr lang="hu-HU" sz="1800" u="none" strike="noStrike">
                          <a:effectLst/>
                        </a:rPr>
                        <a:t>Cable for edge controller</a:t>
                      </a:r>
                      <a:endParaRPr lang="hu-HU" sz="18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b"/>
                      <a:r>
                        <a:rPr lang="hu-HU" sz="1800" u="none" strike="noStrike">
                          <a:effectLst/>
                        </a:rPr>
                        <a:t>R419500916</a:t>
                      </a:r>
                      <a:endParaRPr lang="hu-HU"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hu-HU" sz="1800" u="none" strike="noStrike">
                          <a:effectLst/>
                        </a:rPr>
                        <a:t>1</a:t>
                      </a:r>
                      <a:endParaRPr lang="hu-HU"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hu-HU" sz="1800" u="none" strike="noStrike">
                          <a:effectLst/>
                        </a:rPr>
                        <a:t>PC</a:t>
                      </a:r>
                      <a:endParaRPr lang="hu-HU"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93697987"/>
                  </a:ext>
                </a:extLst>
              </a:tr>
              <a:tr h="292839">
                <a:tc>
                  <a:txBody>
                    <a:bodyPr/>
                    <a:lstStyle/>
                    <a:p>
                      <a:pPr algn="l" fontAlgn="ctr"/>
                      <a:r>
                        <a:rPr lang="hu-HU" sz="1800" u="none" strike="noStrike">
                          <a:effectLst/>
                        </a:rPr>
                        <a:t>Software valve cycle counter</a:t>
                      </a:r>
                      <a:endParaRPr lang="hu-HU" sz="18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b"/>
                      <a:r>
                        <a:rPr lang="hu-HU" sz="1800" u="none" strike="noStrike">
                          <a:effectLst/>
                        </a:rPr>
                        <a:t>R407000102</a:t>
                      </a:r>
                      <a:endParaRPr lang="hu-HU"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hu-HU" sz="1800" u="none" strike="noStrike">
                          <a:effectLst/>
                        </a:rPr>
                        <a:t>1</a:t>
                      </a:r>
                      <a:endParaRPr lang="hu-HU"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hu-HU" sz="1800" u="none" strike="noStrike">
                          <a:effectLst/>
                        </a:rPr>
                        <a:t>PC</a:t>
                      </a:r>
                      <a:endParaRPr lang="hu-HU"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59347799"/>
                  </a:ext>
                </a:extLst>
              </a:tr>
              <a:tr h="292839">
                <a:tc>
                  <a:txBody>
                    <a:bodyPr/>
                    <a:lstStyle/>
                    <a:p>
                      <a:pPr algn="l" fontAlgn="ctr"/>
                      <a:r>
                        <a:rPr lang="hu-HU" sz="1800" u="none" strike="noStrike">
                          <a:effectLst/>
                        </a:rPr>
                        <a:t>Software cylinder cycle time</a:t>
                      </a:r>
                      <a:endParaRPr lang="hu-HU" sz="18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b"/>
                      <a:r>
                        <a:rPr lang="hu-HU" sz="1800" u="none" strike="noStrike">
                          <a:effectLst/>
                        </a:rPr>
                        <a:t>R407000100</a:t>
                      </a:r>
                      <a:endParaRPr lang="hu-HU"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hu-HU" sz="1800" u="none" strike="noStrike">
                          <a:effectLst/>
                        </a:rPr>
                        <a:t>1</a:t>
                      </a:r>
                      <a:endParaRPr lang="hu-HU"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hu-HU" sz="1800" u="none" strike="noStrike">
                          <a:effectLst/>
                        </a:rPr>
                        <a:t>PC</a:t>
                      </a:r>
                      <a:endParaRPr lang="hu-HU"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49041984"/>
                  </a:ext>
                </a:extLst>
              </a:tr>
              <a:tr h="292839">
                <a:tc>
                  <a:txBody>
                    <a:bodyPr/>
                    <a:lstStyle/>
                    <a:p>
                      <a:pPr algn="l" fontAlgn="b"/>
                      <a:r>
                        <a:rPr lang="hu-HU" sz="1800" u="none" strike="noStrike">
                          <a:effectLst/>
                        </a:rPr>
                        <a:t>Software air consumption</a:t>
                      </a:r>
                      <a:endParaRPr lang="hu-HU"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hu-HU" sz="1800" u="none" strike="noStrike">
                          <a:effectLst/>
                        </a:rPr>
                        <a:t>R407000103</a:t>
                      </a:r>
                      <a:endParaRPr lang="hu-HU"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hu-HU" sz="1800" u="none" strike="noStrike">
                          <a:effectLst/>
                        </a:rPr>
                        <a:t>1</a:t>
                      </a:r>
                      <a:endParaRPr lang="hu-HU"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hu-HU" sz="1800" u="none" strike="noStrike">
                          <a:effectLst/>
                        </a:rPr>
                        <a:t>PC</a:t>
                      </a:r>
                      <a:endParaRPr lang="hu-HU"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54666967"/>
                  </a:ext>
                </a:extLst>
              </a:tr>
              <a:tr h="292839">
                <a:tc>
                  <a:txBody>
                    <a:bodyPr/>
                    <a:lstStyle/>
                    <a:p>
                      <a:pPr algn="l" fontAlgn="b"/>
                      <a:r>
                        <a:rPr lang="hu-HU" sz="1800" u="none" strike="noStrike">
                          <a:effectLst/>
                        </a:rPr>
                        <a:t>Sensor cable ST6</a:t>
                      </a:r>
                      <a:endParaRPr lang="hu-HU"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hu-HU" sz="1800" u="none" strike="noStrike">
                          <a:effectLst/>
                        </a:rPr>
                        <a:t>8946203722</a:t>
                      </a:r>
                      <a:endParaRPr lang="hu-HU"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hu-HU" sz="1800" u="none" strike="noStrike">
                          <a:effectLst/>
                        </a:rPr>
                        <a:t>8</a:t>
                      </a:r>
                      <a:endParaRPr lang="hu-HU"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hu-HU" sz="1800" u="none" strike="noStrike">
                          <a:effectLst/>
                        </a:rPr>
                        <a:t>PC</a:t>
                      </a:r>
                      <a:endParaRPr lang="hu-HU"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14208210"/>
                  </a:ext>
                </a:extLst>
              </a:tr>
              <a:tr h="292839">
                <a:tc>
                  <a:txBody>
                    <a:bodyPr/>
                    <a:lstStyle/>
                    <a:p>
                      <a:pPr algn="l" fontAlgn="b"/>
                      <a:r>
                        <a:rPr lang="hu-HU" sz="1800" u="none" strike="noStrike">
                          <a:effectLst/>
                        </a:rPr>
                        <a:t>Sensor cable SM6</a:t>
                      </a:r>
                      <a:endParaRPr lang="hu-HU"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hu-HU" sz="1800" u="none" strike="noStrike">
                          <a:effectLst/>
                        </a:rPr>
                        <a:t>1834484146</a:t>
                      </a:r>
                      <a:endParaRPr lang="hu-HU"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hu-HU" sz="1800" u="none" strike="noStrike">
                          <a:effectLst/>
                        </a:rPr>
                        <a:t>1</a:t>
                      </a:r>
                      <a:endParaRPr lang="hu-HU"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hu-HU" sz="1800" u="none" strike="noStrike">
                          <a:effectLst/>
                        </a:rPr>
                        <a:t>PC</a:t>
                      </a:r>
                      <a:endParaRPr lang="hu-HU"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57058819"/>
                  </a:ext>
                </a:extLst>
              </a:tr>
              <a:tr h="292839">
                <a:tc>
                  <a:txBody>
                    <a:bodyPr/>
                    <a:lstStyle/>
                    <a:p>
                      <a:pPr algn="l" fontAlgn="b"/>
                      <a:r>
                        <a:rPr lang="hu-HU" sz="1800" u="none" strike="noStrike">
                          <a:effectLst/>
                        </a:rPr>
                        <a:t>Sensor plug SM6</a:t>
                      </a:r>
                      <a:endParaRPr lang="hu-HU"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hu-HU" sz="1800" u="none" strike="noStrike">
                          <a:effectLst/>
                        </a:rPr>
                        <a:t>8942051612</a:t>
                      </a:r>
                      <a:endParaRPr lang="hu-HU"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hu-HU" sz="1800" u="none" strike="noStrike">
                          <a:effectLst/>
                        </a:rPr>
                        <a:t>2</a:t>
                      </a:r>
                      <a:endParaRPr lang="hu-HU"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hu-HU" sz="1800" u="none" strike="noStrike">
                          <a:effectLst/>
                        </a:rPr>
                        <a:t>PC</a:t>
                      </a:r>
                      <a:endParaRPr lang="hu-HU"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71908436"/>
                  </a:ext>
                </a:extLst>
              </a:tr>
              <a:tr h="292839">
                <a:tc>
                  <a:txBody>
                    <a:bodyPr/>
                    <a:lstStyle/>
                    <a:p>
                      <a:pPr algn="l" fontAlgn="b"/>
                      <a:r>
                        <a:rPr lang="hu-HU" sz="1800" u="none" strike="noStrike">
                          <a:effectLst/>
                        </a:rPr>
                        <a:t>VTS supply cable</a:t>
                      </a:r>
                      <a:endParaRPr lang="hu-HU"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hu-HU" sz="1800" u="none" strike="noStrike">
                          <a:effectLst/>
                        </a:rPr>
                        <a:t>1834484257</a:t>
                      </a:r>
                      <a:endParaRPr lang="hu-HU"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hu-HU" sz="1800" u="none" strike="noStrike">
                          <a:effectLst/>
                        </a:rPr>
                        <a:t>1</a:t>
                      </a:r>
                      <a:endParaRPr lang="hu-HU"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hu-HU" sz="1800" u="none" strike="noStrike">
                          <a:effectLst/>
                        </a:rPr>
                        <a:t>PC</a:t>
                      </a:r>
                      <a:endParaRPr lang="hu-HU"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35794261"/>
                  </a:ext>
                </a:extLst>
              </a:tr>
              <a:tr h="292839">
                <a:tc>
                  <a:txBody>
                    <a:bodyPr/>
                    <a:lstStyle/>
                    <a:p>
                      <a:pPr algn="l" fontAlgn="b"/>
                      <a:r>
                        <a:rPr lang="hu-HU" sz="1800" u="none" strike="noStrike">
                          <a:effectLst/>
                        </a:rPr>
                        <a:t>Check-Choke valve 1/4 D6</a:t>
                      </a:r>
                      <a:endParaRPr lang="hu-HU"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hu-HU" sz="1800" u="none" strike="noStrike">
                          <a:effectLst/>
                        </a:rPr>
                        <a:t>R412010571</a:t>
                      </a:r>
                      <a:endParaRPr lang="hu-HU"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hu-HU" sz="1800" u="none" strike="noStrike">
                          <a:effectLst/>
                        </a:rPr>
                        <a:t>4</a:t>
                      </a:r>
                      <a:endParaRPr lang="hu-HU"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hu-HU" sz="1800" u="none" strike="noStrike">
                          <a:effectLst/>
                        </a:rPr>
                        <a:t>PC</a:t>
                      </a:r>
                      <a:endParaRPr lang="hu-HU"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33917839"/>
                  </a:ext>
                </a:extLst>
              </a:tr>
              <a:tr h="292839">
                <a:tc>
                  <a:txBody>
                    <a:bodyPr/>
                    <a:lstStyle/>
                    <a:p>
                      <a:pPr algn="l" fontAlgn="b"/>
                      <a:r>
                        <a:rPr lang="hu-HU" sz="1800" u="none" strike="noStrike">
                          <a:effectLst/>
                        </a:rPr>
                        <a:t>Check-Choke valve 3/8 D8</a:t>
                      </a:r>
                      <a:endParaRPr lang="hu-HU"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hu-HU" sz="1800" u="none" strike="noStrike">
                          <a:effectLst/>
                        </a:rPr>
                        <a:t>R412010574</a:t>
                      </a:r>
                      <a:endParaRPr lang="hu-HU"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hu-HU" sz="1800" u="none" strike="noStrike">
                          <a:effectLst/>
                        </a:rPr>
                        <a:t>4</a:t>
                      </a:r>
                      <a:endParaRPr lang="hu-HU"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hu-HU" sz="1800" u="none" strike="noStrike">
                          <a:effectLst/>
                        </a:rPr>
                        <a:t>PC</a:t>
                      </a:r>
                      <a:endParaRPr lang="hu-HU"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071378"/>
                  </a:ext>
                </a:extLst>
              </a:tr>
              <a:tr h="292839">
                <a:tc>
                  <a:txBody>
                    <a:bodyPr/>
                    <a:lstStyle/>
                    <a:p>
                      <a:pPr algn="l" fontAlgn="b"/>
                      <a:r>
                        <a:rPr lang="hu-HU" sz="1800" u="none" strike="noStrike">
                          <a:effectLst/>
                        </a:rPr>
                        <a:t>Tube D6</a:t>
                      </a:r>
                      <a:endParaRPr lang="hu-HU"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hu-HU" sz="1800" u="none" strike="noStrike">
                          <a:effectLst/>
                        </a:rPr>
                        <a:t>R412009988</a:t>
                      </a:r>
                      <a:endParaRPr lang="hu-HU"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hu-HU" sz="1800" u="none" strike="noStrike">
                          <a:effectLst/>
                        </a:rPr>
                        <a:t>50</a:t>
                      </a:r>
                      <a:endParaRPr lang="hu-HU"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hu-HU" sz="1800" u="none" strike="noStrike" dirty="0">
                          <a:effectLst/>
                        </a:rPr>
                        <a:t>M</a:t>
                      </a:r>
                      <a:endParaRPr lang="hu-HU"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78312488"/>
                  </a:ext>
                </a:extLst>
              </a:tr>
            </a:tbl>
          </a:graphicData>
        </a:graphic>
      </p:graphicFrame>
    </p:spTree>
    <p:extLst>
      <p:ext uri="{BB962C8B-B14F-4D97-AF65-F5344CB8AC3E}">
        <p14:creationId xmlns:p14="http://schemas.microsoft.com/office/powerpoint/2010/main" val="3573977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ím 4">
            <a:extLst>
              <a:ext uri="{FF2B5EF4-FFF2-40B4-BE49-F238E27FC236}">
                <a16:creationId xmlns:a16="http://schemas.microsoft.com/office/drawing/2014/main" id="{036DC1AF-3211-47CD-A83C-D9A29F3BC20B}"/>
              </a:ext>
            </a:extLst>
          </p:cNvPr>
          <p:cNvSpPr>
            <a:spLocks noGrp="1"/>
          </p:cNvSpPr>
          <p:nvPr>
            <p:ph type="title"/>
          </p:nvPr>
        </p:nvSpPr>
        <p:spPr/>
        <p:txBody>
          <a:bodyPr/>
          <a:lstStyle/>
          <a:p>
            <a:r>
              <a:rPr lang="hu-HU" dirty="0"/>
              <a:t>Software</a:t>
            </a:r>
          </a:p>
        </p:txBody>
      </p:sp>
      <p:sp>
        <p:nvSpPr>
          <p:cNvPr id="6" name="Szöveg helye 5">
            <a:extLst>
              <a:ext uri="{FF2B5EF4-FFF2-40B4-BE49-F238E27FC236}">
                <a16:creationId xmlns:a16="http://schemas.microsoft.com/office/drawing/2014/main" id="{AE349F96-E479-4BCE-92A0-44298953B336}"/>
              </a:ext>
            </a:extLst>
          </p:cNvPr>
          <p:cNvSpPr>
            <a:spLocks noGrp="1"/>
          </p:cNvSpPr>
          <p:nvPr>
            <p:ph type="body" sz="quarter" idx="12"/>
          </p:nvPr>
        </p:nvSpPr>
        <p:spPr/>
        <p:txBody>
          <a:bodyPr/>
          <a:lstStyle/>
          <a:p>
            <a:endParaRPr lang="hu-HU"/>
          </a:p>
        </p:txBody>
      </p:sp>
    </p:spTree>
    <p:extLst>
      <p:ext uri="{BB962C8B-B14F-4D97-AF65-F5344CB8AC3E}">
        <p14:creationId xmlns:p14="http://schemas.microsoft.com/office/powerpoint/2010/main" val="1224477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EFDF9894-725C-44DF-A39A-53B4CDA7EC90}"/>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732312" y="3808239"/>
            <a:ext cx="11165775" cy="3484492"/>
          </a:xfrm>
          <a:prstGeom prst="rect">
            <a:avLst/>
          </a:prstGeom>
        </p:spPr>
      </p:pic>
      <p:sp>
        <p:nvSpPr>
          <p:cNvPr id="4" name="Titolo 3">
            <a:extLst>
              <a:ext uri="{FF2B5EF4-FFF2-40B4-BE49-F238E27FC236}">
                <a16:creationId xmlns:a16="http://schemas.microsoft.com/office/drawing/2014/main" id="{F9705116-6DD7-448B-A3FF-A3F4ACEB3A5F}"/>
              </a:ext>
            </a:extLst>
          </p:cNvPr>
          <p:cNvSpPr>
            <a:spLocks noGrp="1"/>
          </p:cNvSpPr>
          <p:nvPr>
            <p:ph type="title"/>
          </p:nvPr>
        </p:nvSpPr>
        <p:spPr/>
        <p:txBody>
          <a:bodyPr/>
          <a:lstStyle/>
          <a:p>
            <a:r>
              <a:rPr lang="it-IT" dirty="0" err="1"/>
              <a:t>Cylinder</a:t>
            </a:r>
            <a:r>
              <a:rPr lang="it-IT" dirty="0"/>
              <a:t> </a:t>
            </a:r>
            <a:r>
              <a:rPr lang="it-IT" dirty="0" err="1"/>
              <a:t>Cycle</a:t>
            </a:r>
            <a:r>
              <a:rPr lang="it-IT" dirty="0"/>
              <a:t> Time</a:t>
            </a:r>
          </a:p>
        </p:txBody>
      </p:sp>
      <p:sp>
        <p:nvSpPr>
          <p:cNvPr id="5" name="Segnaposto contenuto 4">
            <a:extLst>
              <a:ext uri="{FF2B5EF4-FFF2-40B4-BE49-F238E27FC236}">
                <a16:creationId xmlns:a16="http://schemas.microsoft.com/office/drawing/2014/main" id="{5CF96826-E818-475D-8184-DC973EFEA5CE}"/>
              </a:ext>
            </a:extLst>
          </p:cNvPr>
          <p:cNvSpPr>
            <a:spLocks noGrp="1"/>
          </p:cNvSpPr>
          <p:nvPr>
            <p:ph idx="1"/>
          </p:nvPr>
        </p:nvSpPr>
        <p:spPr>
          <a:xfrm>
            <a:off x="503237" y="1951906"/>
            <a:ext cx="13623926" cy="1924883"/>
          </a:xfrm>
          <a:noFill/>
        </p:spPr>
        <p:txBody>
          <a:bodyPr>
            <a:normAutofit/>
          </a:bodyPr>
          <a:lstStyle/>
          <a:p>
            <a:r>
              <a:rPr lang="en-US" dirty="0"/>
              <a:t>Content: Node-RED + Grafana Import without Customer specific configuration</a:t>
            </a:r>
          </a:p>
          <a:p>
            <a:pPr lvl="1"/>
            <a:r>
              <a:rPr lang="en-US" dirty="0"/>
              <a:t>Cylinder Cycle Timetable</a:t>
            </a:r>
          </a:p>
          <a:p>
            <a:pPr lvl="1"/>
            <a:r>
              <a:rPr lang="en-US" dirty="0"/>
              <a:t>Min- and Max-Thresholds could be defined for each cylinder</a:t>
            </a:r>
          </a:p>
          <a:p>
            <a:pPr lvl="1"/>
            <a:r>
              <a:rPr lang="en-US" dirty="0"/>
              <a:t>Mean and Status are calculated with respect to the current measured time and the Thresholds</a:t>
            </a:r>
          </a:p>
          <a:p>
            <a:pPr lvl="1"/>
            <a:r>
              <a:rPr lang="en-US" dirty="0"/>
              <a:t>Color indicator</a:t>
            </a:r>
          </a:p>
        </p:txBody>
      </p:sp>
      <p:sp>
        <p:nvSpPr>
          <p:cNvPr id="15" name="Segnaposto piè di pagina 5">
            <a:extLst>
              <a:ext uri="{FF2B5EF4-FFF2-40B4-BE49-F238E27FC236}">
                <a16:creationId xmlns:a16="http://schemas.microsoft.com/office/drawing/2014/main" id="{EA3C0366-0D47-4349-905A-DE8BB485BAC7}"/>
              </a:ext>
            </a:extLst>
          </p:cNvPr>
          <p:cNvSpPr>
            <a:spLocks noGrp="1"/>
          </p:cNvSpPr>
          <p:nvPr>
            <p:ph type="ftr" sz="quarter" idx="3"/>
          </p:nvPr>
        </p:nvSpPr>
        <p:spPr>
          <a:xfrm>
            <a:off x="503238" y="7862887"/>
            <a:ext cx="8338186" cy="244475"/>
          </a:xfrm>
        </p:spPr>
        <p:txBody>
          <a:bodyPr/>
          <a:lstStyle/>
          <a:p>
            <a:pPr>
              <a:defRPr/>
            </a:pPr>
            <a:r>
              <a:rPr lang="en-US" dirty="0"/>
              <a:t>Emerson Confidential</a:t>
            </a:r>
          </a:p>
        </p:txBody>
      </p:sp>
      <p:grpSp>
        <p:nvGrpSpPr>
          <p:cNvPr id="8" name="Gruppo 7">
            <a:extLst>
              <a:ext uri="{FF2B5EF4-FFF2-40B4-BE49-F238E27FC236}">
                <a16:creationId xmlns:a16="http://schemas.microsoft.com/office/drawing/2014/main" id="{953FF961-E7A7-428F-AAE6-14C9A85B1556}"/>
              </a:ext>
            </a:extLst>
          </p:cNvPr>
          <p:cNvGrpSpPr/>
          <p:nvPr/>
        </p:nvGrpSpPr>
        <p:grpSpPr>
          <a:xfrm>
            <a:off x="1684361" y="3827277"/>
            <a:ext cx="11232000" cy="3424042"/>
            <a:chOff x="1684361" y="4397433"/>
            <a:chExt cx="11232000" cy="3424042"/>
          </a:xfrm>
        </p:grpSpPr>
        <p:sp>
          <p:nvSpPr>
            <p:cNvPr id="29" name="Rectangle 5">
              <a:extLst>
                <a:ext uri="{FF2B5EF4-FFF2-40B4-BE49-F238E27FC236}">
                  <a16:creationId xmlns:a16="http://schemas.microsoft.com/office/drawing/2014/main" id="{D62209F5-B28F-4529-8FD3-2D8B8210A58B}"/>
                </a:ext>
              </a:extLst>
            </p:cNvPr>
            <p:cNvSpPr/>
            <p:nvPr/>
          </p:nvSpPr>
          <p:spPr>
            <a:xfrm>
              <a:off x="1754890" y="7746371"/>
              <a:ext cx="11124000" cy="72000"/>
            </a:xfrm>
            <a:prstGeom prst="rect">
              <a:avLst/>
            </a:prstGeom>
            <a:gradFill flip="none" rotWithShape="1">
              <a:gsLst>
                <a:gs pos="100000">
                  <a:schemeClr val="accent2">
                    <a:lumMod val="50000"/>
                  </a:schemeClr>
                </a:gs>
                <a:gs pos="89000">
                  <a:schemeClr val="accent2"/>
                </a:gs>
                <a:gs pos="13000">
                  <a:schemeClr val="accent3">
                    <a:lumMod val="95000"/>
                    <a:lumOff val="5000"/>
                  </a:schemeClr>
                </a:gs>
                <a:gs pos="0">
                  <a:schemeClr val="accent3">
                    <a:lumMod val="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chemeClr val="accent5"/>
                    </a:gs>
                    <a:gs pos="100000">
                      <a:schemeClr val="accent3"/>
                    </a:gs>
                  </a:gsLst>
                  <a:lin ang="5400000" scaled="1"/>
                </a:gradFill>
                <a:effectLst/>
                <a:uLnTx/>
                <a:uFillTx/>
                <a:latin typeface="Calibri" panose="020F0502020204030204"/>
                <a:ea typeface="+mn-ea"/>
                <a:cs typeface="+mn-cs"/>
              </a:endParaRPr>
            </a:p>
          </p:txBody>
        </p:sp>
        <p:sp>
          <p:nvSpPr>
            <p:cNvPr id="30" name="Rectangle 5">
              <a:extLst>
                <a:ext uri="{FF2B5EF4-FFF2-40B4-BE49-F238E27FC236}">
                  <a16:creationId xmlns:a16="http://schemas.microsoft.com/office/drawing/2014/main" id="{ECEB8E7D-B6D5-4F3B-96B4-49613F3E0306}"/>
                </a:ext>
              </a:extLst>
            </p:cNvPr>
            <p:cNvSpPr/>
            <p:nvPr/>
          </p:nvSpPr>
          <p:spPr>
            <a:xfrm rot="5400000">
              <a:off x="11205552" y="6107608"/>
              <a:ext cx="3348000" cy="72000"/>
            </a:xfrm>
            <a:prstGeom prst="rect">
              <a:avLst/>
            </a:prstGeom>
            <a:gradFill flip="none" rotWithShape="1">
              <a:gsLst>
                <a:gs pos="100000">
                  <a:schemeClr val="accent2">
                    <a:lumMod val="50000"/>
                  </a:schemeClr>
                </a:gs>
                <a:gs pos="89000">
                  <a:schemeClr val="accent2"/>
                </a:gs>
                <a:gs pos="13000">
                  <a:schemeClr val="accent3">
                    <a:lumMod val="95000"/>
                    <a:lumOff val="5000"/>
                  </a:schemeClr>
                </a:gs>
                <a:gs pos="0">
                  <a:schemeClr val="accent3">
                    <a:lumMod val="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chemeClr val="accent5"/>
                    </a:gs>
                    <a:gs pos="100000">
                      <a:schemeClr val="accent3"/>
                    </a:gs>
                  </a:gsLst>
                  <a:lin ang="5400000" scaled="1"/>
                </a:gradFill>
                <a:effectLst/>
                <a:uLnTx/>
                <a:uFillTx/>
                <a:latin typeface="Calibri" panose="020F0502020204030204"/>
                <a:ea typeface="+mn-ea"/>
                <a:cs typeface="+mn-cs"/>
              </a:endParaRPr>
            </a:p>
          </p:txBody>
        </p:sp>
        <p:sp>
          <p:nvSpPr>
            <p:cNvPr id="31" name="Rectangle 5">
              <a:extLst>
                <a:ext uri="{FF2B5EF4-FFF2-40B4-BE49-F238E27FC236}">
                  <a16:creationId xmlns:a16="http://schemas.microsoft.com/office/drawing/2014/main" id="{E1C50E9B-FBD3-4E18-A370-F1DEBDF1744A}"/>
                </a:ext>
              </a:extLst>
            </p:cNvPr>
            <p:cNvSpPr/>
            <p:nvPr/>
          </p:nvSpPr>
          <p:spPr>
            <a:xfrm flipH="1" flipV="1">
              <a:off x="1684361" y="4397433"/>
              <a:ext cx="11232000" cy="72000"/>
            </a:xfrm>
            <a:prstGeom prst="rect">
              <a:avLst/>
            </a:prstGeom>
            <a:gradFill flip="none" rotWithShape="1">
              <a:gsLst>
                <a:gs pos="100000">
                  <a:schemeClr val="accent2">
                    <a:lumMod val="50000"/>
                  </a:schemeClr>
                </a:gs>
                <a:gs pos="89000">
                  <a:schemeClr val="accent2"/>
                </a:gs>
                <a:gs pos="13000">
                  <a:schemeClr val="accent3">
                    <a:lumMod val="95000"/>
                    <a:lumOff val="5000"/>
                  </a:schemeClr>
                </a:gs>
                <a:gs pos="0">
                  <a:schemeClr val="accent3">
                    <a:lumMod val="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chemeClr val="accent5"/>
                    </a:gs>
                    <a:gs pos="100000">
                      <a:schemeClr val="accent3"/>
                    </a:gs>
                  </a:gsLst>
                  <a:lin ang="5400000" scaled="1"/>
                </a:gradFill>
                <a:effectLst/>
                <a:uLnTx/>
                <a:uFillTx/>
                <a:latin typeface="Calibri" panose="020F0502020204030204"/>
                <a:ea typeface="+mn-ea"/>
                <a:cs typeface="+mn-cs"/>
              </a:endParaRPr>
            </a:p>
          </p:txBody>
        </p:sp>
        <p:sp>
          <p:nvSpPr>
            <p:cNvPr id="32" name="Rectangle 5">
              <a:extLst>
                <a:ext uri="{FF2B5EF4-FFF2-40B4-BE49-F238E27FC236}">
                  <a16:creationId xmlns:a16="http://schemas.microsoft.com/office/drawing/2014/main" id="{CB0B6347-3DE8-4AEE-A620-E2B0627BBA31}"/>
                </a:ext>
              </a:extLst>
            </p:cNvPr>
            <p:cNvSpPr/>
            <p:nvPr/>
          </p:nvSpPr>
          <p:spPr>
            <a:xfrm rot="5400000" flipH="1" flipV="1">
              <a:off x="49328" y="6111475"/>
              <a:ext cx="3348000" cy="72000"/>
            </a:xfrm>
            <a:prstGeom prst="rect">
              <a:avLst/>
            </a:prstGeom>
            <a:gradFill flip="none" rotWithShape="1">
              <a:gsLst>
                <a:gs pos="100000">
                  <a:schemeClr val="accent2">
                    <a:lumMod val="50000"/>
                  </a:schemeClr>
                </a:gs>
                <a:gs pos="89000">
                  <a:schemeClr val="accent2"/>
                </a:gs>
                <a:gs pos="13000">
                  <a:schemeClr val="accent3">
                    <a:lumMod val="95000"/>
                    <a:lumOff val="5000"/>
                  </a:schemeClr>
                </a:gs>
                <a:gs pos="0">
                  <a:schemeClr val="accent3">
                    <a:lumMod val="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chemeClr val="accent5"/>
                    </a:gs>
                    <a:gs pos="100000">
                      <a:schemeClr val="accent3"/>
                    </a:gs>
                  </a:gsLst>
                  <a:lin ang="5400000" scaled="1"/>
                </a:gradFill>
                <a:effectLst/>
                <a:uLnTx/>
                <a:uFillTx/>
                <a:latin typeface="Calibri" panose="020F0502020204030204"/>
                <a:ea typeface="+mn-ea"/>
                <a:cs typeface="+mn-cs"/>
              </a:endParaRPr>
            </a:p>
          </p:txBody>
        </p:sp>
      </p:grpSp>
      <p:grpSp>
        <p:nvGrpSpPr>
          <p:cNvPr id="44" name="Gruppo 43">
            <a:extLst>
              <a:ext uri="{FF2B5EF4-FFF2-40B4-BE49-F238E27FC236}">
                <a16:creationId xmlns:a16="http://schemas.microsoft.com/office/drawing/2014/main" id="{08E2528A-3F5C-48BF-872F-D400B652DCE7}"/>
              </a:ext>
            </a:extLst>
          </p:cNvPr>
          <p:cNvGrpSpPr/>
          <p:nvPr/>
        </p:nvGrpSpPr>
        <p:grpSpPr>
          <a:xfrm>
            <a:off x="10864235" y="1736257"/>
            <a:ext cx="3264721" cy="707886"/>
            <a:chOff x="503238" y="2856591"/>
            <a:chExt cx="3264721" cy="707886"/>
          </a:xfrm>
        </p:grpSpPr>
        <p:sp>
          <p:nvSpPr>
            <p:cNvPr id="45" name="Rechteck 9">
              <a:extLst>
                <a:ext uri="{FF2B5EF4-FFF2-40B4-BE49-F238E27FC236}">
                  <a16:creationId xmlns:a16="http://schemas.microsoft.com/office/drawing/2014/main" id="{11D18AEF-8D9A-41F5-9AF9-9ABCA554F9B4}"/>
                </a:ext>
              </a:extLst>
            </p:cNvPr>
            <p:cNvSpPr/>
            <p:nvPr/>
          </p:nvSpPr>
          <p:spPr>
            <a:xfrm>
              <a:off x="708810" y="2856591"/>
              <a:ext cx="3059149" cy="707886"/>
            </a:xfrm>
            <a:prstGeom prst="rect">
              <a:avLst/>
            </a:prstGeom>
            <a:solidFill>
              <a:schemeClr val="bg1"/>
            </a:solidFill>
            <a:ln w="19050">
              <a:solidFill>
                <a:schemeClr val="accent3"/>
              </a:solidFill>
            </a:ln>
          </p:spPr>
          <p:txBody>
            <a:bodyPr wrap="square">
              <a:spAutoFit/>
            </a:bodyPr>
            <a:lstStyle/>
            <a:p>
              <a:pPr lvl="0" algn="ctr"/>
              <a:r>
                <a:rPr lang="en-US" sz="2000" dirty="0">
                  <a:solidFill>
                    <a:srgbClr val="3F4040"/>
                  </a:solidFill>
                </a:rPr>
                <a:t>Material number: R407000100</a:t>
              </a:r>
            </a:p>
          </p:txBody>
        </p:sp>
        <p:grpSp>
          <p:nvGrpSpPr>
            <p:cNvPr id="46" name="Gruppo 45">
              <a:extLst>
                <a:ext uri="{FF2B5EF4-FFF2-40B4-BE49-F238E27FC236}">
                  <a16:creationId xmlns:a16="http://schemas.microsoft.com/office/drawing/2014/main" id="{5BE46F5B-621C-46F4-B4DF-DB0EEC955B01}"/>
                </a:ext>
              </a:extLst>
            </p:cNvPr>
            <p:cNvGrpSpPr/>
            <p:nvPr/>
          </p:nvGrpSpPr>
          <p:grpSpPr>
            <a:xfrm>
              <a:off x="503238" y="2984974"/>
              <a:ext cx="437352" cy="437352"/>
              <a:chOff x="503238" y="2984974"/>
              <a:chExt cx="437352" cy="437352"/>
            </a:xfrm>
          </p:grpSpPr>
          <p:sp>
            <p:nvSpPr>
              <p:cNvPr id="47" name="Ovale 46">
                <a:extLst>
                  <a:ext uri="{FF2B5EF4-FFF2-40B4-BE49-F238E27FC236}">
                    <a16:creationId xmlns:a16="http://schemas.microsoft.com/office/drawing/2014/main" id="{DD8F3EE6-5A0C-49B5-A2BF-20B9113577AA}"/>
                  </a:ext>
                </a:extLst>
              </p:cNvPr>
              <p:cNvSpPr/>
              <p:nvPr/>
            </p:nvSpPr>
            <p:spPr bwMode="auto">
              <a:xfrm>
                <a:off x="503238" y="2984974"/>
                <a:ext cx="437352" cy="437352"/>
              </a:xfrm>
              <a:prstGeom prst="ellipse">
                <a:avLst/>
              </a:prstGeom>
              <a:solidFill>
                <a:schemeClr val="bg1"/>
              </a:solidFill>
              <a:ln w="9525">
                <a:noFill/>
                <a:round/>
                <a:headEnd/>
                <a:tailEnd/>
              </a:ln>
              <a:effectLst/>
            </p:spPr>
            <p:txBody>
              <a:bodyPr wrap="square" rtlCol="0" anchor="ctr"/>
              <a:lstStyle/>
              <a:p>
                <a:pPr algn="ctr" eaLnBrk="0" fontAlgn="base" hangingPunct="0">
                  <a:spcBef>
                    <a:spcPct val="0"/>
                  </a:spcBef>
                  <a:spcAft>
                    <a:spcPct val="0"/>
                  </a:spcAft>
                </a:pPr>
                <a:endParaRPr lang="it-IT" b="1" dirty="0">
                  <a:solidFill>
                    <a:schemeClr val="bg1"/>
                  </a:solidFill>
                </a:endParaRPr>
              </a:p>
            </p:txBody>
          </p:sp>
          <p:grpSp>
            <p:nvGrpSpPr>
              <p:cNvPr id="48" name="Gruppo 47">
                <a:extLst>
                  <a:ext uri="{FF2B5EF4-FFF2-40B4-BE49-F238E27FC236}">
                    <a16:creationId xmlns:a16="http://schemas.microsoft.com/office/drawing/2014/main" id="{AE1886A7-16F1-4DEC-89C7-CCD9BC709A05}"/>
                  </a:ext>
                </a:extLst>
              </p:cNvPr>
              <p:cNvGrpSpPr/>
              <p:nvPr/>
            </p:nvGrpSpPr>
            <p:grpSpPr>
              <a:xfrm>
                <a:off x="503905" y="2985641"/>
                <a:ext cx="436685" cy="436685"/>
                <a:chOff x="10285174" y="6717900"/>
                <a:chExt cx="436685" cy="436685"/>
              </a:xfrm>
            </p:grpSpPr>
            <p:sp>
              <p:nvSpPr>
                <p:cNvPr id="49" name="Ovale 48">
                  <a:extLst>
                    <a:ext uri="{FF2B5EF4-FFF2-40B4-BE49-F238E27FC236}">
                      <a16:creationId xmlns:a16="http://schemas.microsoft.com/office/drawing/2014/main" id="{FF6191E3-206B-4394-A29A-53C856308FCA}"/>
                    </a:ext>
                  </a:extLst>
                </p:cNvPr>
                <p:cNvSpPr/>
                <p:nvPr/>
              </p:nvSpPr>
              <p:spPr bwMode="auto">
                <a:xfrm>
                  <a:off x="10285174" y="6717900"/>
                  <a:ext cx="436685" cy="436685"/>
                </a:xfrm>
                <a:prstGeom prst="ellipse">
                  <a:avLst/>
                </a:prstGeom>
                <a:solidFill>
                  <a:schemeClr val="accent3"/>
                </a:solidFill>
                <a:ln w="9525">
                  <a:noFill/>
                  <a:round/>
                  <a:headEnd/>
                  <a:tailEnd/>
                </a:ln>
                <a:effectLst/>
              </p:spPr>
              <p:txBody>
                <a:bodyPr wrap="square" rtlCol="0" anchor="ctr"/>
                <a:lstStyle/>
                <a:p>
                  <a:pPr algn="ctr" eaLnBrk="0" fontAlgn="base" hangingPunct="0">
                    <a:spcBef>
                      <a:spcPct val="0"/>
                    </a:spcBef>
                    <a:spcAft>
                      <a:spcPct val="0"/>
                    </a:spcAft>
                  </a:pPr>
                  <a:endParaRPr lang="it-IT" b="1" dirty="0">
                    <a:solidFill>
                      <a:srgbClr val="FFFFFF"/>
                    </a:solidFill>
                  </a:endParaRPr>
                </a:p>
              </p:txBody>
            </p:sp>
            <p:sp>
              <p:nvSpPr>
                <p:cNvPr id="50" name="Freeform 31">
                  <a:extLst>
                    <a:ext uri="{FF2B5EF4-FFF2-40B4-BE49-F238E27FC236}">
                      <a16:creationId xmlns:a16="http://schemas.microsoft.com/office/drawing/2014/main" id="{D86EB6E9-81C7-47C5-AC01-78459D9B50C4}"/>
                    </a:ext>
                  </a:extLst>
                </p:cNvPr>
                <p:cNvSpPr>
                  <a:spLocks noEditPoints="1"/>
                </p:cNvSpPr>
                <p:nvPr/>
              </p:nvSpPr>
              <p:spPr bwMode="auto">
                <a:xfrm>
                  <a:off x="10374489" y="6808298"/>
                  <a:ext cx="276565" cy="276258"/>
                </a:xfrm>
                <a:custGeom>
                  <a:avLst/>
                  <a:gdLst>
                    <a:gd name="T0" fmla="*/ 363 w 380"/>
                    <a:gd name="T1" fmla="*/ 315 h 380"/>
                    <a:gd name="T2" fmla="*/ 293 w 380"/>
                    <a:gd name="T3" fmla="*/ 335 h 380"/>
                    <a:gd name="T4" fmla="*/ 225 w 380"/>
                    <a:gd name="T5" fmla="*/ 376 h 380"/>
                    <a:gd name="T6" fmla="*/ 220 w 380"/>
                    <a:gd name="T7" fmla="*/ 380 h 380"/>
                    <a:gd name="T8" fmla="*/ 214 w 380"/>
                    <a:gd name="T9" fmla="*/ 380 h 380"/>
                    <a:gd name="T10" fmla="*/ 190 w 380"/>
                    <a:gd name="T11" fmla="*/ 380 h 380"/>
                    <a:gd name="T12" fmla="*/ 166 w 380"/>
                    <a:gd name="T13" fmla="*/ 380 h 380"/>
                    <a:gd name="T14" fmla="*/ 161 w 380"/>
                    <a:gd name="T15" fmla="*/ 380 h 380"/>
                    <a:gd name="T16" fmla="*/ 156 w 380"/>
                    <a:gd name="T17" fmla="*/ 376 h 380"/>
                    <a:gd name="T18" fmla="*/ 87 w 380"/>
                    <a:gd name="T19" fmla="*/ 335 h 380"/>
                    <a:gd name="T20" fmla="*/ 17 w 380"/>
                    <a:gd name="T21" fmla="*/ 315 h 380"/>
                    <a:gd name="T22" fmla="*/ 0 w 380"/>
                    <a:gd name="T23" fmla="*/ 297 h 380"/>
                    <a:gd name="T24" fmla="*/ 18 w 380"/>
                    <a:gd name="T25" fmla="*/ 279 h 380"/>
                    <a:gd name="T26" fmla="*/ 21 w 380"/>
                    <a:gd name="T27" fmla="*/ 279 h 380"/>
                    <a:gd name="T28" fmla="*/ 102 w 380"/>
                    <a:gd name="T29" fmla="*/ 302 h 380"/>
                    <a:gd name="T30" fmla="*/ 172 w 380"/>
                    <a:gd name="T31" fmla="*/ 344 h 380"/>
                    <a:gd name="T32" fmla="*/ 190 w 380"/>
                    <a:gd name="T33" fmla="*/ 344 h 380"/>
                    <a:gd name="T34" fmla="*/ 208 w 380"/>
                    <a:gd name="T35" fmla="*/ 344 h 380"/>
                    <a:gd name="T36" fmla="*/ 279 w 380"/>
                    <a:gd name="T37" fmla="*/ 302 h 380"/>
                    <a:gd name="T38" fmla="*/ 359 w 380"/>
                    <a:gd name="T39" fmla="*/ 279 h 380"/>
                    <a:gd name="T40" fmla="*/ 362 w 380"/>
                    <a:gd name="T41" fmla="*/ 279 h 380"/>
                    <a:gd name="T42" fmla="*/ 380 w 380"/>
                    <a:gd name="T43" fmla="*/ 297 h 380"/>
                    <a:gd name="T44" fmla="*/ 363 w 380"/>
                    <a:gd name="T45" fmla="*/ 315 h 380"/>
                    <a:gd name="T46" fmla="*/ 178 w 380"/>
                    <a:gd name="T47" fmla="*/ 303 h 380"/>
                    <a:gd name="T48" fmla="*/ 178 w 380"/>
                    <a:gd name="T49" fmla="*/ 71 h 380"/>
                    <a:gd name="T50" fmla="*/ 173 w 380"/>
                    <a:gd name="T51" fmla="*/ 61 h 380"/>
                    <a:gd name="T52" fmla="*/ 99 w 380"/>
                    <a:gd name="T53" fmla="*/ 21 h 380"/>
                    <a:gd name="T54" fmla="*/ 13 w 380"/>
                    <a:gd name="T55" fmla="*/ 0 h 380"/>
                    <a:gd name="T56" fmla="*/ 0 w 380"/>
                    <a:gd name="T57" fmla="*/ 12 h 380"/>
                    <a:gd name="T58" fmla="*/ 0 w 380"/>
                    <a:gd name="T59" fmla="*/ 244 h 380"/>
                    <a:gd name="T60" fmla="*/ 12 w 380"/>
                    <a:gd name="T61" fmla="*/ 255 h 380"/>
                    <a:gd name="T62" fmla="*/ 91 w 380"/>
                    <a:gd name="T63" fmla="*/ 274 h 380"/>
                    <a:gd name="T64" fmla="*/ 159 w 380"/>
                    <a:gd name="T65" fmla="*/ 312 h 380"/>
                    <a:gd name="T66" fmla="*/ 176 w 380"/>
                    <a:gd name="T67" fmla="*/ 310 h 380"/>
                    <a:gd name="T68" fmla="*/ 178 w 380"/>
                    <a:gd name="T69" fmla="*/ 303 h 380"/>
                    <a:gd name="T70" fmla="*/ 202 w 380"/>
                    <a:gd name="T71" fmla="*/ 303 h 380"/>
                    <a:gd name="T72" fmla="*/ 204 w 380"/>
                    <a:gd name="T73" fmla="*/ 310 h 380"/>
                    <a:gd name="T74" fmla="*/ 221 w 380"/>
                    <a:gd name="T75" fmla="*/ 312 h 380"/>
                    <a:gd name="T76" fmla="*/ 290 w 380"/>
                    <a:gd name="T77" fmla="*/ 274 h 380"/>
                    <a:gd name="T78" fmla="*/ 368 w 380"/>
                    <a:gd name="T79" fmla="*/ 255 h 380"/>
                    <a:gd name="T80" fmla="*/ 380 w 380"/>
                    <a:gd name="T81" fmla="*/ 244 h 380"/>
                    <a:gd name="T82" fmla="*/ 380 w 380"/>
                    <a:gd name="T83" fmla="*/ 12 h 380"/>
                    <a:gd name="T84" fmla="*/ 367 w 380"/>
                    <a:gd name="T85" fmla="*/ 0 h 380"/>
                    <a:gd name="T86" fmla="*/ 281 w 380"/>
                    <a:gd name="T87" fmla="*/ 21 h 380"/>
                    <a:gd name="T88" fmla="*/ 208 w 380"/>
                    <a:gd name="T89" fmla="*/ 61 h 380"/>
                    <a:gd name="T90" fmla="*/ 202 w 380"/>
                    <a:gd name="T91" fmla="*/ 71 h 380"/>
                    <a:gd name="T92" fmla="*/ 202 w 380"/>
                    <a:gd name="T93" fmla="*/ 303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80" h="380">
                      <a:moveTo>
                        <a:pt x="363" y="315"/>
                      </a:moveTo>
                      <a:cubicBezTo>
                        <a:pt x="339" y="318"/>
                        <a:pt x="316" y="324"/>
                        <a:pt x="293" y="335"/>
                      </a:cubicBezTo>
                      <a:cubicBezTo>
                        <a:pt x="270" y="345"/>
                        <a:pt x="247" y="359"/>
                        <a:pt x="225" y="376"/>
                      </a:cubicBezTo>
                      <a:cubicBezTo>
                        <a:pt x="220" y="380"/>
                        <a:pt x="220" y="380"/>
                        <a:pt x="220" y="380"/>
                      </a:cubicBezTo>
                      <a:cubicBezTo>
                        <a:pt x="214" y="380"/>
                        <a:pt x="214" y="380"/>
                        <a:pt x="214" y="380"/>
                      </a:cubicBezTo>
                      <a:cubicBezTo>
                        <a:pt x="190" y="380"/>
                        <a:pt x="190" y="380"/>
                        <a:pt x="190" y="380"/>
                      </a:cubicBezTo>
                      <a:cubicBezTo>
                        <a:pt x="166" y="380"/>
                        <a:pt x="166" y="380"/>
                        <a:pt x="166" y="380"/>
                      </a:cubicBezTo>
                      <a:cubicBezTo>
                        <a:pt x="161" y="380"/>
                        <a:pt x="161" y="380"/>
                        <a:pt x="161" y="380"/>
                      </a:cubicBezTo>
                      <a:cubicBezTo>
                        <a:pt x="156" y="376"/>
                        <a:pt x="156" y="376"/>
                        <a:pt x="156" y="376"/>
                      </a:cubicBezTo>
                      <a:cubicBezTo>
                        <a:pt x="133" y="359"/>
                        <a:pt x="110" y="345"/>
                        <a:pt x="87" y="335"/>
                      </a:cubicBezTo>
                      <a:cubicBezTo>
                        <a:pt x="65" y="324"/>
                        <a:pt x="41" y="318"/>
                        <a:pt x="17" y="315"/>
                      </a:cubicBezTo>
                      <a:cubicBezTo>
                        <a:pt x="8" y="314"/>
                        <a:pt x="0" y="306"/>
                        <a:pt x="0" y="297"/>
                      </a:cubicBezTo>
                      <a:cubicBezTo>
                        <a:pt x="0" y="287"/>
                        <a:pt x="8" y="279"/>
                        <a:pt x="18" y="279"/>
                      </a:cubicBezTo>
                      <a:cubicBezTo>
                        <a:pt x="19" y="279"/>
                        <a:pt x="20" y="279"/>
                        <a:pt x="21" y="279"/>
                      </a:cubicBezTo>
                      <a:cubicBezTo>
                        <a:pt x="49" y="283"/>
                        <a:pt x="76" y="291"/>
                        <a:pt x="102" y="302"/>
                      </a:cubicBezTo>
                      <a:cubicBezTo>
                        <a:pt x="126" y="313"/>
                        <a:pt x="149" y="327"/>
                        <a:pt x="172" y="344"/>
                      </a:cubicBezTo>
                      <a:cubicBezTo>
                        <a:pt x="190" y="344"/>
                        <a:pt x="190" y="344"/>
                        <a:pt x="190" y="344"/>
                      </a:cubicBezTo>
                      <a:cubicBezTo>
                        <a:pt x="208" y="344"/>
                        <a:pt x="208" y="344"/>
                        <a:pt x="208" y="344"/>
                      </a:cubicBezTo>
                      <a:cubicBezTo>
                        <a:pt x="231" y="327"/>
                        <a:pt x="255" y="313"/>
                        <a:pt x="279" y="302"/>
                      </a:cubicBezTo>
                      <a:cubicBezTo>
                        <a:pt x="304" y="291"/>
                        <a:pt x="331" y="283"/>
                        <a:pt x="359" y="279"/>
                      </a:cubicBezTo>
                      <a:cubicBezTo>
                        <a:pt x="360" y="279"/>
                        <a:pt x="361" y="279"/>
                        <a:pt x="362" y="279"/>
                      </a:cubicBezTo>
                      <a:cubicBezTo>
                        <a:pt x="372" y="279"/>
                        <a:pt x="380" y="287"/>
                        <a:pt x="380" y="297"/>
                      </a:cubicBezTo>
                      <a:cubicBezTo>
                        <a:pt x="380" y="306"/>
                        <a:pt x="373" y="314"/>
                        <a:pt x="363" y="315"/>
                      </a:cubicBezTo>
                      <a:close/>
                      <a:moveTo>
                        <a:pt x="178" y="303"/>
                      </a:moveTo>
                      <a:cubicBezTo>
                        <a:pt x="178" y="71"/>
                        <a:pt x="178" y="71"/>
                        <a:pt x="178" y="71"/>
                      </a:cubicBezTo>
                      <a:cubicBezTo>
                        <a:pt x="178" y="67"/>
                        <a:pt x="176" y="63"/>
                        <a:pt x="173" y="61"/>
                      </a:cubicBezTo>
                      <a:cubicBezTo>
                        <a:pt x="149" y="44"/>
                        <a:pt x="124" y="31"/>
                        <a:pt x="99" y="21"/>
                      </a:cubicBezTo>
                      <a:cubicBezTo>
                        <a:pt x="71" y="10"/>
                        <a:pt x="42" y="3"/>
                        <a:pt x="13" y="0"/>
                      </a:cubicBezTo>
                      <a:cubicBezTo>
                        <a:pt x="6" y="0"/>
                        <a:pt x="0" y="5"/>
                        <a:pt x="0" y="12"/>
                      </a:cubicBezTo>
                      <a:cubicBezTo>
                        <a:pt x="0" y="244"/>
                        <a:pt x="0" y="244"/>
                        <a:pt x="0" y="244"/>
                      </a:cubicBezTo>
                      <a:cubicBezTo>
                        <a:pt x="0" y="250"/>
                        <a:pt x="6" y="255"/>
                        <a:pt x="12" y="255"/>
                      </a:cubicBezTo>
                      <a:cubicBezTo>
                        <a:pt x="39" y="258"/>
                        <a:pt x="65" y="264"/>
                        <a:pt x="91" y="274"/>
                      </a:cubicBezTo>
                      <a:cubicBezTo>
                        <a:pt x="114" y="284"/>
                        <a:pt x="137" y="296"/>
                        <a:pt x="159" y="312"/>
                      </a:cubicBezTo>
                      <a:cubicBezTo>
                        <a:pt x="165" y="316"/>
                        <a:pt x="172" y="315"/>
                        <a:pt x="176" y="310"/>
                      </a:cubicBezTo>
                      <a:cubicBezTo>
                        <a:pt x="177" y="308"/>
                        <a:pt x="178" y="305"/>
                        <a:pt x="178" y="303"/>
                      </a:cubicBezTo>
                      <a:close/>
                      <a:moveTo>
                        <a:pt x="202" y="303"/>
                      </a:moveTo>
                      <a:cubicBezTo>
                        <a:pt x="202" y="305"/>
                        <a:pt x="203" y="308"/>
                        <a:pt x="204" y="310"/>
                      </a:cubicBezTo>
                      <a:cubicBezTo>
                        <a:pt x="208" y="315"/>
                        <a:pt x="216" y="316"/>
                        <a:pt x="221" y="312"/>
                      </a:cubicBezTo>
                      <a:cubicBezTo>
                        <a:pt x="243" y="296"/>
                        <a:pt x="266" y="284"/>
                        <a:pt x="290" y="274"/>
                      </a:cubicBezTo>
                      <a:cubicBezTo>
                        <a:pt x="315" y="264"/>
                        <a:pt x="342" y="258"/>
                        <a:pt x="368" y="255"/>
                      </a:cubicBezTo>
                      <a:cubicBezTo>
                        <a:pt x="374" y="255"/>
                        <a:pt x="380" y="250"/>
                        <a:pt x="380" y="244"/>
                      </a:cubicBezTo>
                      <a:cubicBezTo>
                        <a:pt x="380" y="12"/>
                        <a:pt x="380" y="12"/>
                        <a:pt x="380" y="12"/>
                      </a:cubicBezTo>
                      <a:cubicBezTo>
                        <a:pt x="380" y="5"/>
                        <a:pt x="374" y="0"/>
                        <a:pt x="367" y="0"/>
                      </a:cubicBezTo>
                      <a:cubicBezTo>
                        <a:pt x="338" y="3"/>
                        <a:pt x="309" y="10"/>
                        <a:pt x="281" y="21"/>
                      </a:cubicBezTo>
                      <a:cubicBezTo>
                        <a:pt x="256" y="31"/>
                        <a:pt x="231" y="44"/>
                        <a:pt x="208" y="61"/>
                      </a:cubicBezTo>
                      <a:cubicBezTo>
                        <a:pt x="204" y="63"/>
                        <a:pt x="202" y="67"/>
                        <a:pt x="202" y="71"/>
                      </a:cubicBezTo>
                      <a:lnTo>
                        <a:pt x="202" y="30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grpSp>
      <p:pic>
        <p:nvPicPr>
          <p:cNvPr id="54" name="Graphic 2" descr="Home">
            <a:hlinkClick r:id="rId4" action="ppaction://hlinksldjump"/>
            <a:extLst>
              <a:ext uri="{FF2B5EF4-FFF2-40B4-BE49-F238E27FC236}">
                <a16:creationId xmlns:a16="http://schemas.microsoft.com/office/drawing/2014/main" id="{89C058F9-6197-4939-BF37-43717C482045}"/>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3988871" y="188693"/>
            <a:ext cx="427603" cy="427603"/>
          </a:xfrm>
          <a:prstGeom prst="rect">
            <a:avLst/>
          </a:prstGeom>
        </p:spPr>
      </p:pic>
    </p:spTree>
    <p:extLst>
      <p:ext uri="{BB962C8B-B14F-4D97-AF65-F5344CB8AC3E}">
        <p14:creationId xmlns:p14="http://schemas.microsoft.com/office/powerpoint/2010/main" val="3080811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uppo 12">
            <a:extLst>
              <a:ext uri="{FF2B5EF4-FFF2-40B4-BE49-F238E27FC236}">
                <a16:creationId xmlns:a16="http://schemas.microsoft.com/office/drawing/2014/main" id="{D6EA979A-A783-4CA7-BA2E-70B2A2EA1424}"/>
              </a:ext>
            </a:extLst>
          </p:cNvPr>
          <p:cNvGrpSpPr/>
          <p:nvPr/>
        </p:nvGrpSpPr>
        <p:grpSpPr>
          <a:xfrm>
            <a:off x="10864902" y="1737144"/>
            <a:ext cx="3264721" cy="707886"/>
            <a:chOff x="503238" y="2856591"/>
            <a:chExt cx="3264721" cy="707886"/>
          </a:xfrm>
        </p:grpSpPr>
        <p:sp>
          <p:nvSpPr>
            <p:cNvPr id="16" name="Rechteck 9">
              <a:extLst>
                <a:ext uri="{FF2B5EF4-FFF2-40B4-BE49-F238E27FC236}">
                  <a16:creationId xmlns:a16="http://schemas.microsoft.com/office/drawing/2014/main" id="{CE6C7EC1-029C-4CB1-8DBD-CD88447DE6E0}"/>
                </a:ext>
              </a:extLst>
            </p:cNvPr>
            <p:cNvSpPr/>
            <p:nvPr/>
          </p:nvSpPr>
          <p:spPr>
            <a:xfrm>
              <a:off x="708810" y="2856591"/>
              <a:ext cx="3059149" cy="707886"/>
            </a:xfrm>
            <a:prstGeom prst="rect">
              <a:avLst/>
            </a:prstGeom>
            <a:solidFill>
              <a:schemeClr val="bg1"/>
            </a:solidFill>
            <a:ln w="19050">
              <a:solidFill>
                <a:schemeClr val="accent3"/>
              </a:solidFill>
            </a:ln>
          </p:spPr>
          <p:txBody>
            <a:bodyPr wrap="square">
              <a:spAutoFit/>
            </a:bodyPr>
            <a:lstStyle/>
            <a:p>
              <a:pPr lvl="0" algn="ctr"/>
              <a:r>
                <a:rPr lang="en-US" sz="2000" dirty="0">
                  <a:solidFill>
                    <a:srgbClr val="3F4040"/>
                  </a:solidFill>
                </a:rPr>
                <a:t>Material number: R407000102</a:t>
              </a:r>
            </a:p>
          </p:txBody>
        </p:sp>
        <p:grpSp>
          <p:nvGrpSpPr>
            <p:cNvPr id="17" name="Gruppo 16">
              <a:extLst>
                <a:ext uri="{FF2B5EF4-FFF2-40B4-BE49-F238E27FC236}">
                  <a16:creationId xmlns:a16="http://schemas.microsoft.com/office/drawing/2014/main" id="{83F7B764-6C0F-433C-876A-F0AFD6ADED4D}"/>
                </a:ext>
              </a:extLst>
            </p:cNvPr>
            <p:cNvGrpSpPr/>
            <p:nvPr/>
          </p:nvGrpSpPr>
          <p:grpSpPr>
            <a:xfrm>
              <a:off x="503238" y="2984974"/>
              <a:ext cx="437352" cy="437352"/>
              <a:chOff x="503238" y="2984974"/>
              <a:chExt cx="437352" cy="437352"/>
            </a:xfrm>
          </p:grpSpPr>
          <p:sp>
            <p:nvSpPr>
              <p:cNvPr id="18" name="Ovale 17">
                <a:extLst>
                  <a:ext uri="{FF2B5EF4-FFF2-40B4-BE49-F238E27FC236}">
                    <a16:creationId xmlns:a16="http://schemas.microsoft.com/office/drawing/2014/main" id="{2FD07B82-908C-4AFC-86E9-6A417227ED01}"/>
                  </a:ext>
                </a:extLst>
              </p:cNvPr>
              <p:cNvSpPr/>
              <p:nvPr/>
            </p:nvSpPr>
            <p:spPr bwMode="auto">
              <a:xfrm>
                <a:off x="503238" y="2984974"/>
                <a:ext cx="437352" cy="437352"/>
              </a:xfrm>
              <a:prstGeom prst="ellipse">
                <a:avLst/>
              </a:prstGeom>
              <a:solidFill>
                <a:schemeClr val="bg1"/>
              </a:solidFill>
              <a:ln w="9525">
                <a:noFill/>
                <a:round/>
                <a:headEnd/>
                <a:tailEnd/>
              </a:ln>
              <a:effectLst/>
            </p:spPr>
            <p:txBody>
              <a:bodyPr wrap="square" rtlCol="0" anchor="ctr"/>
              <a:lstStyle/>
              <a:p>
                <a:pPr algn="ctr" eaLnBrk="0" fontAlgn="base" hangingPunct="0">
                  <a:spcBef>
                    <a:spcPct val="0"/>
                  </a:spcBef>
                  <a:spcAft>
                    <a:spcPct val="0"/>
                  </a:spcAft>
                </a:pPr>
                <a:endParaRPr lang="it-IT" b="1" dirty="0">
                  <a:solidFill>
                    <a:schemeClr val="bg1"/>
                  </a:solidFill>
                </a:endParaRPr>
              </a:p>
            </p:txBody>
          </p:sp>
          <p:grpSp>
            <p:nvGrpSpPr>
              <p:cNvPr id="19" name="Gruppo 18">
                <a:extLst>
                  <a:ext uri="{FF2B5EF4-FFF2-40B4-BE49-F238E27FC236}">
                    <a16:creationId xmlns:a16="http://schemas.microsoft.com/office/drawing/2014/main" id="{3693C18B-F2AD-497B-BADF-83D783D363A6}"/>
                  </a:ext>
                </a:extLst>
              </p:cNvPr>
              <p:cNvGrpSpPr/>
              <p:nvPr/>
            </p:nvGrpSpPr>
            <p:grpSpPr>
              <a:xfrm>
                <a:off x="503905" y="2985641"/>
                <a:ext cx="436685" cy="436685"/>
                <a:chOff x="10285174" y="6717900"/>
                <a:chExt cx="436685" cy="436685"/>
              </a:xfrm>
            </p:grpSpPr>
            <p:sp>
              <p:nvSpPr>
                <p:cNvPr id="20" name="Ovale 19">
                  <a:extLst>
                    <a:ext uri="{FF2B5EF4-FFF2-40B4-BE49-F238E27FC236}">
                      <a16:creationId xmlns:a16="http://schemas.microsoft.com/office/drawing/2014/main" id="{F47BC34F-6453-46A1-BAB9-B2DBF8A07D04}"/>
                    </a:ext>
                  </a:extLst>
                </p:cNvPr>
                <p:cNvSpPr/>
                <p:nvPr/>
              </p:nvSpPr>
              <p:spPr bwMode="auto">
                <a:xfrm>
                  <a:off x="10285174" y="6717900"/>
                  <a:ext cx="436685" cy="436685"/>
                </a:xfrm>
                <a:prstGeom prst="ellipse">
                  <a:avLst/>
                </a:prstGeom>
                <a:solidFill>
                  <a:schemeClr val="accent3"/>
                </a:solidFill>
                <a:ln w="9525">
                  <a:noFill/>
                  <a:round/>
                  <a:headEnd/>
                  <a:tailEnd/>
                </a:ln>
                <a:effectLst/>
              </p:spPr>
              <p:txBody>
                <a:bodyPr wrap="square" rtlCol="0" anchor="ctr"/>
                <a:lstStyle/>
                <a:p>
                  <a:pPr algn="ctr" eaLnBrk="0" fontAlgn="base" hangingPunct="0">
                    <a:spcBef>
                      <a:spcPct val="0"/>
                    </a:spcBef>
                    <a:spcAft>
                      <a:spcPct val="0"/>
                    </a:spcAft>
                  </a:pPr>
                  <a:endParaRPr lang="it-IT" b="1" dirty="0">
                    <a:solidFill>
                      <a:srgbClr val="FFFFFF"/>
                    </a:solidFill>
                  </a:endParaRPr>
                </a:p>
              </p:txBody>
            </p:sp>
            <p:sp>
              <p:nvSpPr>
                <p:cNvPr id="21" name="Freeform 31">
                  <a:extLst>
                    <a:ext uri="{FF2B5EF4-FFF2-40B4-BE49-F238E27FC236}">
                      <a16:creationId xmlns:a16="http://schemas.microsoft.com/office/drawing/2014/main" id="{8C7A2C89-1717-48E9-98F0-7ED2701C6170}"/>
                    </a:ext>
                  </a:extLst>
                </p:cNvPr>
                <p:cNvSpPr>
                  <a:spLocks noEditPoints="1"/>
                </p:cNvSpPr>
                <p:nvPr/>
              </p:nvSpPr>
              <p:spPr bwMode="auto">
                <a:xfrm>
                  <a:off x="10374489" y="6808298"/>
                  <a:ext cx="276565" cy="276258"/>
                </a:xfrm>
                <a:custGeom>
                  <a:avLst/>
                  <a:gdLst>
                    <a:gd name="T0" fmla="*/ 363 w 380"/>
                    <a:gd name="T1" fmla="*/ 315 h 380"/>
                    <a:gd name="T2" fmla="*/ 293 w 380"/>
                    <a:gd name="T3" fmla="*/ 335 h 380"/>
                    <a:gd name="T4" fmla="*/ 225 w 380"/>
                    <a:gd name="T5" fmla="*/ 376 h 380"/>
                    <a:gd name="T6" fmla="*/ 220 w 380"/>
                    <a:gd name="T7" fmla="*/ 380 h 380"/>
                    <a:gd name="T8" fmla="*/ 214 w 380"/>
                    <a:gd name="T9" fmla="*/ 380 h 380"/>
                    <a:gd name="T10" fmla="*/ 190 w 380"/>
                    <a:gd name="T11" fmla="*/ 380 h 380"/>
                    <a:gd name="T12" fmla="*/ 166 w 380"/>
                    <a:gd name="T13" fmla="*/ 380 h 380"/>
                    <a:gd name="T14" fmla="*/ 161 w 380"/>
                    <a:gd name="T15" fmla="*/ 380 h 380"/>
                    <a:gd name="T16" fmla="*/ 156 w 380"/>
                    <a:gd name="T17" fmla="*/ 376 h 380"/>
                    <a:gd name="T18" fmla="*/ 87 w 380"/>
                    <a:gd name="T19" fmla="*/ 335 h 380"/>
                    <a:gd name="T20" fmla="*/ 17 w 380"/>
                    <a:gd name="T21" fmla="*/ 315 h 380"/>
                    <a:gd name="T22" fmla="*/ 0 w 380"/>
                    <a:gd name="T23" fmla="*/ 297 h 380"/>
                    <a:gd name="T24" fmla="*/ 18 w 380"/>
                    <a:gd name="T25" fmla="*/ 279 h 380"/>
                    <a:gd name="T26" fmla="*/ 21 w 380"/>
                    <a:gd name="T27" fmla="*/ 279 h 380"/>
                    <a:gd name="T28" fmla="*/ 102 w 380"/>
                    <a:gd name="T29" fmla="*/ 302 h 380"/>
                    <a:gd name="T30" fmla="*/ 172 w 380"/>
                    <a:gd name="T31" fmla="*/ 344 h 380"/>
                    <a:gd name="T32" fmla="*/ 190 w 380"/>
                    <a:gd name="T33" fmla="*/ 344 h 380"/>
                    <a:gd name="T34" fmla="*/ 208 w 380"/>
                    <a:gd name="T35" fmla="*/ 344 h 380"/>
                    <a:gd name="T36" fmla="*/ 279 w 380"/>
                    <a:gd name="T37" fmla="*/ 302 h 380"/>
                    <a:gd name="T38" fmla="*/ 359 w 380"/>
                    <a:gd name="T39" fmla="*/ 279 h 380"/>
                    <a:gd name="T40" fmla="*/ 362 w 380"/>
                    <a:gd name="T41" fmla="*/ 279 h 380"/>
                    <a:gd name="T42" fmla="*/ 380 w 380"/>
                    <a:gd name="T43" fmla="*/ 297 h 380"/>
                    <a:gd name="T44" fmla="*/ 363 w 380"/>
                    <a:gd name="T45" fmla="*/ 315 h 380"/>
                    <a:gd name="T46" fmla="*/ 178 w 380"/>
                    <a:gd name="T47" fmla="*/ 303 h 380"/>
                    <a:gd name="T48" fmla="*/ 178 w 380"/>
                    <a:gd name="T49" fmla="*/ 71 h 380"/>
                    <a:gd name="T50" fmla="*/ 173 w 380"/>
                    <a:gd name="T51" fmla="*/ 61 h 380"/>
                    <a:gd name="T52" fmla="*/ 99 w 380"/>
                    <a:gd name="T53" fmla="*/ 21 h 380"/>
                    <a:gd name="T54" fmla="*/ 13 w 380"/>
                    <a:gd name="T55" fmla="*/ 0 h 380"/>
                    <a:gd name="T56" fmla="*/ 0 w 380"/>
                    <a:gd name="T57" fmla="*/ 12 h 380"/>
                    <a:gd name="T58" fmla="*/ 0 w 380"/>
                    <a:gd name="T59" fmla="*/ 244 h 380"/>
                    <a:gd name="T60" fmla="*/ 12 w 380"/>
                    <a:gd name="T61" fmla="*/ 255 h 380"/>
                    <a:gd name="T62" fmla="*/ 91 w 380"/>
                    <a:gd name="T63" fmla="*/ 274 h 380"/>
                    <a:gd name="T64" fmla="*/ 159 w 380"/>
                    <a:gd name="T65" fmla="*/ 312 h 380"/>
                    <a:gd name="T66" fmla="*/ 176 w 380"/>
                    <a:gd name="T67" fmla="*/ 310 h 380"/>
                    <a:gd name="T68" fmla="*/ 178 w 380"/>
                    <a:gd name="T69" fmla="*/ 303 h 380"/>
                    <a:gd name="T70" fmla="*/ 202 w 380"/>
                    <a:gd name="T71" fmla="*/ 303 h 380"/>
                    <a:gd name="T72" fmla="*/ 204 w 380"/>
                    <a:gd name="T73" fmla="*/ 310 h 380"/>
                    <a:gd name="T74" fmla="*/ 221 w 380"/>
                    <a:gd name="T75" fmla="*/ 312 h 380"/>
                    <a:gd name="T76" fmla="*/ 290 w 380"/>
                    <a:gd name="T77" fmla="*/ 274 h 380"/>
                    <a:gd name="T78" fmla="*/ 368 w 380"/>
                    <a:gd name="T79" fmla="*/ 255 h 380"/>
                    <a:gd name="T80" fmla="*/ 380 w 380"/>
                    <a:gd name="T81" fmla="*/ 244 h 380"/>
                    <a:gd name="T82" fmla="*/ 380 w 380"/>
                    <a:gd name="T83" fmla="*/ 12 h 380"/>
                    <a:gd name="T84" fmla="*/ 367 w 380"/>
                    <a:gd name="T85" fmla="*/ 0 h 380"/>
                    <a:gd name="T86" fmla="*/ 281 w 380"/>
                    <a:gd name="T87" fmla="*/ 21 h 380"/>
                    <a:gd name="T88" fmla="*/ 208 w 380"/>
                    <a:gd name="T89" fmla="*/ 61 h 380"/>
                    <a:gd name="T90" fmla="*/ 202 w 380"/>
                    <a:gd name="T91" fmla="*/ 71 h 380"/>
                    <a:gd name="T92" fmla="*/ 202 w 380"/>
                    <a:gd name="T93" fmla="*/ 303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80" h="380">
                      <a:moveTo>
                        <a:pt x="363" y="315"/>
                      </a:moveTo>
                      <a:cubicBezTo>
                        <a:pt x="339" y="318"/>
                        <a:pt x="316" y="324"/>
                        <a:pt x="293" y="335"/>
                      </a:cubicBezTo>
                      <a:cubicBezTo>
                        <a:pt x="270" y="345"/>
                        <a:pt x="247" y="359"/>
                        <a:pt x="225" y="376"/>
                      </a:cubicBezTo>
                      <a:cubicBezTo>
                        <a:pt x="220" y="380"/>
                        <a:pt x="220" y="380"/>
                        <a:pt x="220" y="380"/>
                      </a:cubicBezTo>
                      <a:cubicBezTo>
                        <a:pt x="214" y="380"/>
                        <a:pt x="214" y="380"/>
                        <a:pt x="214" y="380"/>
                      </a:cubicBezTo>
                      <a:cubicBezTo>
                        <a:pt x="190" y="380"/>
                        <a:pt x="190" y="380"/>
                        <a:pt x="190" y="380"/>
                      </a:cubicBezTo>
                      <a:cubicBezTo>
                        <a:pt x="166" y="380"/>
                        <a:pt x="166" y="380"/>
                        <a:pt x="166" y="380"/>
                      </a:cubicBezTo>
                      <a:cubicBezTo>
                        <a:pt x="161" y="380"/>
                        <a:pt x="161" y="380"/>
                        <a:pt x="161" y="380"/>
                      </a:cubicBezTo>
                      <a:cubicBezTo>
                        <a:pt x="156" y="376"/>
                        <a:pt x="156" y="376"/>
                        <a:pt x="156" y="376"/>
                      </a:cubicBezTo>
                      <a:cubicBezTo>
                        <a:pt x="133" y="359"/>
                        <a:pt x="110" y="345"/>
                        <a:pt x="87" y="335"/>
                      </a:cubicBezTo>
                      <a:cubicBezTo>
                        <a:pt x="65" y="324"/>
                        <a:pt x="41" y="318"/>
                        <a:pt x="17" y="315"/>
                      </a:cubicBezTo>
                      <a:cubicBezTo>
                        <a:pt x="8" y="314"/>
                        <a:pt x="0" y="306"/>
                        <a:pt x="0" y="297"/>
                      </a:cubicBezTo>
                      <a:cubicBezTo>
                        <a:pt x="0" y="287"/>
                        <a:pt x="8" y="279"/>
                        <a:pt x="18" y="279"/>
                      </a:cubicBezTo>
                      <a:cubicBezTo>
                        <a:pt x="19" y="279"/>
                        <a:pt x="20" y="279"/>
                        <a:pt x="21" y="279"/>
                      </a:cubicBezTo>
                      <a:cubicBezTo>
                        <a:pt x="49" y="283"/>
                        <a:pt x="76" y="291"/>
                        <a:pt x="102" y="302"/>
                      </a:cubicBezTo>
                      <a:cubicBezTo>
                        <a:pt x="126" y="313"/>
                        <a:pt x="149" y="327"/>
                        <a:pt x="172" y="344"/>
                      </a:cubicBezTo>
                      <a:cubicBezTo>
                        <a:pt x="190" y="344"/>
                        <a:pt x="190" y="344"/>
                        <a:pt x="190" y="344"/>
                      </a:cubicBezTo>
                      <a:cubicBezTo>
                        <a:pt x="208" y="344"/>
                        <a:pt x="208" y="344"/>
                        <a:pt x="208" y="344"/>
                      </a:cubicBezTo>
                      <a:cubicBezTo>
                        <a:pt x="231" y="327"/>
                        <a:pt x="255" y="313"/>
                        <a:pt x="279" y="302"/>
                      </a:cubicBezTo>
                      <a:cubicBezTo>
                        <a:pt x="304" y="291"/>
                        <a:pt x="331" y="283"/>
                        <a:pt x="359" y="279"/>
                      </a:cubicBezTo>
                      <a:cubicBezTo>
                        <a:pt x="360" y="279"/>
                        <a:pt x="361" y="279"/>
                        <a:pt x="362" y="279"/>
                      </a:cubicBezTo>
                      <a:cubicBezTo>
                        <a:pt x="372" y="279"/>
                        <a:pt x="380" y="287"/>
                        <a:pt x="380" y="297"/>
                      </a:cubicBezTo>
                      <a:cubicBezTo>
                        <a:pt x="380" y="306"/>
                        <a:pt x="373" y="314"/>
                        <a:pt x="363" y="315"/>
                      </a:cubicBezTo>
                      <a:close/>
                      <a:moveTo>
                        <a:pt x="178" y="303"/>
                      </a:moveTo>
                      <a:cubicBezTo>
                        <a:pt x="178" y="71"/>
                        <a:pt x="178" y="71"/>
                        <a:pt x="178" y="71"/>
                      </a:cubicBezTo>
                      <a:cubicBezTo>
                        <a:pt x="178" y="67"/>
                        <a:pt x="176" y="63"/>
                        <a:pt x="173" y="61"/>
                      </a:cubicBezTo>
                      <a:cubicBezTo>
                        <a:pt x="149" y="44"/>
                        <a:pt x="124" y="31"/>
                        <a:pt x="99" y="21"/>
                      </a:cubicBezTo>
                      <a:cubicBezTo>
                        <a:pt x="71" y="10"/>
                        <a:pt x="42" y="3"/>
                        <a:pt x="13" y="0"/>
                      </a:cubicBezTo>
                      <a:cubicBezTo>
                        <a:pt x="6" y="0"/>
                        <a:pt x="0" y="5"/>
                        <a:pt x="0" y="12"/>
                      </a:cubicBezTo>
                      <a:cubicBezTo>
                        <a:pt x="0" y="244"/>
                        <a:pt x="0" y="244"/>
                        <a:pt x="0" y="244"/>
                      </a:cubicBezTo>
                      <a:cubicBezTo>
                        <a:pt x="0" y="250"/>
                        <a:pt x="6" y="255"/>
                        <a:pt x="12" y="255"/>
                      </a:cubicBezTo>
                      <a:cubicBezTo>
                        <a:pt x="39" y="258"/>
                        <a:pt x="65" y="264"/>
                        <a:pt x="91" y="274"/>
                      </a:cubicBezTo>
                      <a:cubicBezTo>
                        <a:pt x="114" y="284"/>
                        <a:pt x="137" y="296"/>
                        <a:pt x="159" y="312"/>
                      </a:cubicBezTo>
                      <a:cubicBezTo>
                        <a:pt x="165" y="316"/>
                        <a:pt x="172" y="315"/>
                        <a:pt x="176" y="310"/>
                      </a:cubicBezTo>
                      <a:cubicBezTo>
                        <a:pt x="177" y="308"/>
                        <a:pt x="178" y="305"/>
                        <a:pt x="178" y="303"/>
                      </a:cubicBezTo>
                      <a:close/>
                      <a:moveTo>
                        <a:pt x="202" y="303"/>
                      </a:moveTo>
                      <a:cubicBezTo>
                        <a:pt x="202" y="305"/>
                        <a:pt x="203" y="308"/>
                        <a:pt x="204" y="310"/>
                      </a:cubicBezTo>
                      <a:cubicBezTo>
                        <a:pt x="208" y="315"/>
                        <a:pt x="216" y="316"/>
                        <a:pt x="221" y="312"/>
                      </a:cubicBezTo>
                      <a:cubicBezTo>
                        <a:pt x="243" y="296"/>
                        <a:pt x="266" y="284"/>
                        <a:pt x="290" y="274"/>
                      </a:cubicBezTo>
                      <a:cubicBezTo>
                        <a:pt x="315" y="264"/>
                        <a:pt x="342" y="258"/>
                        <a:pt x="368" y="255"/>
                      </a:cubicBezTo>
                      <a:cubicBezTo>
                        <a:pt x="374" y="255"/>
                        <a:pt x="380" y="250"/>
                        <a:pt x="380" y="244"/>
                      </a:cubicBezTo>
                      <a:cubicBezTo>
                        <a:pt x="380" y="12"/>
                        <a:pt x="380" y="12"/>
                        <a:pt x="380" y="12"/>
                      </a:cubicBezTo>
                      <a:cubicBezTo>
                        <a:pt x="380" y="5"/>
                        <a:pt x="374" y="0"/>
                        <a:pt x="367" y="0"/>
                      </a:cubicBezTo>
                      <a:cubicBezTo>
                        <a:pt x="338" y="3"/>
                        <a:pt x="309" y="10"/>
                        <a:pt x="281" y="21"/>
                      </a:cubicBezTo>
                      <a:cubicBezTo>
                        <a:pt x="256" y="31"/>
                        <a:pt x="231" y="44"/>
                        <a:pt x="208" y="61"/>
                      </a:cubicBezTo>
                      <a:cubicBezTo>
                        <a:pt x="204" y="63"/>
                        <a:pt x="202" y="67"/>
                        <a:pt x="202" y="71"/>
                      </a:cubicBezTo>
                      <a:lnTo>
                        <a:pt x="202" y="30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grpSp>
      <p:pic>
        <p:nvPicPr>
          <p:cNvPr id="14" name="Grafik 2" descr="Ein Bild, das Screenshot, Computer, computer, Tisch enthält.&#10;&#10;Automatisch generierte Beschreibung">
            <a:extLst>
              <a:ext uri="{FF2B5EF4-FFF2-40B4-BE49-F238E27FC236}">
                <a16:creationId xmlns:a16="http://schemas.microsoft.com/office/drawing/2014/main" id="{DE1B7F8B-0268-4707-8193-B61F99254429}"/>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577135" y="3884814"/>
            <a:ext cx="11476130" cy="3409122"/>
          </a:xfrm>
          <a:prstGeom prst="rect">
            <a:avLst/>
          </a:prstGeom>
        </p:spPr>
      </p:pic>
      <p:sp>
        <p:nvSpPr>
          <p:cNvPr id="4" name="Titolo 3">
            <a:extLst>
              <a:ext uri="{FF2B5EF4-FFF2-40B4-BE49-F238E27FC236}">
                <a16:creationId xmlns:a16="http://schemas.microsoft.com/office/drawing/2014/main" id="{F9705116-6DD7-448B-A3FF-A3F4ACEB3A5F}"/>
              </a:ext>
            </a:extLst>
          </p:cNvPr>
          <p:cNvSpPr>
            <a:spLocks noGrp="1"/>
          </p:cNvSpPr>
          <p:nvPr>
            <p:ph type="title"/>
          </p:nvPr>
        </p:nvSpPr>
        <p:spPr/>
        <p:txBody>
          <a:bodyPr/>
          <a:lstStyle/>
          <a:p>
            <a:r>
              <a:rPr lang="it-IT" dirty="0"/>
              <a:t>Valve </a:t>
            </a:r>
            <a:r>
              <a:rPr lang="it-IT" dirty="0" err="1"/>
              <a:t>Cycle</a:t>
            </a:r>
            <a:r>
              <a:rPr lang="it-IT" dirty="0"/>
              <a:t> Counter</a:t>
            </a:r>
          </a:p>
        </p:txBody>
      </p:sp>
      <p:sp>
        <p:nvSpPr>
          <p:cNvPr id="5" name="Segnaposto contenuto 4">
            <a:extLst>
              <a:ext uri="{FF2B5EF4-FFF2-40B4-BE49-F238E27FC236}">
                <a16:creationId xmlns:a16="http://schemas.microsoft.com/office/drawing/2014/main" id="{5CF96826-E818-475D-8184-DC973EFEA5CE}"/>
              </a:ext>
            </a:extLst>
          </p:cNvPr>
          <p:cNvSpPr>
            <a:spLocks noGrp="1"/>
          </p:cNvSpPr>
          <p:nvPr>
            <p:ph idx="1"/>
          </p:nvPr>
        </p:nvSpPr>
        <p:spPr>
          <a:xfrm>
            <a:off x="503237" y="1956020"/>
            <a:ext cx="13623926" cy="1894927"/>
          </a:xfrm>
        </p:spPr>
        <p:txBody>
          <a:bodyPr>
            <a:normAutofit/>
          </a:bodyPr>
          <a:lstStyle/>
          <a:p>
            <a:r>
              <a:rPr lang="en-US" dirty="0"/>
              <a:t>Content: Node-RED + Grafana Import without Customer specific configuration</a:t>
            </a:r>
          </a:p>
          <a:p>
            <a:pPr lvl="1"/>
            <a:r>
              <a:rPr lang="en-US" dirty="0"/>
              <a:t>Cycle Counter Table</a:t>
            </a:r>
          </a:p>
          <a:p>
            <a:pPr lvl="1"/>
            <a:r>
              <a:rPr lang="en-US" dirty="0"/>
              <a:t>Max-Thresholds could be defined</a:t>
            </a:r>
          </a:p>
          <a:p>
            <a:pPr lvl="1"/>
            <a:r>
              <a:rPr lang="en-US" dirty="0"/>
              <a:t>Percentage and Status are calculated with respect to the current measured time and the Thresholds</a:t>
            </a:r>
          </a:p>
          <a:p>
            <a:pPr lvl="1"/>
            <a:r>
              <a:rPr lang="en-US" dirty="0"/>
              <a:t>Color indicator</a:t>
            </a:r>
          </a:p>
          <a:p>
            <a:endParaRPr lang="it-IT" dirty="0"/>
          </a:p>
        </p:txBody>
      </p:sp>
      <p:sp>
        <p:nvSpPr>
          <p:cNvPr id="15" name="Segnaposto piè di pagina 5">
            <a:extLst>
              <a:ext uri="{FF2B5EF4-FFF2-40B4-BE49-F238E27FC236}">
                <a16:creationId xmlns:a16="http://schemas.microsoft.com/office/drawing/2014/main" id="{A2ABB21E-B2DD-4627-B886-B3933123F1F0}"/>
              </a:ext>
            </a:extLst>
          </p:cNvPr>
          <p:cNvSpPr>
            <a:spLocks noGrp="1"/>
          </p:cNvSpPr>
          <p:nvPr>
            <p:ph type="ftr" sz="quarter" idx="3"/>
          </p:nvPr>
        </p:nvSpPr>
        <p:spPr>
          <a:xfrm>
            <a:off x="503238" y="7862887"/>
            <a:ext cx="8338186" cy="244475"/>
          </a:xfrm>
        </p:spPr>
        <p:txBody>
          <a:bodyPr/>
          <a:lstStyle/>
          <a:p>
            <a:pPr>
              <a:defRPr/>
            </a:pPr>
            <a:r>
              <a:rPr lang="en-US" dirty="0"/>
              <a:t>Emerson Confidential</a:t>
            </a:r>
          </a:p>
        </p:txBody>
      </p:sp>
      <p:grpSp>
        <p:nvGrpSpPr>
          <p:cNvPr id="29" name="Gruppo 28">
            <a:extLst>
              <a:ext uri="{FF2B5EF4-FFF2-40B4-BE49-F238E27FC236}">
                <a16:creationId xmlns:a16="http://schemas.microsoft.com/office/drawing/2014/main" id="{B62FB97A-27A9-4EEA-8CBA-1453E829EA40}"/>
              </a:ext>
            </a:extLst>
          </p:cNvPr>
          <p:cNvGrpSpPr/>
          <p:nvPr/>
        </p:nvGrpSpPr>
        <p:grpSpPr>
          <a:xfrm>
            <a:off x="1537604" y="3895005"/>
            <a:ext cx="11484000" cy="3344966"/>
            <a:chOff x="1684361" y="4397433"/>
            <a:chExt cx="11232000" cy="3420939"/>
          </a:xfrm>
        </p:grpSpPr>
        <p:sp>
          <p:nvSpPr>
            <p:cNvPr id="30" name="Rectangle 5">
              <a:extLst>
                <a:ext uri="{FF2B5EF4-FFF2-40B4-BE49-F238E27FC236}">
                  <a16:creationId xmlns:a16="http://schemas.microsoft.com/office/drawing/2014/main" id="{C00219C2-B19C-4079-AD77-3F2E74B55600}"/>
                </a:ext>
              </a:extLst>
            </p:cNvPr>
            <p:cNvSpPr/>
            <p:nvPr/>
          </p:nvSpPr>
          <p:spPr>
            <a:xfrm>
              <a:off x="1744097" y="7746371"/>
              <a:ext cx="11124000" cy="72000"/>
            </a:xfrm>
            <a:prstGeom prst="rect">
              <a:avLst/>
            </a:prstGeom>
            <a:gradFill flip="none" rotWithShape="1">
              <a:gsLst>
                <a:gs pos="100000">
                  <a:schemeClr val="accent2">
                    <a:lumMod val="50000"/>
                  </a:schemeClr>
                </a:gs>
                <a:gs pos="89000">
                  <a:schemeClr val="accent2"/>
                </a:gs>
                <a:gs pos="13000">
                  <a:schemeClr val="accent3">
                    <a:lumMod val="95000"/>
                    <a:lumOff val="5000"/>
                  </a:schemeClr>
                </a:gs>
                <a:gs pos="0">
                  <a:schemeClr val="accent3">
                    <a:lumMod val="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chemeClr val="accent5"/>
                    </a:gs>
                    <a:gs pos="100000">
                      <a:schemeClr val="accent3"/>
                    </a:gs>
                  </a:gsLst>
                  <a:lin ang="5400000" scaled="1"/>
                </a:gradFill>
                <a:effectLst/>
                <a:uLnTx/>
                <a:uFillTx/>
                <a:latin typeface="Calibri" panose="020F0502020204030204"/>
                <a:ea typeface="+mn-ea"/>
                <a:cs typeface="+mn-cs"/>
              </a:endParaRPr>
            </a:p>
          </p:txBody>
        </p:sp>
        <p:sp>
          <p:nvSpPr>
            <p:cNvPr id="31" name="Rectangle 5">
              <a:extLst>
                <a:ext uri="{FF2B5EF4-FFF2-40B4-BE49-F238E27FC236}">
                  <a16:creationId xmlns:a16="http://schemas.microsoft.com/office/drawing/2014/main" id="{1F3D758C-3829-4EF2-9DFA-DB0306C8E782}"/>
                </a:ext>
              </a:extLst>
            </p:cNvPr>
            <p:cNvSpPr/>
            <p:nvPr/>
          </p:nvSpPr>
          <p:spPr>
            <a:xfrm rot="5400000">
              <a:off x="11205552" y="6107608"/>
              <a:ext cx="3348000" cy="72000"/>
            </a:xfrm>
            <a:prstGeom prst="rect">
              <a:avLst/>
            </a:prstGeom>
            <a:gradFill flip="none" rotWithShape="1">
              <a:gsLst>
                <a:gs pos="100000">
                  <a:schemeClr val="accent2">
                    <a:lumMod val="50000"/>
                  </a:schemeClr>
                </a:gs>
                <a:gs pos="89000">
                  <a:schemeClr val="accent2"/>
                </a:gs>
                <a:gs pos="13000">
                  <a:schemeClr val="accent3">
                    <a:lumMod val="95000"/>
                    <a:lumOff val="5000"/>
                  </a:schemeClr>
                </a:gs>
                <a:gs pos="0">
                  <a:schemeClr val="accent3">
                    <a:lumMod val="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chemeClr val="accent5"/>
                    </a:gs>
                    <a:gs pos="100000">
                      <a:schemeClr val="accent3"/>
                    </a:gs>
                  </a:gsLst>
                  <a:lin ang="5400000" scaled="1"/>
                </a:gradFill>
                <a:effectLst/>
                <a:uLnTx/>
                <a:uFillTx/>
                <a:latin typeface="Calibri" panose="020F0502020204030204"/>
                <a:ea typeface="+mn-ea"/>
                <a:cs typeface="+mn-cs"/>
              </a:endParaRPr>
            </a:p>
          </p:txBody>
        </p:sp>
        <p:sp>
          <p:nvSpPr>
            <p:cNvPr id="32" name="Rectangle 5">
              <a:extLst>
                <a:ext uri="{FF2B5EF4-FFF2-40B4-BE49-F238E27FC236}">
                  <a16:creationId xmlns:a16="http://schemas.microsoft.com/office/drawing/2014/main" id="{9B5D677C-0594-4B80-A27E-C56459809C79}"/>
                </a:ext>
              </a:extLst>
            </p:cNvPr>
            <p:cNvSpPr/>
            <p:nvPr/>
          </p:nvSpPr>
          <p:spPr>
            <a:xfrm flipH="1" flipV="1">
              <a:off x="1684361" y="4397433"/>
              <a:ext cx="11232000" cy="72000"/>
            </a:xfrm>
            <a:prstGeom prst="rect">
              <a:avLst/>
            </a:prstGeom>
            <a:gradFill flip="none" rotWithShape="1">
              <a:gsLst>
                <a:gs pos="100000">
                  <a:schemeClr val="accent2">
                    <a:lumMod val="50000"/>
                  </a:schemeClr>
                </a:gs>
                <a:gs pos="89000">
                  <a:schemeClr val="accent2"/>
                </a:gs>
                <a:gs pos="13000">
                  <a:schemeClr val="accent3">
                    <a:lumMod val="95000"/>
                    <a:lumOff val="5000"/>
                  </a:schemeClr>
                </a:gs>
                <a:gs pos="0">
                  <a:schemeClr val="accent3">
                    <a:lumMod val="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chemeClr val="accent5"/>
                    </a:gs>
                    <a:gs pos="100000">
                      <a:schemeClr val="accent3"/>
                    </a:gs>
                  </a:gsLst>
                  <a:lin ang="5400000" scaled="1"/>
                </a:gradFill>
                <a:effectLst/>
                <a:uLnTx/>
                <a:uFillTx/>
                <a:latin typeface="Calibri" panose="020F0502020204030204"/>
                <a:ea typeface="+mn-ea"/>
                <a:cs typeface="+mn-cs"/>
              </a:endParaRPr>
            </a:p>
          </p:txBody>
        </p:sp>
        <p:sp>
          <p:nvSpPr>
            <p:cNvPr id="33" name="Rectangle 5">
              <a:extLst>
                <a:ext uri="{FF2B5EF4-FFF2-40B4-BE49-F238E27FC236}">
                  <a16:creationId xmlns:a16="http://schemas.microsoft.com/office/drawing/2014/main" id="{ADDCB6E2-1AE0-4B1A-8E78-E02E47A3745A}"/>
                </a:ext>
              </a:extLst>
            </p:cNvPr>
            <p:cNvSpPr/>
            <p:nvPr/>
          </p:nvSpPr>
          <p:spPr>
            <a:xfrm rot="5400000" flipH="1" flipV="1">
              <a:off x="39563" y="6098149"/>
              <a:ext cx="3367988" cy="72457"/>
            </a:xfrm>
            <a:prstGeom prst="rect">
              <a:avLst/>
            </a:prstGeom>
            <a:gradFill flip="none" rotWithShape="1">
              <a:gsLst>
                <a:gs pos="100000">
                  <a:schemeClr val="accent2">
                    <a:lumMod val="50000"/>
                  </a:schemeClr>
                </a:gs>
                <a:gs pos="89000">
                  <a:schemeClr val="accent2"/>
                </a:gs>
                <a:gs pos="13000">
                  <a:schemeClr val="accent3">
                    <a:lumMod val="95000"/>
                    <a:lumOff val="5000"/>
                  </a:schemeClr>
                </a:gs>
                <a:gs pos="0">
                  <a:schemeClr val="accent3">
                    <a:lumMod val="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gradFill>
                  <a:gsLst>
                    <a:gs pos="0">
                      <a:schemeClr val="accent5"/>
                    </a:gs>
                    <a:gs pos="100000">
                      <a:schemeClr val="accent3"/>
                    </a:gs>
                  </a:gsLst>
                  <a:lin ang="5400000" scaled="1"/>
                </a:gradFill>
                <a:effectLst/>
                <a:uLnTx/>
                <a:uFillTx/>
                <a:latin typeface="Calibri" panose="020F0502020204030204"/>
                <a:ea typeface="+mn-ea"/>
                <a:cs typeface="+mn-cs"/>
              </a:endParaRPr>
            </a:p>
          </p:txBody>
        </p:sp>
      </p:grpSp>
      <p:pic>
        <p:nvPicPr>
          <p:cNvPr id="49" name="Graphic 2" descr="Home">
            <a:hlinkClick r:id="rId4" action="ppaction://hlinksldjump"/>
            <a:extLst>
              <a:ext uri="{FF2B5EF4-FFF2-40B4-BE49-F238E27FC236}">
                <a16:creationId xmlns:a16="http://schemas.microsoft.com/office/drawing/2014/main" id="{E7C562D2-01C7-4D7D-9EAC-930276F5B21D}"/>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3988871" y="188693"/>
            <a:ext cx="427603" cy="427603"/>
          </a:xfrm>
          <a:prstGeom prst="rect">
            <a:avLst/>
          </a:prstGeom>
        </p:spPr>
      </p:pic>
    </p:spTree>
    <p:extLst>
      <p:ext uri="{BB962C8B-B14F-4D97-AF65-F5344CB8AC3E}">
        <p14:creationId xmlns:p14="http://schemas.microsoft.com/office/powerpoint/2010/main" val="34734448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F9705116-6DD7-448B-A3FF-A3F4ACEB3A5F}"/>
              </a:ext>
            </a:extLst>
          </p:cNvPr>
          <p:cNvSpPr>
            <a:spLocks noGrp="1"/>
          </p:cNvSpPr>
          <p:nvPr>
            <p:ph type="title"/>
          </p:nvPr>
        </p:nvSpPr>
        <p:spPr/>
        <p:txBody>
          <a:bodyPr/>
          <a:lstStyle/>
          <a:p>
            <a:r>
              <a:rPr lang="en-US" dirty="0"/>
              <a:t>Air Consumption Long Term </a:t>
            </a:r>
            <a:br>
              <a:rPr lang="en-US" dirty="0"/>
            </a:br>
            <a:r>
              <a:rPr lang="en-US" dirty="0"/>
              <a:t>(Airflow as Source)</a:t>
            </a:r>
            <a:endParaRPr lang="it-IT" dirty="0"/>
          </a:p>
        </p:txBody>
      </p:sp>
      <p:sp>
        <p:nvSpPr>
          <p:cNvPr id="5" name="Segnaposto contenuto 4">
            <a:extLst>
              <a:ext uri="{FF2B5EF4-FFF2-40B4-BE49-F238E27FC236}">
                <a16:creationId xmlns:a16="http://schemas.microsoft.com/office/drawing/2014/main" id="{5CF96826-E818-475D-8184-DC973EFEA5CE}"/>
              </a:ext>
            </a:extLst>
          </p:cNvPr>
          <p:cNvSpPr>
            <a:spLocks noGrp="1"/>
          </p:cNvSpPr>
          <p:nvPr>
            <p:ph idx="1"/>
          </p:nvPr>
        </p:nvSpPr>
        <p:spPr>
          <a:xfrm>
            <a:off x="503237" y="1956022"/>
            <a:ext cx="13623926" cy="1554752"/>
          </a:xfrm>
        </p:spPr>
        <p:txBody>
          <a:bodyPr>
            <a:normAutofit/>
          </a:bodyPr>
          <a:lstStyle/>
          <a:p>
            <a:r>
              <a:rPr lang="en-US" dirty="0"/>
              <a:t>Content: Node-RED + Grafana Import without Customer specific configuration</a:t>
            </a:r>
          </a:p>
          <a:p>
            <a:pPr lvl="1"/>
            <a:r>
              <a:rPr lang="en-US" dirty="0"/>
              <a:t>Long Term monitoring for 1 day or 14 days as a bar charts</a:t>
            </a:r>
          </a:p>
          <a:p>
            <a:pPr lvl="1"/>
            <a:r>
              <a:rPr lang="en-US" dirty="0"/>
              <a:t>Usage of Airflow as a Data Source</a:t>
            </a:r>
          </a:p>
          <a:p>
            <a:pPr lvl="1"/>
            <a:r>
              <a:rPr lang="en-US" dirty="0"/>
              <a:t>Statistical overview shows the min, max, average and Total Volume</a:t>
            </a:r>
          </a:p>
          <a:p>
            <a:endParaRPr lang="it-IT" dirty="0"/>
          </a:p>
        </p:txBody>
      </p:sp>
      <p:pic>
        <p:nvPicPr>
          <p:cNvPr id="13" name="Grafik 2" descr="Ein Bild, das Screenshot, Zeichnung enthält.&#10;&#10;Automatisch generierte Beschreibung">
            <a:extLst>
              <a:ext uri="{FF2B5EF4-FFF2-40B4-BE49-F238E27FC236}">
                <a16:creationId xmlns:a16="http://schemas.microsoft.com/office/drawing/2014/main" id="{C089A514-4BC2-494B-84C3-BE6A3306023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597310" y="3646537"/>
            <a:ext cx="6463899" cy="3683339"/>
          </a:xfrm>
          <a:prstGeom prst="rect">
            <a:avLst/>
          </a:prstGeom>
        </p:spPr>
      </p:pic>
      <p:sp>
        <p:nvSpPr>
          <p:cNvPr id="15" name="Segnaposto piè di pagina 5">
            <a:extLst>
              <a:ext uri="{FF2B5EF4-FFF2-40B4-BE49-F238E27FC236}">
                <a16:creationId xmlns:a16="http://schemas.microsoft.com/office/drawing/2014/main" id="{11E7CA36-1B1D-48B0-8D9C-7610309BF564}"/>
              </a:ext>
            </a:extLst>
          </p:cNvPr>
          <p:cNvSpPr>
            <a:spLocks noGrp="1"/>
          </p:cNvSpPr>
          <p:nvPr>
            <p:ph type="ftr" sz="quarter" idx="3"/>
          </p:nvPr>
        </p:nvSpPr>
        <p:spPr>
          <a:xfrm>
            <a:off x="503238" y="7862887"/>
            <a:ext cx="8338186" cy="244475"/>
          </a:xfrm>
        </p:spPr>
        <p:txBody>
          <a:bodyPr/>
          <a:lstStyle/>
          <a:p>
            <a:pPr>
              <a:defRPr/>
            </a:pPr>
            <a:r>
              <a:rPr lang="en-US" dirty="0"/>
              <a:t>Emerson Confidential</a:t>
            </a:r>
          </a:p>
        </p:txBody>
      </p:sp>
      <p:grpSp>
        <p:nvGrpSpPr>
          <p:cNvPr id="14" name="Gruppo 13">
            <a:extLst>
              <a:ext uri="{FF2B5EF4-FFF2-40B4-BE49-F238E27FC236}">
                <a16:creationId xmlns:a16="http://schemas.microsoft.com/office/drawing/2014/main" id="{AA6195CD-CAA6-427C-90AE-E618DCBB8B9F}"/>
              </a:ext>
            </a:extLst>
          </p:cNvPr>
          <p:cNvGrpSpPr/>
          <p:nvPr/>
        </p:nvGrpSpPr>
        <p:grpSpPr>
          <a:xfrm>
            <a:off x="10861038" y="1737280"/>
            <a:ext cx="3264721" cy="707886"/>
            <a:chOff x="503238" y="2856591"/>
            <a:chExt cx="3264721" cy="707886"/>
          </a:xfrm>
        </p:grpSpPr>
        <p:sp>
          <p:nvSpPr>
            <p:cNvPr id="16" name="Rechteck 9">
              <a:extLst>
                <a:ext uri="{FF2B5EF4-FFF2-40B4-BE49-F238E27FC236}">
                  <a16:creationId xmlns:a16="http://schemas.microsoft.com/office/drawing/2014/main" id="{D6192D65-7331-417D-9AF0-BBFA673C83E9}"/>
                </a:ext>
              </a:extLst>
            </p:cNvPr>
            <p:cNvSpPr/>
            <p:nvPr/>
          </p:nvSpPr>
          <p:spPr>
            <a:xfrm>
              <a:off x="708810" y="2856591"/>
              <a:ext cx="3059149" cy="707886"/>
            </a:xfrm>
            <a:prstGeom prst="rect">
              <a:avLst/>
            </a:prstGeom>
            <a:solidFill>
              <a:schemeClr val="bg1"/>
            </a:solidFill>
            <a:ln w="19050">
              <a:solidFill>
                <a:schemeClr val="accent3"/>
              </a:solidFill>
            </a:ln>
          </p:spPr>
          <p:txBody>
            <a:bodyPr wrap="square">
              <a:spAutoFit/>
            </a:bodyPr>
            <a:lstStyle/>
            <a:p>
              <a:pPr lvl="0" algn="ctr"/>
              <a:r>
                <a:rPr lang="en-US" sz="2000" dirty="0">
                  <a:solidFill>
                    <a:srgbClr val="3F4040"/>
                  </a:solidFill>
                </a:rPr>
                <a:t>Material number: R407000103</a:t>
              </a:r>
            </a:p>
          </p:txBody>
        </p:sp>
        <p:grpSp>
          <p:nvGrpSpPr>
            <p:cNvPr id="17" name="Gruppo 16">
              <a:extLst>
                <a:ext uri="{FF2B5EF4-FFF2-40B4-BE49-F238E27FC236}">
                  <a16:creationId xmlns:a16="http://schemas.microsoft.com/office/drawing/2014/main" id="{80E5C090-2B9C-419C-8497-9E5F5567517A}"/>
                </a:ext>
              </a:extLst>
            </p:cNvPr>
            <p:cNvGrpSpPr/>
            <p:nvPr/>
          </p:nvGrpSpPr>
          <p:grpSpPr>
            <a:xfrm>
              <a:off x="503238" y="2984974"/>
              <a:ext cx="437352" cy="437352"/>
              <a:chOff x="503238" y="2984974"/>
              <a:chExt cx="437352" cy="437352"/>
            </a:xfrm>
          </p:grpSpPr>
          <p:sp>
            <p:nvSpPr>
              <p:cNvPr id="18" name="Ovale 17">
                <a:extLst>
                  <a:ext uri="{FF2B5EF4-FFF2-40B4-BE49-F238E27FC236}">
                    <a16:creationId xmlns:a16="http://schemas.microsoft.com/office/drawing/2014/main" id="{D7909A54-BA3C-4A86-8192-FC8E5C55C390}"/>
                  </a:ext>
                </a:extLst>
              </p:cNvPr>
              <p:cNvSpPr/>
              <p:nvPr/>
            </p:nvSpPr>
            <p:spPr bwMode="auto">
              <a:xfrm>
                <a:off x="503238" y="2984974"/>
                <a:ext cx="437352" cy="437352"/>
              </a:xfrm>
              <a:prstGeom prst="ellipse">
                <a:avLst/>
              </a:prstGeom>
              <a:solidFill>
                <a:schemeClr val="bg1"/>
              </a:solidFill>
              <a:ln w="9525">
                <a:noFill/>
                <a:round/>
                <a:headEnd/>
                <a:tailEnd/>
              </a:ln>
              <a:effectLst/>
            </p:spPr>
            <p:txBody>
              <a:bodyPr wrap="square" rtlCol="0" anchor="ctr"/>
              <a:lstStyle/>
              <a:p>
                <a:pPr algn="ctr" eaLnBrk="0" fontAlgn="base" hangingPunct="0">
                  <a:spcBef>
                    <a:spcPct val="0"/>
                  </a:spcBef>
                  <a:spcAft>
                    <a:spcPct val="0"/>
                  </a:spcAft>
                </a:pPr>
                <a:endParaRPr lang="it-IT" b="1" dirty="0">
                  <a:solidFill>
                    <a:schemeClr val="bg1"/>
                  </a:solidFill>
                </a:endParaRPr>
              </a:p>
            </p:txBody>
          </p:sp>
          <p:grpSp>
            <p:nvGrpSpPr>
              <p:cNvPr id="19" name="Gruppo 18">
                <a:extLst>
                  <a:ext uri="{FF2B5EF4-FFF2-40B4-BE49-F238E27FC236}">
                    <a16:creationId xmlns:a16="http://schemas.microsoft.com/office/drawing/2014/main" id="{0D8ABAEE-8192-496D-B07F-742E49D0C96E}"/>
                  </a:ext>
                </a:extLst>
              </p:cNvPr>
              <p:cNvGrpSpPr/>
              <p:nvPr/>
            </p:nvGrpSpPr>
            <p:grpSpPr>
              <a:xfrm>
                <a:off x="503905" y="2985641"/>
                <a:ext cx="436685" cy="436685"/>
                <a:chOff x="10285174" y="6717900"/>
                <a:chExt cx="436685" cy="436685"/>
              </a:xfrm>
            </p:grpSpPr>
            <p:sp>
              <p:nvSpPr>
                <p:cNvPr id="20" name="Ovale 19">
                  <a:extLst>
                    <a:ext uri="{FF2B5EF4-FFF2-40B4-BE49-F238E27FC236}">
                      <a16:creationId xmlns:a16="http://schemas.microsoft.com/office/drawing/2014/main" id="{425B2B90-0DCC-4584-8474-2BFCC7B9718B}"/>
                    </a:ext>
                  </a:extLst>
                </p:cNvPr>
                <p:cNvSpPr/>
                <p:nvPr/>
              </p:nvSpPr>
              <p:spPr bwMode="auto">
                <a:xfrm>
                  <a:off x="10285174" y="6717900"/>
                  <a:ext cx="436685" cy="436685"/>
                </a:xfrm>
                <a:prstGeom prst="ellipse">
                  <a:avLst/>
                </a:prstGeom>
                <a:solidFill>
                  <a:schemeClr val="accent3"/>
                </a:solidFill>
                <a:ln w="9525">
                  <a:noFill/>
                  <a:round/>
                  <a:headEnd/>
                  <a:tailEnd/>
                </a:ln>
                <a:effectLst/>
              </p:spPr>
              <p:txBody>
                <a:bodyPr wrap="square" rtlCol="0" anchor="ctr"/>
                <a:lstStyle/>
                <a:p>
                  <a:pPr algn="ctr" eaLnBrk="0" fontAlgn="base" hangingPunct="0">
                    <a:spcBef>
                      <a:spcPct val="0"/>
                    </a:spcBef>
                    <a:spcAft>
                      <a:spcPct val="0"/>
                    </a:spcAft>
                  </a:pPr>
                  <a:endParaRPr lang="it-IT" b="1" dirty="0">
                    <a:solidFill>
                      <a:srgbClr val="FFFFFF"/>
                    </a:solidFill>
                  </a:endParaRPr>
                </a:p>
              </p:txBody>
            </p:sp>
            <p:sp>
              <p:nvSpPr>
                <p:cNvPr id="21" name="Freeform 31">
                  <a:extLst>
                    <a:ext uri="{FF2B5EF4-FFF2-40B4-BE49-F238E27FC236}">
                      <a16:creationId xmlns:a16="http://schemas.microsoft.com/office/drawing/2014/main" id="{20D1ED30-D33C-40C1-A296-8BF4241DBB5E}"/>
                    </a:ext>
                  </a:extLst>
                </p:cNvPr>
                <p:cNvSpPr>
                  <a:spLocks noEditPoints="1"/>
                </p:cNvSpPr>
                <p:nvPr/>
              </p:nvSpPr>
              <p:spPr bwMode="auto">
                <a:xfrm>
                  <a:off x="10374489" y="6808298"/>
                  <a:ext cx="276565" cy="276258"/>
                </a:xfrm>
                <a:custGeom>
                  <a:avLst/>
                  <a:gdLst>
                    <a:gd name="T0" fmla="*/ 363 w 380"/>
                    <a:gd name="T1" fmla="*/ 315 h 380"/>
                    <a:gd name="T2" fmla="*/ 293 w 380"/>
                    <a:gd name="T3" fmla="*/ 335 h 380"/>
                    <a:gd name="T4" fmla="*/ 225 w 380"/>
                    <a:gd name="T5" fmla="*/ 376 h 380"/>
                    <a:gd name="T6" fmla="*/ 220 w 380"/>
                    <a:gd name="T7" fmla="*/ 380 h 380"/>
                    <a:gd name="T8" fmla="*/ 214 w 380"/>
                    <a:gd name="T9" fmla="*/ 380 h 380"/>
                    <a:gd name="T10" fmla="*/ 190 w 380"/>
                    <a:gd name="T11" fmla="*/ 380 h 380"/>
                    <a:gd name="T12" fmla="*/ 166 w 380"/>
                    <a:gd name="T13" fmla="*/ 380 h 380"/>
                    <a:gd name="T14" fmla="*/ 161 w 380"/>
                    <a:gd name="T15" fmla="*/ 380 h 380"/>
                    <a:gd name="T16" fmla="*/ 156 w 380"/>
                    <a:gd name="T17" fmla="*/ 376 h 380"/>
                    <a:gd name="T18" fmla="*/ 87 w 380"/>
                    <a:gd name="T19" fmla="*/ 335 h 380"/>
                    <a:gd name="T20" fmla="*/ 17 w 380"/>
                    <a:gd name="T21" fmla="*/ 315 h 380"/>
                    <a:gd name="T22" fmla="*/ 0 w 380"/>
                    <a:gd name="T23" fmla="*/ 297 h 380"/>
                    <a:gd name="T24" fmla="*/ 18 w 380"/>
                    <a:gd name="T25" fmla="*/ 279 h 380"/>
                    <a:gd name="T26" fmla="*/ 21 w 380"/>
                    <a:gd name="T27" fmla="*/ 279 h 380"/>
                    <a:gd name="T28" fmla="*/ 102 w 380"/>
                    <a:gd name="T29" fmla="*/ 302 h 380"/>
                    <a:gd name="T30" fmla="*/ 172 w 380"/>
                    <a:gd name="T31" fmla="*/ 344 h 380"/>
                    <a:gd name="T32" fmla="*/ 190 w 380"/>
                    <a:gd name="T33" fmla="*/ 344 h 380"/>
                    <a:gd name="T34" fmla="*/ 208 w 380"/>
                    <a:gd name="T35" fmla="*/ 344 h 380"/>
                    <a:gd name="T36" fmla="*/ 279 w 380"/>
                    <a:gd name="T37" fmla="*/ 302 h 380"/>
                    <a:gd name="T38" fmla="*/ 359 w 380"/>
                    <a:gd name="T39" fmla="*/ 279 h 380"/>
                    <a:gd name="T40" fmla="*/ 362 w 380"/>
                    <a:gd name="T41" fmla="*/ 279 h 380"/>
                    <a:gd name="T42" fmla="*/ 380 w 380"/>
                    <a:gd name="T43" fmla="*/ 297 h 380"/>
                    <a:gd name="T44" fmla="*/ 363 w 380"/>
                    <a:gd name="T45" fmla="*/ 315 h 380"/>
                    <a:gd name="T46" fmla="*/ 178 w 380"/>
                    <a:gd name="T47" fmla="*/ 303 h 380"/>
                    <a:gd name="T48" fmla="*/ 178 w 380"/>
                    <a:gd name="T49" fmla="*/ 71 h 380"/>
                    <a:gd name="T50" fmla="*/ 173 w 380"/>
                    <a:gd name="T51" fmla="*/ 61 h 380"/>
                    <a:gd name="T52" fmla="*/ 99 w 380"/>
                    <a:gd name="T53" fmla="*/ 21 h 380"/>
                    <a:gd name="T54" fmla="*/ 13 w 380"/>
                    <a:gd name="T55" fmla="*/ 0 h 380"/>
                    <a:gd name="T56" fmla="*/ 0 w 380"/>
                    <a:gd name="T57" fmla="*/ 12 h 380"/>
                    <a:gd name="T58" fmla="*/ 0 w 380"/>
                    <a:gd name="T59" fmla="*/ 244 h 380"/>
                    <a:gd name="T60" fmla="*/ 12 w 380"/>
                    <a:gd name="T61" fmla="*/ 255 h 380"/>
                    <a:gd name="T62" fmla="*/ 91 w 380"/>
                    <a:gd name="T63" fmla="*/ 274 h 380"/>
                    <a:gd name="T64" fmla="*/ 159 w 380"/>
                    <a:gd name="T65" fmla="*/ 312 h 380"/>
                    <a:gd name="T66" fmla="*/ 176 w 380"/>
                    <a:gd name="T67" fmla="*/ 310 h 380"/>
                    <a:gd name="T68" fmla="*/ 178 w 380"/>
                    <a:gd name="T69" fmla="*/ 303 h 380"/>
                    <a:gd name="T70" fmla="*/ 202 w 380"/>
                    <a:gd name="T71" fmla="*/ 303 h 380"/>
                    <a:gd name="T72" fmla="*/ 204 w 380"/>
                    <a:gd name="T73" fmla="*/ 310 h 380"/>
                    <a:gd name="T74" fmla="*/ 221 w 380"/>
                    <a:gd name="T75" fmla="*/ 312 h 380"/>
                    <a:gd name="T76" fmla="*/ 290 w 380"/>
                    <a:gd name="T77" fmla="*/ 274 h 380"/>
                    <a:gd name="T78" fmla="*/ 368 w 380"/>
                    <a:gd name="T79" fmla="*/ 255 h 380"/>
                    <a:gd name="T80" fmla="*/ 380 w 380"/>
                    <a:gd name="T81" fmla="*/ 244 h 380"/>
                    <a:gd name="T82" fmla="*/ 380 w 380"/>
                    <a:gd name="T83" fmla="*/ 12 h 380"/>
                    <a:gd name="T84" fmla="*/ 367 w 380"/>
                    <a:gd name="T85" fmla="*/ 0 h 380"/>
                    <a:gd name="T86" fmla="*/ 281 w 380"/>
                    <a:gd name="T87" fmla="*/ 21 h 380"/>
                    <a:gd name="T88" fmla="*/ 208 w 380"/>
                    <a:gd name="T89" fmla="*/ 61 h 380"/>
                    <a:gd name="T90" fmla="*/ 202 w 380"/>
                    <a:gd name="T91" fmla="*/ 71 h 380"/>
                    <a:gd name="T92" fmla="*/ 202 w 380"/>
                    <a:gd name="T93" fmla="*/ 303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80" h="380">
                      <a:moveTo>
                        <a:pt x="363" y="315"/>
                      </a:moveTo>
                      <a:cubicBezTo>
                        <a:pt x="339" y="318"/>
                        <a:pt x="316" y="324"/>
                        <a:pt x="293" y="335"/>
                      </a:cubicBezTo>
                      <a:cubicBezTo>
                        <a:pt x="270" y="345"/>
                        <a:pt x="247" y="359"/>
                        <a:pt x="225" y="376"/>
                      </a:cubicBezTo>
                      <a:cubicBezTo>
                        <a:pt x="220" y="380"/>
                        <a:pt x="220" y="380"/>
                        <a:pt x="220" y="380"/>
                      </a:cubicBezTo>
                      <a:cubicBezTo>
                        <a:pt x="214" y="380"/>
                        <a:pt x="214" y="380"/>
                        <a:pt x="214" y="380"/>
                      </a:cubicBezTo>
                      <a:cubicBezTo>
                        <a:pt x="190" y="380"/>
                        <a:pt x="190" y="380"/>
                        <a:pt x="190" y="380"/>
                      </a:cubicBezTo>
                      <a:cubicBezTo>
                        <a:pt x="166" y="380"/>
                        <a:pt x="166" y="380"/>
                        <a:pt x="166" y="380"/>
                      </a:cubicBezTo>
                      <a:cubicBezTo>
                        <a:pt x="161" y="380"/>
                        <a:pt x="161" y="380"/>
                        <a:pt x="161" y="380"/>
                      </a:cubicBezTo>
                      <a:cubicBezTo>
                        <a:pt x="156" y="376"/>
                        <a:pt x="156" y="376"/>
                        <a:pt x="156" y="376"/>
                      </a:cubicBezTo>
                      <a:cubicBezTo>
                        <a:pt x="133" y="359"/>
                        <a:pt x="110" y="345"/>
                        <a:pt x="87" y="335"/>
                      </a:cubicBezTo>
                      <a:cubicBezTo>
                        <a:pt x="65" y="324"/>
                        <a:pt x="41" y="318"/>
                        <a:pt x="17" y="315"/>
                      </a:cubicBezTo>
                      <a:cubicBezTo>
                        <a:pt x="8" y="314"/>
                        <a:pt x="0" y="306"/>
                        <a:pt x="0" y="297"/>
                      </a:cubicBezTo>
                      <a:cubicBezTo>
                        <a:pt x="0" y="287"/>
                        <a:pt x="8" y="279"/>
                        <a:pt x="18" y="279"/>
                      </a:cubicBezTo>
                      <a:cubicBezTo>
                        <a:pt x="19" y="279"/>
                        <a:pt x="20" y="279"/>
                        <a:pt x="21" y="279"/>
                      </a:cubicBezTo>
                      <a:cubicBezTo>
                        <a:pt x="49" y="283"/>
                        <a:pt x="76" y="291"/>
                        <a:pt x="102" y="302"/>
                      </a:cubicBezTo>
                      <a:cubicBezTo>
                        <a:pt x="126" y="313"/>
                        <a:pt x="149" y="327"/>
                        <a:pt x="172" y="344"/>
                      </a:cubicBezTo>
                      <a:cubicBezTo>
                        <a:pt x="190" y="344"/>
                        <a:pt x="190" y="344"/>
                        <a:pt x="190" y="344"/>
                      </a:cubicBezTo>
                      <a:cubicBezTo>
                        <a:pt x="208" y="344"/>
                        <a:pt x="208" y="344"/>
                        <a:pt x="208" y="344"/>
                      </a:cubicBezTo>
                      <a:cubicBezTo>
                        <a:pt x="231" y="327"/>
                        <a:pt x="255" y="313"/>
                        <a:pt x="279" y="302"/>
                      </a:cubicBezTo>
                      <a:cubicBezTo>
                        <a:pt x="304" y="291"/>
                        <a:pt x="331" y="283"/>
                        <a:pt x="359" y="279"/>
                      </a:cubicBezTo>
                      <a:cubicBezTo>
                        <a:pt x="360" y="279"/>
                        <a:pt x="361" y="279"/>
                        <a:pt x="362" y="279"/>
                      </a:cubicBezTo>
                      <a:cubicBezTo>
                        <a:pt x="372" y="279"/>
                        <a:pt x="380" y="287"/>
                        <a:pt x="380" y="297"/>
                      </a:cubicBezTo>
                      <a:cubicBezTo>
                        <a:pt x="380" y="306"/>
                        <a:pt x="373" y="314"/>
                        <a:pt x="363" y="315"/>
                      </a:cubicBezTo>
                      <a:close/>
                      <a:moveTo>
                        <a:pt x="178" y="303"/>
                      </a:moveTo>
                      <a:cubicBezTo>
                        <a:pt x="178" y="71"/>
                        <a:pt x="178" y="71"/>
                        <a:pt x="178" y="71"/>
                      </a:cubicBezTo>
                      <a:cubicBezTo>
                        <a:pt x="178" y="67"/>
                        <a:pt x="176" y="63"/>
                        <a:pt x="173" y="61"/>
                      </a:cubicBezTo>
                      <a:cubicBezTo>
                        <a:pt x="149" y="44"/>
                        <a:pt x="124" y="31"/>
                        <a:pt x="99" y="21"/>
                      </a:cubicBezTo>
                      <a:cubicBezTo>
                        <a:pt x="71" y="10"/>
                        <a:pt x="42" y="3"/>
                        <a:pt x="13" y="0"/>
                      </a:cubicBezTo>
                      <a:cubicBezTo>
                        <a:pt x="6" y="0"/>
                        <a:pt x="0" y="5"/>
                        <a:pt x="0" y="12"/>
                      </a:cubicBezTo>
                      <a:cubicBezTo>
                        <a:pt x="0" y="244"/>
                        <a:pt x="0" y="244"/>
                        <a:pt x="0" y="244"/>
                      </a:cubicBezTo>
                      <a:cubicBezTo>
                        <a:pt x="0" y="250"/>
                        <a:pt x="6" y="255"/>
                        <a:pt x="12" y="255"/>
                      </a:cubicBezTo>
                      <a:cubicBezTo>
                        <a:pt x="39" y="258"/>
                        <a:pt x="65" y="264"/>
                        <a:pt x="91" y="274"/>
                      </a:cubicBezTo>
                      <a:cubicBezTo>
                        <a:pt x="114" y="284"/>
                        <a:pt x="137" y="296"/>
                        <a:pt x="159" y="312"/>
                      </a:cubicBezTo>
                      <a:cubicBezTo>
                        <a:pt x="165" y="316"/>
                        <a:pt x="172" y="315"/>
                        <a:pt x="176" y="310"/>
                      </a:cubicBezTo>
                      <a:cubicBezTo>
                        <a:pt x="177" y="308"/>
                        <a:pt x="178" y="305"/>
                        <a:pt x="178" y="303"/>
                      </a:cubicBezTo>
                      <a:close/>
                      <a:moveTo>
                        <a:pt x="202" y="303"/>
                      </a:moveTo>
                      <a:cubicBezTo>
                        <a:pt x="202" y="305"/>
                        <a:pt x="203" y="308"/>
                        <a:pt x="204" y="310"/>
                      </a:cubicBezTo>
                      <a:cubicBezTo>
                        <a:pt x="208" y="315"/>
                        <a:pt x="216" y="316"/>
                        <a:pt x="221" y="312"/>
                      </a:cubicBezTo>
                      <a:cubicBezTo>
                        <a:pt x="243" y="296"/>
                        <a:pt x="266" y="284"/>
                        <a:pt x="290" y="274"/>
                      </a:cubicBezTo>
                      <a:cubicBezTo>
                        <a:pt x="315" y="264"/>
                        <a:pt x="342" y="258"/>
                        <a:pt x="368" y="255"/>
                      </a:cubicBezTo>
                      <a:cubicBezTo>
                        <a:pt x="374" y="255"/>
                        <a:pt x="380" y="250"/>
                        <a:pt x="380" y="244"/>
                      </a:cubicBezTo>
                      <a:cubicBezTo>
                        <a:pt x="380" y="12"/>
                        <a:pt x="380" y="12"/>
                        <a:pt x="380" y="12"/>
                      </a:cubicBezTo>
                      <a:cubicBezTo>
                        <a:pt x="380" y="5"/>
                        <a:pt x="374" y="0"/>
                        <a:pt x="367" y="0"/>
                      </a:cubicBezTo>
                      <a:cubicBezTo>
                        <a:pt x="338" y="3"/>
                        <a:pt x="309" y="10"/>
                        <a:pt x="281" y="21"/>
                      </a:cubicBezTo>
                      <a:cubicBezTo>
                        <a:pt x="256" y="31"/>
                        <a:pt x="231" y="44"/>
                        <a:pt x="208" y="61"/>
                      </a:cubicBezTo>
                      <a:cubicBezTo>
                        <a:pt x="204" y="63"/>
                        <a:pt x="202" y="67"/>
                        <a:pt x="202" y="71"/>
                      </a:cubicBezTo>
                      <a:lnTo>
                        <a:pt x="202" y="30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grpSp>
      <p:grpSp>
        <p:nvGrpSpPr>
          <p:cNvPr id="3" name="Gruppo 2">
            <a:extLst>
              <a:ext uri="{FF2B5EF4-FFF2-40B4-BE49-F238E27FC236}">
                <a16:creationId xmlns:a16="http://schemas.microsoft.com/office/drawing/2014/main" id="{28318EB4-E63E-4570-B805-A6339C828B7A}"/>
              </a:ext>
            </a:extLst>
          </p:cNvPr>
          <p:cNvGrpSpPr/>
          <p:nvPr/>
        </p:nvGrpSpPr>
        <p:grpSpPr>
          <a:xfrm>
            <a:off x="3560501" y="3606394"/>
            <a:ext cx="6546722" cy="3762000"/>
            <a:chOff x="3560501" y="4176553"/>
            <a:chExt cx="6546722" cy="3762000"/>
          </a:xfrm>
        </p:grpSpPr>
        <p:sp>
          <p:nvSpPr>
            <p:cNvPr id="39" name="Rectangle 5">
              <a:extLst>
                <a:ext uri="{FF2B5EF4-FFF2-40B4-BE49-F238E27FC236}">
                  <a16:creationId xmlns:a16="http://schemas.microsoft.com/office/drawing/2014/main" id="{72643A1C-6830-42CC-A47B-39A3B1986CA0}"/>
                </a:ext>
              </a:extLst>
            </p:cNvPr>
            <p:cNvSpPr/>
            <p:nvPr/>
          </p:nvSpPr>
          <p:spPr>
            <a:xfrm>
              <a:off x="3562585" y="7866149"/>
              <a:ext cx="6516000" cy="70401"/>
            </a:xfrm>
            <a:prstGeom prst="rect">
              <a:avLst/>
            </a:prstGeom>
            <a:gradFill flip="none" rotWithShape="1">
              <a:gsLst>
                <a:gs pos="100000">
                  <a:schemeClr val="accent2">
                    <a:lumMod val="50000"/>
                  </a:schemeClr>
                </a:gs>
                <a:gs pos="89000">
                  <a:schemeClr val="accent2"/>
                </a:gs>
                <a:gs pos="13000">
                  <a:schemeClr val="accent3">
                    <a:lumMod val="95000"/>
                    <a:lumOff val="5000"/>
                  </a:schemeClr>
                </a:gs>
                <a:gs pos="0">
                  <a:schemeClr val="accent3">
                    <a:lumMod val="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chemeClr val="accent5"/>
                    </a:gs>
                    <a:gs pos="100000">
                      <a:schemeClr val="accent3"/>
                    </a:gs>
                  </a:gsLst>
                  <a:lin ang="5400000" scaled="1"/>
                </a:gradFill>
                <a:effectLst/>
                <a:uLnTx/>
                <a:uFillTx/>
                <a:latin typeface="Calibri" panose="020F0502020204030204"/>
                <a:ea typeface="+mn-ea"/>
                <a:cs typeface="+mn-cs"/>
              </a:endParaRPr>
            </a:p>
          </p:txBody>
        </p:sp>
        <p:sp>
          <p:nvSpPr>
            <p:cNvPr id="40" name="Rectangle 5">
              <a:extLst>
                <a:ext uri="{FF2B5EF4-FFF2-40B4-BE49-F238E27FC236}">
                  <a16:creationId xmlns:a16="http://schemas.microsoft.com/office/drawing/2014/main" id="{7D2726D0-74E8-42B5-BF55-98F00C4641F8}"/>
                </a:ext>
              </a:extLst>
            </p:cNvPr>
            <p:cNvSpPr/>
            <p:nvPr/>
          </p:nvSpPr>
          <p:spPr>
            <a:xfrm rot="5400000">
              <a:off x="8189416" y="6020745"/>
              <a:ext cx="3762000" cy="73615"/>
            </a:xfrm>
            <a:prstGeom prst="rect">
              <a:avLst/>
            </a:prstGeom>
            <a:gradFill flip="none" rotWithShape="1">
              <a:gsLst>
                <a:gs pos="100000">
                  <a:schemeClr val="accent2">
                    <a:lumMod val="50000"/>
                  </a:schemeClr>
                </a:gs>
                <a:gs pos="89000">
                  <a:schemeClr val="accent2"/>
                </a:gs>
                <a:gs pos="13000">
                  <a:schemeClr val="accent3">
                    <a:lumMod val="95000"/>
                    <a:lumOff val="5000"/>
                  </a:schemeClr>
                </a:gs>
                <a:gs pos="0">
                  <a:schemeClr val="accent3">
                    <a:lumMod val="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chemeClr val="accent5"/>
                    </a:gs>
                    <a:gs pos="100000">
                      <a:schemeClr val="accent3"/>
                    </a:gs>
                  </a:gsLst>
                  <a:lin ang="5400000" scaled="1"/>
                </a:gradFill>
                <a:effectLst/>
                <a:uLnTx/>
                <a:uFillTx/>
                <a:latin typeface="Calibri" panose="020F0502020204030204"/>
                <a:ea typeface="+mn-ea"/>
                <a:cs typeface="+mn-cs"/>
              </a:endParaRPr>
            </a:p>
          </p:txBody>
        </p:sp>
        <p:sp>
          <p:nvSpPr>
            <p:cNvPr id="41" name="Rectangle 5">
              <a:extLst>
                <a:ext uri="{FF2B5EF4-FFF2-40B4-BE49-F238E27FC236}">
                  <a16:creationId xmlns:a16="http://schemas.microsoft.com/office/drawing/2014/main" id="{3B2FF1FF-5117-4229-8FF5-1900A4EF1C89}"/>
                </a:ext>
              </a:extLst>
            </p:cNvPr>
            <p:cNvSpPr/>
            <p:nvPr/>
          </p:nvSpPr>
          <p:spPr>
            <a:xfrm flipH="1" flipV="1">
              <a:off x="3597310" y="4176553"/>
              <a:ext cx="6444000" cy="70401"/>
            </a:xfrm>
            <a:prstGeom prst="rect">
              <a:avLst/>
            </a:prstGeom>
            <a:gradFill flip="none" rotWithShape="1">
              <a:gsLst>
                <a:gs pos="100000">
                  <a:schemeClr val="accent2">
                    <a:lumMod val="50000"/>
                  </a:schemeClr>
                </a:gs>
                <a:gs pos="89000">
                  <a:schemeClr val="accent2"/>
                </a:gs>
                <a:gs pos="13000">
                  <a:schemeClr val="accent3">
                    <a:lumMod val="95000"/>
                    <a:lumOff val="5000"/>
                  </a:schemeClr>
                </a:gs>
                <a:gs pos="0">
                  <a:schemeClr val="accent3">
                    <a:lumMod val="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chemeClr val="accent5"/>
                    </a:gs>
                    <a:gs pos="100000">
                      <a:schemeClr val="accent3"/>
                    </a:gs>
                  </a:gsLst>
                  <a:lin ang="5400000" scaled="1"/>
                </a:gradFill>
                <a:effectLst/>
                <a:uLnTx/>
                <a:uFillTx/>
                <a:latin typeface="Calibri" panose="020F0502020204030204"/>
                <a:ea typeface="+mn-ea"/>
                <a:cs typeface="+mn-cs"/>
              </a:endParaRPr>
            </a:p>
          </p:txBody>
        </p:sp>
        <p:sp>
          <p:nvSpPr>
            <p:cNvPr id="42" name="Rectangle 5">
              <a:extLst>
                <a:ext uri="{FF2B5EF4-FFF2-40B4-BE49-F238E27FC236}">
                  <a16:creationId xmlns:a16="http://schemas.microsoft.com/office/drawing/2014/main" id="{A42705A8-D3F4-4071-ADF7-A5CDAA33E907}"/>
                </a:ext>
              </a:extLst>
            </p:cNvPr>
            <p:cNvSpPr/>
            <p:nvPr/>
          </p:nvSpPr>
          <p:spPr>
            <a:xfrm rot="5400000" flipH="1" flipV="1">
              <a:off x="1725309" y="6011745"/>
              <a:ext cx="3744000" cy="73615"/>
            </a:xfrm>
            <a:prstGeom prst="rect">
              <a:avLst/>
            </a:prstGeom>
            <a:gradFill flip="none" rotWithShape="1">
              <a:gsLst>
                <a:gs pos="100000">
                  <a:schemeClr val="accent2">
                    <a:lumMod val="50000"/>
                  </a:schemeClr>
                </a:gs>
                <a:gs pos="89000">
                  <a:schemeClr val="accent2"/>
                </a:gs>
                <a:gs pos="13000">
                  <a:schemeClr val="accent3">
                    <a:lumMod val="95000"/>
                    <a:lumOff val="5000"/>
                  </a:schemeClr>
                </a:gs>
                <a:gs pos="0">
                  <a:schemeClr val="accent3">
                    <a:lumMod val="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chemeClr val="accent5"/>
                    </a:gs>
                    <a:gs pos="100000">
                      <a:schemeClr val="accent3"/>
                    </a:gs>
                  </a:gsLst>
                  <a:lin ang="5400000" scaled="1"/>
                </a:gradFill>
                <a:effectLst/>
                <a:uLnTx/>
                <a:uFillTx/>
                <a:latin typeface="Calibri" panose="020F0502020204030204"/>
                <a:ea typeface="+mn-ea"/>
                <a:cs typeface="+mn-cs"/>
              </a:endParaRPr>
            </a:p>
          </p:txBody>
        </p:sp>
      </p:grpSp>
      <p:pic>
        <p:nvPicPr>
          <p:cNvPr id="60" name="Graphic 2" descr="Home">
            <a:hlinkClick r:id="rId4" action="ppaction://hlinksldjump"/>
            <a:extLst>
              <a:ext uri="{FF2B5EF4-FFF2-40B4-BE49-F238E27FC236}">
                <a16:creationId xmlns:a16="http://schemas.microsoft.com/office/drawing/2014/main" id="{50C8A6B5-8DFF-46EB-99E3-C7CD721AD288}"/>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3988871" y="188693"/>
            <a:ext cx="427603" cy="427603"/>
          </a:xfrm>
          <a:prstGeom prst="rect">
            <a:avLst/>
          </a:prstGeom>
        </p:spPr>
      </p:pic>
    </p:spTree>
    <p:extLst>
      <p:ext uri="{BB962C8B-B14F-4D97-AF65-F5344CB8AC3E}">
        <p14:creationId xmlns:p14="http://schemas.microsoft.com/office/powerpoint/2010/main" val="29087392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Segnaposto immagine 11" descr="Immagine che contiene testo, carrello&#10;&#10;Descrizione generata automaticamente">
            <a:extLst>
              <a:ext uri="{FF2B5EF4-FFF2-40B4-BE49-F238E27FC236}">
                <a16:creationId xmlns:a16="http://schemas.microsoft.com/office/drawing/2014/main" id="{5656A0BC-9597-40DE-A1E2-E69864F1A333}"/>
              </a:ext>
            </a:extLst>
          </p:cNvPr>
          <p:cNvPicPr>
            <a:picLocks noGrp="1" noChangeAspect="1"/>
          </p:cNvPicPr>
          <p:nvPr>
            <p:ph type="pic" sz="quarter" idx="14"/>
          </p:nvPr>
        </p:nvPicPr>
        <p:blipFill>
          <a:blip r:embed="rId3" cstate="email">
            <a:extLst>
              <a:ext uri="{28A0092B-C50C-407E-A947-70E740481C1C}">
                <a14:useLocalDpi xmlns:a14="http://schemas.microsoft.com/office/drawing/2010/main"/>
              </a:ext>
            </a:extLst>
          </a:blip>
          <a:srcRect t="7854" b="7854"/>
          <a:stretch>
            <a:fillRect/>
          </a:stretch>
        </p:blipFill>
        <p:spPr>
          <a:xfrm flipH="1">
            <a:off x="-3" y="0"/>
            <a:ext cx="14630401" cy="8229600"/>
          </a:xfrm>
        </p:spPr>
      </p:pic>
      <p:sp>
        <p:nvSpPr>
          <p:cNvPr id="18" name="Rectangle 17">
            <a:extLst>
              <a:ext uri="{FF2B5EF4-FFF2-40B4-BE49-F238E27FC236}">
                <a16:creationId xmlns:a16="http://schemas.microsoft.com/office/drawing/2014/main" id="{ABDF3FF5-C303-4DA5-AFCA-3B8A7A8562FC}"/>
              </a:ext>
            </a:extLst>
          </p:cNvPr>
          <p:cNvSpPr/>
          <p:nvPr/>
        </p:nvSpPr>
        <p:spPr bwMode="auto">
          <a:xfrm rot="10800000" flipH="1">
            <a:off x="8042633" y="-2"/>
            <a:ext cx="5484681" cy="4905831"/>
          </a:xfrm>
          <a:prstGeom prst="rect">
            <a:avLst/>
          </a:prstGeom>
          <a:solidFill>
            <a:srgbClr val="BDD52B">
              <a:alpha val="90000"/>
            </a:srgbClr>
          </a:solidFill>
          <a:ln w="9525">
            <a:noFill/>
            <a:round/>
            <a:headEnd/>
            <a:tailEnd/>
          </a:ln>
          <a:effectLst/>
        </p:spPr>
        <p:txBody>
          <a:bodyPr wrap="square" rtlCol="0" anchor="ctr"/>
          <a:lstStyle/>
          <a:p>
            <a:pPr algn="ctr" eaLnBrk="0" fontAlgn="base" hangingPunct="0">
              <a:spcBef>
                <a:spcPct val="0"/>
              </a:spcBef>
              <a:spcAft>
                <a:spcPct val="0"/>
              </a:spcAft>
            </a:pPr>
            <a:endParaRPr lang="en-US" b="1" dirty="0">
              <a:solidFill>
                <a:srgbClr val="FFFFFF"/>
              </a:solidFill>
            </a:endParaRPr>
          </a:p>
        </p:txBody>
      </p:sp>
      <p:sp>
        <p:nvSpPr>
          <p:cNvPr id="34" name="Title 33">
            <a:extLst>
              <a:ext uri="{FF2B5EF4-FFF2-40B4-BE49-F238E27FC236}">
                <a16:creationId xmlns:a16="http://schemas.microsoft.com/office/drawing/2014/main" id="{EA03DA40-BFB6-4858-BE62-C370FD669740}"/>
              </a:ext>
            </a:extLst>
          </p:cNvPr>
          <p:cNvSpPr>
            <a:spLocks noGrp="1"/>
          </p:cNvSpPr>
          <p:nvPr>
            <p:ph type="title"/>
          </p:nvPr>
        </p:nvSpPr>
        <p:spPr/>
        <p:txBody>
          <a:bodyPr/>
          <a:lstStyle/>
          <a:p>
            <a:r>
              <a:rPr lang="en-US" dirty="0"/>
              <a:t>Digital Transformation</a:t>
            </a:r>
            <a:endParaRPr lang="en-US" cap="none" dirty="0">
              <a:solidFill>
                <a:schemeClr val="bg1"/>
              </a:solidFill>
              <a:latin typeface="+mn-lt"/>
              <a:cs typeface="Arial" panose="020B0604020202020204" pitchFamily="34" charset="0"/>
            </a:endParaRPr>
          </a:p>
        </p:txBody>
      </p:sp>
      <p:sp>
        <p:nvSpPr>
          <p:cNvPr id="32" name="Text Placeholder 31">
            <a:extLst>
              <a:ext uri="{FF2B5EF4-FFF2-40B4-BE49-F238E27FC236}">
                <a16:creationId xmlns:a16="http://schemas.microsoft.com/office/drawing/2014/main" id="{A912EA88-95A5-4BDF-A67C-6EE2FE85D433}"/>
              </a:ext>
            </a:extLst>
          </p:cNvPr>
          <p:cNvSpPr>
            <a:spLocks noGrp="1"/>
          </p:cNvSpPr>
          <p:nvPr>
            <p:ph type="body" sz="quarter" idx="12"/>
          </p:nvPr>
        </p:nvSpPr>
        <p:spPr/>
        <p:txBody>
          <a:bodyPr/>
          <a:lstStyle/>
          <a:p>
            <a:r>
              <a:rPr lang="en-US" dirty="0"/>
              <a:t>Let Us Guide You in Your Journey</a:t>
            </a:r>
          </a:p>
        </p:txBody>
      </p:sp>
      <p:pic>
        <p:nvPicPr>
          <p:cNvPr id="19" name="Picture 18" descr="A picture containing drawing&#10;&#10;Description automatically generated">
            <a:extLst>
              <a:ext uri="{FF2B5EF4-FFF2-40B4-BE49-F238E27FC236}">
                <a16:creationId xmlns:a16="http://schemas.microsoft.com/office/drawing/2014/main" id="{FC343C68-94CA-4F8E-88AB-540E32AD4718}"/>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283931" y="583979"/>
            <a:ext cx="2311497" cy="1259028"/>
          </a:xfrm>
          <a:prstGeom prst="rect">
            <a:avLst/>
          </a:prstGeom>
        </p:spPr>
      </p:pic>
      <p:cxnSp>
        <p:nvCxnSpPr>
          <p:cNvPr id="22" name="Straight Connector 21">
            <a:extLst>
              <a:ext uri="{FF2B5EF4-FFF2-40B4-BE49-F238E27FC236}">
                <a16:creationId xmlns:a16="http://schemas.microsoft.com/office/drawing/2014/main" id="{DBD9C050-7D85-4989-956F-2FF75B6A32BB}"/>
              </a:ext>
            </a:extLst>
          </p:cNvPr>
          <p:cNvCxnSpPr>
            <a:cxnSpLocks/>
          </p:cNvCxnSpPr>
          <p:nvPr/>
        </p:nvCxnSpPr>
        <p:spPr bwMode="auto">
          <a:xfrm>
            <a:off x="8042632" y="4905830"/>
            <a:ext cx="5484682" cy="0"/>
          </a:xfrm>
          <a:prstGeom prst="line">
            <a:avLst/>
          </a:prstGeom>
          <a:solidFill>
            <a:schemeClr val="accent1"/>
          </a:solidFill>
          <a:ln w="57150" cap="flat" cmpd="sng" algn="ctr">
            <a:solidFill>
              <a:schemeClr val="accent2">
                <a:lumMod val="75000"/>
              </a:schemeClr>
            </a:solidFill>
            <a:prstDash val="solid"/>
            <a:round/>
            <a:headEnd type="none" w="med" len="med"/>
            <a:tailEnd type="none" w="med" len="med"/>
          </a:ln>
          <a:effectLst/>
        </p:spPr>
      </p:cxnSp>
      <p:sp>
        <p:nvSpPr>
          <p:cNvPr id="10" name="Footer Placeholder 21">
            <a:extLst>
              <a:ext uri="{FF2B5EF4-FFF2-40B4-BE49-F238E27FC236}">
                <a16:creationId xmlns:a16="http://schemas.microsoft.com/office/drawing/2014/main" id="{1C30017F-1422-4381-8D3D-21E2F6DAE5F3}"/>
              </a:ext>
            </a:extLst>
          </p:cNvPr>
          <p:cNvSpPr txBox="1">
            <a:spLocks/>
          </p:cNvSpPr>
          <p:nvPr/>
        </p:nvSpPr>
        <p:spPr>
          <a:xfrm>
            <a:off x="503238" y="7862887"/>
            <a:ext cx="6811962" cy="244475"/>
          </a:xfrm>
          <a:prstGeom prst="rect">
            <a:avLst/>
          </a:prstGeom>
        </p:spPr>
        <p:txBody>
          <a:bodyPr/>
          <a:lstStyle>
            <a:defPPr>
              <a:defRPr lang="en-US"/>
            </a:defPPr>
            <a:lvl1pPr marL="0" algn="l" defTabSz="1463040" rtl="0" eaLnBrk="1" latinLnBrk="0" hangingPunct="1">
              <a:defRPr sz="2900" kern="1200">
                <a:solidFill>
                  <a:schemeClr val="tx1"/>
                </a:solidFill>
                <a:latin typeface="+mn-lt"/>
                <a:ea typeface="+mn-ea"/>
                <a:cs typeface="+mn-cs"/>
              </a:defRPr>
            </a:lvl1pPr>
            <a:lvl2pPr marL="731520" algn="l" defTabSz="1463040" rtl="0" eaLnBrk="1" latinLnBrk="0" hangingPunct="1">
              <a:defRPr sz="2900" kern="1200">
                <a:solidFill>
                  <a:schemeClr val="tx1"/>
                </a:solidFill>
                <a:latin typeface="+mn-lt"/>
                <a:ea typeface="+mn-ea"/>
                <a:cs typeface="+mn-cs"/>
              </a:defRPr>
            </a:lvl2pPr>
            <a:lvl3pPr marL="1463040" algn="l" defTabSz="1463040" rtl="0" eaLnBrk="1" latinLnBrk="0" hangingPunct="1">
              <a:defRPr sz="2900" kern="1200">
                <a:solidFill>
                  <a:schemeClr val="tx1"/>
                </a:solidFill>
                <a:latin typeface="+mn-lt"/>
                <a:ea typeface="+mn-ea"/>
                <a:cs typeface="+mn-cs"/>
              </a:defRPr>
            </a:lvl3pPr>
            <a:lvl4pPr marL="2194560" algn="l" defTabSz="1463040" rtl="0" eaLnBrk="1" latinLnBrk="0" hangingPunct="1">
              <a:defRPr sz="2900" kern="1200">
                <a:solidFill>
                  <a:schemeClr val="tx1"/>
                </a:solidFill>
                <a:latin typeface="+mn-lt"/>
                <a:ea typeface="+mn-ea"/>
                <a:cs typeface="+mn-cs"/>
              </a:defRPr>
            </a:lvl4pPr>
            <a:lvl5pPr marL="2926080" algn="l" defTabSz="1463040" rtl="0" eaLnBrk="1" latinLnBrk="0" hangingPunct="1">
              <a:defRPr sz="2900" kern="1200">
                <a:solidFill>
                  <a:schemeClr val="tx1"/>
                </a:solidFill>
                <a:latin typeface="+mn-lt"/>
                <a:ea typeface="+mn-ea"/>
                <a:cs typeface="+mn-cs"/>
              </a:defRPr>
            </a:lvl5pPr>
            <a:lvl6pPr marL="3657600" algn="l" defTabSz="1463040" rtl="0" eaLnBrk="1" latinLnBrk="0" hangingPunct="1">
              <a:defRPr sz="2900" kern="1200">
                <a:solidFill>
                  <a:schemeClr val="tx1"/>
                </a:solidFill>
                <a:latin typeface="+mn-lt"/>
                <a:ea typeface="+mn-ea"/>
                <a:cs typeface="+mn-cs"/>
              </a:defRPr>
            </a:lvl6pPr>
            <a:lvl7pPr marL="4389120" algn="l" defTabSz="1463040" rtl="0" eaLnBrk="1" latinLnBrk="0" hangingPunct="1">
              <a:defRPr sz="2900" kern="1200">
                <a:solidFill>
                  <a:schemeClr val="tx1"/>
                </a:solidFill>
                <a:latin typeface="+mn-lt"/>
                <a:ea typeface="+mn-ea"/>
                <a:cs typeface="+mn-cs"/>
              </a:defRPr>
            </a:lvl7pPr>
            <a:lvl8pPr marL="5120640" algn="l" defTabSz="1463040" rtl="0" eaLnBrk="1" latinLnBrk="0" hangingPunct="1">
              <a:defRPr sz="2900" kern="1200">
                <a:solidFill>
                  <a:schemeClr val="tx1"/>
                </a:solidFill>
                <a:latin typeface="+mn-lt"/>
                <a:ea typeface="+mn-ea"/>
                <a:cs typeface="+mn-cs"/>
              </a:defRPr>
            </a:lvl8pPr>
            <a:lvl9pPr marL="5852160" algn="l" defTabSz="1463040" rtl="0" eaLnBrk="1" latinLnBrk="0" hangingPunct="1">
              <a:defRPr sz="2900" kern="1200">
                <a:solidFill>
                  <a:schemeClr val="tx1"/>
                </a:solidFill>
                <a:latin typeface="+mn-lt"/>
                <a:ea typeface="+mn-ea"/>
                <a:cs typeface="+mn-cs"/>
              </a:defRPr>
            </a:lvl9pPr>
          </a:lstStyle>
          <a:p>
            <a:pPr>
              <a:defRPr/>
            </a:pPr>
            <a:r>
              <a:rPr lang="en-US" sz="1000">
                <a:solidFill>
                  <a:srgbClr val="FFFFFF"/>
                </a:solidFill>
                <a:latin typeface="Arial"/>
              </a:rPr>
              <a:t>Emerson Confidential</a:t>
            </a:r>
            <a:endParaRPr lang="en-US" sz="1000" dirty="0">
              <a:solidFill>
                <a:srgbClr val="FFFFFF"/>
              </a:solidFill>
              <a:latin typeface="Arial"/>
            </a:endParaRPr>
          </a:p>
        </p:txBody>
      </p:sp>
    </p:spTree>
    <p:extLst>
      <p:ext uri="{BB962C8B-B14F-4D97-AF65-F5344CB8AC3E}">
        <p14:creationId xmlns:p14="http://schemas.microsoft.com/office/powerpoint/2010/main" val="4186485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ím 4">
            <a:extLst>
              <a:ext uri="{FF2B5EF4-FFF2-40B4-BE49-F238E27FC236}">
                <a16:creationId xmlns:a16="http://schemas.microsoft.com/office/drawing/2014/main" id="{036DC1AF-3211-47CD-A83C-D9A29F3BC20B}"/>
              </a:ext>
            </a:extLst>
          </p:cNvPr>
          <p:cNvSpPr>
            <a:spLocks noGrp="1"/>
          </p:cNvSpPr>
          <p:nvPr>
            <p:ph type="title"/>
          </p:nvPr>
        </p:nvSpPr>
        <p:spPr/>
        <p:txBody>
          <a:bodyPr/>
          <a:lstStyle/>
          <a:p>
            <a:r>
              <a:rPr lang="hu-HU" dirty="0" err="1"/>
              <a:t>Architecture</a:t>
            </a:r>
            <a:endParaRPr lang="hu-HU" dirty="0"/>
          </a:p>
        </p:txBody>
      </p:sp>
      <p:sp>
        <p:nvSpPr>
          <p:cNvPr id="6" name="Szöveg helye 5">
            <a:extLst>
              <a:ext uri="{FF2B5EF4-FFF2-40B4-BE49-F238E27FC236}">
                <a16:creationId xmlns:a16="http://schemas.microsoft.com/office/drawing/2014/main" id="{AE349F96-E479-4BCE-92A0-44298953B336}"/>
              </a:ext>
            </a:extLst>
          </p:cNvPr>
          <p:cNvSpPr>
            <a:spLocks noGrp="1"/>
          </p:cNvSpPr>
          <p:nvPr>
            <p:ph type="body" sz="quarter" idx="12"/>
          </p:nvPr>
        </p:nvSpPr>
        <p:spPr/>
        <p:txBody>
          <a:bodyPr/>
          <a:lstStyle/>
          <a:p>
            <a:endParaRPr lang="hu-HU"/>
          </a:p>
        </p:txBody>
      </p:sp>
    </p:spTree>
    <p:extLst>
      <p:ext uri="{BB962C8B-B14F-4D97-AF65-F5344CB8AC3E}">
        <p14:creationId xmlns:p14="http://schemas.microsoft.com/office/powerpoint/2010/main" val="498473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merson CPE100 / CPE115 PLC | PLCs | Instrumart">
            <a:extLst>
              <a:ext uri="{FF2B5EF4-FFF2-40B4-BE49-F238E27FC236}">
                <a16:creationId xmlns:a16="http://schemas.microsoft.com/office/drawing/2014/main" id="{2BACC6BE-7DB6-426E-86C0-C11C699B2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2787" y="3139632"/>
            <a:ext cx="2286000" cy="1714500"/>
          </a:xfrm>
          <a:prstGeom prst="rect">
            <a:avLst/>
          </a:prstGeom>
          <a:noFill/>
          <a:extLst>
            <a:ext uri="{909E8E84-426E-40DD-AFC4-6F175D3DCCD1}">
              <a14:hiddenFill xmlns:a14="http://schemas.microsoft.com/office/drawing/2010/main">
                <a:solidFill>
                  <a:srgbClr val="FFFFFF"/>
                </a:solidFill>
              </a14:hiddenFill>
            </a:ext>
          </a:extLst>
        </p:spPr>
      </p:pic>
      <p:sp>
        <p:nvSpPr>
          <p:cNvPr id="693" name="Rectangle 910">
            <a:extLst>
              <a:ext uri="{FF2B5EF4-FFF2-40B4-BE49-F238E27FC236}">
                <a16:creationId xmlns:a16="http://schemas.microsoft.com/office/drawing/2014/main" id="{18C33DC9-1E31-47C3-906F-E0320EDB9955}"/>
              </a:ext>
            </a:extLst>
          </p:cNvPr>
          <p:cNvSpPr/>
          <p:nvPr/>
        </p:nvSpPr>
        <p:spPr bwMode="auto">
          <a:xfrm>
            <a:off x="38137" y="1427848"/>
            <a:ext cx="1127472" cy="842583"/>
          </a:xfrm>
          <a:prstGeom prst="rect">
            <a:avLst/>
          </a:prstGeom>
          <a:solidFill>
            <a:schemeClr val="accent6"/>
          </a:solidFill>
          <a:ln w="9525">
            <a:solidFill>
              <a:schemeClr val="bg1"/>
            </a:solidFill>
            <a:round/>
            <a:headEnd/>
            <a:tailEnd/>
          </a:ln>
          <a:effectLst/>
        </p:spPr>
        <p:txBody>
          <a:bodyPr wrap="square" rtlCol="0" anchor="ctr"/>
          <a:lstStyle/>
          <a:p>
            <a:pPr marL="0" marR="0" lvl="0" indent="0" algn="ctr" defTabSz="1097192"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a:ln>
                  <a:noFill/>
                </a:ln>
                <a:solidFill>
                  <a:srgbClr val="FFFFFF"/>
                </a:solidFill>
                <a:effectLst/>
                <a:uLnTx/>
                <a:uFillTx/>
                <a:latin typeface="Arial"/>
                <a:ea typeface="+mn-ea"/>
                <a:cs typeface="+mn-cs"/>
              </a:rPr>
              <a:t>Software &amp; Services</a:t>
            </a:r>
          </a:p>
        </p:txBody>
      </p:sp>
      <p:sp>
        <p:nvSpPr>
          <p:cNvPr id="719" name="Pentagon 18">
            <a:extLst>
              <a:ext uri="{FF2B5EF4-FFF2-40B4-BE49-F238E27FC236}">
                <a16:creationId xmlns:a16="http://schemas.microsoft.com/office/drawing/2014/main" id="{A32138C8-912B-411C-8935-95EF9AE0556B}"/>
              </a:ext>
            </a:extLst>
          </p:cNvPr>
          <p:cNvSpPr/>
          <p:nvPr/>
        </p:nvSpPr>
        <p:spPr>
          <a:xfrm rot="16200000" flipV="1">
            <a:off x="111248" y="2011986"/>
            <a:ext cx="974116" cy="1140740"/>
          </a:xfrm>
          <a:prstGeom prst="homePlate">
            <a:avLst>
              <a:gd name="adj" fmla="val 3518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ctr" defTabSz="914400">
              <a:defRPr/>
            </a:pPr>
            <a:r>
              <a:rPr lang="en-US" sz="1200" b="1" dirty="0">
                <a:solidFill>
                  <a:prstClr val="white"/>
                </a:solidFill>
              </a:rPr>
              <a:t>Analytics</a:t>
            </a:r>
          </a:p>
        </p:txBody>
      </p:sp>
      <p:sp>
        <p:nvSpPr>
          <p:cNvPr id="718" name="Pentagon 18">
            <a:extLst>
              <a:ext uri="{FF2B5EF4-FFF2-40B4-BE49-F238E27FC236}">
                <a16:creationId xmlns:a16="http://schemas.microsoft.com/office/drawing/2014/main" id="{CB26F668-2D81-4516-8087-489B5A4B57E7}"/>
              </a:ext>
            </a:extLst>
          </p:cNvPr>
          <p:cNvSpPr/>
          <p:nvPr/>
        </p:nvSpPr>
        <p:spPr>
          <a:xfrm rot="16200000" flipV="1">
            <a:off x="-27448" y="2939285"/>
            <a:ext cx="1240773" cy="1130010"/>
          </a:xfrm>
          <a:prstGeom prst="homePlate">
            <a:avLst>
              <a:gd name="adj" fmla="val 35185"/>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ctr" defTabSz="914400">
              <a:defRPr/>
            </a:pPr>
            <a:r>
              <a:rPr lang="en-US" sz="1200" b="1" dirty="0">
                <a:solidFill>
                  <a:prstClr val="white"/>
                </a:solidFill>
              </a:rPr>
              <a:t>Control</a:t>
            </a:r>
          </a:p>
        </p:txBody>
      </p:sp>
      <p:sp>
        <p:nvSpPr>
          <p:cNvPr id="717" name="Pentagon 18">
            <a:extLst>
              <a:ext uri="{FF2B5EF4-FFF2-40B4-BE49-F238E27FC236}">
                <a16:creationId xmlns:a16="http://schemas.microsoft.com/office/drawing/2014/main" id="{F76A1138-97F9-4AD3-8F58-34CB2F653133}"/>
              </a:ext>
            </a:extLst>
          </p:cNvPr>
          <p:cNvSpPr/>
          <p:nvPr/>
        </p:nvSpPr>
        <p:spPr>
          <a:xfrm rot="16200000" flipV="1">
            <a:off x="-77599" y="4044896"/>
            <a:ext cx="1348742" cy="1137674"/>
          </a:xfrm>
          <a:prstGeom prst="homePlate">
            <a:avLst>
              <a:gd name="adj" fmla="val 35185"/>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ctr" defTabSz="914400">
              <a:defRPr/>
            </a:pPr>
            <a:r>
              <a:rPr lang="en-US" sz="1200" b="1" dirty="0">
                <a:solidFill>
                  <a:prstClr val="white"/>
                </a:solidFill>
              </a:rPr>
              <a:t>Connectivity</a:t>
            </a:r>
          </a:p>
        </p:txBody>
      </p:sp>
      <p:sp>
        <p:nvSpPr>
          <p:cNvPr id="720" name="Pentagon 18">
            <a:extLst>
              <a:ext uri="{FF2B5EF4-FFF2-40B4-BE49-F238E27FC236}">
                <a16:creationId xmlns:a16="http://schemas.microsoft.com/office/drawing/2014/main" id="{E6BDCED0-ADA5-4A16-867C-B6CC4FFFE1DC}"/>
              </a:ext>
            </a:extLst>
          </p:cNvPr>
          <p:cNvSpPr/>
          <p:nvPr/>
        </p:nvSpPr>
        <p:spPr>
          <a:xfrm rot="16200000" flipV="1">
            <a:off x="-404734" y="5568457"/>
            <a:ext cx="2006079" cy="1140740"/>
          </a:xfrm>
          <a:prstGeom prst="homePlate">
            <a:avLst>
              <a:gd name="adj" fmla="val 35185"/>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ctr" defTabSz="914400">
              <a:defRPr/>
            </a:pPr>
            <a:r>
              <a:rPr lang="en-US" sz="1200" b="1" dirty="0">
                <a:solidFill>
                  <a:prstClr val="white"/>
                </a:solidFill>
              </a:rPr>
              <a:t>Data</a:t>
            </a:r>
          </a:p>
        </p:txBody>
      </p:sp>
      <p:sp>
        <p:nvSpPr>
          <p:cNvPr id="5" name="Titolo 4">
            <a:extLst>
              <a:ext uri="{FF2B5EF4-FFF2-40B4-BE49-F238E27FC236}">
                <a16:creationId xmlns:a16="http://schemas.microsoft.com/office/drawing/2014/main" id="{C22F98FB-5772-4318-AFA3-4857F694C7C9}"/>
              </a:ext>
            </a:extLst>
          </p:cNvPr>
          <p:cNvSpPr>
            <a:spLocks noGrp="1"/>
          </p:cNvSpPr>
          <p:nvPr>
            <p:ph type="title"/>
          </p:nvPr>
        </p:nvSpPr>
        <p:spPr>
          <a:xfrm>
            <a:off x="503237" y="329565"/>
            <a:ext cx="13623925" cy="868213"/>
          </a:xfrm>
        </p:spPr>
        <p:txBody>
          <a:bodyPr>
            <a:normAutofit/>
          </a:bodyPr>
          <a:lstStyle/>
          <a:p>
            <a:r>
              <a:rPr lang="hu-HU" dirty="0"/>
              <a:t>UPB </a:t>
            </a:r>
            <a:r>
              <a:rPr lang="hu-HU" dirty="0" err="1"/>
              <a:t>IIoT</a:t>
            </a:r>
            <a:r>
              <a:rPr lang="hu-HU" dirty="0"/>
              <a:t> </a:t>
            </a:r>
            <a:r>
              <a:rPr lang="hu-HU" dirty="0" err="1"/>
              <a:t>Training</a:t>
            </a:r>
            <a:r>
              <a:rPr lang="hu-HU" dirty="0"/>
              <a:t> </a:t>
            </a:r>
            <a:r>
              <a:rPr lang="hu-HU" dirty="0" err="1"/>
              <a:t>Bench</a:t>
            </a:r>
            <a:r>
              <a:rPr lang="hu-HU" dirty="0"/>
              <a:t> - </a:t>
            </a:r>
            <a:r>
              <a:rPr lang="hu-HU" dirty="0" err="1"/>
              <a:t>Architecture</a:t>
            </a:r>
            <a:r>
              <a:rPr lang="hu-HU" dirty="0"/>
              <a:t> of the </a:t>
            </a:r>
            <a:r>
              <a:rPr lang="hu-HU" dirty="0" err="1"/>
              <a:t>system</a:t>
            </a:r>
            <a:endParaRPr lang="it-IT" dirty="0"/>
          </a:p>
        </p:txBody>
      </p:sp>
      <p:sp>
        <p:nvSpPr>
          <p:cNvPr id="7" name="Footer Placeholder 3">
            <a:extLst>
              <a:ext uri="{FF2B5EF4-FFF2-40B4-BE49-F238E27FC236}">
                <a16:creationId xmlns:a16="http://schemas.microsoft.com/office/drawing/2014/main" id="{6798E80B-AC11-44F1-8CDA-3916B4466154}"/>
              </a:ext>
            </a:extLst>
          </p:cNvPr>
          <p:cNvSpPr txBox="1">
            <a:spLocks/>
          </p:cNvSpPr>
          <p:nvPr/>
        </p:nvSpPr>
        <p:spPr>
          <a:xfrm>
            <a:off x="322270" y="7862887"/>
            <a:ext cx="8338186" cy="244475"/>
          </a:xfrm>
          <a:prstGeom prst="rect">
            <a:avLst/>
          </a:prstGeom>
        </p:spPr>
        <p:txBody>
          <a:bodyPr vert="horz" lIns="91440" tIns="45720" rIns="91440" bIns="45720" rtlCol="0" anchor="t" anchorCtr="0">
            <a:normAutofit/>
          </a:bodyPr>
          <a:lstStyle>
            <a:defPPr>
              <a:defRPr lang="en-US"/>
            </a:defPPr>
            <a:lvl1pPr marL="0" algn="l" defTabSz="914400" rtl="0" eaLnBrk="0" fontAlgn="base" latinLnBrk="0" hangingPunct="0">
              <a:spcBef>
                <a:spcPct val="0"/>
              </a:spcBef>
              <a:spcAft>
                <a:spcPct val="0"/>
              </a:spcAft>
              <a:defRPr lang="en-US" sz="1000" kern="1200">
                <a:solidFill>
                  <a:schemeClr val="bg1"/>
                </a:solidFill>
                <a:latin typeface="+mn-lt"/>
                <a:ea typeface="+mn-ea"/>
                <a:cs typeface="+mn-cs"/>
              </a:defRPr>
            </a:lvl1pPr>
            <a:lvl2pPr marL="731520" algn="l" defTabSz="1463040" rtl="0" eaLnBrk="1" latinLnBrk="0" hangingPunct="1">
              <a:defRPr sz="2900" kern="1200">
                <a:solidFill>
                  <a:schemeClr val="tx1"/>
                </a:solidFill>
                <a:latin typeface="+mn-lt"/>
                <a:ea typeface="+mn-ea"/>
                <a:cs typeface="+mn-cs"/>
              </a:defRPr>
            </a:lvl2pPr>
            <a:lvl3pPr marL="1463040" algn="l" defTabSz="1463040" rtl="0" eaLnBrk="1" latinLnBrk="0" hangingPunct="1">
              <a:defRPr sz="2900" kern="1200">
                <a:solidFill>
                  <a:schemeClr val="tx1"/>
                </a:solidFill>
                <a:latin typeface="+mn-lt"/>
                <a:ea typeface="+mn-ea"/>
                <a:cs typeface="+mn-cs"/>
              </a:defRPr>
            </a:lvl3pPr>
            <a:lvl4pPr marL="2194560" algn="l" defTabSz="1463040" rtl="0" eaLnBrk="1" latinLnBrk="0" hangingPunct="1">
              <a:defRPr sz="2900" kern="1200">
                <a:solidFill>
                  <a:schemeClr val="tx1"/>
                </a:solidFill>
                <a:latin typeface="+mn-lt"/>
                <a:ea typeface="+mn-ea"/>
                <a:cs typeface="+mn-cs"/>
              </a:defRPr>
            </a:lvl4pPr>
            <a:lvl5pPr marL="2926080" algn="l" defTabSz="1463040" rtl="0" eaLnBrk="1" latinLnBrk="0" hangingPunct="1">
              <a:defRPr sz="2900" kern="1200">
                <a:solidFill>
                  <a:schemeClr val="tx1"/>
                </a:solidFill>
                <a:latin typeface="+mn-lt"/>
                <a:ea typeface="+mn-ea"/>
                <a:cs typeface="+mn-cs"/>
              </a:defRPr>
            </a:lvl5pPr>
            <a:lvl6pPr marL="3657600" algn="l" defTabSz="1463040" rtl="0" eaLnBrk="1" latinLnBrk="0" hangingPunct="1">
              <a:defRPr sz="2900" kern="1200">
                <a:solidFill>
                  <a:schemeClr val="tx1"/>
                </a:solidFill>
                <a:latin typeface="+mn-lt"/>
                <a:ea typeface="+mn-ea"/>
                <a:cs typeface="+mn-cs"/>
              </a:defRPr>
            </a:lvl6pPr>
            <a:lvl7pPr marL="4389120" algn="l" defTabSz="1463040" rtl="0" eaLnBrk="1" latinLnBrk="0" hangingPunct="1">
              <a:defRPr sz="2900" kern="1200">
                <a:solidFill>
                  <a:schemeClr val="tx1"/>
                </a:solidFill>
                <a:latin typeface="+mn-lt"/>
                <a:ea typeface="+mn-ea"/>
                <a:cs typeface="+mn-cs"/>
              </a:defRPr>
            </a:lvl7pPr>
            <a:lvl8pPr marL="5120640" algn="l" defTabSz="1463040" rtl="0" eaLnBrk="1" latinLnBrk="0" hangingPunct="1">
              <a:defRPr sz="2900" kern="1200">
                <a:solidFill>
                  <a:schemeClr val="tx1"/>
                </a:solidFill>
                <a:latin typeface="+mn-lt"/>
                <a:ea typeface="+mn-ea"/>
                <a:cs typeface="+mn-cs"/>
              </a:defRPr>
            </a:lvl8pPr>
            <a:lvl9pPr marL="5852160" algn="l" defTabSz="1463040" rtl="0" eaLnBrk="1" latinLnBrk="0" hangingPunct="1">
              <a:defRPr sz="2900" kern="1200">
                <a:solidFill>
                  <a:schemeClr val="tx1"/>
                </a:solidFill>
                <a:latin typeface="+mn-lt"/>
                <a:ea typeface="+mn-ea"/>
                <a:cs typeface="+mn-cs"/>
              </a:defRPr>
            </a:lvl9pPr>
          </a:lstStyle>
          <a:p>
            <a:pPr>
              <a:defRPr/>
            </a:pPr>
            <a:r>
              <a:rPr lang="en-US" dirty="0">
                <a:solidFill>
                  <a:schemeClr val="bg1"/>
                </a:solidFill>
              </a:rPr>
              <a:t>Emerson Confidential</a:t>
            </a:r>
          </a:p>
        </p:txBody>
      </p:sp>
      <p:sp>
        <p:nvSpPr>
          <p:cNvPr id="11" name="Rectangle 574">
            <a:extLst>
              <a:ext uri="{FF2B5EF4-FFF2-40B4-BE49-F238E27FC236}">
                <a16:creationId xmlns:a16="http://schemas.microsoft.com/office/drawing/2014/main" id="{83593A55-11D8-4B90-9AF1-AF009063A35C}"/>
              </a:ext>
            </a:extLst>
          </p:cNvPr>
          <p:cNvSpPr/>
          <p:nvPr/>
        </p:nvSpPr>
        <p:spPr bwMode="auto">
          <a:xfrm>
            <a:off x="1262009" y="4146355"/>
            <a:ext cx="4327254" cy="1130626"/>
          </a:xfrm>
          <a:prstGeom prst="rect">
            <a:avLst/>
          </a:prstGeom>
          <a:solidFill>
            <a:schemeClr val="bg1">
              <a:lumMod val="95000"/>
            </a:schemeClr>
          </a:solidFill>
          <a:ln w="9525">
            <a:noFill/>
            <a:round/>
            <a:headEnd/>
            <a:tailEnd/>
          </a:ln>
          <a:effectLst/>
        </p:spPr>
        <p:txBody>
          <a:bodyPr wrap="square" rtlCol="0" anchor="ctr"/>
          <a:lstStyle/>
          <a:p>
            <a:pPr marL="0" marR="0" lvl="0" indent="0" algn="ctr" defTabSz="1462981"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cxnSp>
        <p:nvCxnSpPr>
          <p:cNvPr id="12" name="Straight Connector 914">
            <a:extLst>
              <a:ext uri="{FF2B5EF4-FFF2-40B4-BE49-F238E27FC236}">
                <a16:creationId xmlns:a16="http://schemas.microsoft.com/office/drawing/2014/main" id="{4B7DDC15-7880-4C14-911A-24086B22A3A6}"/>
              </a:ext>
            </a:extLst>
          </p:cNvPr>
          <p:cNvCxnSpPr>
            <a:cxnSpLocks/>
          </p:cNvCxnSpPr>
          <p:nvPr/>
        </p:nvCxnSpPr>
        <p:spPr bwMode="auto">
          <a:xfrm flipH="1">
            <a:off x="3937031" y="4889618"/>
            <a:ext cx="1338682" cy="0"/>
          </a:xfrm>
          <a:prstGeom prst="line">
            <a:avLst/>
          </a:prstGeom>
          <a:solidFill>
            <a:schemeClr val="accent1"/>
          </a:solidFill>
          <a:ln w="19050" cap="flat" cmpd="sng" algn="ctr">
            <a:solidFill>
              <a:srgbClr val="2181C4"/>
            </a:solidFill>
            <a:prstDash val="dash"/>
            <a:round/>
            <a:headEnd type="none" w="med" len="med"/>
            <a:tailEnd type="none" w="med" len="med"/>
          </a:ln>
          <a:effectLst/>
        </p:spPr>
      </p:cxnSp>
      <p:sp>
        <p:nvSpPr>
          <p:cNvPr id="17" name="Rectangle 710">
            <a:extLst>
              <a:ext uri="{FF2B5EF4-FFF2-40B4-BE49-F238E27FC236}">
                <a16:creationId xmlns:a16="http://schemas.microsoft.com/office/drawing/2014/main" id="{0C25F1E3-5876-47EF-852D-306767157D0F}"/>
              </a:ext>
            </a:extLst>
          </p:cNvPr>
          <p:cNvSpPr/>
          <p:nvPr/>
        </p:nvSpPr>
        <p:spPr bwMode="auto">
          <a:xfrm>
            <a:off x="1338501" y="5332845"/>
            <a:ext cx="4250761" cy="1779791"/>
          </a:xfrm>
          <a:prstGeom prst="rect">
            <a:avLst/>
          </a:prstGeom>
          <a:solidFill>
            <a:schemeClr val="bg1">
              <a:lumMod val="95000"/>
            </a:schemeClr>
          </a:solidFill>
          <a:ln w="9525">
            <a:noFill/>
            <a:round/>
            <a:headEnd/>
            <a:tailEnd/>
          </a:ln>
          <a:effectLst/>
        </p:spPr>
        <p:txBody>
          <a:bodyPr wrap="square" rtlCol="0" anchor="ctr"/>
          <a:lstStyle/>
          <a:p>
            <a:pPr marL="0" marR="0" lvl="0" indent="0" algn="ctr" defTabSz="1462981"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18" name="Rectangle 713">
            <a:extLst>
              <a:ext uri="{FF2B5EF4-FFF2-40B4-BE49-F238E27FC236}">
                <a16:creationId xmlns:a16="http://schemas.microsoft.com/office/drawing/2014/main" id="{E49E7CE4-6EA1-4581-9FC3-F84E2D39A7CD}"/>
              </a:ext>
            </a:extLst>
          </p:cNvPr>
          <p:cNvSpPr/>
          <p:nvPr/>
        </p:nvSpPr>
        <p:spPr bwMode="auto">
          <a:xfrm>
            <a:off x="1262009" y="3066628"/>
            <a:ext cx="4327254" cy="1009818"/>
          </a:xfrm>
          <a:prstGeom prst="rect">
            <a:avLst/>
          </a:prstGeom>
          <a:solidFill>
            <a:schemeClr val="bg1">
              <a:lumMod val="95000"/>
            </a:schemeClr>
          </a:solidFill>
          <a:ln w="9525">
            <a:noFill/>
            <a:round/>
            <a:headEnd/>
            <a:tailEnd/>
          </a:ln>
          <a:effectLst/>
        </p:spPr>
        <p:txBody>
          <a:bodyPr wrap="square" rtlCol="0" anchor="ctr"/>
          <a:lstStyle/>
          <a:p>
            <a:pPr marL="0" marR="0" lvl="0" indent="0" algn="ctr" defTabSz="1462981"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23" name="TextBox 806">
            <a:extLst>
              <a:ext uri="{FF2B5EF4-FFF2-40B4-BE49-F238E27FC236}">
                <a16:creationId xmlns:a16="http://schemas.microsoft.com/office/drawing/2014/main" id="{1F2A4D42-485E-463E-B8EC-DD6A41E100F8}"/>
              </a:ext>
            </a:extLst>
          </p:cNvPr>
          <p:cNvSpPr txBox="1"/>
          <p:nvPr/>
        </p:nvSpPr>
        <p:spPr bwMode="auto">
          <a:xfrm>
            <a:off x="1460755" y="6589074"/>
            <a:ext cx="1283494" cy="600421"/>
          </a:xfrm>
          <a:prstGeom prst="rect">
            <a:avLst/>
          </a:prstGeom>
          <a:noFill/>
          <a:ln w="9525">
            <a:noFill/>
            <a:miter lim="800000"/>
            <a:headEnd/>
            <a:tailEnd/>
          </a:ln>
        </p:spPr>
        <p:txBody>
          <a:bodyPr wrap="square" rtlCol="0">
            <a:spAutoFit/>
          </a:bodyPr>
          <a:lstStyle/>
          <a:p>
            <a:pPr marL="0" marR="0" lvl="0" indent="0" algn="ctr" defTabSz="1462981" rtl="0" eaLnBrk="0" fontAlgn="auto" latinLnBrk="0" hangingPunct="0">
              <a:lnSpc>
                <a:spcPct val="105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3F4040"/>
                </a:solidFill>
                <a:effectLst/>
                <a:uLnTx/>
                <a:uFillTx/>
                <a:latin typeface="Arial"/>
                <a:ea typeface="+mn-ea"/>
                <a:cs typeface="+mn-cs"/>
              </a:rPr>
              <a:t>INTELIGENT </a:t>
            </a:r>
          </a:p>
          <a:p>
            <a:pPr marL="0" marR="0" lvl="0" indent="0" algn="ctr" defTabSz="1462981" rtl="0" eaLnBrk="0" fontAlgn="auto" latinLnBrk="0" hangingPunct="0">
              <a:lnSpc>
                <a:spcPct val="105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3F4040"/>
                </a:solidFill>
                <a:effectLst/>
                <a:uLnTx/>
                <a:uFillTx/>
                <a:latin typeface="Arial"/>
                <a:ea typeface="+mn-ea"/>
                <a:cs typeface="+mn-cs"/>
              </a:rPr>
              <a:t>AIR FLOW </a:t>
            </a:r>
          </a:p>
          <a:p>
            <a:pPr marL="0" marR="0" lvl="0" indent="0" algn="ctr" defTabSz="1462981" rtl="0" eaLnBrk="0" fontAlgn="auto" latinLnBrk="0" hangingPunct="0">
              <a:lnSpc>
                <a:spcPct val="105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3F4040"/>
                </a:solidFill>
                <a:effectLst/>
                <a:uLnTx/>
                <a:uFillTx/>
                <a:latin typeface="Arial"/>
                <a:ea typeface="+mn-ea"/>
                <a:cs typeface="+mn-cs"/>
              </a:rPr>
              <a:t>&amp; PREP </a:t>
            </a:r>
          </a:p>
          <a:p>
            <a:pPr marL="0" marR="0" lvl="0" indent="0" algn="ctr" defTabSz="1462981" rtl="0" eaLnBrk="0" fontAlgn="auto" latinLnBrk="0" hangingPunct="0">
              <a:lnSpc>
                <a:spcPct val="105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3F4040"/>
              </a:solidFill>
              <a:effectLst/>
              <a:uLnTx/>
              <a:uFillTx/>
              <a:latin typeface="Arial"/>
              <a:ea typeface="+mn-ea"/>
              <a:cs typeface="+mn-cs"/>
            </a:endParaRPr>
          </a:p>
        </p:txBody>
      </p:sp>
      <p:grpSp>
        <p:nvGrpSpPr>
          <p:cNvPr id="24" name="Group 807">
            <a:extLst>
              <a:ext uri="{FF2B5EF4-FFF2-40B4-BE49-F238E27FC236}">
                <a16:creationId xmlns:a16="http://schemas.microsoft.com/office/drawing/2014/main" id="{2A2D562C-E465-4165-B467-235F90B33578}"/>
              </a:ext>
            </a:extLst>
          </p:cNvPr>
          <p:cNvGrpSpPr/>
          <p:nvPr/>
        </p:nvGrpSpPr>
        <p:grpSpPr>
          <a:xfrm>
            <a:off x="4291893" y="6320651"/>
            <a:ext cx="794948" cy="132100"/>
            <a:chOff x="1155344" y="5667107"/>
            <a:chExt cx="933184" cy="146798"/>
          </a:xfrm>
          <a:solidFill>
            <a:schemeClr val="accent5"/>
          </a:solidFill>
        </p:grpSpPr>
        <p:grpSp>
          <p:nvGrpSpPr>
            <p:cNvPr id="25" name="Group 808">
              <a:extLst>
                <a:ext uri="{FF2B5EF4-FFF2-40B4-BE49-F238E27FC236}">
                  <a16:creationId xmlns:a16="http://schemas.microsoft.com/office/drawing/2014/main" id="{06299407-E978-49F9-B768-4C0A19FFC9E5}"/>
                </a:ext>
              </a:extLst>
            </p:cNvPr>
            <p:cNvGrpSpPr/>
            <p:nvPr/>
          </p:nvGrpSpPr>
          <p:grpSpPr>
            <a:xfrm rot="16200000" flipH="1">
              <a:off x="1548537" y="5273914"/>
              <a:ext cx="146798" cy="933184"/>
              <a:chOff x="7344693" y="3293155"/>
              <a:chExt cx="274320" cy="1743837"/>
            </a:xfrm>
            <a:grpFill/>
          </p:grpSpPr>
          <p:sp>
            <p:nvSpPr>
              <p:cNvPr id="32" name="Rectangle 815">
                <a:extLst>
                  <a:ext uri="{FF2B5EF4-FFF2-40B4-BE49-F238E27FC236}">
                    <a16:creationId xmlns:a16="http://schemas.microsoft.com/office/drawing/2014/main" id="{37DA3EFD-EFE0-440F-81F4-A32D7DA3DF99}"/>
                  </a:ext>
                </a:extLst>
              </p:cNvPr>
              <p:cNvSpPr/>
              <p:nvPr/>
            </p:nvSpPr>
            <p:spPr bwMode="auto">
              <a:xfrm rot="16200000">
                <a:off x="7024653" y="3801836"/>
                <a:ext cx="914400" cy="274320"/>
              </a:xfrm>
              <a:prstGeom prst="rect">
                <a:avLst/>
              </a:prstGeom>
              <a:grpFill/>
              <a:ln w="6350">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33" name="Rectangle 816">
                <a:extLst>
                  <a:ext uri="{FF2B5EF4-FFF2-40B4-BE49-F238E27FC236}">
                    <a16:creationId xmlns:a16="http://schemas.microsoft.com/office/drawing/2014/main" id="{7AD471E8-A58D-4A1E-9715-9CD42EDC7C6C}"/>
                  </a:ext>
                </a:extLst>
              </p:cNvPr>
              <p:cNvSpPr/>
              <p:nvPr/>
            </p:nvSpPr>
            <p:spPr bwMode="auto">
              <a:xfrm>
                <a:off x="7344693" y="3293155"/>
                <a:ext cx="274320" cy="182880"/>
              </a:xfrm>
              <a:prstGeom prst="rect">
                <a:avLst/>
              </a:prstGeom>
              <a:grpFill/>
              <a:ln w="952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34" name="Rectangle 817">
                <a:extLst>
                  <a:ext uri="{FF2B5EF4-FFF2-40B4-BE49-F238E27FC236}">
                    <a16:creationId xmlns:a16="http://schemas.microsoft.com/office/drawing/2014/main" id="{0A2732EA-3C4B-4F89-BAD9-1962B983C570}"/>
                  </a:ext>
                </a:extLst>
              </p:cNvPr>
              <p:cNvSpPr/>
              <p:nvPr/>
            </p:nvSpPr>
            <p:spPr bwMode="auto">
              <a:xfrm>
                <a:off x="7344693" y="4396196"/>
                <a:ext cx="274320" cy="182880"/>
              </a:xfrm>
              <a:prstGeom prst="rect">
                <a:avLst/>
              </a:prstGeom>
              <a:grpFill/>
              <a:ln w="952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35" name="Oval 818">
                <a:extLst>
                  <a:ext uri="{FF2B5EF4-FFF2-40B4-BE49-F238E27FC236}">
                    <a16:creationId xmlns:a16="http://schemas.microsoft.com/office/drawing/2014/main" id="{5A60CF1B-4C56-41BF-8F4B-BB5CF12A0710}"/>
                  </a:ext>
                </a:extLst>
              </p:cNvPr>
              <p:cNvSpPr/>
              <p:nvPr/>
            </p:nvSpPr>
            <p:spPr bwMode="auto">
              <a:xfrm>
                <a:off x="7436849" y="3344030"/>
                <a:ext cx="90008" cy="90008"/>
              </a:xfrm>
              <a:prstGeom prst="ellipse">
                <a:avLst/>
              </a:prstGeom>
              <a:grpFill/>
              <a:ln w="12700">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36" name="Oval 819">
                <a:extLst>
                  <a:ext uri="{FF2B5EF4-FFF2-40B4-BE49-F238E27FC236}">
                    <a16:creationId xmlns:a16="http://schemas.microsoft.com/office/drawing/2014/main" id="{B12193A2-4367-4C22-AEFA-BEEC34FA7DDA}"/>
                  </a:ext>
                </a:extLst>
              </p:cNvPr>
              <p:cNvSpPr/>
              <p:nvPr/>
            </p:nvSpPr>
            <p:spPr bwMode="auto">
              <a:xfrm>
                <a:off x="7436849" y="4442632"/>
                <a:ext cx="90008" cy="90008"/>
              </a:xfrm>
              <a:prstGeom prst="ellipse">
                <a:avLst/>
              </a:prstGeom>
              <a:grpFill/>
              <a:ln w="12700">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37" name="Rectangle 820">
                <a:extLst>
                  <a:ext uri="{FF2B5EF4-FFF2-40B4-BE49-F238E27FC236}">
                    <a16:creationId xmlns:a16="http://schemas.microsoft.com/office/drawing/2014/main" id="{22B5CF84-B4C9-4D6E-A6B1-B70B4C92EF53}"/>
                  </a:ext>
                </a:extLst>
              </p:cNvPr>
              <p:cNvSpPr/>
              <p:nvPr/>
            </p:nvSpPr>
            <p:spPr bwMode="auto">
              <a:xfrm rot="16200000">
                <a:off x="6969771" y="3920708"/>
                <a:ext cx="914400" cy="36576"/>
              </a:xfrm>
              <a:prstGeom prst="rect">
                <a:avLst/>
              </a:prstGeom>
              <a:grpFill/>
              <a:ln w="6350">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38" name="Rectangle 821">
                <a:extLst>
                  <a:ext uri="{FF2B5EF4-FFF2-40B4-BE49-F238E27FC236}">
                    <a16:creationId xmlns:a16="http://schemas.microsoft.com/office/drawing/2014/main" id="{67A59384-EB59-4C54-A3A5-6F1169DBF891}"/>
                  </a:ext>
                </a:extLst>
              </p:cNvPr>
              <p:cNvSpPr/>
              <p:nvPr/>
            </p:nvSpPr>
            <p:spPr bwMode="auto">
              <a:xfrm rot="16200000">
                <a:off x="7078066" y="3920708"/>
                <a:ext cx="914400" cy="36576"/>
              </a:xfrm>
              <a:prstGeom prst="rect">
                <a:avLst/>
              </a:prstGeom>
              <a:grpFill/>
              <a:ln w="6350">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39" name="Rectangle 822">
                <a:extLst>
                  <a:ext uri="{FF2B5EF4-FFF2-40B4-BE49-F238E27FC236}">
                    <a16:creationId xmlns:a16="http://schemas.microsoft.com/office/drawing/2014/main" id="{EDEA676A-C07E-4200-9D92-BA7A8AD2F61C}"/>
                  </a:ext>
                </a:extLst>
              </p:cNvPr>
              <p:cNvSpPr/>
              <p:nvPr/>
            </p:nvSpPr>
            <p:spPr bwMode="auto">
              <a:xfrm>
                <a:off x="7390413" y="4579792"/>
                <a:ext cx="182880" cy="91440"/>
              </a:xfrm>
              <a:prstGeom prst="rect">
                <a:avLst/>
              </a:prstGeom>
              <a:grpFill/>
              <a:ln w="952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40" name="Rectangle 823">
                <a:extLst>
                  <a:ext uri="{FF2B5EF4-FFF2-40B4-BE49-F238E27FC236}">
                    <a16:creationId xmlns:a16="http://schemas.microsoft.com/office/drawing/2014/main" id="{2729071A-C162-4366-81BB-192CE6752EE0}"/>
                  </a:ext>
                </a:extLst>
              </p:cNvPr>
              <p:cNvSpPr/>
              <p:nvPr/>
            </p:nvSpPr>
            <p:spPr bwMode="auto">
              <a:xfrm>
                <a:off x="7445259" y="4671232"/>
                <a:ext cx="64008" cy="365760"/>
              </a:xfrm>
              <a:prstGeom prst="rect">
                <a:avLst/>
              </a:prstGeom>
              <a:grpFill/>
              <a:ln w="952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grpSp>
        <p:grpSp>
          <p:nvGrpSpPr>
            <p:cNvPr id="26" name="Group 809">
              <a:extLst>
                <a:ext uri="{FF2B5EF4-FFF2-40B4-BE49-F238E27FC236}">
                  <a16:creationId xmlns:a16="http://schemas.microsoft.com/office/drawing/2014/main" id="{02CEE228-5EA4-44B8-99C3-F09C7E35B60D}"/>
                </a:ext>
              </a:extLst>
            </p:cNvPr>
            <p:cNvGrpSpPr/>
            <p:nvPr/>
          </p:nvGrpSpPr>
          <p:grpSpPr>
            <a:xfrm rot="10800000" flipH="1">
              <a:off x="1609483" y="5700783"/>
              <a:ext cx="112633" cy="24466"/>
              <a:chOff x="6744559" y="5539827"/>
              <a:chExt cx="255740" cy="55551"/>
            </a:xfrm>
            <a:grpFill/>
          </p:grpSpPr>
          <p:sp>
            <p:nvSpPr>
              <p:cNvPr id="30" name="Rectangle 813">
                <a:extLst>
                  <a:ext uri="{FF2B5EF4-FFF2-40B4-BE49-F238E27FC236}">
                    <a16:creationId xmlns:a16="http://schemas.microsoft.com/office/drawing/2014/main" id="{0BCC30B1-487C-46AB-8496-5D7C20CA989C}"/>
                  </a:ext>
                </a:extLst>
              </p:cNvPr>
              <p:cNvSpPr/>
              <p:nvPr/>
            </p:nvSpPr>
            <p:spPr bwMode="auto">
              <a:xfrm>
                <a:off x="6744559" y="5539827"/>
                <a:ext cx="200876" cy="55551"/>
              </a:xfrm>
              <a:prstGeom prst="rect">
                <a:avLst/>
              </a:prstGeom>
              <a:grpFill/>
              <a:ln w="317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31" name="Rectangle 814">
                <a:extLst>
                  <a:ext uri="{FF2B5EF4-FFF2-40B4-BE49-F238E27FC236}">
                    <a16:creationId xmlns:a16="http://schemas.microsoft.com/office/drawing/2014/main" id="{7E176ACF-FA43-4BD4-8EFF-BF6A0893353A}"/>
                  </a:ext>
                </a:extLst>
              </p:cNvPr>
              <p:cNvSpPr/>
              <p:nvPr/>
            </p:nvSpPr>
            <p:spPr bwMode="auto">
              <a:xfrm>
                <a:off x="6945435" y="5539827"/>
                <a:ext cx="54864" cy="55551"/>
              </a:xfrm>
              <a:prstGeom prst="rect">
                <a:avLst/>
              </a:prstGeom>
              <a:grpFill/>
              <a:ln w="317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grpSp>
        <p:grpSp>
          <p:nvGrpSpPr>
            <p:cNvPr id="27" name="Group 810">
              <a:extLst>
                <a:ext uri="{FF2B5EF4-FFF2-40B4-BE49-F238E27FC236}">
                  <a16:creationId xmlns:a16="http://schemas.microsoft.com/office/drawing/2014/main" id="{441169E3-5209-4872-9D64-2F981955F842}"/>
                </a:ext>
              </a:extLst>
            </p:cNvPr>
            <p:cNvGrpSpPr/>
            <p:nvPr/>
          </p:nvGrpSpPr>
          <p:grpSpPr>
            <a:xfrm flipH="1">
              <a:off x="1290853" y="5700783"/>
              <a:ext cx="112633" cy="24466"/>
              <a:chOff x="6744559" y="5539827"/>
              <a:chExt cx="255740" cy="55551"/>
            </a:xfrm>
            <a:grpFill/>
          </p:grpSpPr>
          <p:sp>
            <p:nvSpPr>
              <p:cNvPr id="28" name="Rectangle 811">
                <a:extLst>
                  <a:ext uri="{FF2B5EF4-FFF2-40B4-BE49-F238E27FC236}">
                    <a16:creationId xmlns:a16="http://schemas.microsoft.com/office/drawing/2014/main" id="{C406C0FA-B2B6-443E-AB2D-B5068E3539AB}"/>
                  </a:ext>
                </a:extLst>
              </p:cNvPr>
              <p:cNvSpPr/>
              <p:nvPr/>
            </p:nvSpPr>
            <p:spPr bwMode="auto">
              <a:xfrm>
                <a:off x="6744559" y="5539827"/>
                <a:ext cx="200876" cy="55551"/>
              </a:xfrm>
              <a:prstGeom prst="rect">
                <a:avLst/>
              </a:prstGeom>
              <a:grpFill/>
              <a:ln w="317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29" name="Rectangle 812">
                <a:extLst>
                  <a:ext uri="{FF2B5EF4-FFF2-40B4-BE49-F238E27FC236}">
                    <a16:creationId xmlns:a16="http://schemas.microsoft.com/office/drawing/2014/main" id="{4EF323C9-60F9-4AD1-93C3-726ED0FA0DBD}"/>
                  </a:ext>
                </a:extLst>
              </p:cNvPr>
              <p:cNvSpPr/>
              <p:nvPr/>
            </p:nvSpPr>
            <p:spPr bwMode="auto">
              <a:xfrm>
                <a:off x="6945435" y="5539827"/>
                <a:ext cx="54864" cy="55551"/>
              </a:xfrm>
              <a:prstGeom prst="rect">
                <a:avLst/>
              </a:prstGeom>
              <a:grpFill/>
              <a:ln w="317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grpSp>
      </p:grpSp>
      <p:sp>
        <p:nvSpPr>
          <p:cNvPr id="41" name="TextBox 824">
            <a:extLst>
              <a:ext uri="{FF2B5EF4-FFF2-40B4-BE49-F238E27FC236}">
                <a16:creationId xmlns:a16="http://schemas.microsoft.com/office/drawing/2014/main" id="{4738057B-BA3A-4AC4-AFE7-BB0BE9D713BE}"/>
              </a:ext>
            </a:extLst>
          </p:cNvPr>
          <p:cNvSpPr txBox="1"/>
          <p:nvPr/>
        </p:nvSpPr>
        <p:spPr bwMode="auto">
          <a:xfrm>
            <a:off x="4151449" y="6697264"/>
            <a:ext cx="993929" cy="341888"/>
          </a:xfrm>
          <a:prstGeom prst="rect">
            <a:avLst/>
          </a:prstGeom>
          <a:noFill/>
          <a:ln w="9525">
            <a:noFill/>
            <a:miter lim="800000"/>
            <a:headEnd/>
            <a:tailEnd/>
          </a:ln>
        </p:spPr>
        <p:txBody>
          <a:bodyPr wrap="square" rtlCol="0">
            <a:spAutoFit/>
          </a:bodyPr>
          <a:lstStyle/>
          <a:p>
            <a:pPr marL="0" marR="0" lvl="0" indent="0" algn="ctr" defTabSz="1462981" rtl="0" eaLnBrk="0" fontAlgn="auto" latinLnBrk="0" hangingPunct="0">
              <a:lnSpc>
                <a:spcPct val="105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3F4040"/>
                </a:solidFill>
                <a:effectLst/>
                <a:uLnTx/>
                <a:uFillTx/>
                <a:latin typeface="Arial"/>
                <a:ea typeface="+mn-ea"/>
                <a:cs typeface="+mn-cs"/>
              </a:rPr>
              <a:t>CYLINDERS </a:t>
            </a:r>
          </a:p>
          <a:p>
            <a:pPr marL="0" marR="0" lvl="0" indent="0" algn="ctr" defTabSz="1462981" rtl="0" eaLnBrk="0" fontAlgn="auto" latinLnBrk="0" hangingPunct="0">
              <a:lnSpc>
                <a:spcPct val="105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3F4040"/>
                </a:solidFill>
                <a:effectLst/>
                <a:uLnTx/>
                <a:uFillTx/>
                <a:latin typeface="Arial"/>
                <a:ea typeface="+mn-ea"/>
                <a:cs typeface="+mn-cs"/>
              </a:rPr>
              <a:t>&amp; ACTUATORS</a:t>
            </a:r>
          </a:p>
        </p:txBody>
      </p:sp>
      <p:grpSp>
        <p:nvGrpSpPr>
          <p:cNvPr id="42" name="Group 3">
            <a:extLst>
              <a:ext uri="{FF2B5EF4-FFF2-40B4-BE49-F238E27FC236}">
                <a16:creationId xmlns:a16="http://schemas.microsoft.com/office/drawing/2014/main" id="{5730E119-D5F7-4269-BF24-A2E4A07E0565}"/>
              </a:ext>
            </a:extLst>
          </p:cNvPr>
          <p:cNvGrpSpPr/>
          <p:nvPr/>
        </p:nvGrpSpPr>
        <p:grpSpPr>
          <a:xfrm>
            <a:off x="1781295" y="5997505"/>
            <a:ext cx="518752" cy="541405"/>
            <a:chOff x="1378690" y="5982465"/>
            <a:chExt cx="518751" cy="541405"/>
          </a:xfrm>
        </p:grpSpPr>
        <p:sp>
          <p:nvSpPr>
            <p:cNvPr id="43" name="Rectangle 827">
              <a:extLst>
                <a:ext uri="{FF2B5EF4-FFF2-40B4-BE49-F238E27FC236}">
                  <a16:creationId xmlns:a16="http://schemas.microsoft.com/office/drawing/2014/main" id="{174F0A9E-E6B0-431C-96A2-7512D4F7CD5D}"/>
                </a:ext>
              </a:extLst>
            </p:cNvPr>
            <p:cNvSpPr/>
            <p:nvPr/>
          </p:nvSpPr>
          <p:spPr bwMode="auto">
            <a:xfrm flipH="1">
              <a:off x="1865664" y="6150153"/>
              <a:ext cx="31777" cy="151054"/>
            </a:xfrm>
            <a:prstGeom prst="rect">
              <a:avLst/>
            </a:prstGeom>
            <a:solidFill>
              <a:schemeClr val="accent5"/>
            </a:solidFill>
            <a:ln w="9525">
              <a:solidFill>
                <a:schemeClr val="bg1"/>
              </a:solidFill>
              <a:round/>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44" name="Rectangle: Rounded Corners 829">
              <a:extLst>
                <a:ext uri="{FF2B5EF4-FFF2-40B4-BE49-F238E27FC236}">
                  <a16:creationId xmlns:a16="http://schemas.microsoft.com/office/drawing/2014/main" id="{4D430082-73E7-4777-98A3-41F977472253}"/>
                </a:ext>
              </a:extLst>
            </p:cNvPr>
            <p:cNvSpPr/>
            <p:nvPr/>
          </p:nvSpPr>
          <p:spPr bwMode="auto">
            <a:xfrm flipH="1">
              <a:off x="1596666" y="6261887"/>
              <a:ext cx="95330" cy="236289"/>
            </a:xfrm>
            <a:prstGeom prst="roundRect">
              <a:avLst>
                <a:gd name="adj" fmla="val 45551"/>
              </a:avLst>
            </a:prstGeom>
            <a:solidFill>
              <a:schemeClr val="accent5"/>
            </a:solidFill>
            <a:ln w="9525">
              <a:solidFill>
                <a:schemeClr val="bg1"/>
              </a:solidFill>
              <a:round/>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45" name="Rectangle 830">
              <a:extLst>
                <a:ext uri="{FF2B5EF4-FFF2-40B4-BE49-F238E27FC236}">
                  <a16:creationId xmlns:a16="http://schemas.microsoft.com/office/drawing/2014/main" id="{D20337CF-7C04-48B9-9179-8FC40A964079}"/>
                </a:ext>
              </a:extLst>
            </p:cNvPr>
            <p:cNvSpPr/>
            <p:nvPr/>
          </p:nvSpPr>
          <p:spPr bwMode="auto">
            <a:xfrm flipH="1">
              <a:off x="1745031" y="6140083"/>
              <a:ext cx="127107" cy="167839"/>
            </a:xfrm>
            <a:prstGeom prst="rect">
              <a:avLst/>
            </a:prstGeom>
            <a:solidFill>
              <a:schemeClr val="accent5"/>
            </a:solidFill>
            <a:ln w="9525">
              <a:solidFill>
                <a:schemeClr val="bg1"/>
              </a:solidFill>
              <a:round/>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46" name="Rectangle 831">
              <a:extLst>
                <a:ext uri="{FF2B5EF4-FFF2-40B4-BE49-F238E27FC236}">
                  <a16:creationId xmlns:a16="http://schemas.microsoft.com/office/drawing/2014/main" id="{9E1D7D13-3947-4A97-8210-908876549C51}"/>
                </a:ext>
              </a:extLst>
            </p:cNvPr>
            <p:cNvSpPr/>
            <p:nvPr/>
          </p:nvSpPr>
          <p:spPr bwMode="auto">
            <a:xfrm flipH="1">
              <a:off x="1708261" y="6150810"/>
              <a:ext cx="31777" cy="151054"/>
            </a:xfrm>
            <a:prstGeom prst="rect">
              <a:avLst/>
            </a:prstGeom>
            <a:solidFill>
              <a:schemeClr val="accent5"/>
            </a:solidFill>
            <a:ln w="9525">
              <a:solidFill>
                <a:schemeClr val="bg1"/>
              </a:solidFill>
              <a:round/>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47" name="Rectangle 832">
              <a:extLst>
                <a:ext uri="{FF2B5EF4-FFF2-40B4-BE49-F238E27FC236}">
                  <a16:creationId xmlns:a16="http://schemas.microsoft.com/office/drawing/2014/main" id="{AD64A566-B079-4098-8194-FB517F6A1663}"/>
                </a:ext>
              </a:extLst>
            </p:cNvPr>
            <p:cNvSpPr/>
            <p:nvPr/>
          </p:nvSpPr>
          <p:spPr bwMode="auto">
            <a:xfrm flipH="1">
              <a:off x="1546450" y="6150153"/>
              <a:ext cx="31777" cy="151054"/>
            </a:xfrm>
            <a:prstGeom prst="rect">
              <a:avLst/>
            </a:prstGeom>
            <a:solidFill>
              <a:schemeClr val="accent5"/>
            </a:solidFill>
            <a:ln w="9525">
              <a:solidFill>
                <a:schemeClr val="bg1"/>
              </a:solidFill>
              <a:round/>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48" name="Rectangle 833">
              <a:extLst>
                <a:ext uri="{FF2B5EF4-FFF2-40B4-BE49-F238E27FC236}">
                  <a16:creationId xmlns:a16="http://schemas.microsoft.com/office/drawing/2014/main" id="{8A9F5982-069F-4059-9E6C-58977FAA96BC}"/>
                </a:ext>
              </a:extLst>
            </p:cNvPr>
            <p:cNvSpPr/>
            <p:nvPr/>
          </p:nvSpPr>
          <p:spPr bwMode="auto">
            <a:xfrm flipH="1">
              <a:off x="1416416" y="6138416"/>
              <a:ext cx="127107" cy="167839"/>
            </a:xfrm>
            <a:prstGeom prst="rect">
              <a:avLst/>
            </a:prstGeom>
            <a:solidFill>
              <a:schemeClr val="accent5"/>
            </a:solidFill>
            <a:ln w="6350">
              <a:solidFill>
                <a:schemeClr val="bg1"/>
              </a:solidFill>
              <a:round/>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49" name="Rectangle 834">
              <a:extLst>
                <a:ext uri="{FF2B5EF4-FFF2-40B4-BE49-F238E27FC236}">
                  <a16:creationId xmlns:a16="http://schemas.microsoft.com/office/drawing/2014/main" id="{2EACE575-89D8-4C05-BEB9-3B2C4D6E3DB9}"/>
                </a:ext>
              </a:extLst>
            </p:cNvPr>
            <p:cNvSpPr/>
            <p:nvPr/>
          </p:nvSpPr>
          <p:spPr bwMode="auto">
            <a:xfrm flipH="1">
              <a:off x="1378690" y="6150153"/>
              <a:ext cx="31777" cy="151054"/>
            </a:xfrm>
            <a:prstGeom prst="rect">
              <a:avLst/>
            </a:prstGeom>
            <a:solidFill>
              <a:schemeClr val="accent5"/>
            </a:solidFill>
            <a:ln w="9525">
              <a:solidFill>
                <a:schemeClr val="bg1"/>
              </a:solidFill>
              <a:round/>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50" name="Rectangle 837">
              <a:extLst>
                <a:ext uri="{FF2B5EF4-FFF2-40B4-BE49-F238E27FC236}">
                  <a16:creationId xmlns:a16="http://schemas.microsoft.com/office/drawing/2014/main" id="{17A71B77-3DBC-4D14-8103-15EE630FA731}"/>
                </a:ext>
              </a:extLst>
            </p:cNvPr>
            <p:cNvSpPr/>
            <p:nvPr/>
          </p:nvSpPr>
          <p:spPr bwMode="auto">
            <a:xfrm flipH="1">
              <a:off x="1601192" y="6108774"/>
              <a:ext cx="79442" cy="23497"/>
            </a:xfrm>
            <a:prstGeom prst="rect">
              <a:avLst/>
            </a:prstGeom>
            <a:solidFill>
              <a:schemeClr val="accent5"/>
            </a:solidFill>
            <a:ln w="9525">
              <a:solidFill>
                <a:schemeClr val="bg1"/>
              </a:solidFill>
              <a:round/>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51" name="Rectangle 838">
              <a:extLst>
                <a:ext uri="{FF2B5EF4-FFF2-40B4-BE49-F238E27FC236}">
                  <a16:creationId xmlns:a16="http://schemas.microsoft.com/office/drawing/2014/main" id="{4ABA2C74-76A5-40B8-A81C-D8C3044955D6}"/>
                </a:ext>
              </a:extLst>
            </p:cNvPr>
            <p:cNvSpPr/>
            <p:nvPr/>
          </p:nvSpPr>
          <p:spPr bwMode="auto">
            <a:xfrm flipH="1">
              <a:off x="1602867" y="5996236"/>
              <a:ext cx="79442" cy="100703"/>
            </a:xfrm>
            <a:prstGeom prst="rect">
              <a:avLst/>
            </a:prstGeom>
            <a:solidFill>
              <a:schemeClr val="accent5"/>
            </a:solidFill>
            <a:ln w="9525">
              <a:solidFill>
                <a:schemeClr val="bg1"/>
              </a:solidFill>
              <a:round/>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52" name="Rectangle 839">
              <a:extLst>
                <a:ext uri="{FF2B5EF4-FFF2-40B4-BE49-F238E27FC236}">
                  <a16:creationId xmlns:a16="http://schemas.microsoft.com/office/drawing/2014/main" id="{52C3DDF3-C6C2-4444-9062-F02C11255B01}"/>
                </a:ext>
              </a:extLst>
            </p:cNvPr>
            <p:cNvSpPr/>
            <p:nvPr/>
          </p:nvSpPr>
          <p:spPr bwMode="auto">
            <a:xfrm flipH="1">
              <a:off x="1767490" y="6193563"/>
              <a:ext cx="76356" cy="68028"/>
            </a:xfrm>
            <a:prstGeom prst="rect">
              <a:avLst/>
            </a:prstGeom>
            <a:solidFill>
              <a:schemeClr val="accent5"/>
            </a:solidFill>
            <a:ln w="952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53" name="Rectangle: Rounded Corners 840">
              <a:extLst>
                <a:ext uri="{FF2B5EF4-FFF2-40B4-BE49-F238E27FC236}">
                  <a16:creationId xmlns:a16="http://schemas.microsoft.com/office/drawing/2014/main" id="{E05468E1-DD21-40B6-9BFD-92A9960679FB}"/>
                </a:ext>
              </a:extLst>
            </p:cNvPr>
            <p:cNvSpPr/>
            <p:nvPr/>
          </p:nvSpPr>
          <p:spPr bwMode="auto">
            <a:xfrm flipH="1">
              <a:off x="1796929" y="6268205"/>
              <a:ext cx="19081" cy="13438"/>
            </a:xfrm>
            <a:prstGeom prst="roundRect">
              <a:avLst/>
            </a:prstGeom>
            <a:solidFill>
              <a:schemeClr val="accent5"/>
            </a:solidFill>
            <a:ln w="952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54" name="Rectangle: Rounded Corners 841">
              <a:extLst>
                <a:ext uri="{FF2B5EF4-FFF2-40B4-BE49-F238E27FC236}">
                  <a16:creationId xmlns:a16="http://schemas.microsoft.com/office/drawing/2014/main" id="{99BA5962-0071-4D61-9269-4B9E117B8A07}"/>
                </a:ext>
              </a:extLst>
            </p:cNvPr>
            <p:cNvSpPr/>
            <p:nvPr/>
          </p:nvSpPr>
          <p:spPr bwMode="auto">
            <a:xfrm flipH="1">
              <a:off x="1824766" y="6268581"/>
              <a:ext cx="19081" cy="13438"/>
            </a:xfrm>
            <a:prstGeom prst="roundRect">
              <a:avLst/>
            </a:prstGeom>
            <a:solidFill>
              <a:schemeClr val="accent5"/>
            </a:solidFill>
            <a:ln w="952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55" name="Rectangle: Rounded Corners 843">
              <a:extLst>
                <a:ext uri="{FF2B5EF4-FFF2-40B4-BE49-F238E27FC236}">
                  <a16:creationId xmlns:a16="http://schemas.microsoft.com/office/drawing/2014/main" id="{D4058A50-77B1-4A77-BC5B-98DFE30E4DAC}"/>
                </a:ext>
              </a:extLst>
            </p:cNvPr>
            <p:cNvSpPr/>
            <p:nvPr/>
          </p:nvSpPr>
          <p:spPr bwMode="auto">
            <a:xfrm flipH="1">
              <a:off x="1767490" y="6267624"/>
              <a:ext cx="19081" cy="13438"/>
            </a:xfrm>
            <a:prstGeom prst="roundRect">
              <a:avLst/>
            </a:prstGeom>
            <a:solidFill>
              <a:schemeClr val="accent5"/>
            </a:solidFill>
            <a:ln w="952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56" name="Rectangle 844">
              <a:extLst>
                <a:ext uri="{FF2B5EF4-FFF2-40B4-BE49-F238E27FC236}">
                  <a16:creationId xmlns:a16="http://schemas.microsoft.com/office/drawing/2014/main" id="{B73A5558-E503-40AA-BFB1-2590AFE31C9F}"/>
                </a:ext>
              </a:extLst>
            </p:cNvPr>
            <p:cNvSpPr/>
            <p:nvPr/>
          </p:nvSpPr>
          <p:spPr bwMode="auto">
            <a:xfrm flipH="1">
              <a:off x="1634512" y="6302788"/>
              <a:ext cx="20119" cy="151076"/>
            </a:xfrm>
            <a:prstGeom prst="rect">
              <a:avLst/>
            </a:prstGeom>
            <a:solidFill>
              <a:schemeClr val="accent5"/>
            </a:solidFill>
            <a:ln w="9525">
              <a:solidFill>
                <a:schemeClr val="bg1"/>
              </a:solidFill>
              <a:round/>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57" name="Rectangle 845">
              <a:extLst>
                <a:ext uri="{FF2B5EF4-FFF2-40B4-BE49-F238E27FC236}">
                  <a16:creationId xmlns:a16="http://schemas.microsoft.com/office/drawing/2014/main" id="{73ED33FD-E06C-4FFA-8466-52BD4B6D1DBA}"/>
                </a:ext>
              </a:extLst>
            </p:cNvPr>
            <p:cNvSpPr/>
            <p:nvPr/>
          </p:nvSpPr>
          <p:spPr bwMode="auto">
            <a:xfrm flipH="1">
              <a:off x="1626720" y="6496418"/>
              <a:ext cx="35702" cy="27452"/>
            </a:xfrm>
            <a:prstGeom prst="rect">
              <a:avLst/>
            </a:prstGeom>
            <a:solidFill>
              <a:schemeClr val="accent5"/>
            </a:solidFill>
            <a:ln w="952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58" name="Oval 846">
              <a:extLst>
                <a:ext uri="{FF2B5EF4-FFF2-40B4-BE49-F238E27FC236}">
                  <a16:creationId xmlns:a16="http://schemas.microsoft.com/office/drawing/2014/main" id="{4F1B5413-ED52-4A3D-8C4E-ABB7E66829BC}"/>
                </a:ext>
              </a:extLst>
            </p:cNvPr>
            <p:cNvSpPr/>
            <p:nvPr/>
          </p:nvSpPr>
          <p:spPr bwMode="auto">
            <a:xfrm flipH="1">
              <a:off x="1464330" y="6205772"/>
              <a:ext cx="31279" cy="33042"/>
            </a:xfrm>
            <a:prstGeom prst="ellipse">
              <a:avLst/>
            </a:prstGeom>
            <a:solidFill>
              <a:schemeClr val="accent5"/>
            </a:solidFill>
            <a:ln w="12700">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grpSp>
          <p:nvGrpSpPr>
            <p:cNvPr id="59" name="Group 848">
              <a:extLst>
                <a:ext uri="{FF2B5EF4-FFF2-40B4-BE49-F238E27FC236}">
                  <a16:creationId xmlns:a16="http://schemas.microsoft.com/office/drawing/2014/main" id="{0F4CDA89-E683-4F98-AD01-3B4E9CC17C81}"/>
                </a:ext>
              </a:extLst>
            </p:cNvPr>
            <p:cNvGrpSpPr/>
            <p:nvPr/>
          </p:nvGrpSpPr>
          <p:grpSpPr>
            <a:xfrm flipH="1">
              <a:off x="1442085" y="5982465"/>
              <a:ext cx="77658" cy="125184"/>
              <a:chOff x="6483539" y="2541974"/>
              <a:chExt cx="305250" cy="465814"/>
            </a:xfrm>
            <a:solidFill>
              <a:schemeClr val="accent5"/>
            </a:solidFill>
          </p:grpSpPr>
          <p:sp>
            <p:nvSpPr>
              <p:cNvPr id="62" name="Rectangle 851">
                <a:extLst>
                  <a:ext uri="{FF2B5EF4-FFF2-40B4-BE49-F238E27FC236}">
                    <a16:creationId xmlns:a16="http://schemas.microsoft.com/office/drawing/2014/main" id="{A0078D60-B535-4A78-9F73-BC18188313B1}"/>
                  </a:ext>
                </a:extLst>
              </p:cNvPr>
              <p:cNvSpPr/>
              <p:nvPr/>
            </p:nvSpPr>
            <p:spPr bwMode="auto">
              <a:xfrm>
                <a:off x="6483539" y="2541974"/>
                <a:ext cx="305250" cy="465814"/>
              </a:xfrm>
              <a:prstGeom prst="rect">
                <a:avLst/>
              </a:prstGeom>
              <a:grpFill/>
              <a:ln w="317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63" name="Rectangle 852">
                <a:extLst>
                  <a:ext uri="{FF2B5EF4-FFF2-40B4-BE49-F238E27FC236}">
                    <a16:creationId xmlns:a16="http://schemas.microsoft.com/office/drawing/2014/main" id="{B1BFCF89-11CE-4C68-8C67-76DF2C1641FA}"/>
                  </a:ext>
                </a:extLst>
              </p:cNvPr>
              <p:cNvSpPr/>
              <p:nvPr/>
            </p:nvSpPr>
            <p:spPr bwMode="auto">
              <a:xfrm>
                <a:off x="6526116" y="2596708"/>
                <a:ext cx="219720" cy="299918"/>
              </a:xfrm>
              <a:prstGeom prst="rect">
                <a:avLst/>
              </a:prstGeom>
              <a:grpFill/>
              <a:ln w="952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64" name="Isosceles Triangle 853">
                <a:extLst>
                  <a:ext uri="{FF2B5EF4-FFF2-40B4-BE49-F238E27FC236}">
                    <a16:creationId xmlns:a16="http://schemas.microsoft.com/office/drawing/2014/main" id="{85EC5936-D255-4209-9C4F-C2A06936A85A}"/>
                  </a:ext>
                </a:extLst>
              </p:cNvPr>
              <p:cNvSpPr/>
              <p:nvPr/>
            </p:nvSpPr>
            <p:spPr bwMode="auto">
              <a:xfrm rot="10800000">
                <a:off x="6598071" y="2928040"/>
                <a:ext cx="68577" cy="45718"/>
              </a:xfrm>
              <a:prstGeom prst="triangle">
                <a:avLst/>
              </a:prstGeom>
              <a:grpFill/>
              <a:ln w="952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65" name="Right Triangle 854">
                <a:extLst>
                  <a:ext uri="{FF2B5EF4-FFF2-40B4-BE49-F238E27FC236}">
                    <a16:creationId xmlns:a16="http://schemas.microsoft.com/office/drawing/2014/main" id="{D409E0D4-17D0-471A-881D-69356919B3CE}"/>
                  </a:ext>
                </a:extLst>
              </p:cNvPr>
              <p:cNvSpPr/>
              <p:nvPr/>
            </p:nvSpPr>
            <p:spPr bwMode="auto">
              <a:xfrm>
                <a:off x="6526116" y="2928043"/>
                <a:ext cx="68577" cy="45718"/>
              </a:xfrm>
              <a:prstGeom prst="rtTriangle">
                <a:avLst/>
              </a:prstGeom>
              <a:grpFill/>
              <a:ln w="952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66" name="Right Triangle 855">
                <a:extLst>
                  <a:ext uri="{FF2B5EF4-FFF2-40B4-BE49-F238E27FC236}">
                    <a16:creationId xmlns:a16="http://schemas.microsoft.com/office/drawing/2014/main" id="{104BDFA4-9371-415E-B37A-F646329B5E6D}"/>
                  </a:ext>
                </a:extLst>
              </p:cNvPr>
              <p:cNvSpPr/>
              <p:nvPr/>
            </p:nvSpPr>
            <p:spPr bwMode="auto">
              <a:xfrm flipH="1">
                <a:off x="6677640" y="2928043"/>
                <a:ext cx="68577" cy="45718"/>
              </a:xfrm>
              <a:prstGeom prst="rtTriangle">
                <a:avLst/>
              </a:prstGeom>
              <a:grpFill/>
              <a:ln w="952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grpSp>
        <p:sp>
          <p:nvSpPr>
            <p:cNvPr id="60" name="Rectangle 849">
              <a:extLst>
                <a:ext uri="{FF2B5EF4-FFF2-40B4-BE49-F238E27FC236}">
                  <a16:creationId xmlns:a16="http://schemas.microsoft.com/office/drawing/2014/main" id="{E9843F5F-BA8A-447A-BE4E-F4F9C6006C01}"/>
                </a:ext>
              </a:extLst>
            </p:cNvPr>
            <p:cNvSpPr/>
            <p:nvPr/>
          </p:nvSpPr>
          <p:spPr bwMode="auto">
            <a:xfrm flipH="1">
              <a:off x="1463062" y="6109307"/>
              <a:ext cx="35702" cy="27452"/>
            </a:xfrm>
            <a:prstGeom prst="rect">
              <a:avLst/>
            </a:prstGeom>
            <a:solidFill>
              <a:schemeClr val="accent5"/>
            </a:solidFill>
            <a:ln w="317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61" name="Rectangle 850">
              <a:extLst>
                <a:ext uri="{FF2B5EF4-FFF2-40B4-BE49-F238E27FC236}">
                  <a16:creationId xmlns:a16="http://schemas.microsoft.com/office/drawing/2014/main" id="{9FB8AD4B-A667-4556-B727-A741075FD8C4}"/>
                </a:ext>
              </a:extLst>
            </p:cNvPr>
            <p:cNvSpPr/>
            <p:nvPr/>
          </p:nvSpPr>
          <p:spPr bwMode="auto">
            <a:xfrm flipH="1">
              <a:off x="1579398" y="6138416"/>
              <a:ext cx="127107" cy="167839"/>
            </a:xfrm>
            <a:prstGeom prst="rect">
              <a:avLst/>
            </a:prstGeom>
            <a:solidFill>
              <a:schemeClr val="accent5"/>
            </a:solidFill>
            <a:ln w="6350">
              <a:solidFill>
                <a:schemeClr val="bg1"/>
              </a:solidFill>
              <a:round/>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Arial"/>
                <a:ea typeface="+mn-ea"/>
                <a:cs typeface="+mn-cs"/>
              </a:endParaRPr>
            </a:p>
          </p:txBody>
        </p:sp>
      </p:grpSp>
      <p:grpSp>
        <p:nvGrpSpPr>
          <p:cNvPr id="67" name="Group 856">
            <a:extLst>
              <a:ext uri="{FF2B5EF4-FFF2-40B4-BE49-F238E27FC236}">
                <a16:creationId xmlns:a16="http://schemas.microsoft.com/office/drawing/2014/main" id="{2AA5A3F4-6B05-423A-925D-77E23FAA9186}"/>
              </a:ext>
            </a:extLst>
          </p:cNvPr>
          <p:cNvGrpSpPr/>
          <p:nvPr/>
        </p:nvGrpSpPr>
        <p:grpSpPr>
          <a:xfrm>
            <a:off x="2922617" y="5946810"/>
            <a:ext cx="195810" cy="752302"/>
            <a:chOff x="2829355" y="4609313"/>
            <a:chExt cx="365570" cy="1329593"/>
          </a:xfrm>
          <a:solidFill>
            <a:schemeClr val="accent5"/>
          </a:solidFill>
        </p:grpSpPr>
        <p:sp>
          <p:nvSpPr>
            <p:cNvPr id="68" name="Rectangle: Rounded Corners 857">
              <a:extLst>
                <a:ext uri="{FF2B5EF4-FFF2-40B4-BE49-F238E27FC236}">
                  <a16:creationId xmlns:a16="http://schemas.microsoft.com/office/drawing/2014/main" id="{4F82BA88-EC0C-415D-8E54-24C6DDC4FF1A}"/>
                </a:ext>
              </a:extLst>
            </p:cNvPr>
            <p:cNvSpPr/>
            <p:nvPr/>
          </p:nvSpPr>
          <p:spPr bwMode="auto">
            <a:xfrm rot="5400000">
              <a:off x="2820914" y="4702685"/>
              <a:ext cx="370027" cy="183284"/>
            </a:xfrm>
            <a:prstGeom prst="roundRect">
              <a:avLst/>
            </a:prstGeom>
            <a:grpFill/>
            <a:ln w="9525">
              <a:solidFill>
                <a:schemeClr val="bg1"/>
              </a:solidFill>
              <a:round/>
              <a:headEnd/>
              <a:tailEnd/>
            </a:ln>
            <a:effectLst/>
          </p:spPr>
          <p:txBody>
            <a:bodyPr wrap="square" rtlCol="0" anchor="ctr"/>
            <a:lstStyle/>
            <a:p>
              <a:pPr marL="0" marR="0" lvl="0" indent="0" algn="ctr" defTabSz="914364"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69" name="Rectangle 858">
              <a:extLst>
                <a:ext uri="{FF2B5EF4-FFF2-40B4-BE49-F238E27FC236}">
                  <a16:creationId xmlns:a16="http://schemas.microsoft.com/office/drawing/2014/main" id="{318441AB-939D-49FD-86B4-C74400739699}"/>
                </a:ext>
              </a:extLst>
            </p:cNvPr>
            <p:cNvSpPr/>
            <p:nvPr/>
          </p:nvSpPr>
          <p:spPr bwMode="auto">
            <a:xfrm rot="5400000">
              <a:off x="2947137" y="4927051"/>
              <a:ext cx="119465" cy="183284"/>
            </a:xfrm>
            <a:prstGeom prst="rect">
              <a:avLst/>
            </a:prstGeom>
            <a:grpFill/>
            <a:ln w="9525">
              <a:solidFill>
                <a:schemeClr val="bg1"/>
              </a:solidFill>
              <a:round/>
              <a:headEnd/>
              <a:tailEnd/>
            </a:ln>
            <a:effectLst/>
          </p:spPr>
          <p:txBody>
            <a:bodyPr wrap="square" rtlCol="0" anchor="ctr"/>
            <a:lstStyle/>
            <a:p>
              <a:pPr marL="0" marR="0" lvl="0" indent="0" algn="ctr" defTabSz="914364"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70" name="Rectangle 859">
              <a:extLst>
                <a:ext uri="{FF2B5EF4-FFF2-40B4-BE49-F238E27FC236}">
                  <a16:creationId xmlns:a16="http://schemas.microsoft.com/office/drawing/2014/main" id="{92999839-CA5F-4291-A881-4F5EF934C0CB}"/>
                </a:ext>
              </a:extLst>
            </p:cNvPr>
            <p:cNvSpPr/>
            <p:nvPr/>
          </p:nvSpPr>
          <p:spPr bwMode="auto">
            <a:xfrm rot="5400000">
              <a:off x="2914768" y="5171972"/>
              <a:ext cx="238931" cy="55750"/>
            </a:xfrm>
            <a:prstGeom prst="rect">
              <a:avLst/>
            </a:prstGeom>
            <a:grpFill/>
            <a:ln w="9525">
              <a:solidFill>
                <a:schemeClr val="bg1"/>
              </a:solidFill>
              <a:round/>
              <a:headEnd/>
              <a:tailEnd/>
            </a:ln>
            <a:effectLst/>
          </p:spPr>
          <p:txBody>
            <a:bodyPr wrap="square" rtlCol="0" anchor="ctr"/>
            <a:lstStyle/>
            <a:p>
              <a:pPr marL="0" marR="0" lvl="0" indent="0" algn="ctr" defTabSz="914364"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71" name="Rectangle 860">
              <a:extLst>
                <a:ext uri="{FF2B5EF4-FFF2-40B4-BE49-F238E27FC236}">
                  <a16:creationId xmlns:a16="http://schemas.microsoft.com/office/drawing/2014/main" id="{1DC2F696-4BBE-4F8E-9176-5C8B430DB930}"/>
                </a:ext>
              </a:extLst>
            </p:cNvPr>
            <p:cNvSpPr/>
            <p:nvPr/>
          </p:nvSpPr>
          <p:spPr bwMode="auto">
            <a:xfrm rot="5400000">
              <a:off x="2862062" y="5171972"/>
              <a:ext cx="238931" cy="55750"/>
            </a:xfrm>
            <a:prstGeom prst="rect">
              <a:avLst/>
            </a:prstGeom>
            <a:grpFill/>
            <a:ln w="9525">
              <a:solidFill>
                <a:schemeClr val="bg1"/>
              </a:solidFill>
              <a:round/>
              <a:headEnd/>
              <a:tailEnd/>
            </a:ln>
            <a:effectLst/>
          </p:spPr>
          <p:txBody>
            <a:bodyPr wrap="square" rtlCol="0" anchor="ctr"/>
            <a:lstStyle/>
            <a:p>
              <a:pPr marL="0" marR="0" lvl="0" indent="0" algn="ctr" defTabSz="914364"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72" name="Rectangle: Rounded Corners 861">
              <a:extLst>
                <a:ext uri="{FF2B5EF4-FFF2-40B4-BE49-F238E27FC236}">
                  <a16:creationId xmlns:a16="http://schemas.microsoft.com/office/drawing/2014/main" id="{76E8FBFF-8044-4471-B90B-70373A79E2DA}"/>
                </a:ext>
              </a:extLst>
            </p:cNvPr>
            <p:cNvSpPr/>
            <p:nvPr/>
          </p:nvSpPr>
          <p:spPr bwMode="auto">
            <a:xfrm rot="5400000">
              <a:off x="2954244" y="4809964"/>
              <a:ext cx="103537" cy="103536"/>
            </a:xfrm>
            <a:prstGeom prst="roundRect">
              <a:avLst/>
            </a:prstGeom>
            <a:grpFill/>
            <a:ln w="9525">
              <a:noFill/>
              <a:round/>
              <a:headEnd/>
              <a:tailEnd/>
            </a:ln>
            <a:effectLst/>
          </p:spPr>
          <p:txBody>
            <a:bodyPr wrap="square" rtlCol="0" anchor="ctr"/>
            <a:lstStyle/>
            <a:p>
              <a:pPr marL="0" marR="0" lvl="0" indent="0" algn="ctr" defTabSz="914364"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73" name="Flowchart: Document 862">
              <a:extLst>
                <a:ext uri="{FF2B5EF4-FFF2-40B4-BE49-F238E27FC236}">
                  <a16:creationId xmlns:a16="http://schemas.microsoft.com/office/drawing/2014/main" id="{195EF1C3-5CCC-4469-BFE5-FC6A93246686}"/>
                </a:ext>
              </a:extLst>
            </p:cNvPr>
            <p:cNvSpPr/>
            <p:nvPr/>
          </p:nvSpPr>
          <p:spPr bwMode="auto">
            <a:xfrm rot="10800000">
              <a:off x="2970189" y="5356799"/>
              <a:ext cx="83900" cy="286080"/>
            </a:xfrm>
            <a:prstGeom prst="flowChartDocument">
              <a:avLst/>
            </a:prstGeom>
            <a:grpFill/>
            <a:ln w="9525">
              <a:solidFill>
                <a:schemeClr val="bg1"/>
              </a:solidFill>
              <a:round/>
              <a:headEnd/>
              <a:tailEnd/>
            </a:ln>
            <a:effectLst/>
          </p:spPr>
          <p:txBody>
            <a:bodyPr wrap="square" rtlCol="0" anchor="ctr"/>
            <a:lstStyle/>
            <a:p>
              <a:pPr marL="0" marR="0" lvl="0" indent="0" algn="ctr" defTabSz="914364"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74" name="Rectangle 863">
              <a:extLst>
                <a:ext uri="{FF2B5EF4-FFF2-40B4-BE49-F238E27FC236}">
                  <a16:creationId xmlns:a16="http://schemas.microsoft.com/office/drawing/2014/main" id="{EBA939F3-27D5-40DA-AEB9-075A63E21CB9}"/>
                </a:ext>
              </a:extLst>
            </p:cNvPr>
            <p:cNvSpPr/>
            <p:nvPr/>
          </p:nvSpPr>
          <p:spPr bwMode="auto">
            <a:xfrm>
              <a:off x="2829355" y="5624544"/>
              <a:ext cx="365570" cy="118859"/>
            </a:xfrm>
            <a:prstGeom prst="rect">
              <a:avLst/>
            </a:prstGeom>
            <a:grpFill/>
            <a:ln w="9525">
              <a:solidFill>
                <a:schemeClr val="bg1"/>
              </a:solidFill>
              <a:round/>
              <a:headEnd/>
              <a:tailEnd/>
            </a:ln>
            <a:effectLst/>
          </p:spPr>
          <p:txBody>
            <a:bodyPr wrap="square" rtlCol="0" anchor="ctr"/>
            <a:lstStyle/>
            <a:p>
              <a:pPr marL="0" marR="0" lvl="0" indent="0" algn="ctr" defTabSz="914364"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grpSp>
          <p:nvGrpSpPr>
            <p:cNvPr id="75" name="Group 864">
              <a:extLst>
                <a:ext uri="{FF2B5EF4-FFF2-40B4-BE49-F238E27FC236}">
                  <a16:creationId xmlns:a16="http://schemas.microsoft.com/office/drawing/2014/main" id="{AAF763A7-102D-46B6-B1B6-985CB8B6BF26}"/>
                </a:ext>
              </a:extLst>
            </p:cNvPr>
            <p:cNvGrpSpPr/>
            <p:nvPr/>
          </p:nvGrpSpPr>
          <p:grpSpPr>
            <a:xfrm>
              <a:off x="2829809" y="5740824"/>
              <a:ext cx="157444" cy="198082"/>
              <a:chOff x="3000375" y="3272249"/>
              <a:chExt cx="588495" cy="740394"/>
            </a:xfrm>
            <a:grpFill/>
          </p:grpSpPr>
          <p:sp>
            <p:nvSpPr>
              <p:cNvPr id="84" name="Rectangle 873">
                <a:extLst>
                  <a:ext uri="{FF2B5EF4-FFF2-40B4-BE49-F238E27FC236}">
                    <a16:creationId xmlns:a16="http://schemas.microsoft.com/office/drawing/2014/main" id="{0217C561-FF52-4D41-BF69-2DC6AE60947F}"/>
                  </a:ext>
                </a:extLst>
              </p:cNvPr>
              <p:cNvSpPr/>
              <p:nvPr/>
            </p:nvSpPr>
            <p:spPr bwMode="auto">
              <a:xfrm rot="5400000">
                <a:off x="3050477" y="3357255"/>
                <a:ext cx="142846" cy="105732"/>
              </a:xfrm>
              <a:prstGeom prst="rect">
                <a:avLst/>
              </a:prstGeom>
              <a:grpFill/>
              <a:ln w="9525">
                <a:noFill/>
                <a:round/>
                <a:headEnd/>
                <a:tailEnd/>
              </a:ln>
              <a:effectLst/>
            </p:spPr>
            <p:txBody>
              <a:bodyPr wrap="square" rtlCol="0" anchor="ctr"/>
              <a:lstStyle/>
              <a:p>
                <a:pPr marL="0" marR="0" lvl="0" indent="0" algn="ctr" defTabSz="914364"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85" name="Rectangle 874">
                <a:extLst>
                  <a:ext uri="{FF2B5EF4-FFF2-40B4-BE49-F238E27FC236}">
                    <a16:creationId xmlns:a16="http://schemas.microsoft.com/office/drawing/2014/main" id="{F154B616-51D9-4DC5-B296-D8570F8245A2}"/>
                  </a:ext>
                </a:extLst>
              </p:cNvPr>
              <p:cNvSpPr/>
              <p:nvPr/>
            </p:nvSpPr>
            <p:spPr bwMode="auto">
              <a:xfrm>
                <a:off x="3187749" y="3272249"/>
                <a:ext cx="200011" cy="299137"/>
              </a:xfrm>
              <a:prstGeom prst="rect">
                <a:avLst/>
              </a:prstGeom>
              <a:grpFill/>
              <a:ln w="9525">
                <a:noFill/>
                <a:round/>
                <a:headEnd/>
                <a:tailEnd/>
              </a:ln>
              <a:effectLst/>
            </p:spPr>
            <p:txBody>
              <a:bodyPr wrap="square" rtlCol="0" anchor="ctr"/>
              <a:lstStyle/>
              <a:p>
                <a:pPr marL="0" marR="0" lvl="0" indent="0" algn="ctr" defTabSz="914364"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86" name="Trapezoid 875">
                <a:extLst>
                  <a:ext uri="{FF2B5EF4-FFF2-40B4-BE49-F238E27FC236}">
                    <a16:creationId xmlns:a16="http://schemas.microsoft.com/office/drawing/2014/main" id="{EB6BB774-E132-43A5-9266-3CC25E174305}"/>
                  </a:ext>
                </a:extLst>
              </p:cNvPr>
              <p:cNvSpPr/>
              <p:nvPr/>
            </p:nvSpPr>
            <p:spPr bwMode="auto">
              <a:xfrm>
                <a:off x="3000375" y="3592290"/>
                <a:ext cx="585788" cy="89123"/>
              </a:xfrm>
              <a:prstGeom prst="trapezoid">
                <a:avLst>
                  <a:gd name="adj" fmla="val 131875"/>
                </a:avLst>
              </a:prstGeom>
              <a:grpFill/>
              <a:ln w="9525">
                <a:noFill/>
                <a:round/>
                <a:headEnd/>
                <a:tailEnd/>
              </a:ln>
              <a:effectLst/>
            </p:spPr>
            <p:txBody>
              <a:bodyPr wrap="square" rtlCol="0" anchor="ctr"/>
              <a:lstStyle/>
              <a:p>
                <a:pPr marL="0" marR="0" lvl="0" indent="0" algn="ctr" defTabSz="914364"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87" name="Trapezoid 876">
                <a:extLst>
                  <a:ext uri="{FF2B5EF4-FFF2-40B4-BE49-F238E27FC236}">
                    <a16:creationId xmlns:a16="http://schemas.microsoft.com/office/drawing/2014/main" id="{8D9C38C9-A994-4F90-8C8E-D4E525CC72CB}"/>
                  </a:ext>
                </a:extLst>
              </p:cNvPr>
              <p:cNvSpPr/>
              <p:nvPr/>
            </p:nvSpPr>
            <p:spPr bwMode="auto">
              <a:xfrm>
                <a:off x="3000375" y="3702700"/>
                <a:ext cx="585788" cy="89123"/>
              </a:xfrm>
              <a:prstGeom prst="trapezoid">
                <a:avLst>
                  <a:gd name="adj" fmla="val 131875"/>
                </a:avLst>
              </a:prstGeom>
              <a:grpFill/>
              <a:ln w="9525">
                <a:noFill/>
                <a:round/>
                <a:headEnd/>
                <a:tailEnd/>
              </a:ln>
              <a:effectLst/>
            </p:spPr>
            <p:txBody>
              <a:bodyPr wrap="square" rtlCol="0" anchor="ctr"/>
              <a:lstStyle/>
              <a:p>
                <a:pPr marL="0" marR="0" lvl="0" indent="0" algn="ctr" defTabSz="914364"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88" name="Trapezoid 877">
                <a:extLst>
                  <a:ext uri="{FF2B5EF4-FFF2-40B4-BE49-F238E27FC236}">
                    <a16:creationId xmlns:a16="http://schemas.microsoft.com/office/drawing/2014/main" id="{AE773276-33AF-4EA9-BD86-4DA360F5E76D}"/>
                  </a:ext>
                </a:extLst>
              </p:cNvPr>
              <p:cNvSpPr/>
              <p:nvPr/>
            </p:nvSpPr>
            <p:spPr bwMode="auto">
              <a:xfrm>
                <a:off x="3000375" y="3813110"/>
                <a:ext cx="585788" cy="89123"/>
              </a:xfrm>
              <a:prstGeom prst="trapezoid">
                <a:avLst>
                  <a:gd name="adj" fmla="val 131875"/>
                </a:avLst>
              </a:prstGeom>
              <a:grpFill/>
              <a:ln w="9525">
                <a:noFill/>
                <a:round/>
                <a:headEnd/>
                <a:tailEnd/>
              </a:ln>
              <a:effectLst/>
            </p:spPr>
            <p:txBody>
              <a:bodyPr wrap="square" rtlCol="0" anchor="ctr"/>
              <a:lstStyle/>
              <a:p>
                <a:pPr marL="0" marR="0" lvl="0" indent="0" algn="ctr" defTabSz="914364"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89" name="Trapezoid 878">
                <a:extLst>
                  <a:ext uri="{FF2B5EF4-FFF2-40B4-BE49-F238E27FC236}">
                    <a16:creationId xmlns:a16="http://schemas.microsoft.com/office/drawing/2014/main" id="{D81F4AA0-7C2E-400E-B971-E3F4601AD276}"/>
                  </a:ext>
                </a:extLst>
              </p:cNvPr>
              <p:cNvSpPr/>
              <p:nvPr/>
            </p:nvSpPr>
            <p:spPr bwMode="auto">
              <a:xfrm>
                <a:off x="3003082" y="3923520"/>
                <a:ext cx="585788" cy="89123"/>
              </a:xfrm>
              <a:prstGeom prst="trapezoid">
                <a:avLst>
                  <a:gd name="adj" fmla="val 131875"/>
                </a:avLst>
              </a:prstGeom>
              <a:grpFill/>
              <a:ln w="9525">
                <a:noFill/>
                <a:round/>
                <a:headEnd/>
                <a:tailEnd/>
              </a:ln>
              <a:effectLst/>
            </p:spPr>
            <p:txBody>
              <a:bodyPr wrap="square" rtlCol="0" anchor="ctr"/>
              <a:lstStyle/>
              <a:p>
                <a:pPr marL="0" marR="0" lvl="0" indent="0" algn="ctr" defTabSz="914364"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90" name="Rectangle 879">
                <a:extLst>
                  <a:ext uri="{FF2B5EF4-FFF2-40B4-BE49-F238E27FC236}">
                    <a16:creationId xmlns:a16="http://schemas.microsoft.com/office/drawing/2014/main" id="{3FF91E3F-A597-49BA-AC75-5C869BFFE9B6}"/>
                  </a:ext>
                </a:extLst>
              </p:cNvPr>
              <p:cNvSpPr/>
              <p:nvPr/>
            </p:nvSpPr>
            <p:spPr bwMode="auto">
              <a:xfrm rot="5400000">
                <a:off x="3384567" y="3361533"/>
                <a:ext cx="142846" cy="105732"/>
              </a:xfrm>
              <a:prstGeom prst="rect">
                <a:avLst/>
              </a:prstGeom>
              <a:grpFill/>
              <a:ln w="9525">
                <a:noFill/>
                <a:round/>
                <a:headEnd/>
                <a:tailEnd/>
              </a:ln>
              <a:effectLst/>
            </p:spPr>
            <p:txBody>
              <a:bodyPr wrap="square" rtlCol="0" anchor="ctr"/>
              <a:lstStyle/>
              <a:p>
                <a:pPr marL="0" marR="0" lvl="0" indent="0" algn="ctr" defTabSz="914364"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grpSp>
        <p:grpSp>
          <p:nvGrpSpPr>
            <p:cNvPr id="76" name="Group 865">
              <a:extLst>
                <a:ext uri="{FF2B5EF4-FFF2-40B4-BE49-F238E27FC236}">
                  <a16:creationId xmlns:a16="http://schemas.microsoft.com/office/drawing/2014/main" id="{493B90C3-5F35-4346-A8E4-45D11FBBDE36}"/>
                </a:ext>
              </a:extLst>
            </p:cNvPr>
            <p:cNvGrpSpPr/>
            <p:nvPr/>
          </p:nvGrpSpPr>
          <p:grpSpPr>
            <a:xfrm>
              <a:off x="3037031" y="5740824"/>
              <a:ext cx="157444" cy="198082"/>
              <a:chOff x="3000375" y="3272249"/>
              <a:chExt cx="588495" cy="740394"/>
            </a:xfrm>
            <a:grpFill/>
          </p:grpSpPr>
          <p:sp>
            <p:nvSpPr>
              <p:cNvPr id="77" name="Rectangle 866">
                <a:extLst>
                  <a:ext uri="{FF2B5EF4-FFF2-40B4-BE49-F238E27FC236}">
                    <a16:creationId xmlns:a16="http://schemas.microsoft.com/office/drawing/2014/main" id="{D4A658FE-D003-4DEE-ABBE-6742A501536D}"/>
                  </a:ext>
                </a:extLst>
              </p:cNvPr>
              <p:cNvSpPr/>
              <p:nvPr/>
            </p:nvSpPr>
            <p:spPr bwMode="auto">
              <a:xfrm rot="5400000">
                <a:off x="3050477" y="3357255"/>
                <a:ext cx="142846" cy="105732"/>
              </a:xfrm>
              <a:prstGeom prst="rect">
                <a:avLst/>
              </a:prstGeom>
              <a:grpFill/>
              <a:ln w="9525">
                <a:noFill/>
                <a:round/>
                <a:headEnd/>
                <a:tailEnd/>
              </a:ln>
              <a:effectLst/>
            </p:spPr>
            <p:txBody>
              <a:bodyPr wrap="square" rtlCol="0" anchor="ctr"/>
              <a:lstStyle/>
              <a:p>
                <a:pPr marL="0" marR="0" lvl="0" indent="0" algn="ctr" defTabSz="914364"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78" name="Rectangle 867">
                <a:extLst>
                  <a:ext uri="{FF2B5EF4-FFF2-40B4-BE49-F238E27FC236}">
                    <a16:creationId xmlns:a16="http://schemas.microsoft.com/office/drawing/2014/main" id="{68A4DDAE-3D17-47FC-B391-210C6296F59E}"/>
                  </a:ext>
                </a:extLst>
              </p:cNvPr>
              <p:cNvSpPr/>
              <p:nvPr/>
            </p:nvSpPr>
            <p:spPr bwMode="auto">
              <a:xfrm>
                <a:off x="3187749" y="3272249"/>
                <a:ext cx="200011" cy="299137"/>
              </a:xfrm>
              <a:prstGeom prst="rect">
                <a:avLst/>
              </a:prstGeom>
              <a:grpFill/>
              <a:ln w="9525">
                <a:noFill/>
                <a:round/>
                <a:headEnd/>
                <a:tailEnd/>
              </a:ln>
              <a:effectLst/>
            </p:spPr>
            <p:txBody>
              <a:bodyPr wrap="square" rtlCol="0" anchor="ctr"/>
              <a:lstStyle/>
              <a:p>
                <a:pPr marL="0" marR="0" lvl="0" indent="0" algn="ctr" defTabSz="914364"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79" name="Trapezoid 868">
                <a:extLst>
                  <a:ext uri="{FF2B5EF4-FFF2-40B4-BE49-F238E27FC236}">
                    <a16:creationId xmlns:a16="http://schemas.microsoft.com/office/drawing/2014/main" id="{F8581AD2-6ACF-42B7-8AF9-BEE03849B258}"/>
                  </a:ext>
                </a:extLst>
              </p:cNvPr>
              <p:cNvSpPr/>
              <p:nvPr/>
            </p:nvSpPr>
            <p:spPr bwMode="auto">
              <a:xfrm>
                <a:off x="3000375" y="3592290"/>
                <a:ext cx="585788" cy="89123"/>
              </a:xfrm>
              <a:prstGeom prst="trapezoid">
                <a:avLst>
                  <a:gd name="adj" fmla="val 131875"/>
                </a:avLst>
              </a:prstGeom>
              <a:grpFill/>
              <a:ln w="9525">
                <a:noFill/>
                <a:round/>
                <a:headEnd/>
                <a:tailEnd/>
              </a:ln>
              <a:effectLst/>
            </p:spPr>
            <p:txBody>
              <a:bodyPr wrap="square" rtlCol="0" anchor="ctr"/>
              <a:lstStyle/>
              <a:p>
                <a:pPr marL="0" marR="0" lvl="0" indent="0" algn="ctr" defTabSz="914364"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80" name="Trapezoid 869">
                <a:extLst>
                  <a:ext uri="{FF2B5EF4-FFF2-40B4-BE49-F238E27FC236}">
                    <a16:creationId xmlns:a16="http://schemas.microsoft.com/office/drawing/2014/main" id="{009A08FA-E0A5-4476-A966-E84EC47B3D1E}"/>
                  </a:ext>
                </a:extLst>
              </p:cNvPr>
              <p:cNvSpPr/>
              <p:nvPr/>
            </p:nvSpPr>
            <p:spPr bwMode="auto">
              <a:xfrm>
                <a:off x="3000375" y="3702700"/>
                <a:ext cx="585788" cy="89123"/>
              </a:xfrm>
              <a:prstGeom prst="trapezoid">
                <a:avLst>
                  <a:gd name="adj" fmla="val 131875"/>
                </a:avLst>
              </a:prstGeom>
              <a:grpFill/>
              <a:ln w="9525">
                <a:noFill/>
                <a:round/>
                <a:headEnd/>
                <a:tailEnd/>
              </a:ln>
              <a:effectLst/>
            </p:spPr>
            <p:txBody>
              <a:bodyPr wrap="square" rtlCol="0" anchor="ctr"/>
              <a:lstStyle/>
              <a:p>
                <a:pPr marL="0" marR="0" lvl="0" indent="0" algn="ctr" defTabSz="914364"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81" name="Trapezoid 870">
                <a:extLst>
                  <a:ext uri="{FF2B5EF4-FFF2-40B4-BE49-F238E27FC236}">
                    <a16:creationId xmlns:a16="http://schemas.microsoft.com/office/drawing/2014/main" id="{7FFE21FA-3F78-426A-934A-9023C9BFD983}"/>
                  </a:ext>
                </a:extLst>
              </p:cNvPr>
              <p:cNvSpPr/>
              <p:nvPr/>
            </p:nvSpPr>
            <p:spPr bwMode="auto">
              <a:xfrm>
                <a:off x="3000375" y="3813110"/>
                <a:ext cx="585788" cy="89123"/>
              </a:xfrm>
              <a:prstGeom prst="trapezoid">
                <a:avLst>
                  <a:gd name="adj" fmla="val 131875"/>
                </a:avLst>
              </a:prstGeom>
              <a:grpFill/>
              <a:ln w="9525">
                <a:noFill/>
                <a:round/>
                <a:headEnd/>
                <a:tailEnd/>
              </a:ln>
              <a:effectLst/>
            </p:spPr>
            <p:txBody>
              <a:bodyPr wrap="square" rtlCol="0" anchor="ctr"/>
              <a:lstStyle/>
              <a:p>
                <a:pPr marL="0" marR="0" lvl="0" indent="0" algn="ctr" defTabSz="914364"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82" name="Trapezoid 871">
                <a:extLst>
                  <a:ext uri="{FF2B5EF4-FFF2-40B4-BE49-F238E27FC236}">
                    <a16:creationId xmlns:a16="http://schemas.microsoft.com/office/drawing/2014/main" id="{6CBC6FA7-5B58-43CB-8B1D-274841F192F2}"/>
                  </a:ext>
                </a:extLst>
              </p:cNvPr>
              <p:cNvSpPr/>
              <p:nvPr/>
            </p:nvSpPr>
            <p:spPr bwMode="auto">
              <a:xfrm>
                <a:off x="3003082" y="3923520"/>
                <a:ext cx="585788" cy="89123"/>
              </a:xfrm>
              <a:prstGeom prst="trapezoid">
                <a:avLst>
                  <a:gd name="adj" fmla="val 131875"/>
                </a:avLst>
              </a:prstGeom>
              <a:grpFill/>
              <a:ln w="9525">
                <a:noFill/>
                <a:round/>
                <a:headEnd/>
                <a:tailEnd/>
              </a:ln>
              <a:effectLst/>
            </p:spPr>
            <p:txBody>
              <a:bodyPr wrap="square" rtlCol="0" anchor="ctr"/>
              <a:lstStyle/>
              <a:p>
                <a:pPr marL="0" marR="0" lvl="0" indent="0" algn="ctr" defTabSz="914364"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83" name="Rectangle 872">
                <a:extLst>
                  <a:ext uri="{FF2B5EF4-FFF2-40B4-BE49-F238E27FC236}">
                    <a16:creationId xmlns:a16="http://schemas.microsoft.com/office/drawing/2014/main" id="{B8129C7E-7AB9-4748-85FB-59540C5B7A4D}"/>
                  </a:ext>
                </a:extLst>
              </p:cNvPr>
              <p:cNvSpPr/>
              <p:nvPr/>
            </p:nvSpPr>
            <p:spPr bwMode="auto">
              <a:xfrm rot="5400000">
                <a:off x="3384567" y="3361533"/>
                <a:ext cx="142846" cy="105732"/>
              </a:xfrm>
              <a:prstGeom prst="rect">
                <a:avLst/>
              </a:prstGeom>
              <a:grpFill/>
              <a:ln w="9525">
                <a:noFill/>
                <a:round/>
                <a:headEnd/>
                <a:tailEnd/>
              </a:ln>
              <a:effectLst/>
            </p:spPr>
            <p:txBody>
              <a:bodyPr wrap="square" rtlCol="0" anchor="ctr"/>
              <a:lstStyle/>
              <a:p>
                <a:pPr marL="0" marR="0" lvl="0" indent="0" algn="ctr" defTabSz="914364"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grpSp>
      </p:grpSp>
      <p:sp>
        <p:nvSpPr>
          <p:cNvPr id="91" name="TextBox 880">
            <a:extLst>
              <a:ext uri="{FF2B5EF4-FFF2-40B4-BE49-F238E27FC236}">
                <a16:creationId xmlns:a16="http://schemas.microsoft.com/office/drawing/2014/main" id="{216095C2-09F9-405F-9FB6-550D0A68485E}"/>
              </a:ext>
            </a:extLst>
          </p:cNvPr>
          <p:cNvSpPr txBox="1"/>
          <p:nvPr/>
        </p:nvSpPr>
        <p:spPr bwMode="auto">
          <a:xfrm>
            <a:off x="2510638" y="6709567"/>
            <a:ext cx="1017112" cy="341888"/>
          </a:xfrm>
          <a:prstGeom prst="rect">
            <a:avLst/>
          </a:prstGeom>
          <a:noFill/>
          <a:ln w="9525">
            <a:noFill/>
            <a:miter lim="800000"/>
            <a:headEnd/>
            <a:tailEnd/>
          </a:ln>
        </p:spPr>
        <p:txBody>
          <a:bodyPr wrap="square" rtlCol="0">
            <a:spAutoFit/>
          </a:bodyPr>
          <a:lstStyle/>
          <a:p>
            <a:pPr marL="0" marR="0" lvl="0" indent="0" algn="ctr" defTabSz="1462981" rtl="0" eaLnBrk="0" fontAlgn="auto" latinLnBrk="0" hangingPunct="0">
              <a:lnSpc>
                <a:spcPct val="105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3F4040"/>
                </a:solidFill>
                <a:effectLst/>
                <a:uLnTx/>
                <a:uFillTx/>
                <a:latin typeface="Arial"/>
                <a:ea typeface="+mn-ea"/>
                <a:cs typeface="+mn-cs"/>
              </a:rPr>
              <a:t>GRIPPERS </a:t>
            </a:r>
          </a:p>
          <a:p>
            <a:pPr marL="0" marR="0" lvl="0" indent="0" algn="ctr" defTabSz="1462981" rtl="0" eaLnBrk="0" fontAlgn="auto" latinLnBrk="0" hangingPunct="0">
              <a:lnSpc>
                <a:spcPct val="105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3F4040"/>
                </a:solidFill>
                <a:effectLst/>
                <a:uLnTx/>
                <a:uFillTx/>
                <a:latin typeface="Arial"/>
                <a:ea typeface="+mn-ea"/>
                <a:cs typeface="+mn-cs"/>
              </a:rPr>
              <a:t>&amp; VACUUM</a:t>
            </a:r>
          </a:p>
        </p:txBody>
      </p:sp>
      <p:grpSp>
        <p:nvGrpSpPr>
          <p:cNvPr id="2" name="Gruppo 1">
            <a:extLst>
              <a:ext uri="{FF2B5EF4-FFF2-40B4-BE49-F238E27FC236}">
                <a16:creationId xmlns:a16="http://schemas.microsoft.com/office/drawing/2014/main" id="{7156CE91-D87B-49CA-AE8D-5117CB0A41A5}"/>
              </a:ext>
            </a:extLst>
          </p:cNvPr>
          <p:cNvGrpSpPr/>
          <p:nvPr/>
        </p:nvGrpSpPr>
        <p:grpSpPr>
          <a:xfrm>
            <a:off x="3663340" y="6071510"/>
            <a:ext cx="276434" cy="490054"/>
            <a:chOff x="3663340" y="6071510"/>
            <a:chExt cx="276434" cy="490054"/>
          </a:xfrm>
        </p:grpSpPr>
        <p:grpSp>
          <p:nvGrpSpPr>
            <p:cNvPr id="92" name="Group 894">
              <a:extLst>
                <a:ext uri="{FF2B5EF4-FFF2-40B4-BE49-F238E27FC236}">
                  <a16:creationId xmlns:a16="http://schemas.microsoft.com/office/drawing/2014/main" id="{B04106D0-F35E-4600-BAE6-EB2E67E8C7C1}"/>
                </a:ext>
              </a:extLst>
            </p:cNvPr>
            <p:cNvGrpSpPr/>
            <p:nvPr/>
          </p:nvGrpSpPr>
          <p:grpSpPr>
            <a:xfrm flipH="1">
              <a:off x="3663340" y="6071510"/>
              <a:ext cx="276434" cy="63430"/>
              <a:chOff x="5525603" y="5419495"/>
              <a:chExt cx="172505" cy="37471"/>
            </a:xfrm>
            <a:solidFill>
              <a:schemeClr val="accent1"/>
            </a:solidFill>
          </p:grpSpPr>
          <p:sp>
            <p:nvSpPr>
              <p:cNvPr id="93" name="Rectangle 895">
                <a:extLst>
                  <a:ext uri="{FF2B5EF4-FFF2-40B4-BE49-F238E27FC236}">
                    <a16:creationId xmlns:a16="http://schemas.microsoft.com/office/drawing/2014/main" id="{36CB688D-0D51-49DB-A562-DC7F9C39820A}"/>
                  </a:ext>
                </a:extLst>
              </p:cNvPr>
              <p:cNvSpPr/>
              <p:nvPr/>
            </p:nvSpPr>
            <p:spPr bwMode="auto">
              <a:xfrm>
                <a:off x="5525603" y="5419495"/>
                <a:ext cx="135497" cy="37471"/>
              </a:xfrm>
              <a:prstGeom prst="rect">
                <a:avLst/>
              </a:prstGeom>
              <a:solidFill>
                <a:schemeClr val="accent5"/>
              </a:solidFill>
              <a:ln w="9525">
                <a:solidFill>
                  <a:schemeClr val="bg1"/>
                </a:solidFill>
                <a:round/>
                <a:headEnd/>
                <a:tailEnd/>
              </a:ln>
              <a:effectLst/>
            </p:spPr>
            <p:txBody>
              <a:bodyPr wrap="square" rtlCol="0" anchor="ctr"/>
              <a:lstStyle/>
              <a:p>
                <a:pPr marL="0" marR="0" lvl="0" indent="0" algn="ctr" defTabSz="914364"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Arial"/>
                  <a:ea typeface="+mn-ea"/>
                  <a:cs typeface="+mn-cs"/>
                </a:endParaRPr>
              </a:p>
            </p:txBody>
          </p:sp>
          <p:sp>
            <p:nvSpPr>
              <p:cNvPr id="94" name="Rectangle 896">
                <a:extLst>
                  <a:ext uri="{FF2B5EF4-FFF2-40B4-BE49-F238E27FC236}">
                    <a16:creationId xmlns:a16="http://schemas.microsoft.com/office/drawing/2014/main" id="{28E2B381-B6CA-4368-9216-BBE6632BFC29}"/>
                  </a:ext>
                </a:extLst>
              </p:cNvPr>
              <p:cNvSpPr/>
              <p:nvPr/>
            </p:nvSpPr>
            <p:spPr bwMode="auto">
              <a:xfrm>
                <a:off x="5661100" y="5419495"/>
                <a:ext cx="37008" cy="37471"/>
              </a:xfrm>
              <a:prstGeom prst="rect">
                <a:avLst/>
              </a:prstGeom>
              <a:solidFill>
                <a:schemeClr val="accent5">
                  <a:lumMod val="20000"/>
                  <a:lumOff val="80000"/>
                </a:schemeClr>
              </a:solidFill>
              <a:ln w="9525">
                <a:solidFill>
                  <a:schemeClr val="bg1"/>
                </a:solidFill>
                <a:round/>
                <a:headEnd/>
                <a:tailEnd/>
              </a:ln>
              <a:effectLst/>
            </p:spPr>
            <p:txBody>
              <a:bodyPr wrap="square" rtlCol="0" anchor="ctr"/>
              <a:lstStyle/>
              <a:p>
                <a:pPr marL="0" marR="0" lvl="0" indent="0" algn="ctr" defTabSz="914364"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Arial"/>
                  <a:ea typeface="+mn-ea"/>
                  <a:cs typeface="+mn-cs"/>
                </a:endParaRPr>
              </a:p>
            </p:txBody>
          </p:sp>
        </p:grpSp>
        <p:grpSp>
          <p:nvGrpSpPr>
            <p:cNvPr id="95" name="Group 897">
              <a:extLst>
                <a:ext uri="{FF2B5EF4-FFF2-40B4-BE49-F238E27FC236}">
                  <a16:creationId xmlns:a16="http://schemas.microsoft.com/office/drawing/2014/main" id="{32A0790A-D21E-4D06-BF34-AB5DBE7D8CE2}"/>
                </a:ext>
              </a:extLst>
            </p:cNvPr>
            <p:cNvGrpSpPr/>
            <p:nvPr/>
          </p:nvGrpSpPr>
          <p:grpSpPr>
            <a:xfrm>
              <a:off x="3709865" y="6184912"/>
              <a:ext cx="189574" cy="376652"/>
              <a:chOff x="8023896" y="1388254"/>
              <a:chExt cx="110042" cy="206972"/>
            </a:xfrm>
            <a:solidFill>
              <a:schemeClr val="bg2">
                <a:lumMod val="60000"/>
                <a:lumOff val="40000"/>
              </a:schemeClr>
            </a:solidFill>
          </p:grpSpPr>
          <p:grpSp>
            <p:nvGrpSpPr>
              <p:cNvPr id="96" name="Group 898">
                <a:extLst>
                  <a:ext uri="{FF2B5EF4-FFF2-40B4-BE49-F238E27FC236}">
                    <a16:creationId xmlns:a16="http://schemas.microsoft.com/office/drawing/2014/main" id="{EFA55DC5-2983-42BF-891E-C3989799BDD9}"/>
                  </a:ext>
                </a:extLst>
              </p:cNvPr>
              <p:cNvGrpSpPr/>
              <p:nvPr/>
            </p:nvGrpSpPr>
            <p:grpSpPr>
              <a:xfrm flipH="1">
                <a:off x="8023896" y="1388254"/>
                <a:ext cx="110042" cy="167924"/>
                <a:chOff x="6483539" y="2523194"/>
                <a:chExt cx="305250" cy="465814"/>
              </a:xfrm>
              <a:grpFill/>
            </p:grpSpPr>
            <p:sp>
              <p:nvSpPr>
                <p:cNvPr id="98" name="Rectangle 926">
                  <a:extLst>
                    <a:ext uri="{FF2B5EF4-FFF2-40B4-BE49-F238E27FC236}">
                      <a16:creationId xmlns:a16="http://schemas.microsoft.com/office/drawing/2014/main" id="{912257F3-2B87-4725-B37B-9A8C0C80BC36}"/>
                    </a:ext>
                  </a:extLst>
                </p:cNvPr>
                <p:cNvSpPr/>
                <p:nvPr/>
              </p:nvSpPr>
              <p:spPr bwMode="auto">
                <a:xfrm>
                  <a:off x="6483539" y="2523194"/>
                  <a:ext cx="305250" cy="465814"/>
                </a:xfrm>
                <a:prstGeom prst="rect">
                  <a:avLst/>
                </a:prstGeom>
                <a:solidFill>
                  <a:schemeClr val="accent5"/>
                </a:solidFill>
                <a:ln w="9525">
                  <a:solidFill>
                    <a:schemeClr val="bg1"/>
                  </a:solidFill>
                  <a:round/>
                  <a:headEnd/>
                  <a:tailEnd/>
                </a:ln>
                <a:effectLst/>
              </p:spPr>
              <p:txBody>
                <a:bodyPr wrap="square" rtlCol="0" anchor="ctr"/>
                <a:lstStyle/>
                <a:p>
                  <a:pPr marL="0" marR="0" lvl="0" indent="0" algn="ctr" defTabSz="914364"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Arial"/>
                    <a:ea typeface="+mn-ea"/>
                    <a:cs typeface="+mn-cs"/>
                  </a:endParaRPr>
                </a:p>
              </p:txBody>
            </p:sp>
            <p:sp>
              <p:nvSpPr>
                <p:cNvPr id="99" name="Rectangle 927">
                  <a:extLst>
                    <a:ext uri="{FF2B5EF4-FFF2-40B4-BE49-F238E27FC236}">
                      <a16:creationId xmlns:a16="http://schemas.microsoft.com/office/drawing/2014/main" id="{6F9B7908-CD6D-40DB-BF8D-FF0606C37805}"/>
                    </a:ext>
                  </a:extLst>
                </p:cNvPr>
                <p:cNvSpPr/>
                <p:nvPr/>
              </p:nvSpPr>
              <p:spPr bwMode="auto">
                <a:xfrm>
                  <a:off x="6526114" y="2577927"/>
                  <a:ext cx="219721" cy="299918"/>
                </a:xfrm>
                <a:prstGeom prst="rect">
                  <a:avLst/>
                </a:prstGeom>
                <a:solidFill>
                  <a:schemeClr val="bg1"/>
                </a:solidFill>
                <a:ln w="9525">
                  <a:noFill/>
                  <a:round/>
                  <a:headEnd/>
                  <a:tailEnd/>
                </a:ln>
                <a:effectLst/>
              </p:spPr>
              <p:txBody>
                <a:bodyPr wrap="square" rtlCol="0" anchor="ctr"/>
                <a:lstStyle/>
                <a:p>
                  <a:pPr marL="0" marR="0" lvl="0" indent="0" algn="ctr" defTabSz="914364"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Arial"/>
                    <a:ea typeface="+mn-ea"/>
                    <a:cs typeface="+mn-cs"/>
                  </a:endParaRPr>
                </a:p>
              </p:txBody>
            </p:sp>
            <p:sp>
              <p:nvSpPr>
                <p:cNvPr id="100" name="Isosceles Triangle 928">
                  <a:extLst>
                    <a:ext uri="{FF2B5EF4-FFF2-40B4-BE49-F238E27FC236}">
                      <a16:creationId xmlns:a16="http://schemas.microsoft.com/office/drawing/2014/main" id="{09B057C0-A340-42B5-8AE7-D0A702F261BA}"/>
                    </a:ext>
                  </a:extLst>
                </p:cNvPr>
                <p:cNvSpPr/>
                <p:nvPr/>
              </p:nvSpPr>
              <p:spPr bwMode="auto">
                <a:xfrm rot="10800000">
                  <a:off x="6598069" y="2909261"/>
                  <a:ext cx="68578" cy="45719"/>
                </a:xfrm>
                <a:prstGeom prst="triangle">
                  <a:avLst/>
                </a:prstGeom>
                <a:solidFill>
                  <a:schemeClr val="bg1"/>
                </a:solidFill>
                <a:ln w="9525">
                  <a:noFill/>
                  <a:round/>
                  <a:headEnd/>
                  <a:tailEnd/>
                </a:ln>
                <a:effectLst/>
              </p:spPr>
              <p:txBody>
                <a:bodyPr wrap="square" rtlCol="0" anchor="ctr"/>
                <a:lstStyle/>
                <a:p>
                  <a:pPr marL="0" marR="0" lvl="0" indent="0" algn="ctr" defTabSz="914364"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Arial"/>
                    <a:ea typeface="+mn-ea"/>
                    <a:cs typeface="+mn-cs"/>
                  </a:endParaRPr>
                </a:p>
              </p:txBody>
            </p:sp>
            <p:sp>
              <p:nvSpPr>
                <p:cNvPr id="101" name="Right Triangle 929">
                  <a:extLst>
                    <a:ext uri="{FF2B5EF4-FFF2-40B4-BE49-F238E27FC236}">
                      <a16:creationId xmlns:a16="http://schemas.microsoft.com/office/drawing/2014/main" id="{F19191D9-5F6A-4E5C-BCAE-E68B4DA9A756}"/>
                    </a:ext>
                  </a:extLst>
                </p:cNvPr>
                <p:cNvSpPr/>
                <p:nvPr/>
              </p:nvSpPr>
              <p:spPr bwMode="auto">
                <a:xfrm>
                  <a:off x="6526114" y="2909262"/>
                  <a:ext cx="68578" cy="45719"/>
                </a:xfrm>
                <a:prstGeom prst="rtTriangle">
                  <a:avLst/>
                </a:prstGeom>
                <a:solidFill>
                  <a:schemeClr val="bg1"/>
                </a:solidFill>
                <a:ln w="9525">
                  <a:noFill/>
                  <a:round/>
                  <a:headEnd/>
                  <a:tailEnd/>
                </a:ln>
                <a:effectLst/>
              </p:spPr>
              <p:txBody>
                <a:bodyPr wrap="square" rtlCol="0" anchor="ctr"/>
                <a:lstStyle/>
                <a:p>
                  <a:pPr marL="0" marR="0" lvl="0" indent="0" algn="ctr" defTabSz="914364"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Arial"/>
                    <a:ea typeface="+mn-ea"/>
                    <a:cs typeface="+mn-cs"/>
                  </a:endParaRPr>
                </a:p>
              </p:txBody>
            </p:sp>
            <p:sp>
              <p:nvSpPr>
                <p:cNvPr id="102" name="Right Triangle 930">
                  <a:extLst>
                    <a:ext uri="{FF2B5EF4-FFF2-40B4-BE49-F238E27FC236}">
                      <a16:creationId xmlns:a16="http://schemas.microsoft.com/office/drawing/2014/main" id="{41C6FAE5-68F2-4DBD-9557-4EE0F8702A51}"/>
                    </a:ext>
                  </a:extLst>
                </p:cNvPr>
                <p:cNvSpPr/>
                <p:nvPr/>
              </p:nvSpPr>
              <p:spPr bwMode="auto">
                <a:xfrm flipH="1">
                  <a:off x="6677639" y="2909262"/>
                  <a:ext cx="68578" cy="45719"/>
                </a:xfrm>
                <a:prstGeom prst="rtTriangle">
                  <a:avLst/>
                </a:prstGeom>
                <a:solidFill>
                  <a:schemeClr val="bg1"/>
                </a:solidFill>
                <a:ln w="9525">
                  <a:noFill/>
                  <a:round/>
                  <a:headEnd/>
                  <a:tailEnd/>
                </a:ln>
                <a:effectLst/>
              </p:spPr>
              <p:txBody>
                <a:bodyPr wrap="square" rtlCol="0" anchor="ctr"/>
                <a:lstStyle/>
                <a:p>
                  <a:pPr marL="0" marR="0" lvl="0" indent="0" algn="ctr" defTabSz="914364"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Arial"/>
                    <a:ea typeface="+mn-ea"/>
                    <a:cs typeface="+mn-cs"/>
                  </a:endParaRPr>
                </a:p>
              </p:txBody>
            </p:sp>
          </p:grpSp>
          <p:sp>
            <p:nvSpPr>
              <p:cNvPr id="97" name="Rectangle 899">
                <a:extLst>
                  <a:ext uri="{FF2B5EF4-FFF2-40B4-BE49-F238E27FC236}">
                    <a16:creationId xmlns:a16="http://schemas.microsoft.com/office/drawing/2014/main" id="{0A64444B-461F-4F73-9478-EA33698C1AF3}"/>
                  </a:ext>
                </a:extLst>
              </p:cNvPr>
              <p:cNvSpPr/>
              <p:nvPr/>
            </p:nvSpPr>
            <p:spPr bwMode="auto">
              <a:xfrm flipH="1">
                <a:off x="8053622" y="1558402"/>
                <a:ext cx="50591" cy="36824"/>
              </a:xfrm>
              <a:prstGeom prst="rect">
                <a:avLst/>
              </a:prstGeom>
              <a:solidFill>
                <a:schemeClr val="accent5"/>
              </a:solidFill>
              <a:ln w="9525">
                <a:solidFill>
                  <a:schemeClr val="bg1"/>
                </a:solidFill>
                <a:round/>
                <a:headEnd/>
                <a:tailEnd/>
              </a:ln>
              <a:effectLst/>
            </p:spPr>
            <p:txBody>
              <a:bodyPr wrap="square" rtlCol="0" anchor="ctr"/>
              <a:lstStyle/>
              <a:p>
                <a:pPr marL="0" marR="0" lvl="0" indent="0" algn="ctr" defTabSz="914364"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Arial"/>
                  <a:ea typeface="+mn-ea"/>
                  <a:cs typeface="+mn-cs"/>
                </a:endParaRPr>
              </a:p>
            </p:txBody>
          </p:sp>
        </p:grpSp>
      </p:grpSp>
      <p:sp>
        <p:nvSpPr>
          <p:cNvPr id="103" name="TextBox 931">
            <a:extLst>
              <a:ext uri="{FF2B5EF4-FFF2-40B4-BE49-F238E27FC236}">
                <a16:creationId xmlns:a16="http://schemas.microsoft.com/office/drawing/2014/main" id="{A5970DAD-3A02-4117-9EEB-43612F2BD012}"/>
              </a:ext>
            </a:extLst>
          </p:cNvPr>
          <p:cNvSpPr txBox="1"/>
          <p:nvPr/>
        </p:nvSpPr>
        <p:spPr bwMode="auto">
          <a:xfrm>
            <a:off x="3447389" y="6692839"/>
            <a:ext cx="896200" cy="341888"/>
          </a:xfrm>
          <a:prstGeom prst="rect">
            <a:avLst/>
          </a:prstGeom>
          <a:noFill/>
          <a:ln w="9525">
            <a:noFill/>
            <a:miter lim="800000"/>
            <a:headEnd/>
            <a:tailEnd/>
          </a:ln>
        </p:spPr>
        <p:txBody>
          <a:bodyPr wrap="square" rtlCol="0">
            <a:spAutoFit/>
          </a:bodyPr>
          <a:lstStyle/>
          <a:p>
            <a:pPr marL="0" marR="0" lvl="0" indent="0" algn="ctr" defTabSz="1462981" rtl="0" eaLnBrk="0" fontAlgn="auto" latinLnBrk="0" hangingPunct="0">
              <a:lnSpc>
                <a:spcPct val="105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3F4040"/>
                </a:solidFill>
                <a:effectLst/>
                <a:uLnTx/>
                <a:uFillTx/>
                <a:latin typeface="Arial"/>
                <a:ea typeface="+mn-ea"/>
                <a:cs typeface="+mn-cs"/>
              </a:rPr>
              <a:t>PNEUMATIC</a:t>
            </a:r>
          </a:p>
          <a:p>
            <a:pPr marL="0" marR="0" lvl="0" indent="0" algn="ctr" defTabSz="1462981" rtl="0" eaLnBrk="0" fontAlgn="auto" latinLnBrk="0" hangingPunct="0">
              <a:lnSpc>
                <a:spcPct val="105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3F4040"/>
                </a:solidFill>
                <a:effectLst/>
                <a:uLnTx/>
                <a:uFillTx/>
                <a:latin typeface="Arial"/>
                <a:ea typeface="+mn-ea"/>
                <a:cs typeface="+mn-cs"/>
              </a:rPr>
              <a:t>SENSORS</a:t>
            </a:r>
          </a:p>
        </p:txBody>
      </p:sp>
      <p:cxnSp>
        <p:nvCxnSpPr>
          <p:cNvPr id="104" name="Straight Connector 940">
            <a:extLst>
              <a:ext uri="{FF2B5EF4-FFF2-40B4-BE49-F238E27FC236}">
                <a16:creationId xmlns:a16="http://schemas.microsoft.com/office/drawing/2014/main" id="{F3956A28-F733-4FCB-8D7E-4F97376671C9}"/>
              </a:ext>
            </a:extLst>
          </p:cNvPr>
          <p:cNvCxnSpPr>
            <a:cxnSpLocks/>
          </p:cNvCxnSpPr>
          <p:nvPr/>
        </p:nvCxnSpPr>
        <p:spPr bwMode="auto">
          <a:xfrm flipV="1">
            <a:off x="1753984" y="5663284"/>
            <a:ext cx="3435174" cy="8519"/>
          </a:xfrm>
          <a:prstGeom prst="line">
            <a:avLst/>
          </a:prstGeom>
          <a:solidFill>
            <a:schemeClr val="accent1"/>
          </a:solidFill>
          <a:ln w="19050" cap="flat" cmpd="sng" algn="ctr">
            <a:solidFill>
              <a:srgbClr val="2181C4"/>
            </a:solidFill>
            <a:prstDash val="solid"/>
            <a:round/>
            <a:headEnd type="none" w="med" len="med"/>
            <a:tailEnd type="none" w="med" len="med"/>
          </a:ln>
          <a:effectLst/>
        </p:spPr>
      </p:cxnSp>
      <p:cxnSp>
        <p:nvCxnSpPr>
          <p:cNvPr id="105" name="Straight Connector 942">
            <a:extLst>
              <a:ext uri="{FF2B5EF4-FFF2-40B4-BE49-F238E27FC236}">
                <a16:creationId xmlns:a16="http://schemas.microsoft.com/office/drawing/2014/main" id="{C7D3C186-FB6D-49CD-9CCE-C7AB211E7E23}"/>
              </a:ext>
            </a:extLst>
          </p:cNvPr>
          <p:cNvCxnSpPr>
            <a:cxnSpLocks/>
          </p:cNvCxnSpPr>
          <p:nvPr/>
        </p:nvCxnSpPr>
        <p:spPr bwMode="auto">
          <a:xfrm>
            <a:off x="3008801" y="5674475"/>
            <a:ext cx="0" cy="227618"/>
          </a:xfrm>
          <a:prstGeom prst="line">
            <a:avLst/>
          </a:prstGeom>
          <a:solidFill>
            <a:schemeClr val="accent1"/>
          </a:solidFill>
          <a:ln w="19050" cap="flat" cmpd="sng" algn="ctr">
            <a:solidFill>
              <a:srgbClr val="2181C4"/>
            </a:solidFill>
            <a:prstDash val="solid"/>
            <a:round/>
            <a:headEnd type="none" w="med" len="med"/>
            <a:tailEnd type="none" w="med" len="med"/>
          </a:ln>
          <a:effectLst/>
        </p:spPr>
      </p:cxnSp>
      <p:cxnSp>
        <p:nvCxnSpPr>
          <p:cNvPr id="106" name="Straight Connector 944">
            <a:extLst>
              <a:ext uri="{FF2B5EF4-FFF2-40B4-BE49-F238E27FC236}">
                <a16:creationId xmlns:a16="http://schemas.microsoft.com/office/drawing/2014/main" id="{AA6EF577-7CF7-4CA5-94F5-C8D17B4AFCAA}"/>
              </a:ext>
            </a:extLst>
          </p:cNvPr>
          <p:cNvCxnSpPr>
            <a:cxnSpLocks/>
          </p:cNvCxnSpPr>
          <p:nvPr/>
        </p:nvCxnSpPr>
        <p:spPr bwMode="auto">
          <a:xfrm>
            <a:off x="3828310" y="5674901"/>
            <a:ext cx="0" cy="227618"/>
          </a:xfrm>
          <a:prstGeom prst="line">
            <a:avLst/>
          </a:prstGeom>
          <a:solidFill>
            <a:schemeClr val="accent1"/>
          </a:solidFill>
          <a:ln w="19050" cap="flat" cmpd="sng" algn="ctr">
            <a:solidFill>
              <a:srgbClr val="2181C4"/>
            </a:solidFill>
            <a:prstDash val="solid"/>
            <a:round/>
            <a:headEnd type="none" w="med" len="med"/>
            <a:tailEnd type="none" w="med" len="med"/>
          </a:ln>
          <a:effectLst/>
        </p:spPr>
      </p:cxnSp>
      <p:cxnSp>
        <p:nvCxnSpPr>
          <p:cNvPr id="107" name="Straight Connector 945">
            <a:extLst>
              <a:ext uri="{FF2B5EF4-FFF2-40B4-BE49-F238E27FC236}">
                <a16:creationId xmlns:a16="http://schemas.microsoft.com/office/drawing/2014/main" id="{B8186B5B-E345-4C40-9FB5-24DE9B107D94}"/>
              </a:ext>
            </a:extLst>
          </p:cNvPr>
          <p:cNvCxnSpPr>
            <a:cxnSpLocks/>
          </p:cNvCxnSpPr>
          <p:nvPr/>
        </p:nvCxnSpPr>
        <p:spPr bwMode="auto">
          <a:xfrm>
            <a:off x="4771487" y="5674901"/>
            <a:ext cx="0" cy="227618"/>
          </a:xfrm>
          <a:prstGeom prst="line">
            <a:avLst/>
          </a:prstGeom>
          <a:solidFill>
            <a:schemeClr val="accent1"/>
          </a:solidFill>
          <a:ln w="19050" cap="flat" cmpd="sng" algn="ctr">
            <a:solidFill>
              <a:srgbClr val="2181C4"/>
            </a:solidFill>
            <a:prstDash val="solid"/>
            <a:round/>
            <a:headEnd type="none" w="med" len="med"/>
            <a:tailEnd type="none" w="med" len="med"/>
          </a:ln>
          <a:effectLst/>
        </p:spPr>
      </p:cxnSp>
      <p:sp>
        <p:nvSpPr>
          <p:cNvPr id="109" name="TextBox 951">
            <a:extLst>
              <a:ext uri="{FF2B5EF4-FFF2-40B4-BE49-F238E27FC236}">
                <a16:creationId xmlns:a16="http://schemas.microsoft.com/office/drawing/2014/main" id="{EEBD47EB-786E-4004-9773-C410F4DC7DB2}"/>
              </a:ext>
            </a:extLst>
          </p:cNvPr>
          <p:cNvSpPr txBox="1"/>
          <p:nvPr/>
        </p:nvSpPr>
        <p:spPr bwMode="auto">
          <a:xfrm>
            <a:off x="1787206" y="4332927"/>
            <a:ext cx="1525216" cy="341888"/>
          </a:xfrm>
          <a:prstGeom prst="rect">
            <a:avLst/>
          </a:prstGeom>
          <a:noFill/>
          <a:ln w="9525">
            <a:noFill/>
            <a:miter lim="800000"/>
            <a:headEnd/>
            <a:tailEnd/>
          </a:ln>
        </p:spPr>
        <p:txBody>
          <a:bodyPr wrap="square" rtlCol="0">
            <a:spAutoFit/>
          </a:bodyPr>
          <a:lstStyle/>
          <a:p>
            <a:pPr marL="0" marR="0" lvl="0" indent="0" algn="ctr" defTabSz="1462981" rtl="0" eaLnBrk="0" fontAlgn="auto" latinLnBrk="0" hangingPunct="0">
              <a:lnSpc>
                <a:spcPct val="105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3F4040"/>
                </a:solidFill>
                <a:effectLst/>
                <a:uLnTx/>
                <a:uFillTx/>
                <a:latin typeface="Arial"/>
                <a:ea typeface="+mn-ea"/>
                <a:cs typeface="+mn-cs"/>
              </a:rPr>
              <a:t>PNUMATIC VALVE </a:t>
            </a:r>
          </a:p>
          <a:p>
            <a:pPr marL="0" marR="0" lvl="0" indent="0" algn="ctr" defTabSz="1462981" rtl="0" eaLnBrk="0" fontAlgn="auto" latinLnBrk="0" hangingPunct="0">
              <a:lnSpc>
                <a:spcPct val="105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3F4040"/>
                </a:solidFill>
                <a:effectLst/>
                <a:uLnTx/>
                <a:uFillTx/>
                <a:latin typeface="Arial"/>
                <a:ea typeface="+mn-ea"/>
                <a:cs typeface="+mn-cs"/>
              </a:rPr>
              <a:t>DISCRETE / MANIFOLD</a:t>
            </a:r>
          </a:p>
        </p:txBody>
      </p:sp>
      <p:cxnSp>
        <p:nvCxnSpPr>
          <p:cNvPr id="110" name="Straight Connector 952">
            <a:extLst>
              <a:ext uri="{FF2B5EF4-FFF2-40B4-BE49-F238E27FC236}">
                <a16:creationId xmlns:a16="http://schemas.microsoft.com/office/drawing/2014/main" id="{8CC29B43-CC3C-411C-A991-85D96153B852}"/>
              </a:ext>
            </a:extLst>
          </p:cNvPr>
          <p:cNvCxnSpPr>
            <a:cxnSpLocks/>
          </p:cNvCxnSpPr>
          <p:nvPr/>
        </p:nvCxnSpPr>
        <p:spPr bwMode="auto">
          <a:xfrm>
            <a:off x="5240314" y="4318553"/>
            <a:ext cx="0" cy="544894"/>
          </a:xfrm>
          <a:prstGeom prst="line">
            <a:avLst/>
          </a:prstGeom>
          <a:solidFill>
            <a:schemeClr val="accent1"/>
          </a:solidFill>
          <a:ln w="19050" cap="flat" cmpd="sng" algn="ctr">
            <a:solidFill>
              <a:srgbClr val="2181C4"/>
            </a:solidFill>
            <a:prstDash val="dash"/>
            <a:round/>
            <a:headEnd type="none" w="med" len="med"/>
            <a:tailEnd type="none" w="med" len="med"/>
          </a:ln>
          <a:effectLst/>
        </p:spPr>
      </p:cxnSp>
      <p:sp>
        <p:nvSpPr>
          <p:cNvPr id="111" name="TextBox 954">
            <a:extLst>
              <a:ext uri="{FF2B5EF4-FFF2-40B4-BE49-F238E27FC236}">
                <a16:creationId xmlns:a16="http://schemas.microsoft.com/office/drawing/2014/main" id="{CB4D615B-9A9D-4D2B-A2E1-08497C9CF79F}"/>
              </a:ext>
            </a:extLst>
          </p:cNvPr>
          <p:cNvSpPr txBox="1"/>
          <p:nvPr/>
        </p:nvSpPr>
        <p:spPr bwMode="auto">
          <a:xfrm>
            <a:off x="3614027" y="4439519"/>
            <a:ext cx="1238248" cy="212622"/>
          </a:xfrm>
          <a:prstGeom prst="rect">
            <a:avLst/>
          </a:prstGeom>
          <a:noFill/>
          <a:ln w="9525">
            <a:noFill/>
            <a:miter lim="800000"/>
            <a:headEnd/>
            <a:tailEnd/>
          </a:ln>
        </p:spPr>
        <p:txBody>
          <a:bodyPr wrap="square" rtlCol="0">
            <a:spAutoFit/>
          </a:bodyPr>
          <a:lstStyle/>
          <a:p>
            <a:pPr marL="0" marR="0" lvl="0" indent="0" algn="ctr" defTabSz="1462981" rtl="0" eaLnBrk="0" fontAlgn="auto" latinLnBrk="0" hangingPunct="0">
              <a:lnSpc>
                <a:spcPct val="105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3F4040"/>
                </a:solidFill>
                <a:effectLst/>
                <a:uLnTx/>
                <a:uFillTx/>
                <a:latin typeface="Arial"/>
                <a:ea typeface="+mn-ea"/>
                <a:cs typeface="+mn-cs"/>
              </a:rPr>
              <a:t>REMOTE I/O</a:t>
            </a:r>
          </a:p>
        </p:txBody>
      </p:sp>
      <p:cxnSp>
        <p:nvCxnSpPr>
          <p:cNvPr id="112" name="Straight Connector 955">
            <a:extLst>
              <a:ext uri="{FF2B5EF4-FFF2-40B4-BE49-F238E27FC236}">
                <a16:creationId xmlns:a16="http://schemas.microsoft.com/office/drawing/2014/main" id="{9A53484E-B5DA-4EE3-962B-A341DC1A347D}"/>
              </a:ext>
            </a:extLst>
          </p:cNvPr>
          <p:cNvCxnSpPr>
            <a:cxnSpLocks/>
          </p:cNvCxnSpPr>
          <p:nvPr/>
        </p:nvCxnSpPr>
        <p:spPr bwMode="auto">
          <a:xfrm flipH="1">
            <a:off x="2577534" y="4908840"/>
            <a:ext cx="1338682" cy="0"/>
          </a:xfrm>
          <a:prstGeom prst="line">
            <a:avLst/>
          </a:prstGeom>
          <a:solidFill>
            <a:schemeClr val="accent1"/>
          </a:solidFill>
          <a:ln w="19050" cap="flat" cmpd="sng" algn="ctr">
            <a:solidFill>
              <a:srgbClr val="2181C4"/>
            </a:solidFill>
            <a:prstDash val="dash"/>
            <a:round/>
            <a:headEnd type="none" w="med" len="med"/>
            <a:tailEnd type="none" w="med" len="med"/>
          </a:ln>
          <a:effectLst/>
        </p:spPr>
      </p:cxnSp>
      <p:grpSp>
        <p:nvGrpSpPr>
          <p:cNvPr id="113" name="Group 957">
            <a:extLst>
              <a:ext uri="{FF2B5EF4-FFF2-40B4-BE49-F238E27FC236}">
                <a16:creationId xmlns:a16="http://schemas.microsoft.com/office/drawing/2014/main" id="{AA0AD9FC-5AD5-4D7B-B29E-510196F72A89}"/>
              </a:ext>
            </a:extLst>
          </p:cNvPr>
          <p:cNvGrpSpPr/>
          <p:nvPr/>
        </p:nvGrpSpPr>
        <p:grpSpPr>
          <a:xfrm>
            <a:off x="3481649" y="4687958"/>
            <a:ext cx="901954" cy="452209"/>
            <a:chOff x="4856909" y="4738998"/>
            <a:chExt cx="751628" cy="376841"/>
          </a:xfrm>
        </p:grpSpPr>
        <p:sp>
          <p:nvSpPr>
            <p:cNvPr id="114" name="Rectangle: Rounded Corners 958">
              <a:extLst>
                <a:ext uri="{FF2B5EF4-FFF2-40B4-BE49-F238E27FC236}">
                  <a16:creationId xmlns:a16="http://schemas.microsoft.com/office/drawing/2014/main" id="{05BB3A15-7C27-417F-9AAF-A0596CF87948}"/>
                </a:ext>
              </a:extLst>
            </p:cNvPr>
            <p:cNvSpPr/>
            <p:nvPr/>
          </p:nvSpPr>
          <p:spPr bwMode="auto">
            <a:xfrm flipH="1">
              <a:off x="5525936" y="4738998"/>
              <a:ext cx="82601" cy="322940"/>
            </a:xfrm>
            <a:prstGeom prst="roundRect">
              <a:avLst/>
            </a:prstGeom>
            <a:solidFill>
              <a:schemeClr val="accent2"/>
            </a:solidFill>
            <a:ln w="317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115" name="Rectangle 959">
              <a:extLst>
                <a:ext uri="{FF2B5EF4-FFF2-40B4-BE49-F238E27FC236}">
                  <a16:creationId xmlns:a16="http://schemas.microsoft.com/office/drawing/2014/main" id="{72EDB5CF-A115-44B4-8374-6E892CEEBC0B}"/>
                </a:ext>
              </a:extLst>
            </p:cNvPr>
            <p:cNvSpPr/>
            <p:nvPr/>
          </p:nvSpPr>
          <p:spPr bwMode="auto">
            <a:xfrm flipH="1">
              <a:off x="5387298" y="4738998"/>
              <a:ext cx="167021" cy="322940"/>
            </a:xfrm>
            <a:prstGeom prst="rect">
              <a:avLst/>
            </a:prstGeom>
            <a:solidFill>
              <a:schemeClr val="accent2"/>
            </a:solidFill>
            <a:ln w="317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116" name="Rectangle 960">
              <a:extLst>
                <a:ext uri="{FF2B5EF4-FFF2-40B4-BE49-F238E27FC236}">
                  <a16:creationId xmlns:a16="http://schemas.microsoft.com/office/drawing/2014/main" id="{43CADEC1-C344-4A35-98DF-2F8F6621F899}"/>
                </a:ext>
              </a:extLst>
            </p:cNvPr>
            <p:cNvSpPr/>
            <p:nvPr/>
          </p:nvSpPr>
          <p:spPr bwMode="auto">
            <a:xfrm flipH="1">
              <a:off x="5554318" y="4778330"/>
              <a:ext cx="54219" cy="244086"/>
            </a:xfrm>
            <a:prstGeom prst="rect">
              <a:avLst/>
            </a:prstGeom>
            <a:solidFill>
              <a:schemeClr val="accent2"/>
            </a:solidFill>
            <a:ln w="317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117" name="Rectangle 961">
              <a:extLst>
                <a:ext uri="{FF2B5EF4-FFF2-40B4-BE49-F238E27FC236}">
                  <a16:creationId xmlns:a16="http://schemas.microsoft.com/office/drawing/2014/main" id="{732B3C9E-AB01-40CC-B69C-25C320F98F64}"/>
                </a:ext>
              </a:extLst>
            </p:cNvPr>
            <p:cNvSpPr/>
            <p:nvPr/>
          </p:nvSpPr>
          <p:spPr bwMode="auto">
            <a:xfrm flipH="1">
              <a:off x="4856909" y="4738998"/>
              <a:ext cx="195404" cy="322940"/>
            </a:xfrm>
            <a:prstGeom prst="rect">
              <a:avLst/>
            </a:prstGeom>
            <a:solidFill>
              <a:schemeClr val="accent2"/>
            </a:solidFill>
            <a:ln w="317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118" name="Oval 962">
              <a:extLst>
                <a:ext uri="{FF2B5EF4-FFF2-40B4-BE49-F238E27FC236}">
                  <a16:creationId xmlns:a16="http://schemas.microsoft.com/office/drawing/2014/main" id="{6C8FD0E2-2BEA-46AB-B59F-D1550D5E3A66}"/>
                </a:ext>
              </a:extLst>
            </p:cNvPr>
            <p:cNvSpPr/>
            <p:nvPr/>
          </p:nvSpPr>
          <p:spPr bwMode="auto">
            <a:xfrm flipH="1">
              <a:off x="5570512" y="4747373"/>
              <a:ext cx="21833" cy="22583"/>
            </a:xfrm>
            <a:prstGeom prst="ellipse">
              <a:avLst/>
            </a:prstGeom>
            <a:solidFill>
              <a:schemeClr val="accent2"/>
            </a:solidFill>
            <a:ln w="317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119" name="Oval 963">
              <a:extLst>
                <a:ext uri="{FF2B5EF4-FFF2-40B4-BE49-F238E27FC236}">
                  <a16:creationId xmlns:a16="http://schemas.microsoft.com/office/drawing/2014/main" id="{BA625CDA-78DA-4D43-94F4-5988BA5BAA03}"/>
                </a:ext>
              </a:extLst>
            </p:cNvPr>
            <p:cNvSpPr/>
            <p:nvPr/>
          </p:nvSpPr>
          <p:spPr bwMode="auto">
            <a:xfrm flipH="1">
              <a:off x="5571785" y="5031121"/>
              <a:ext cx="21833" cy="22583"/>
            </a:xfrm>
            <a:prstGeom prst="ellipse">
              <a:avLst/>
            </a:prstGeom>
            <a:solidFill>
              <a:schemeClr val="accent2"/>
            </a:solidFill>
            <a:ln w="317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120" name="Oval 964">
              <a:extLst>
                <a:ext uri="{FF2B5EF4-FFF2-40B4-BE49-F238E27FC236}">
                  <a16:creationId xmlns:a16="http://schemas.microsoft.com/office/drawing/2014/main" id="{5C64EA0E-124D-4AF2-A6A4-DA3DF015DB37}"/>
                </a:ext>
              </a:extLst>
            </p:cNvPr>
            <p:cNvSpPr/>
            <p:nvPr/>
          </p:nvSpPr>
          <p:spPr bwMode="auto">
            <a:xfrm flipH="1">
              <a:off x="5481653" y="4796352"/>
              <a:ext cx="37435" cy="38721"/>
            </a:xfrm>
            <a:prstGeom prst="ellipse">
              <a:avLst/>
            </a:prstGeom>
            <a:solidFill>
              <a:schemeClr val="accent2"/>
            </a:solidFill>
            <a:ln w="952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121" name="Oval 965">
              <a:extLst>
                <a:ext uri="{FF2B5EF4-FFF2-40B4-BE49-F238E27FC236}">
                  <a16:creationId xmlns:a16="http://schemas.microsoft.com/office/drawing/2014/main" id="{EFEF2583-F153-422A-9DE8-BC18175B645E}"/>
                </a:ext>
              </a:extLst>
            </p:cNvPr>
            <p:cNvSpPr/>
            <p:nvPr/>
          </p:nvSpPr>
          <p:spPr bwMode="auto">
            <a:xfrm flipH="1">
              <a:off x="5481653" y="4861701"/>
              <a:ext cx="37435" cy="38721"/>
            </a:xfrm>
            <a:prstGeom prst="ellipse">
              <a:avLst/>
            </a:prstGeom>
            <a:solidFill>
              <a:schemeClr val="accent2"/>
            </a:solidFill>
            <a:ln w="952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122" name="Oval 966">
              <a:extLst>
                <a:ext uri="{FF2B5EF4-FFF2-40B4-BE49-F238E27FC236}">
                  <a16:creationId xmlns:a16="http://schemas.microsoft.com/office/drawing/2014/main" id="{BB68A924-4E9D-4BA7-AEBB-EBF9F6ECE615}"/>
                </a:ext>
              </a:extLst>
            </p:cNvPr>
            <p:cNvSpPr/>
            <p:nvPr/>
          </p:nvSpPr>
          <p:spPr bwMode="auto">
            <a:xfrm flipH="1">
              <a:off x="5481653" y="4927050"/>
              <a:ext cx="37435" cy="38721"/>
            </a:xfrm>
            <a:prstGeom prst="ellipse">
              <a:avLst/>
            </a:prstGeom>
            <a:solidFill>
              <a:schemeClr val="accent2"/>
            </a:solidFill>
            <a:ln w="952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123" name="Oval 967">
              <a:extLst>
                <a:ext uri="{FF2B5EF4-FFF2-40B4-BE49-F238E27FC236}">
                  <a16:creationId xmlns:a16="http://schemas.microsoft.com/office/drawing/2014/main" id="{4FE13259-FD17-4C9E-99E8-67CE4ED04516}"/>
                </a:ext>
              </a:extLst>
            </p:cNvPr>
            <p:cNvSpPr/>
            <p:nvPr/>
          </p:nvSpPr>
          <p:spPr bwMode="auto">
            <a:xfrm flipH="1">
              <a:off x="5481653" y="4992400"/>
              <a:ext cx="37435" cy="38721"/>
            </a:xfrm>
            <a:prstGeom prst="ellipse">
              <a:avLst/>
            </a:prstGeom>
            <a:solidFill>
              <a:schemeClr val="accent2"/>
            </a:solidFill>
            <a:ln w="952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124" name="Oval 968">
              <a:extLst>
                <a:ext uri="{FF2B5EF4-FFF2-40B4-BE49-F238E27FC236}">
                  <a16:creationId xmlns:a16="http://schemas.microsoft.com/office/drawing/2014/main" id="{C23908F8-C19E-489C-99FA-18A111A4D7A9}"/>
                </a:ext>
              </a:extLst>
            </p:cNvPr>
            <p:cNvSpPr/>
            <p:nvPr/>
          </p:nvSpPr>
          <p:spPr bwMode="auto">
            <a:xfrm flipH="1">
              <a:off x="5424464" y="4776991"/>
              <a:ext cx="37435" cy="38721"/>
            </a:xfrm>
            <a:prstGeom prst="ellipse">
              <a:avLst/>
            </a:prstGeom>
            <a:solidFill>
              <a:schemeClr val="accent2"/>
            </a:solidFill>
            <a:ln w="952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125" name="Oval 969">
              <a:extLst>
                <a:ext uri="{FF2B5EF4-FFF2-40B4-BE49-F238E27FC236}">
                  <a16:creationId xmlns:a16="http://schemas.microsoft.com/office/drawing/2014/main" id="{7BD7D085-92B7-4E03-ADF4-8FFD97A87572}"/>
                </a:ext>
              </a:extLst>
            </p:cNvPr>
            <p:cNvSpPr/>
            <p:nvPr/>
          </p:nvSpPr>
          <p:spPr bwMode="auto">
            <a:xfrm flipH="1">
              <a:off x="5424464" y="4842340"/>
              <a:ext cx="37435" cy="38721"/>
            </a:xfrm>
            <a:prstGeom prst="ellipse">
              <a:avLst/>
            </a:prstGeom>
            <a:solidFill>
              <a:schemeClr val="accent2"/>
            </a:solidFill>
            <a:ln w="952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126" name="Oval 970">
              <a:extLst>
                <a:ext uri="{FF2B5EF4-FFF2-40B4-BE49-F238E27FC236}">
                  <a16:creationId xmlns:a16="http://schemas.microsoft.com/office/drawing/2014/main" id="{5EEE935F-8387-49E0-9DB0-CAB1B2FD5123}"/>
                </a:ext>
              </a:extLst>
            </p:cNvPr>
            <p:cNvSpPr/>
            <p:nvPr/>
          </p:nvSpPr>
          <p:spPr bwMode="auto">
            <a:xfrm flipH="1">
              <a:off x="5424464" y="4907690"/>
              <a:ext cx="37435" cy="38721"/>
            </a:xfrm>
            <a:prstGeom prst="ellipse">
              <a:avLst/>
            </a:prstGeom>
            <a:solidFill>
              <a:schemeClr val="accent2"/>
            </a:solidFill>
            <a:ln w="952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127" name="Oval 971">
              <a:extLst>
                <a:ext uri="{FF2B5EF4-FFF2-40B4-BE49-F238E27FC236}">
                  <a16:creationId xmlns:a16="http://schemas.microsoft.com/office/drawing/2014/main" id="{DBFF7A2F-2A69-4E87-A390-15933DC7EF81}"/>
                </a:ext>
              </a:extLst>
            </p:cNvPr>
            <p:cNvSpPr/>
            <p:nvPr/>
          </p:nvSpPr>
          <p:spPr bwMode="auto">
            <a:xfrm flipH="1">
              <a:off x="5424464" y="4973039"/>
              <a:ext cx="37435" cy="38721"/>
            </a:xfrm>
            <a:prstGeom prst="ellipse">
              <a:avLst/>
            </a:prstGeom>
            <a:solidFill>
              <a:schemeClr val="accent2"/>
            </a:solidFill>
            <a:ln w="952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128" name="Rectangle 972">
              <a:extLst>
                <a:ext uri="{FF2B5EF4-FFF2-40B4-BE49-F238E27FC236}">
                  <a16:creationId xmlns:a16="http://schemas.microsoft.com/office/drawing/2014/main" id="{1350730F-1B15-40FB-B338-7F0DA9859706}"/>
                </a:ext>
              </a:extLst>
            </p:cNvPr>
            <p:cNvSpPr/>
            <p:nvPr/>
          </p:nvSpPr>
          <p:spPr bwMode="auto">
            <a:xfrm flipH="1">
              <a:off x="5220277" y="4738998"/>
              <a:ext cx="167021" cy="322940"/>
            </a:xfrm>
            <a:prstGeom prst="rect">
              <a:avLst/>
            </a:prstGeom>
            <a:solidFill>
              <a:schemeClr val="accent2"/>
            </a:solidFill>
            <a:ln w="317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129" name="Oval 973">
              <a:extLst>
                <a:ext uri="{FF2B5EF4-FFF2-40B4-BE49-F238E27FC236}">
                  <a16:creationId xmlns:a16="http://schemas.microsoft.com/office/drawing/2014/main" id="{E15839F6-DB46-48EB-8CA1-334B8BD90A07}"/>
                </a:ext>
              </a:extLst>
            </p:cNvPr>
            <p:cNvSpPr/>
            <p:nvPr/>
          </p:nvSpPr>
          <p:spPr bwMode="auto">
            <a:xfrm flipH="1">
              <a:off x="5307831" y="4838822"/>
              <a:ext cx="44236" cy="45757"/>
            </a:xfrm>
            <a:prstGeom prst="ellipse">
              <a:avLst/>
            </a:prstGeom>
            <a:solidFill>
              <a:schemeClr val="accent2"/>
            </a:solidFill>
            <a:ln w="952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130" name="Oval 974">
              <a:extLst>
                <a:ext uri="{FF2B5EF4-FFF2-40B4-BE49-F238E27FC236}">
                  <a16:creationId xmlns:a16="http://schemas.microsoft.com/office/drawing/2014/main" id="{ED31966F-98E9-4C0F-AFD2-4C7F21ABBBEE}"/>
                </a:ext>
              </a:extLst>
            </p:cNvPr>
            <p:cNvSpPr/>
            <p:nvPr/>
          </p:nvSpPr>
          <p:spPr bwMode="auto">
            <a:xfrm flipH="1">
              <a:off x="5307831" y="4969522"/>
              <a:ext cx="44236" cy="45757"/>
            </a:xfrm>
            <a:prstGeom prst="ellipse">
              <a:avLst/>
            </a:prstGeom>
            <a:solidFill>
              <a:schemeClr val="accent2"/>
            </a:solidFill>
            <a:ln w="952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131" name="Oval 975">
              <a:extLst>
                <a:ext uri="{FF2B5EF4-FFF2-40B4-BE49-F238E27FC236}">
                  <a16:creationId xmlns:a16="http://schemas.microsoft.com/office/drawing/2014/main" id="{0EAE4402-0124-44E5-BE8A-53CD1F6A0FE7}"/>
                </a:ext>
              </a:extLst>
            </p:cNvPr>
            <p:cNvSpPr/>
            <p:nvPr/>
          </p:nvSpPr>
          <p:spPr bwMode="auto">
            <a:xfrm flipH="1">
              <a:off x="5254885" y="4786058"/>
              <a:ext cx="44236" cy="45757"/>
            </a:xfrm>
            <a:prstGeom prst="ellipse">
              <a:avLst/>
            </a:prstGeom>
            <a:solidFill>
              <a:schemeClr val="accent2"/>
            </a:solidFill>
            <a:ln w="952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132" name="Oval 976">
              <a:extLst>
                <a:ext uri="{FF2B5EF4-FFF2-40B4-BE49-F238E27FC236}">
                  <a16:creationId xmlns:a16="http://schemas.microsoft.com/office/drawing/2014/main" id="{4EEE0C3F-8F85-4CB1-92B1-F9AFFA4067DC}"/>
                </a:ext>
              </a:extLst>
            </p:cNvPr>
            <p:cNvSpPr/>
            <p:nvPr/>
          </p:nvSpPr>
          <p:spPr bwMode="auto">
            <a:xfrm flipH="1">
              <a:off x="5254885" y="4916756"/>
              <a:ext cx="44236" cy="45757"/>
            </a:xfrm>
            <a:prstGeom prst="ellipse">
              <a:avLst/>
            </a:prstGeom>
            <a:solidFill>
              <a:schemeClr val="accent2"/>
            </a:solidFill>
            <a:ln w="952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133" name="Trapezoid 977">
              <a:extLst>
                <a:ext uri="{FF2B5EF4-FFF2-40B4-BE49-F238E27FC236}">
                  <a16:creationId xmlns:a16="http://schemas.microsoft.com/office/drawing/2014/main" id="{45A9C0DF-FE46-4F31-BFDD-892DBA6E92EA}"/>
                </a:ext>
              </a:extLst>
            </p:cNvPr>
            <p:cNvSpPr/>
            <p:nvPr/>
          </p:nvSpPr>
          <p:spPr bwMode="auto">
            <a:xfrm rot="16200000" flipH="1">
              <a:off x="4890784" y="4970805"/>
              <a:ext cx="91718" cy="29378"/>
            </a:xfrm>
            <a:prstGeom prst="trapezoid">
              <a:avLst/>
            </a:prstGeom>
            <a:solidFill>
              <a:schemeClr val="accent2"/>
            </a:solidFill>
            <a:ln w="317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134" name="Rectangle: Rounded Corners 978">
              <a:extLst>
                <a:ext uri="{FF2B5EF4-FFF2-40B4-BE49-F238E27FC236}">
                  <a16:creationId xmlns:a16="http://schemas.microsoft.com/office/drawing/2014/main" id="{CCCFE38E-7A5A-499F-8794-6ED8229B487A}"/>
                </a:ext>
              </a:extLst>
            </p:cNvPr>
            <p:cNvSpPr/>
            <p:nvPr/>
          </p:nvSpPr>
          <p:spPr bwMode="auto">
            <a:xfrm flipH="1">
              <a:off x="4991935" y="4929295"/>
              <a:ext cx="39754" cy="111104"/>
            </a:xfrm>
            <a:prstGeom prst="roundRect">
              <a:avLst/>
            </a:prstGeom>
            <a:solidFill>
              <a:schemeClr val="accent2"/>
            </a:solidFill>
            <a:ln w="317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135" name="Rectangle 979">
              <a:extLst>
                <a:ext uri="{FF2B5EF4-FFF2-40B4-BE49-F238E27FC236}">
                  <a16:creationId xmlns:a16="http://schemas.microsoft.com/office/drawing/2014/main" id="{FF61500B-2330-4CC2-9EB8-082D4ADE053F}"/>
                </a:ext>
              </a:extLst>
            </p:cNvPr>
            <p:cNvSpPr/>
            <p:nvPr/>
          </p:nvSpPr>
          <p:spPr bwMode="auto">
            <a:xfrm flipH="1">
              <a:off x="4969120" y="5061938"/>
              <a:ext cx="39754" cy="26951"/>
            </a:xfrm>
            <a:prstGeom prst="rect">
              <a:avLst/>
            </a:prstGeom>
            <a:solidFill>
              <a:schemeClr val="accent2"/>
            </a:solidFill>
            <a:ln w="317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136" name="Rectangle 980">
              <a:extLst>
                <a:ext uri="{FF2B5EF4-FFF2-40B4-BE49-F238E27FC236}">
                  <a16:creationId xmlns:a16="http://schemas.microsoft.com/office/drawing/2014/main" id="{6C614B15-CA9C-44CF-ABF3-13B8385BE088}"/>
                </a:ext>
              </a:extLst>
            </p:cNvPr>
            <p:cNvSpPr/>
            <p:nvPr/>
          </p:nvSpPr>
          <p:spPr bwMode="auto">
            <a:xfrm flipH="1">
              <a:off x="4969120" y="5088888"/>
              <a:ext cx="39754" cy="26951"/>
            </a:xfrm>
            <a:prstGeom prst="rect">
              <a:avLst/>
            </a:prstGeom>
            <a:solidFill>
              <a:schemeClr val="accent2"/>
            </a:solidFill>
            <a:ln w="317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137" name="Rectangle 981">
              <a:extLst>
                <a:ext uri="{FF2B5EF4-FFF2-40B4-BE49-F238E27FC236}">
                  <a16:creationId xmlns:a16="http://schemas.microsoft.com/office/drawing/2014/main" id="{2F9D804F-7FD0-43E2-869F-079D4E4DC58B}"/>
                </a:ext>
              </a:extLst>
            </p:cNvPr>
            <p:cNvSpPr/>
            <p:nvPr/>
          </p:nvSpPr>
          <p:spPr bwMode="auto">
            <a:xfrm flipH="1">
              <a:off x="4891113" y="5061938"/>
              <a:ext cx="39754" cy="26951"/>
            </a:xfrm>
            <a:prstGeom prst="rect">
              <a:avLst/>
            </a:prstGeom>
            <a:solidFill>
              <a:schemeClr val="accent2"/>
            </a:solidFill>
            <a:ln w="317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138" name="Rectangle 982">
              <a:extLst>
                <a:ext uri="{FF2B5EF4-FFF2-40B4-BE49-F238E27FC236}">
                  <a16:creationId xmlns:a16="http://schemas.microsoft.com/office/drawing/2014/main" id="{EA029E16-116C-4F7F-84E1-8512CB967BFB}"/>
                </a:ext>
              </a:extLst>
            </p:cNvPr>
            <p:cNvSpPr/>
            <p:nvPr/>
          </p:nvSpPr>
          <p:spPr bwMode="auto">
            <a:xfrm flipH="1">
              <a:off x="4891113" y="5088888"/>
              <a:ext cx="39754" cy="26951"/>
            </a:xfrm>
            <a:prstGeom prst="rect">
              <a:avLst/>
            </a:prstGeom>
            <a:solidFill>
              <a:schemeClr val="accent2"/>
            </a:solidFill>
            <a:ln w="317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139" name="Oval 983">
              <a:extLst>
                <a:ext uri="{FF2B5EF4-FFF2-40B4-BE49-F238E27FC236}">
                  <a16:creationId xmlns:a16="http://schemas.microsoft.com/office/drawing/2014/main" id="{E2E3A6EA-5051-4702-886F-5BD1A0471FE8}"/>
                </a:ext>
              </a:extLst>
            </p:cNvPr>
            <p:cNvSpPr/>
            <p:nvPr/>
          </p:nvSpPr>
          <p:spPr bwMode="auto">
            <a:xfrm flipH="1">
              <a:off x="4919115" y="4754733"/>
              <a:ext cx="15742" cy="16283"/>
            </a:xfrm>
            <a:prstGeom prst="ellipse">
              <a:avLst/>
            </a:prstGeom>
            <a:solidFill>
              <a:schemeClr val="accent2"/>
            </a:solidFill>
            <a:ln w="317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140" name="Oval 984">
              <a:extLst>
                <a:ext uri="{FF2B5EF4-FFF2-40B4-BE49-F238E27FC236}">
                  <a16:creationId xmlns:a16="http://schemas.microsoft.com/office/drawing/2014/main" id="{0151F310-6A52-4545-AABB-BF7E7A55C7B0}"/>
                </a:ext>
              </a:extLst>
            </p:cNvPr>
            <p:cNvSpPr/>
            <p:nvPr/>
          </p:nvSpPr>
          <p:spPr bwMode="auto">
            <a:xfrm flipH="1">
              <a:off x="4934857" y="4777171"/>
              <a:ext cx="15742" cy="16283"/>
            </a:xfrm>
            <a:prstGeom prst="ellipse">
              <a:avLst/>
            </a:prstGeom>
            <a:solidFill>
              <a:schemeClr val="accent2"/>
            </a:solidFill>
            <a:ln w="317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141" name="Oval 985">
              <a:extLst>
                <a:ext uri="{FF2B5EF4-FFF2-40B4-BE49-F238E27FC236}">
                  <a16:creationId xmlns:a16="http://schemas.microsoft.com/office/drawing/2014/main" id="{AF2ECCF8-1101-4BBB-AE82-7DCD135ABB52}"/>
                </a:ext>
              </a:extLst>
            </p:cNvPr>
            <p:cNvSpPr/>
            <p:nvPr/>
          </p:nvSpPr>
          <p:spPr bwMode="auto">
            <a:xfrm flipH="1">
              <a:off x="4919115" y="4801539"/>
              <a:ext cx="15742" cy="16283"/>
            </a:xfrm>
            <a:prstGeom prst="ellipse">
              <a:avLst/>
            </a:prstGeom>
            <a:solidFill>
              <a:schemeClr val="accent2"/>
            </a:solidFill>
            <a:ln w="317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142" name="Oval 986">
              <a:extLst>
                <a:ext uri="{FF2B5EF4-FFF2-40B4-BE49-F238E27FC236}">
                  <a16:creationId xmlns:a16="http://schemas.microsoft.com/office/drawing/2014/main" id="{31255151-C971-4F6E-A9CB-66511C4B0568}"/>
                </a:ext>
              </a:extLst>
            </p:cNvPr>
            <p:cNvSpPr/>
            <p:nvPr/>
          </p:nvSpPr>
          <p:spPr bwMode="auto">
            <a:xfrm flipH="1">
              <a:off x="4934857" y="4823978"/>
              <a:ext cx="15742" cy="16283"/>
            </a:xfrm>
            <a:prstGeom prst="ellipse">
              <a:avLst/>
            </a:prstGeom>
            <a:solidFill>
              <a:schemeClr val="accent2"/>
            </a:solidFill>
            <a:ln w="317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143" name="Oval 1025">
              <a:extLst>
                <a:ext uri="{FF2B5EF4-FFF2-40B4-BE49-F238E27FC236}">
                  <a16:creationId xmlns:a16="http://schemas.microsoft.com/office/drawing/2014/main" id="{6003E7D9-CF51-4292-B789-BDDE370BD4BF}"/>
                </a:ext>
              </a:extLst>
            </p:cNvPr>
            <p:cNvSpPr/>
            <p:nvPr/>
          </p:nvSpPr>
          <p:spPr bwMode="auto">
            <a:xfrm flipH="1">
              <a:off x="4919850" y="4845776"/>
              <a:ext cx="15742" cy="16283"/>
            </a:xfrm>
            <a:prstGeom prst="ellipse">
              <a:avLst/>
            </a:prstGeom>
            <a:solidFill>
              <a:schemeClr val="accent2"/>
            </a:solidFill>
            <a:ln w="317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144" name="Oval 1027">
              <a:extLst>
                <a:ext uri="{FF2B5EF4-FFF2-40B4-BE49-F238E27FC236}">
                  <a16:creationId xmlns:a16="http://schemas.microsoft.com/office/drawing/2014/main" id="{F10312AB-6562-4047-A5B5-B60BDED5ECA5}"/>
                </a:ext>
              </a:extLst>
            </p:cNvPr>
            <p:cNvSpPr/>
            <p:nvPr/>
          </p:nvSpPr>
          <p:spPr bwMode="auto">
            <a:xfrm flipH="1">
              <a:off x="4935591" y="4868214"/>
              <a:ext cx="15742" cy="16283"/>
            </a:xfrm>
            <a:prstGeom prst="ellipse">
              <a:avLst/>
            </a:prstGeom>
            <a:solidFill>
              <a:schemeClr val="accent2"/>
            </a:solidFill>
            <a:ln w="317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145" name="Rectangle 1053">
              <a:extLst>
                <a:ext uri="{FF2B5EF4-FFF2-40B4-BE49-F238E27FC236}">
                  <a16:creationId xmlns:a16="http://schemas.microsoft.com/office/drawing/2014/main" id="{8D47A2AE-7E6A-44DE-9A2D-AC3147F9EE57}"/>
                </a:ext>
              </a:extLst>
            </p:cNvPr>
            <p:cNvSpPr/>
            <p:nvPr/>
          </p:nvSpPr>
          <p:spPr bwMode="auto">
            <a:xfrm flipH="1">
              <a:off x="5052027" y="4738998"/>
              <a:ext cx="167021" cy="322940"/>
            </a:xfrm>
            <a:prstGeom prst="rect">
              <a:avLst/>
            </a:prstGeom>
            <a:solidFill>
              <a:schemeClr val="accent2"/>
            </a:solidFill>
            <a:ln w="317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146" name="Trapezoid 1057">
              <a:extLst>
                <a:ext uri="{FF2B5EF4-FFF2-40B4-BE49-F238E27FC236}">
                  <a16:creationId xmlns:a16="http://schemas.microsoft.com/office/drawing/2014/main" id="{25AE1FC8-81F4-437C-ADBB-432587620752}"/>
                </a:ext>
              </a:extLst>
            </p:cNvPr>
            <p:cNvSpPr/>
            <p:nvPr/>
          </p:nvSpPr>
          <p:spPr bwMode="auto">
            <a:xfrm rot="16200000" flipH="1">
              <a:off x="5027999" y="4884347"/>
              <a:ext cx="215362" cy="30431"/>
            </a:xfrm>
            <a:prstGeom prst="trapezoid">
              <a:avLst/>
            </a:prstGeom>
            <a:solidFill>
              <a:schemeClr val="accent2"/>
            </a:solidFill>
            <a:ln w="317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147" name="Oval 1058">
              <a:extLst>
                <a:ext uri="{FF2B5EF4-FFF2-40B4-BE49-F238E27FC236}">
                  <a16:creationId xmlns:a16="http://schemas.microsoft.com/office/drawing/2014/main" id="{61E2E49F-6F60-492C-97C6-2D6D08C085FD}"/>
                </a:ext>
              </a:extLst>
            </p:cNvPr>
            <p:cNvSpPr/>
            <p:nvPr/>
          </p:nvSpPr>
          <p:spPr bwMode="auto">
            <a:xfrm flipH="1">
              <a:off x="5122439" y="4762381"/>
              <a:ext cx="21833" cy="22583"/>
            </a:xfrm>
            <a:prstGeom prst="ellipse">
              <a:avLst/>
            </a:prstGeom>
            <a:solidFill>
              <a:schemeClr val="accent2"/>
            </a:solidFill>
            <a:ln w="317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148" name="Oval 1059">
              <a:extLst>
                <a:ext uri="{FF2B5EF4-FFF2-40B4-BE49-F238E27FC236}">
                  <a16:creationId xmlns:a16="http://schemas.microsoft.com/office/drawing/2014/main" id="{4292F4B9-428A-46B9-9032-24A93DAFE7FE}"/>
                </a:ext>
              </a:extLst>
            </p:cNvPr>
            <p:cNvSpPr/>
            <p:nvPr/>
          </p:nvSpPr>
          <p:spPr bwMode="auto">
            <a:xfrm flipH="1">
              <a:off x="5123712" y="5013298"/>
              <a:ext cx="21833" cy="22583"/>
            </a:xfrm>
            <a:prstGeom prst="ellipse">
              <a:avLst/>
            </a:prstGeom>
            <a:solidFill>
              <a:schemeClr val="accent2"/>
            </a:solidFill>
            <a:ln w="317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149" name="Rectangle 1060">
              <a:extLst>
                <a:ext uri="{FF2B5EF4-FFF2-40B4-BE49-F238E27FC236}">
                  <a16:creationId xmlns:a16="http://schemas.microsoft.com/office/drawing/2014/main" id="{13C16F94-9652-4FCE-8880-89D90B10AA41}"/>
                </a:ext>
              </a:extLst>
            </p:cNvPr>
            <p:cNvSpPr/>
            <p:nvPr/>
          </p:nvSpPr>
          <p:spPr bwMode="auto">
            <a:xfrm>
              <a:off x="5534518" y="4764138"/>
              <a:ext cx="11244" cy="37148"/>
            </a:xfrm>
            <a:prstGeom prst="rect">
              <a:avLst/>
            </a:prstGeom>
            <a:solidFill>
              <a:schemeClr val="accent2"/>
            </a:solidFill>
            <a:ln w="317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150" name="Rectangle 1061">
              <a:extLst>
                <a:ext uri="{FF2B5EF4-FFF2-40B4-BE49-F238E27FC236}">
                  <a16:creationId xmlns:a16="http://schemas.microsoft.com/office/drawing/2014/main" id="{72DD4F15-04FD-4783-AD4C-BE2D69988E4D}"/>
                </a:ext>
              </a:extLst>
            </p:cNvPr>
            <p:cNvSpPr/>
            <p:nvPr/>
          </p:nvSpPr>
          <p:spPr bwMode="auto">
            <a:xfrm>
              <a:off x="5534518" y="4810818"/>
              <a:ext cx="11244" cy="37148"/>
            </a:xfrm>
            <a:prstGeom prst="rect">
              <a:avLst/>
            </a:prstGeom>
            <a:solidFill>
              <a:schemeClr val="accent2"/>
            </a:solidFill>
            <a:ln w="317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151" name="Rectangle 1062">
              <a:extLst>
                <a:ext uri="{FF2B5EF4-FFF2-40B4-BE49-F238E27FC236}">
                  <a16:creationId xmlns:a16="http://schemas.microsoft.com/office/drawing/2014/main" id="{02E396E1-9278-4C0A-AF6C-5680791AA3ED}"/>
                </a:ext>
              </a:extLst>
            </p:cNvPr>
            <p:cNvSpPr/>
            <p:nvPr/>
          </p:nvSpPr>
          <p:spPr bwMode="auto">
            <a:xfrm>
              <a:off x="5534518" y="4857498"/>
              <a:ext cx="11244" cy="37148"/>
            </a:xfrm>
            <a:prstGeom prst="rect">
              <a:avLst/>
            </a:prstGeom>
            <a:solidFill>
              <a:schemeClr val="accent2"/>
            </a:solidFill>
            <a:ln w="317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152" name="Rectangle 1063">
              <a:extLst>
                <a:ext uri="{FF2B5EF4-FFF2-40B4-BE49-F238E27FC236}">
                  <a16:creationId xmlns:a16="http://schemas.microsoft.com/office/drawing/2014/main" id="{767BFB1D-C763-4647-AD2D-E5D8EFDCFF8E}"/>
                </a:ext>
              </a:extLst>
            </p:cNvPr>
            <p:cNvSpPr/>
            <p:nvPr/>
          </p:nvSpPr>
          <p:spPr bwMode="auto">
            <a:xfrm>
              <a:off x="5534518" y="4904177"/>
              <a:ext cx="11244" cy="37148"/>
            </a:xfrm>
            <a:prstGeom prst="rect">
              <a:avLst/>
            </a:prstGeom>
            <a:solidFill>
              <a:schemeClr val="accent2"/>
            </a:solidFill>
            <a:ln w="317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153" name="Rectangle 1064">
              <a:extLst>
                <a:ext uri="{FF2B5EF4-FFF2-40B4-BE49-F238E27FC236}">
                  <a16:creationId xmlns:a16="http://schemas.microsoft.com/office/drawing/2014/main" id="{553EA9A1-D07F-48BC-AD3F-3A4B0F67C9F3}"/>
                </a:ext>
              </a:extLst>
            </p:cNvPr>
            <p:cNvSpPr/>
            <p:nvPr/>
          </p:nvSpPr>
          <p:spPr bwMode="auto">
            <a:xfrm>
              <a:off x="5534518" y="4950857"/>
              <a:ext cx="11244" cy="37148"/>
            </a:xfrm>
            <a:prstGeom prst="rect">
              <a:avLst/>
            </a:prstGeom>
            <a:solidFill>
              <a:schemeClr val="accent2"/>
            </a:solidFill>
            <a:ln w="317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154" name="Rectangle 1065">
              <a:extLst>
                <a:ext uri="{FF2B5EF4-FFF2-40B4-BE49-F238E27FC236}">
                  <a16:creationId xmlns:a16="http://schemas.microsoft.com/office/drawing/2014/main" id="{B7023104-2B20-47D2-8C17-2BF96C09B66B}"/>
                </a:ext>
              </a:extLst>
            </p:cNvPr>
            <p:cNvSpPr/>
            <p:nvPr/>
          </p:nvSpPr>
          <p:spPr bwMode="auto">
            <a:xfrm>
              <a:off x="5534518" y="4997537"/>
              <a:ext cx="11244" cy="37148"/>
            </a:xfrm>
            <a:prstGeom prst="rect">
              <a:avLst/>
            </a:prstGeom>
            <a:solidFill>
              <a:schemeClr val="accent2"/>
            </a:solidFill>
            <a:ln w="317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155" name="Rectangle 1066">
              <a:extLst>
                <a:ext uri="{FF2B5EF4-FFF2-40B4-BE49-F238E27FC236}">
                  <a16:creationId xmlns:a16="http://schemas.microsoft.com/office/drawing/2014/main" id="{E55665EC-634D-462A-BB50-29E460B01B12}"/>
                </a:ext>
              </a:extLst>
            </p:cNvPr>
            <p:cNvSpPr/>
            <p:nvPr/>
          </p:nvSpPr>
          <p:spPr bwMode="auto">
            <a:xfrm>
              <a:off x="5398538" y="4764138"/>
              <a:ext cx="11244" cy="37148"/>
            </a:xfrm>
            <a:prstGeom prst="rect">
              <a:avLst/>
            </a:prstGeom>
            <a:solidFill>
              <a:schemeClr val="accent2"/>
            </a:solidFill>
            <a:ln w="317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156" name="Rectangle 1067">
              <a:extLst>
                <a:ext uri="{FF2B5EF4-FFF2-40B4-BE49-F238E27FC236}">
                  <a16:creationId xmlns:a16="http://schemas.microsoft.com/office/drawing/2014/main" id="{A3B9531E-1E01-4498-9FBA-6190FB71BADA}"/>
                </a:ext>
              </a:extLst>
            </p:cNvPr>
            <p:cNvSpPr/>
            <p:nvPr/>
          </p:nvSpPr>
          <p:spPr bwMode="auto">
            <a:xfrm>
              <a:off x="5398538" y="4810818"/>
              <a:ext cx="11244" cy="37148"/>
            </a:xfrm>
            <a:prstGeom prst="rect">
              <a:avLst/>
            </a:prstGeom>
            <a:solidFill>
              <a:schemeClr val="accent2"/>
            </a:solidFill>
            <a:ln w="317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157" name="Rectangle 1068">
              <a:extLst>
                <a:ext uri="{FF2B5EF4-FFF2-40B4-BE49-F238E27FC236}">
                  <a16:creationId xmlns:a16="http://schemas.microsoft.com/office/drawing/2014/main" id="{544643A2-207F-4BA9-8E1E-6419CADC292D}"/>
                </a:ext>
              </a:extLst>
            </p:cNvPr>
            <p:cNvSpPr/>
            <p:nvPr/>
          </p:nvSpPr>
          <p:spPr bwMode="auto">
            <a:xfrm>
              <a:off x="5398538" y="4857498"/>
              <a:ext cx="11244" cy="37148"/>
            </a:xfrm>
            <a:prstGeom prst="rect">
              <a:avLst/>
            </a:prstGeom>
            <a:solidFill>
              <a:schemeClr val="accent2"/>
            </a:solidFill>
            <a:ln w="317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158" name="Rectangle 1069">
              <a:extLst>
                <a:ext uri="{FF2B5EF4-FFF2-40B4-BE49-F238E27FC236}">
                  <a16:creationId xmlns:a16="http://schemas.microsoft.com/office/drawing/2014/main" id="{2614849E-DDAC-4F43-A72F-EE3D6E56E102}"/>
                </a:ext>
              </a:extLst>
            </p:cNvPr>
            <p:cNvSpPr/>
            <p:nvPr/>
          </p:nvSpPr>
          <p:spPr bwMode="auto">
            <a:xfrm>
              <a:off x="5398538" y="4904177"/>
              <a:ext cx="11244" cy="37148"/>
            </a:xfrm>
            <a:prstGeom prst="rect">
              <a:avLst/>
            </a:prstGeom>
            <a:solidFill>
              <a:schemeClr val="accent2"/>
            </a:solidFill>
            <a:ln w="317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159" name="Rectangle 1070">
              <a:extLst>
                <a:ext uri="{FF2B5EF4-FFF2-40B4-BE49-F238E27FC236}">
                  <a16:creationId xmlns:a16="http://schemas.microsoft.com/office/drawing/2014/main" id="{F92D8A8C-1BC4-4D2E-B16C-688A7A9C2773}"/>
                </a:ext>
              </a:extLst>
            </p:cNvPr>
            <p:cNvSpPr/>
            <p:nvPr/>
          </p:nvSpPr>
          <p:spPr bwMode="auto">
            <a:xfrm>
              <a:off x="5398538" y="4950857"/>
              <a:ext cx="11244" cy="37148"/>
            </a:xfrm>
            <a:prstGeom prst="rect">
              <a:avLst/>
            </a:prstGeom>
            <a:solidFill>
              <a:schemeClr val="accent2"/>
            </a:solidFill>
            <a:ln w="317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160" name="Rectangle 1071">
              <a:extLst>
                <a:ext uri="{FF2B5EF4-FFF2-40B4-BE49-F238E27FC236}">
                  <a16:creationId xmlns:a16="http://schemas.microsoft.com/office/drawing/2014/main" id="{DB504DBA-6777-4F09-B0D9-75A8282A9601}"/>
                </a:ext>
              </a:extLst>
            </p:cNvPr>
            <p:cNvSpPr/>
            <p:nvPr/>
          </p:nvSpPr>
          <p:spPr bwMode="auto">
            <a:xfrm>
              <a:off x="5398538" y="4997537"/>
              <a:ext cx="11244" cy="37148"/>
            </a:xfrm>
            <a:prstGeom prst="rect">
              <a:avLst/>
            </a:prstGeom>
            <a:solidFill>
              <a:schemeClr val="accent2"/>
            </a:solidFill>
            <a:ln w="317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161" name="Rectangle 1072">
              <a:extLst>
                <a:ext uri="{FF2B5EF4-FFF2-40B4-BE49-F238E27FC236}">
                  <a16:creationId xmlns:a16="http://schemas.microsoft.com/office/drawing/2014/main" id="{7265DAFC-660A-4953-B633-5DCFB4788938}"/>
                </a:ext>
              </a:extLst>
            </p:cNvPr>
            <p:cNvSpPr/>
            <p:nvPr/>
          </p:nvSpPr>
          <p:spPr bwMode="auto">
            <a:xfrm>
              <a:off x="5365600" y="4763213"/>
              <a:ext cx="11244" cy="37148"/>
            </a:xfrm>
            <a:prstGeom prst="rect">
              <a:avLst/>
            </a:prstGeom>
            <a:solidFill>
              <a:schemeClr val="accent2"/>
            </a:solidFill>
            <a:ln w="317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162" name="Rectangle 1073">
              <a:extLst>
                <a:ext uri="{FF2B5EF4-FFF2-40B4-BE49-F238E27FC236}">
                  <a16:creationId xmlns:a16="http://schemas.microsoft.com/office/drawing/2014/main" id="{3BD7DC0C-7E4D-47B2-BC5C-D5F85691D520}"/>
                </a:ext>
              </a:extLst>
            </p:cNvPr>
            <p:cNvSpPr/>
            <p:nvPr/>
          </p:nvSpPr>
          <p:spPr bwMode="auto">
            <a:xfrm>
              <a:off x="5365600" y="4809893"/>
              <a:ext cx="11244" cy="37148"/>
            </a:xfrm>
            <a:prstGeom prst="rect">
              <a:avLst/>
            </a:prstGeom>
            <a:solidFill>
              <a:schemeClr val="accent2"/>
            </a:solidFill>
            <a:ln w="317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163" name="Rectangle 1074">
              <a:extLst>
                <a:ext uri="{FF2B5EF4-FFF2-40B4-BE49-F238E27FC236}">
                  <a16:creationId xmlns:a16="http://schemas.microsoft.com/office/drawing/2014/main" id="{8EB0702B-DC39-4996-852B-316135616123}"/>
                </a:ext>
              </a:extLst>
            </p:cNvPr>
            <p:cNvSpPr/>
            <p:nvPr/>
          </p:nvSpPr>
          <p:spPr bwMode="auto">
            <a:xfrm>
              <a:off x="5365600" y="4856572"/>
              <a:ext cx="11244" cy="37148"/>
            </a:xfrm>
            <a:prstGeom prst="rect">
              <a:avLst/>
            </a:prstGeom>
            <a:solidFill>
              <a:schemeClr val="accent2"/>
            </a:solidFill>
            <a:ln w="317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164" name="Rectangle 1075">
              <a:extLst>
                <a:ext uri="{FF2B5EF4-FFF2-40B4-BE49-F238E27FC236}">
                  <a16:creationId xmlns:a16="http://schemas.microsoft.com/office/drawing/2014/main" id="{7257BCED-2B31-4B33-B769-E7C457C9649C}"/>
                </a:ext>
              </a:extLst>
            </p:cNvPr>
            <p:cNvSpPr/>
            <p:nvPr/>
          </p:nvSpPr>
          <p:spPr bwMode="auto">
            <a:xfrm>
              <a:off x="5365600" y="4903251"/>
              <a:ext cx="11244" cy="37148"/>
            </a:xfrm>
            <a:prstGeom prst="rect">
              <a:avLst/>
            </a:prstGeom>
            <a:solidFill>
              <a:schemeClr val="accent2"/>
            </a:solidFill>
            <a:ln w="317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165" name="Rectangle 1076">
              <a:extLst>
                <a:ext uri="{FF2B5EF4-FFF2-40B4-BE49-F238E27FC236}">
                  <a16:creationId xmlns:a16="http://schemas.microsoft.com/office/drawing/2014/main" id="{DA6426DB-FC9D-474C-BC60-7904945FC3A2}"/>
                </a:ext>
              </a:extLst>
            </p:cNvPr>
            <p:cNvSpPr/>
            <p:nvPr/>
          </p:nvSpPr>
          <p:spPr bwMode="auto">
            <a:xfrm>
              <a:off x="5365600" y="4949931"/>
              <a:ext cx="11244" cy="37148"/>
            </a:xfrm>
            <a:prstGeom prst="rect">
              <a:avLst/>
            </a:prstGeom>
            <a:solidFill>
              <a:schemeClr val="accent2"/>
            </a:solidFill>
            <a:ln w="317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166" name="Rectangle 1077">
              <a:extLst>
                <a:ext uri="{FF2B5EF4-FFF2-40B4-BE49-F238E27FC236}">
                  <a16:creationId xmlns:a16="http://schemas.microsoft.com/office/drawing/2014/main" id="{51701B26-719E-4142-96C1-E1295917D0A6}"/>
                </a:ext>
              </a:extLst>
            </p:cNvPr>
            <p:cNvSpPr/>
            <p:nvPr/>
          </p:nvSpPr>
          <p:spPr bwMode="auto">
            <a:xfrm>
              <a:off x="5365600" y="4996611"/>
              <a:ext cx="11244" cy="37148"/>
            </a:xfrm>
            <a:prstGeom prst="rect">
              <a:avLst/>
            </a:prstGeom>
            <a:solidFill>
              <a:schemeClr val="accent2"/>
            </a:solidFill>
            <a:ln w="317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167" name="Rectangle 1078">
              <a:extLst>
                <a:ext uri="{FF2B5EF4-FFF2-40B4-BE49-F238E27FC236}">
                  <a16:creationId xmlns:a16="http://schemas.microsoft.com/office/drawing/2014/main" id="{2879E34B-0F18-4A50-98A3-3639A3E89F4B}"/>
                </a:ext>
              </a:extLst>
            </p:cNvPr>
            <p:cNvSpPr/>
            <p:nvPr/>
          </p:nvSpPr>
          <p:spPr bwMode="auto">
            <a:xfrm>
              <a:off x="5229620" y="4763213"/>
              <a:ext cx="11244" cy="37148"/>
            </a:xfrm>
            <a:prstGeom prst="rect">
              <a:avLst/>
            </a:prstGeom>
            <a:solidFill>
              <a:schemeClr val="accent2"/>
            </a:solidFill>
            <a:ln w="317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168" name="Rectangle 1079">
              <a:extLst>
                <a:ext uri="{FF2B5EF4-FFF2-40B4-BE49-F238E27FC236}">
                  <a16:creationId xmlns:a16="http://schemas.microsoft.com/office/drawing/2014/main" id="{21471B2B-C580-42C5-845C-65D3F7EEEA9A}"/>
                </a:ext>
              </a:extLst>
            </p:cNvPr>
            <p:cNvSpPr/>
            <p:nvPr/>
          </p:nvSpPr>
          <p:spPr bwMode="auto">
            <a:xfrm>
              <a:off x="5229620" y="4809893"/>
              <a:ext cx="11244" cy="37148"/>
            </a:xfrm>
            <a:prstGeom prst="rect">
              <a:avLst/>
            </a:prstGeom>
            <a:solidFill>
              <a:schemeClr val="accent2"/>
            </a:solidFill>
            <a:ln w="317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169" name="Rectangle 1080">
              <a:extLst>
                <a:ext uri="{FF2B5EF4-FFF2-40B4-BE49-F238E27FC236}">
                  <a16:creationId xmlns:a16="http://schemas.microsoft.com/office/drawing/2014/main" id="{E3217744-36DC-43AE-8502-0048EF1B363F}"/>
                </a:ext>
              </a:extLst>
            </p:cNvPr>
            <p:cNvSpPr/>
            <p:nvPr/>
          </p:nvSpPr>
          <p:spPr bwMode="auto">
            <a:xfrm>
              <a:off x="5229620" y="4856572"/>
              <a:ext cx="11244" cy="37148"/>
            </a:xfrm>
            <a:prstGeom prst="rect">
              <a:avLst/>
            </a:prstGeom>
            <a:solidFill>
              <a:schemeClr val="accent2"/>
            </a:solidFill>
            <a:ln w="317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170" name="Rectangle 1081">
              <a:extLst>
                <a:ext uri="{FF2B5EF4-FFF2-40B4-BE49-F238E27FC236}">
                  <a16:creationId xmlns:a16="http://schemas.microsoft.com/office/drawing/2014/main" id="{6E4DDE50-74ED-472A-89CB-7F9386FEB126}"/>
                </a:ext>
              </a:extLst>
            </p:cNvPr>
            <p:cNvSpPr/>
            <p:nvPr/>
          </p:nvSpPr>
          <p:spPr bwMode="auto">
            <a:xfrm>
              <a:off x="5229620" y="4903251"/>
              <a:ext cx="11244" cy="37148"/>
            </a:xfrm>
            <a:prstGeom prst="rect">
              <a:avLst/>
            </a:prstGeom>
            <a:solidFill>
              <a:schemeClr val="accent2"/>
            </a:solidFill>
            <a:ln w="317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171" name="Rectangle 1082">
              <a:extLst>
                <a:ext uri="{FF2B5EF4-FFF2-40B4-BE49-F238E27FC236}">
                  <a16:creationId xmlns:a16="http://schemas.microsoft.com/office/drawing/2014/main" id="{FAC15B9C-F33D-49E1-A55B-BB929BEDB319}"/>
                </a:ext>
              </a:extLst>
            </p:cNvPr>
            <p:cNvSpPr/>
            <p:nvPr/>
          </p:nvSpPr>
          <p:spPr bwMode="auto">
            <a:xfrm>
              <a:off x="5229620" y="4949931"/>
              <a:ext cx="11244" cy="37148"/>
            </a:xfrm>
            <a:prstGeom prst="rect">
              <a:avLst/>
            </a:prstGeom>
            <a:solidFill>
              <a:schemeClr val="accent2"/>
            </a:solidFill>
            <a:ln w="317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172" name="Rectangle 1083">
              <a:extLst>
                <a:ext uri="{FF2B5EF4-FFF2-40B4-BE49-F238E27FC236}">
                  <a16:creationId xmlns:a16="http://schemas.microsoft.com/office/drawing/2014/main" id="{3F45E520-442E-4CD5-BD1B-32D9406637AC}"/>
                </a:ext>
              </a:extLst>
            </p:cNvPr>
            <p:cNvSpPr/>
            <p:nvPr/>
          </p:nvSpPr>
          <p:spPr bwMode="auto">
            <a:xfrm>
              <a:off x="5229620" y="4996611"/>
              <a:ext cx="11244" cy="37148"/>
            </a:xfrm>
            <a:prstGeom prst="rect">
              <a:avLst/>
            </a:prstGeom>
            <a:solidFill>
              <a:schemeClr val="accent2"/>
            </a:solidFill>
            <a:ln w="317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grpSp>
      <p:cxnSp>
        <p:nvCxnSpPr>
          <p:cNvPr id="173" name="Straight Connector 1084">
            <a:extLst>
              <a:ext uri="{FF2B5EF4-FFF2-40B4-BE49-F238E27FC236}">
                <a16:creationId xmlns:a16="http://schemas.microsoft.com/office/drawing/2014/main" id="{021D351B-4A8B-4133-8B04-41EFF9C3F57A}"/>
              </a:ext>
            </a:extLst>
          </p:cNvPr>
          <p:cNvCxnSpPr>
            <a:cxnSpLocks/>
          </p:cNvCxnSpPr>
          <p:nvPr/>
        </p:nvCxnSpPr>
        <p:spPr bwMode="auto">
          <a:xfrm flipH="1">
            <a:off x="1867325" y="4925827"/>
            <a:ext cx="879970" cy="562"/>
          </a:xfrm>
          <a:prstGeom prst="line">
            <a:avLst/>
          </a:prstGeom>
          <a:solidFill>
            <a:schemeClr val="accent1"/>
          </a:solidFill>
          <a:ln w="19050" cap="flat" cmpd="sng" algn="ctr">
            <a:solidFill>
              <a:srgbClr val="2181C4"/>
            </a:solidFill>
            <a:prstDash val="solid"/>
            <a:round/>
            <a:headEnd type="none" w="med" len="med"/>
            <a:tailEnd type="none" w="med" len="med"/>
          </a:ln>
          <a:effectLst/>
        </p:spPr>
      </p:cxnSp>
      <p:grpSp>
        <p:nvGrpSpPr>
          <p:cNvPr id="174" name="Group 1085">
            <a:extLst>
              <a:ext uri="{FF2B5EF4-FFF2-40B4-BE49-F238E27FC236}">
                <a16:creationId xmlns:a16="http://schemas.microsoft.com/office/drawing/2014/main" id="{BB14B786-3772-4D34-B1C7-ABB613441DFA}"/>
              </a:ext>
            </a:extLst>
          </p:cNvPr>
          <p:cNvGrpSpPr/>
          <p:nvPr/>
        </p:nvGrpSpPr>
        <p:grpSpPr>
          <a:xfrm>
            <a:off x="2367706" y="4715918"/>
            <a:ext cx="676782" cy="433328"/>
            <a:chOff x="4292924" y="4738998"/>
            <a:chExt cx="563985" cy="361107"/>
          </a:xfrm>
        </p:grpSpPr>
        <p:sp>
          <p:nvSpPr>
            <p:cNvPr id="175" name="Rectangle 1086">
              <a:extLst>
                <a:ext uri="{FF2B5EF4-FFF2-40B4-BE49-F238E27FC236}">
                  <a16:creationId xmlns:a16="http://schemas.microsoft.com/office/drawing/2014/main" id="{F9D12D54-1034-4C4E-A93C-EFDD480D8A95}"/>
                </a:ext>
              </a:extLst>
            </p:cNvPr>
            <p:cNvSpPr/>
            <p:nvPr/>
          </p:nvSpPr>
          <p:spPr bwMode="auto">
            <a:xfrm flipH="1">
              <a:off x="4730607" y="4738998"/>
              <a:ext cx="54219" cy="322940"/>
            </a:xfrm>
            <a:prstGeom prst="rect">
              <a:avLst/>
            </a:prstGeom>
            <a:solidFill>
              <a:schemeClr val="accent2"/>
            </a:solidFill>
            <a:ln w="317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176" name="Rectangle 1087">
              <a:extLst>
                <a:ext uri="{FF2B5EF4-FFF2-40B4-BE49-F238E27FC236}">
                  <a16:creationId xmlns:a16="http://schemas.microsoft.com/office/drawing/2014/main" id="{0D7A62CC-765E-4C79-B0A7-E24A0185C2AC}"/>
                </a:ext>
              </a:extLst>
            </p:cNvPr>
            <p:cNvSpPr/>
            <p:nvPr/>
          </p:nvSpPr>
          <p:spPr bwMode="auto">
            <a:xfrm flipH="1">
              <a:off x="4676389" y="4738998"/>
              <a:ext cx="54219" cy="322940"/>
            </a:xfrm>
            <a:prstGeom prst="rect">
              <a:avLst/>
            </a:prstGeom>
            <a:solidFill>
              <a:schemeClr val="accent2"/>
            </a:solidFill>
            <a:ln w="317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177" name="Rectangle 1088">
              <a:extLst>
                <a:ext uri="{FF2B5EF4-FFF2-40B4-BE49-F238E27FC236}">
                  <a16:creationId xmlns:a16="http://schemas.microsoft.com/office/drawing/2014/main" id="{67FD2A62-FC7F-4B22-BD87-087237F12B38}"/>
                </a:ext>
              </a:extLst>
            </p:cNvPr>
            <p:cNvSpPr/>
            <p:nvPr/>
          </p:nvSpPr>
          <p:spPr bwMode="auto">
            <a:xfrm flipH="1">
              <a:off x="4622170" y="4738998"/>
              <a:ext cx="54219" cy="322940"/>
            </a:xfrm>
            <a:prstGeom prst="rect">
              <a:avLst/>
            </a:prstGeom>
            <a:solidFill>
              <a:schemeClr val="accent2"/>
            </a:solidFill>
            <a:ln w="317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178" name="Rectangle 1089">
              <a:extLst>
                <a:ext uri="{FF2B5EF4-FFF2-40B4-BE49-F238E27FC236}">
                  <a16:creationId xmlns:a16="http://schemas.microsoft.com/office/drawing/2014/main" id="{69035A97-7F18-4D40-B1FE-39A303F05EBB}"/>
                </a:ext>
              </a:extLst>
            </p:cNvPr>
            <p:cNvSpPr/>
            <p:nvPr/>
          </p:nvSpPr>
          <p:spPr bwMode="auto">
            <a:xfrm flipH="1">
              <a:off x="4567951" y="4738998"/>
              <a:ext cx="54219" cy="322940"/>
            </a:xfrm>
            <a:prstGeom prst="rect">
              <a:avLst/>
            </a:prstGeom>
            <a:solidFill>
              <a:schemeClr val="accent2"/>
            </a:solidFill>
            <a:ln w="317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179" name="Rectangle 1090">
              <a:extLst>
                <a:ext uri="{FF2B5EF4-FFF2-40B4-BE49-F238E27FC236}">
                  <a16:creationId xmlns:a16="http://schemas.microsoft.com/office/drawing/2014/main" id="{00FD4E21-50EC-41AA-A770-6CFFBD918CF5}"/>
                </a:ext>
              </a:extLst>
            </p:cNvPr>
            <p:cNvSpPr/>
            <p:nvPr/>
          </p:nvSpPr>
          <p:spPr bwMode="auto">
            <a:xfrm flipH="1">
              <a:off x="4513733" y="4738998"/>
              <a:ext cx="54219" cy="322940"/>
            </a:xfrm>
            <a:prstGeom prst="rect">
              <a:avLst/>
            </a:prstGeom>
            <a:solidFill>
              <a:schemeClr val="accent2"/>
            </a:solidFill>
            <a:ln w="317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180" name="Rectangle 1091">
              <a:extLst>
                <a:ext uri="{FF2B5EF4-FFF2-40B4-BE49-F238E27FC236}">
                  <a16:creationId xmlns:a16="http://schemas.microsoft.com/office/drawing/2014/main" id="{656A40CF-CCDE-45FE-934E-EACCDE71A249}"/>
                </a:ext>
              </a:extLst>
            </p:cNvPr>
            <p:cNvSpPr/>
            <p:nvPr/>
          </p:nvSpPr>
          <p:spPr bwMode="auto">
            <a:xfrm flipH="1">
              <a:off x="4459515" y="4738998"/>
              <a:ext cx="54219" cy="322940"/>
            </a:xfrm>
            <a:prstGeom prst="rect">
              <a:avLst/>
            </a:prstGeom>
            <a:solidFill>
              <a:schemeClr val="accent2"/>
            </a:solidFill>
            <a:ln w="317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181" name="Rectangle 1092">
              <a:extLst>
                <a:ext uri="{FF2B5EF4-FFF2-40B4-BE49-F238E27FC236}">
                  <a16:creationId xmlns:a16="http://schemas.microsoft.com/office/drawing/2014/main" id="{0D8AF9A2-A52B-42B0-BC42-64116D2FF03E}"/>
                </a:ext>
              </a:extLst>
            </p:cNvPr>
            <p:cNvSpPr/>
            <p:nvPr/>
          </p:nvSpPr>
          <p:spPr bwMode="auto">
            <a:xfrm flipH="1">
              <a:off x="4783770" y="4738998"/>
              <a:ext cx="73139" cy="322940"/>
            </a:xfrm>
            <a:prstGeom prst="rect">
              <a:avLst/>
            </a:prstGeom>
            <a:solidFill>
              <a:schemeClr val="accent2"/>
            </a:solidFill>
            <a:ln w="317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182" name="Rectangle: Rounded Corners 1093">
              <a:extLst>
                <a:ext uri="{FF2B5EF4-FFF2-40B4-BE49-F238E27FC236}">
                  <a16:creationId xmlns:a16="http://schemas.microsoft.com/office/drawing/2014/main" id="{2C1A24C9-0A55-40DD-ADE6-4AA691F3B6E0}"/>
                </a:ext>
              </a:extLst>
            </p:cNvPr>
            <p:cNvSpPr/>
            <p:nvPr/>
          </p:nvSpPr>
          <p:spPr bwMode="auto">
            <a:xfrm flipH="1">
              <a:off x="4796505" y="4913923"/>
              <a:ext cx="45776" cy="127933"/>
            </a:xfrm>
            <a:prstGeom prst="roundRect">
              <a:avLst/>
            </a:prstGeom>
            <a:solidFill>
              <a:schemeClr val="accent2"/>
            </a:solidFill>
            <a:ln w="317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183" name="Rectangle: Rounded Corners 1094">
              <a:extLst>
                <a:ext uri="{FF2B5EF4-FFF2-40B4-BE49-F238E27FC236}">
                  <a16:creationId xmlns:a16="http://schemas.microsoft.com/office/drawing/2014/main" id="{D78CA916-0618-4069-9E30-2380995C24AE}"/>
                </a:ext>
              </a:extLst>
            </p:cNvPr>
            <p:cNvSpPr/>
            <p:nvPr/>
          </p:nvSpPr>
          <p:spPr bwMode="auto">
            <a:xfrm flipH="1">
              <a:off x="4796505" y="4759480"/>
              <a:ext cx="45776" cy="127933"/>
            </a:xfrm>
            <a:prstGeom prst="roundRect">
              <a:avLst/>
            </a:prstGeom>
            <a:solidFill>
              <a:schemeClr val="accent2"/>
            </a:solidFill>
            <a:ln w="317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184" name="Rectangle 1095">
              <a:extLst>
                <a:ext uri="{FF2B5EF4-FFF2-40B4-BE49-F238E27FC236}">
                  <a16:creationId xmlns:a16="http://schemas.microsoft.com/office/drawing/2014/main" id="{5851F93B-C62C-4EE5-95A4-B129C03BC527}"/>
                </a:ext>
              </a:extLst>
            </p:cNvPr>
            <p:cNvSpPr/>
            <p:nvPr/>
          </p:nvSpPr>
          <p:spPr bwMode="auto">
            <a:xfrm flipH="1">
              <a:off x="4738297" y="5061938"/>
              <a:ext cx="39754" cy="26951"/>
            </a:xfrm>
            <a:prstGeom prst="rect">
              <a:avLst/>
            </a:prstGeom>
            <a:solidFill>
              <a:schemeClr val="accent2"/>
            </a:solidFill>
            <a:ln w="317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185" name="Rectangle 1096">
              <a:extLst>
                <a:ext uri="{FF2B5EF4-FFF2-40B4-BE49-F238E27FC236}">
                  <a16:creationId xmlns:a16="http://schemas.microsoft.com/office/drawing/2014/main" id="{F41C5335-26D9-4ADF-A4A2-682547937BE9}"/>
                </a:ext>
              </a:extLst>
            </p:cNvPr>
            <p:cNvSpPr/>
            <p:nvPr/>
          </p:nvSpPr>
          <p:spPr bwMode="auto">
            <a:xfrm flipH="1">
              <a:off x="4685134" y="5061938"/>
              <a:ext cx="39754" cy="26951"/>
            </a:xfrm>
            <a:prstGeom prst="rect">
              <a:avLst/>
            </a:prstGeom>
            <a:solidFill>
              <a:schemeClr val="accent2"/>
            </a:solidFill>
            <a:ln w="317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186" name="Rectangle 1097">
              <a:extLst>
                <a:ext uri="{FF2B5EF4-FFF2-40B4-BE49-F238E27FC236}">
                  <a16:creationId xmlns:a16="http://schemas.microsoft.com/office/drawing/2014/main" id="{A6CE937B-2D24-4624-8469-8970105C90DF}"/>
                </a:ext>
              </a:extLst>
            </p:cNvPr>
            <p:cNvSpPr/>
            <p:nvPr/>
          </p:nvSpPr>
          <p:spPr bwMode="auto">
            <a:xfrm flipH="1">
              <a:off x="4628868" y="5061938"/>
              <a:ext cx="39754" cy="26951"/>
            </a:xfrm>
            <a:prstGeom prst="rect">
              <a:avLst/>
            </a:prstGeom>
            <a:solidFill>
              <a:schemeClr val="accent2"/>
            </a:solidFill>
            <a:ln w="317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187" name="Rectangle 1098">
              <a:extLst>
                <a:ext uri="{FF2B5EF4-FFF2-40B4-BE49-F238E27FC236}">
                  <a16:creationId xmlns:a16="http://schemas.microsoft.com/office/drawing/2014/main" id="{F81DA97A-5BFD-4301-9C83-3E4BAA691DB3}"/>
                </a:ext>
              </a:extLst>
            </p:cNvPr>
            <p:cNvSpPr/>
            <p:nvPr/>
          </p:nvSpPr>
          <p:spPr bwMode="auto">
            <a:xfrm flipH="1">
              <a:off x="4575705" y="5061938"/>
              <a:ext cx="39754" cy="26951"/>
            </a:xfrm>
            <a:prstGeom prst="rect">
              <a:avLst/>
            </a:prstGeom>
            <a:solidFill>
              <a:schemeClr val="accent2"/>
            </a:solidFill>
            <a:ln w="317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188" name="Rectangle 1099">
              <a:extLst>
                <a:ext uri="{FF2B5EF4-FFF2-40B4-BE49-F238E27FC236}">
                  <a16:creationId xmlns:a16="http://schemas.microsoft.com/office/drawing/2014/main" id="{F63D644D-B9E2-4B2A-9A96-60233C811EB4}"/>
                </a:ext>
              </a:extLst>
            </p:cNvPr>
            <p:cNvSpPr/>
            <p:nvPr/>
          </p:nvSpPr>
          <p:spPr bwMode="auto">
            <a:xfrm flipH="1">
              <a:off x="4521486" y="5061938"/>
              <a:ext cx="39754" cy="26951"/>
            </a:xfrm>
            <a:prstGeom prst="rect">
              <a:avLst/>
            </a:prstGeom>
            <a:solidFill>
              <a:schemeClr val="accent2"/>
            </a:solidFill>
            <a:ln w="317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189" name="Rectangle 1100">
              <a:extLst>
                <a:ext uri="{FF2B5EF4-FFF2-40B4-BE49-F238E27FC236}">
                  <a16:creationId xmlns:a16="http://schemas.microsoft.com/office/drawing/2014/main" id="{43437F5B-AC4E-431C-B567-235F51BC7322}"/>
                </a:ext>
              </a:extLst>
            </p:cNvPr>
            <p:cNvSpPr/>
            <p:nvPr/>
          </p:nvSpPr>
          <p:spPr bwMode="auto">
            <a:xfrm flipH="1">
              <a:off x="4468322" y="5061938"/>
              <a:ext cx="39754" cy="26951"/>
            </a:xfrm>
            <a:prstGeom prst="rect">
              <a:avLst/>
            </a:prstGeom>
            <a:solidFill>
              <a:schemeClr val="accent2"/>
            </a:solidFill>
            <a:ln w="317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190" name="Rectangle: Rounded Corners 1101">
              <a:extLst>
                <a:ext uri="{FF2B5EF4-FFF2-40B4-BE49-F238E27FC236}">
                  <a16:creationId xmlns:a16="http://schemas.microsoft.com/office/drawing/2014/main" id="{1AE2D796-EEBC-4C8C-AA1D-D08234848FA5}"/>
                </a:ext>
              </a:extLst>
            </p:cNvPr>
            <p:cNvSpPr/>
            <p:nvPr/>
          </p:nvSpPr>
          <p:spPr bwMode="auto">
            <a:xfrm flipH="1">
              <a:off x="4743761" y="4914479"/>
              <a:ext cx="29662" cy="127933"/>
            </a:xfrm>
            <a:prstGeom prst="roundRect">
              <a:avLst/>
            </a:prstGeom>
            <a:solidFill>
              <a:schemeClr val="accent2"/>
            </a:solidFill>
            <a:ln w="317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191" name="Rectangle: Rounded Corners 1102">
              <a:extLst>
                <a:ext uri="{FF2B5EF4-FFF2-40B4-BE49-F238E27FC236}">
                  <a16:creationId xmlns:a16="http://schemas.microsoft.com/office/drawing/2014/main" id="{DE9E19EB-9FBA-4A2A-9A81-5A3640FE5A72}"/>
                </a:ext>
              </a:extLst>
            </p:cNvPr>
            <p:cNvSpPr/>
            <p:nvPr/>
          </p:nvSpPr>
          <p:spPr bwMode="auto">
            <a:xfrm flipH="1">
              <a:off x="4688391" y="4913923"/>
              <a:ext cx="29662" cy="127933"/>
            </a:xfrm>
            <a:prstGeom prst="roundRect">
              <a:avLst/>
            </a:prstGeom>
            <a:solidFill>
              <a:schemeClr val="accent2"/>
            </a:solidFill>
            <a:ln w="317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192" name="Rectangle: Rounded Corners 1103">
              <a:extLst>
                <a:ext uri="{FF2B5EF4-FFF2-40B4-BE49-F238E27FC236}">
                  <a16:creationId xmlns:a16="http://schemas.microsoft.com/office/drawing/2014/main" id="{07E5F0FD-7887-4917-92DC-B5AFAF5C2F97}"/>
                </a:ext>
              </a:extLst>
            </p:cNvPr>
            <p:cNvSpPr/>
            <p:nvPr/>
          </p:nvSpPr>
          <p:spPr bwMode="auto">
            <a:xfrm flipH="1">
              <a:off x="4633914" y="4914479"/>
              <a:ext cx="29662" cy="127933"/>
            </a:xfrm>
            <a:prstGeom prst="roundRect">
              <a:avLst/>
            </a:prstGeom>
            <a:solidFill>
              <a:schemeClr val="accent2"/>
            </a:solidFill>
            <a:ln w="317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193" name="Rectangle: Rounded Corners 1104">
              <a:extLst>
                <a:ext uri="{FF2B5EF4-FFF2-40B4-BE49-F238E27FC236}">
                  <a16:creationId xmlns:a16="http://schemas.microsoft.com/office/drawing/2014/main" id="{12DEA889-A86A-4A1A-B559-E6A6CA743B79}"/>
                </a:ext>
              </a:extLst>
            </p:cNvPr>
            <p:cNvSpPr/>
            <p:nvPr/>
          </p:nvSpPr>
          <p:spPr bwMode="auto">
            <a:xfrm flipH="1">
              <a:off x="4578543" y="4913923"/>
              <a:ext cx="29662" cy="127933"/>
            </a:xfrm>
            <a:prstGeom prst="roundRect">
              <a:avLst/>
            </a:prstGeom>
            <a:solidFill>
              <a:schemeClr val="accent2"/>
            </a:solidFill>
            <a:ln w="317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194" name="Rectangle: Rounded Corners 1105">
              <a:extLst>
                <a:ext uri="{FF2B5EF4-FFF2-40B4-BE49-F238E27FC236}">
                  <a16:creationId xmlns:a16="http://schemas.microsoft.com/office/drawing/2014/main" id="{CA99DE66-2F5F-4AFD-9D3C-2168FA8283B8}"/>
                </a:ext>
              </a:extLst>
            </p:cNvPr>
            <p:cNvSpPr/>
            <p:nvPr/>
          </p:nvSpPr>
          <p:spPr bwMode="auto">
            <a:xfrm flipH="1">
              <a:off x="4527698" y="4914635"/>
              <a:ext cx="29662" cy="127933"/>
            </a:xfrm>
            <a:prstGeom prst="roundRect">
              <a:avLst/>
            </a:prstGeom>
            <a:solidFill>
              <a:schemeClr val="accent2"/>
            </a:solidFill>
            <a:ln w="317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195" name="Rectangle: Rounded Corners 1106">
              <a:extLst>
                <a:ext uri="{FF2B5EF4-FFF2-40B4-BE49-F238E27FC236}">
                  <a16:creationId xmlns:a16="http://schemas.microsoft.com/office/drawing/2014/main" id="{BD10E60E-CE2C-4A4F-8861-F20FB6866E8C}"/>
                </a:ext>
              </a:extLst>
            </p:cNvPr>
            <p:cNvSpPr/>
            <p:nvPr/>
          </p:nvSpPr>
          <p:spPr bwMode="auto">
            <a:xfrm flipH="1">
              <a:off x="4472327" y="4914080"/>
              <a:ext cx="29662" cy="127933"/>
            </a:xfrm>
            <a:prstGeom prst="roundRect">
              <a:avLst/>
            </a:prstGeom>
            <a:solidFill>
              <a:schemeClr val="accent2"/>
            </a:solidFill>
            <a:ln w="317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196" name="Oval 1107">
              <a:extLst>
                <a:ext uri="{FF2B5EF4-FFF2-40B4-BE49-F238E27FC236}">
                  <a16:creationId xmlns:a16="http://schemas.microsoft.com/office/drawing/2014/main" id="{90222562-2934-4116-AF67-227145DC5EBB}"/>
                </a:ext>
              </a:extLst>
            </p:cNvPr>
            <p:cNvSpPr/>
            <p:nvPr/>
          </p:nvSpPr>
          <p:spPr bwMode="auto">
            <a:xfrm flipH="1">
              <a:off x="4745501" y="4869305"/>
              <a:ext cx="26985" cy="27913"/>
            </a:xfrm>
            <a:prstGeom prst="ellipse">
              <a:avLst/>
            </a:prstGeom>
            <a:solidFill>
              <a:schemeClr val="accent2"/>
            </a:solidFill>
            <a:ln w="317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197" name="Oval 1108">
              <a:extLst>
                <a:ext uri="{FF2B5EF4-FFF2-40B4-BE49-F238E27FC236}">
                  <a16:creationId xmlns:a16="http://schemas.microsoft.com/office/drawing/2014/main" id="{149D1724-BF04-4396-8EC8-6A01BEFB54C2}"/>
                </a:ext>
              </a:extLst>
            </p:cNvPr>
            <p:cNvSpPr/>
            <p:nvPr/>
          </p:nvSpPr>
          <p:spPr bwMode="auto">
            <a:xfrm flipH="1">
              <a:off x="4690004" y="4869305"/>
              <a:ext cx="26985" cy="27913"/>
            </a:xfrm>
            <a:prstGeom prst="ellipse">
              <a:avLst/>
            </a:prstGeom>
            <a:solidFill>
              <a:schemeClr val="accent2"/>
            </a:solidFill>
            <a:ln w="317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198" name="Oval 1109">
              <a:extLst>
                <a:ext uri="{FF2B5EF4-FFF2-40B4-BE49-F238E27FC236}">
                  <a16:creationId xmlns:a16="http://schemas.microsoft.com/office/drawing/2014/main" id="{C5166653-4F69-44F8-B930-8103C8A80A11}"/>
                </a:ext>
              </a:extLst>
            </p:cNvPr>
            <p:cNvSpPr/>
            <p:nvPr/>
          </p:nvSpPr>
          <p:spPr bwMode="auto">
            <a:xfrm flipH="1">
              <a:off x="4634806" y="4869305"/>
              <a:ext cx="26985" cy="27913"/>
            </a:xfrm>
            <a:prstGeom prst="ellipse">
              <a:avLst/>
            </a:prstGeom>
            <a:solidFill>
              <a:schemeClr val="accent2"/>
            </a:solidFill>
            <a:ln w="317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199" name="Oval 1110">
              <a:extLst>
                <a:ext uri="{FF2B5EF4-FFF2-40B4-BE49-F238E27FC236}">
                  <a16:creationId xmlns:a16="http://schemas.microsoft.com/office/drawing/2014/main" id="{2C66F3FC-C445-4D1F-B1A3-30B757178555}"/>
                </a:ext>
              </a:extLst>
            </p:cNvPr>
            <p:cNvSpPr/>
            <p:nvPr/>
          </p:nvSpPr>
          <p:spPr bwMode="auto">
            <a:xfrm flipH="1">
              <a:off x="4579881" y="4869305"/>
              <a:ext cx="26985" cy="27913"/>
            </a:xfrm>
            <a:prstGeom prst="ellipse">
              <a:avLst/>
            </a:prstGeom>
            <a:solidFill>
              <a:schemeClr val="accent2"/>
            </a:solidFill>
            <a:ln w="317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200" name="Oval 1111">
              <a:extLst>
                <a:ext uri="{FF2B5EF4-FFF2-40B4-BE49-F238E27FC236}">
                  <a16:creationId xmlns:a16="http://schemas.microsoft.com/office/drawing/2014/main" id="{8820604A-5EE4-4A11-A6A1-A45BD6FBE083}"/>
                </a:ext>
              </a:extLst>
            </p:cNvPr>
            <p:cNvSpPr/>
            <p:nvPr/>
          </p:nvSpPr>
          <p:spPr bwMode="auto">
            <a:xfrm flipH="1">
              <a:off x="4528330" y="4869305"/>
              <a:ext cx="26985" cy="27913"/>
            </a:xfrm>
            <a:prstGeom prst="ellipse">
              <a:avLst/>
            </a:prstGeom>
            <a:solidFill>
              <a:schemeClr val="accent2"/>
            </a:solidFill>
            <a:ln w="317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201" name="Oval 1112">
              <a:extLst>
                <a:ext uri="{FF2B5EF4-FFF2-40B4-BE49-F238E27FC236}">
                  <a16:creationId xmlns:a16="http://schemas.microsoft.com/office/drawing/2014/main" id="{47B038FF-3123-44E0-9493-A9449E492E12}"/>
                </a:ext>
              </a:extLst>
            </p:cNvPr>
            <p:cNvSpPr/>
            <p:nvPr/>
          </p:nvSpPr>
          <p:spPr bwMode="auto">
            <a:xfrm flipH="1">
              <a:off x="4475274" y="4869305"/>
              <a:ext cx="26985" cy="27913"/>
            </a:xfrm>
            <a:prstGeom prst="ellipse">
              <a:avLst/>
            </a:prstGeom>
            <a:solidFill>
              <a:schemeClr val="accent2"/>
            </a:solidFill>
            <a:ln w="317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202" name="Rectangle 1114">
              <a:extLst>
                <a:ext uri="{FF2B5EF4-FFF2-40B4-BE49-F238E27FC236}">
                  <a16:creationId xmlns:a16="http://schemas.microsoft.com/office/drawing/2014/main" id="{F11FC041-0B15-4C33-B566-316D2D0EC4C1}"/>
                </a:ext>
              </a:extLst>
            </p:cNvPr>
            <p:cNvSpPr/>
            <p:nvPr/>
          </p:nvSpPr>
          <p:spPr bwMode="auto">
            <a:xfrm flipH="1">
              <a:off x="4292924" y="4738998"/>
              <a:ext cx="167021" cy="322940"/>
            </a:xfrm>
            <a:prstGeom prst="rect">
              <a:avLst/>
            </a:prstGeom>
            <a:solidFill>
              <a:schemeClr val="accent2"/>
            </a:solidFill>
            <a:ln w="317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203" name="Rectangle 1115">
              <a:extLst>
                <a:ext uri="{FF2B5EF4-FFF2-40B4-BE49-F238E27FC236}">
                  <a16:creationId xmlns:a16="http://schemas.microsoft.com/office/drawing/2014/main" id="{BFC71502-42EA-4DF3-A336-5D92653FE24D}"/>
                </a:ext>
              </a:extLst>
            </p:cNvPr>
            <p:cNvSpPr/>
            <p:nvPr/>
          </p:nvSpPr>
          <p:spPr bwMode="auto">
            <a:xfrm flipH="1">
              <a:off x="4301116" y="4747373"/>
              <a:ext cx="150021" cy="245028"/>
            </a:xfrm>
            <a:prstGeom prst="rect">
              <a:avLst/>
            </a:prstGeom>
            <a:solidFill>
              <a:schemeClr val="accent2"/>
            </a:solidFill>
            <a:ln w="317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204" name="Rectangle 1116">
              <a:extLst>
                <a:ext uri="{FF2B5EF4-FFF2-40B4-BE49-F238E27FC236}">
                  <a16:creationId xmlns:a16="http://schemas.microsoft.com/office/drawing/2014/main" id="{32564E3D-5642-4A35-ACC4-0F161A08A766}"/>
                </a:ext>
              </a:extLst>
            </p:cNvPr>
            <p:cNvSpPr/>
            <p:nvPr/>
          </p:nvSpPr>
          <p:spPr bwMode="auto">
            <a:xfrm flipH="1">
              <a:off x="4341568" y="4992400"/>
              <a:ext cx="69734" cy="37795"/>
            </a:xfrm>
            <a:prstGeom prst="rect">
              <a:avLst/>
            </a:prstGeom>
            <a:solidFill>
              <a:schemeClr val="accent2"/>
            </a:solidFill>
            <a:ln w="317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205" name="Rectangle 1117">
              <a:extLst>
                <a:ext uri="{FF2B5EF4-FFF2-40B4-BE49-F238E27FC236}">
                  <a16:creationId xmlns:a16="http://schemas.microsoft.com/office/drawing/2014/main" id="{3E69CAAF-5CCD-4998-863C-2D9650F5F715}"/>
                </a:ext>
              </a:extLst>
            </p:cNvPr>
            <p:cNvSpPr/>
            <p:nvPr/>
          </p:nvSpPr>
          <p:spPr bwMode="auto">
            <a:xfrm flipH="1">
              <a:off x="4322227" y="4776828"/>
              <a:ext cx="107986" cy="152467"/>
            </a:xfrm>
            <a:prstGeom prst="rect">
              <a:avLst/>
            </a:prstGeom>
            <a:solidFill>
              <a:schemeClr val="accent2"/>
            </a:solidFill>
            <a:ln w="317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206" name="Rectangle: Rounded Corners 1118">
              <a:extLst>
                <a:ext uri="{FF2B5EF4-FFF2-40B4-BE49-F238E27FC236}">
                  <a16:creationId xmlns:a16="http://schemas.microsoft.com/office/drawing/2014/main" id="{DD3F6B58-024E-4268-A640-6FD3B43C076C}"/>
                </a:ext>
              </a:extLst>
            </p:cNvPr>
            <p:cNvSpPr/>
            <p:nvPr/>
          </p:nvSpPr>
          <p:spPr bwMode="auto">
            <a:xfrm flipH="1">
              <a:off x="4363859" y="4938454"/>
              <a:ext cx="26985" cy="18608"/>
            </a:xfrm>
            <a:prstGeom prst="roundRect">
              <a:avLst/>
            </a:prstGeom>
            <a:solidFill>
              <a:schemeClr val="accent2"/>
            </a:solidFill>
            <a:ln w="3175">
              <a:no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207" name="Rectangle: Rounded Corners 1119">
              <a:extLst>
                <a:ext uri="{FF2B5EF4-FFF2-40B4-BE49-F238E27FC236}">
                  <a16:creationId xmlns:a16="http://schemas.microsoft.com/office/drawing/2014/main" id="{48374B2F-0E12-4C9F-B158-9D5D1F0FAC14}"/>
                </a:ext>
              </a:extLst>
            </p:cNvPr>
            <p:cNvSpPr/>
            <p:nvPr/>
          </p:nvSpPr>
          <p:spPr bwMode="auto">
            <a:xfrm flipH="1">
              <a:off x="4403227" y="4938975"/>
              <a:ext cx="26985" cy="18608"/>
            </a:xfrm>
            <a:prstGeom prst="roundRect">
              <a:avLst/>
            </a:prstGeom>
            <a:solidFill>
              <a:schemeClr val="accent2"/>
            </a:solidFill>
            <a:ln w="3175">
              <a:no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208" name="Rectangle: Rounded Corners 1120">
              <a:extLst>
                <a:ext uri="{FF2B5EF4-FFF2-40B4-BE49-F238E27FC236}">
                  <a16:creationId xmlns:a16="http://schemas.microsoft.com/office/drawing/2014/main" id="{38229ED4-0E47-4D9E-B7CD-A93DCCB90D3F}"/>
                </a:ext>
              </a:extLst>
            </p:cNvPr>
            <p:cNvSpPr/>
            <p:nvPr/>
          </p:nvSpPr>
          <p:spPr bwMode="auto">
            <a:xfrm flipH="1">
              <a:off x="4322226" y="4937649"/>
              <a:ext cx="26985" cy="18608"/>
            </a:xfrm>
            <a:prstGeom prst="roundRect">
              <a:avLst/>
            </a:prstGeom>
            <a:solidFill>
              <a:schemeClr val="accent2"/>
            </a:solidFill>
            <a:ln w="3175">
              <a:no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209" name="Rectangle 1121">
              <a:extLst>
                <a:ext uri="{FF2B5EF4-FFF2-40B4-BE49-F238E27FC236}">
                  <a16:creationId xmlns:a16="http://schemas.microsoft.com/office/drawing/2014/main" id="{4036C20B-B812-4D3B-A399-7E9E908238E7}"/>
                </a:ext>
              </a:extLst>
            </p:cNvPr>
            <p:cNvSpPr/>
            <p:nvPr/>
          </p:nvSpPr>
          <p:spPr bwMode="auto">
            <a:xfrm flipH="1">
              <a:off x="4352106" y="5062090"/>
              <a:ext cx="50492" cy="38015"/>
            </a:xfrm>
            <a:prstGeom prst="rect">
              <a:avLst/>
            </a:prstGeom>
            <a:solidFill>
              <a:schemeClr val="accent2"/>
            </a:solidFill>
            <a:ln w="317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grpSp>
      <p:grpSp>
        <p:nvGrpSpPr>
          <p:cNvPr id="210" name="Group 1122">
            <a:extLst>
              <a:ext uri="{FF2B5EF4-FFF2-40B4-BE49-F238E27FC236}">
                <a16:creationId xmlns:a16="http://schemas.microsoft.com/office/drawing/2014/main" id="{FC03227C-A7DF-420F-BC35-8BB43DBBA17C}"/>
              </a:ext>
            </a:extLst>
          </p:cNvPr>
          <p:cNvGrpSpPr/>
          <p:nvPr/>
        </p:nvGrpSpPr>
        <p:grpSpPr>
          <a:xfrm>
            <a:off x="2098672" y="4715918"/>
            <a:ext cx="65063" cy="419869"/>
            <a:chOff x="5402030" y="5029486"/>
            <a:chExt cx="65063" cy="419869"/>
          </a:xfrm>
        </p:grpSpPr>
        <p:sp>
          <p:nvSpPr>
            <p:cNvPr id="211" name="Rectangle 1123">
              <a:extLst>
                <a:ext uri="{FF2B5EF4-FFF2-40B4-BE49-F238E27FC236}">
                  <a16:creationId xmlns:a16="http://schemas.microsoft.com/office/drawing/2014/main" id="{5EEB5579-68E8-4BAE-A485-7E9B155E919F}"/>
                </a:ext>
              </a:extLst>
            </p:cNvPr>
            <p:cNvSpPr/>
            <p:nvPr/>
          </p:nvSpPr>
          <p:spPr bwMode="auto">
            <a:xfrm flipH="1">
              <a:off x="5402030" y="5029486"/>
              <a:ext cx="65063" cy="387528"/>
            </a:xfrm>
            <a:prstGeom prst="rect">
              <a:avLst/>
            </a:prstGeom>
            <a:solidFill>
              <a:schemeClr val="accent2"/>
            </a:solidFill>
            <a:ln w="317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212" name="Rectangle 1124">
              <a:extLst>
                <a:ext uri="{FF2B5EF4-FFF2-40B4-BE49-F238E27FC236}">
                  <a16:creationId xmlns:a16="http://schemas.microsoft.com/office/drawing/2014/main" id="{6AE93E67-DFAB-4713-91BA-93C64AF40207}"/>
                </a:ext>
              </a:extLst>
            </p:cNvPr>
            <p:cNvSpPr/>
            <p:nvPr/>
          </p:nvSpPr>
          <p:spPr bwMode="auto">
            <a:xfrm flipH="1">
              <a:off x="5411333" y="5417014"/>
              <a:ext cx="47705" cy="32341"/>
            </a:xfrm>
            <a:prstGeom prst="rect">
              <a:avLst/>
            </a:prstGeom>
            <a:solidFill>
              <a:schemeClr val="accent2"/>
            </a:solidFill>
            <a:ln w="317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213" name="Rectangle: Rounded Corners 1125">
              <a:extLst>
                <a:ext uri="{FF2B5EF4-FFF2-40B4-BE49-F238E27FC236}">
                  <a16:creationId xmlns:a16="http://schemas.microsoft.com/office/drawing/2014/main" id="{F6F15D03-2EFD-4E37-B6D8-9A674204CE7C}"/>
                </a:ext>
              </a:extLst>
            </p:cNvPr>
            <p:cNvSpPr/>
            <p:nvPr/>
          </p:nvSpPr>
          <p:spPr bwMode="auto">
            <a:xfrm flipH="1">
              <a:off x="5418788" y="5240250"/>
              <a:ext cx="35594" cy="153519"/>
            </a:xfrm>
            <a:prstGeom prst="roundRect">
              <a:avLst/>
            </a:prstGeom>
            <a:solidFill>
              <a:schemeClr val="accent2"/>
            </a:solidFill>
            <a:ln w="317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214" name="Oval 1126">
              <a:extLst>
                <a:ext uri="{FF2B5EF4-FFF2-40B4-BE49-F238E27FC236}">
                  <a16:creationId xmlns:a16="http://schemas.microsoft.com/office/drawing/2014/main" id="{CD452219-EA95-42FC-957F-253C607707FC}"/>
                </a:ext>
              </a:extLst>
            </p:cNvPr>
            <p:cNvSpPr/>
            <p:nvPr/>
          </p:nvSpPr>
          <p:spPr bwMode="auto">
            <a:xfrm flipH="1">
              <a:off x="5419546" y="5185854"/>
              <a:ext cx="32382" cy="33496"/>
            </a:xfrm>
            <a:prstGeom prst="ellipse">
              <a:avLst/>
            </a:prstGeom>
            <a:solidFill>
              <a:schemeClr val="accent2"/>
            </a:solidFill>
            <a:ln w="317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grpSp>
      <p:grpSp>
        <p:nvGrpSpPr>
          <p:cNvPr id="215" name="Group 1127">
            <a:extLst>
              <a:ext uri="{FF2B5EF4-FFF2-40B4-BE49-F238E27FC236}">
                <a16:creationId xmlns:a16="http://schemas.microsoft.com/office/drawing/2014/main" id="{74055938-4855-402C-B4A9-BC65DFB1CAE5}"/>
              </a:ext>
            </a:extLst>
          </p:cNvPr>
          <p:cNvGrpSpPr/>
          <p:nvPr/>
        </p:nvGrpSpPr>
        <p:grpSpPr>
          <a:xfrm>
            <a:off x="5130426" y="3832012"/>
            <a:ext cx="202495" cy="414589"/>
            <a:chOff x="9085278" y="4787576"/>
            <a:chExt cx="202495" cy="414589"/>
          </a:xfrm>
          <a:solidFill>
            <a:schemeClr val="accent2"/>
          </a:solidFill>
        </p:grpSpPr>
        <p:sp>
          <p:nvSpPr>
            <p:cNvPr id="216" name="Rectangle 1128">
              <a:extLst>
                <a:ext uri="{FF2B5EF4-FFF2-40B4-BE49-F238E27FC236}">
                  <a16:creationId xmlns:a16="http://schemas.microsoft.com/office/drawing/2014/main" id="{A3007045-8D9E-4EB0-9D7F-80D1E64236FB}"/>
                </a:ext>
              </a:extLst>
            </p:cNvPr>
            <p:cNvSpPr/>
            <p:nvPr/>
          </p:nvSpPr>
          <p:spPr bwMode="auto">
            <a:xfrm>
              <a:off x="9085278" y="4830617"/>
              <a:ext cx="201093" cy="371548"/>
            </a:xfrm>
            <a:prstGeom prst="rect">
              <a:avLst/>
            </a:prstGeom>
            <a:grpFill/>
            <a:ln w="9525">
              <a:solidFill>
                <a:schemeClr val="bg1"/>
              </a:solidFill>
              <a:round/>
              <a:headEnd/>
              <a:tailEnd/>
            </a:ln>
            <a:effectLst/>
          </p:spPr>
          <p:txBody>
            <a:bodyPr wrap="square" rtlCol="0" anchor="ctr"/>
            <a:lstStyle/>
            <a:p>
              <a:pPr marL="0" marR="0" lvl="0" indent="0" algn="ctr" defTabSz="1462981"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217" name="Rectangle: Top Corners Snipped 1129">
              <a:extLst>
                <a:ext uri="{FF2B5EF4-FFF2-40B4-BE49-F238E27FC236}">
                  <a16:creationId xmlns:a16="http://schemas.microsoft.com/office/drawing/2014/main" id="{AD6909DF-C5F1-4905-B2C5-C2C41BE52D32}"/>
                </a:ext>
              </a:extLst>
            </p:cNvPr>
            <p:cNvSpPr/>
            <p:nvPr/>
          </p:nvSpPr>
          <p:spPr bwMode="auto">
            <a:xfrm rot="16200000">
              <a:off x="9098909" y="4952593"/>
              <a:ext cx="61346" cy="34801"/>
            </a:xfrm>
            <a:prstGeom prst="snip2SameRect">
              <a:avLst>
                <a:gd name="adj1" fmla="val 50000"/>
                <a:gd name="adj2" fmla="val 0"/>
              </a:avLst>
            </a:prstGeom>
            <a:grpFill/>
            <a:ln w="6350">
              <a:solidFill>
                <a:schemeClr val="bg1"/>
              </a:solidFill>
              <a:round/>
              <a:headEnd/>
              <a:tailEnd/>
            </a:ln>
            <a:effectLst/>
          </p:spPr>
          <p:txBody>
            <a:bodyPr wrap="square" rtlCol="0" anchor="ctr"/>
            <a:lstStyle/>
            <a:p>
              <a:pPr marL="0" marR="0" lvl="0" indent="0" algn="ctr" defTabSz="1462981"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218" name="Trapezoid 1130">
              <a:extLst>
                <a:ext uri="{FF2B5EF4-FFF2-40B4-BE49-F238E27FC236}">
                  <a16:creationId xmlns:a16="http://schemas.microsoft.com/office/drawing/2014/main" id="{51DB43B9-25B1-4CBF-B053-93AFEB58C363}"/>
                </a:ext>
              </a:extLst>
            </p:cNvPr>
            <p:cNvSpPr/>
            <p:nvPr/>
          </p:nvSpPr>
          <p:spPr bwMode="auto">
            <a:xfrm rot="16200000">
              <a:off x="9191905" y="5105637"/>
              <a:ext cx="65170" cy="39920"/>
            </a:xfrm>
            <a:prstGeom prst="trapezoid">
              <a:avLst/>
            </a:prstGeom>
            <a:grpFill/>
            <a:ln w="6350">
              <a:solidFill>
                <a:schemeClr val="bg1"/>
              </a:solidFill>
              <a:round/>
              <a:headEnd/>
              <a:tailEnd/>
            </a:ln>
            <a:effectLst/>
          </p:spPr>
          <p:txBody>
            <a:bodyPr wrap="square" rtlCol="0" anchor="ctr"/>
            <a:lstStyle/>
            <a:p>
              <a:pPr marL="0" marR="0" lvl="0" indent="0" algn="ctr" defTabSz="1462981"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219" name="Oval 1131">
              <a:extLst>
                <a:ext uri="{FF2B5EF4-FFF2-40B4-BE49-F238E27FC236}">
                  <a16:creationId xmlns:a16="http://schemas.microsoft.com/office/drawing/2014/main" id="{C3C9B592-1016-4A1A-9E47-AF7D814CD5C5}"/>
                </a:ext>
              </a:extLst>
            </p:cNvPr>
            <p:cNvSpPr/>
            <p:nvPr/>
          </p:nvSpPr>
          <p:spPr bwMode="auto">
            <a:xfrm>
              <a:off x="9217172" y="5160650"/>
              <a:ext cx="14635" cy="15460"/>
            </a:xfrm>
            <a:prstGeom prst="ellipse">
              <a:avLst/>
            </a:prstGeom>
            <a:grpFill/>
            <a:ln w="6350">
              <a:solidFill>
                <a:schemeClr val="bg1"/>
              </a:solidFill>
              <a:round/>
              <a:headEnd/>
              <a:tailEnd/>
            </a:ln>
            <a:effectLst/>
          </p:spPr>
          <p:txBody>
            <a:bodyPr wrap="square" rtlCol="0" anchor="ctr"/>
            <a:lstStyle/>
            <a:p>
              <a:pPr marL="0" marR="0" lvl="0" indent="0" algn="ctr" defTabSz="1462981"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220" name="Oval 1132">
              <a:extLst>
                <a:ext uri="{FF2B5EF4-FFF2-40B4-BE49-F238E27FC236}">
                  <a16:creationId xmlns:a16="http://schemas.microsoft.com/office/drawing/2014/main" id="{46B22F89-127B-415D-97F4-EF9DA12DB91B}"/>
                </a:ext>
              </a:extLst>
            </p:cNvPr>
            <p:cNvSpPr/>
            <p:nvPr/>
          </p:nvSpPr>
          <p:spPr bwMode="auto">
            <a:xfrm>
              <a:off x="9217992" y="5076390"/>
              <a:ext cx="14635" cy="15460"/>
            </a:xfrm>
            <a:prstGeom prst="ellipse">
              <a:avLst/>
            </a:prstGeom>
            <a:grpFill/>
            <a:ln w="6350">
              <a:solidFill>
                <a:schemeClr val="bg1"/>
              </a:solidFill>
              <a:round/>
              <a:headEnd/>
              <a:tailEnd/>
            </a:ln>
            <a:effectLst/>
          </p:spPr>
          <p:txBody>
            <a:bodyPr wrap="square" rtlCol="0" anchor="ctr"/>
            <a:lstStyle/>
            <a:p>
              <a:pPr marL="0" marR="0" lvl="0" indent="0" algn="ctr" defTabSz="1462981"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221" name="Rectangle: Rounded Corners 1133">
              <a:extLst>
                <a:ext uri="{FF2B5EF4-FFF2-40B4-BE49-F238E27FC236}">
                  <a16:creationId xmlns:a16="http://schemas.microsoft.com/office/drawing/2014/main" id="{15531E76-5F27-4DCF-9D62-ED08C25D4B9E}"/>
                </a:ext>
              </a:extLst>
            </p:cNvPr>
            <p:cNvSpPr/>
            <p:nvPr/>
          </p:nvSpPr>
          <p:spPr bwMode="auto">
            <a:xfrm flipH="1">
              <a:off x="9116831" y="5020423"/>
              <a:ext cx="27432" cy="45720"/>
            </a:xfrm>
            <a:prstGeom prst="roundRect">
              <a:avLst/>
            </a:prstGeom>
            <a:grpFill/>
            <a:ln w="317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222" name="Oval 1134">
              <a:extLst>
                <a:ext uri="{FF2B5EF4-FFF2-40B4-BE49-F238E27FC236}">
                  <a16:creationId xmlns:a16="http://schemas.microsoft.com/office/drawing/2014/main" id="{6E7E8BD6-642A-4E43-867A-FF9B6355438A}"/>
                </a:ext>
              </a:extLst>
            </p:cNvPr>
            <p:cNvSpPr/>
            <p:nvPr/>
          </p:nvSpPr>
          <p:spPr bwMode="auto">
            <a:xfrm flipH="1">
              <a:off x="9107582" y="4845280"/>
              <a:ext cx="25628" cy="26509"/>
            </a:xfrm>
            <a:prstGeom prst="ellipse">
              <a:avLst/>
            </a:prstGeom>
            <a:grpFill/>
            <a:ln w="317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223" name="Oval 1135">
              <a:extLst>
                <a:ext uri="{FF2B5EF4-FFF2-40B4-BE49-F238E27FC236}">
                  <a16:creationId xmlns:a16="http://schemas.microsoft.com/office/drawing/2014/main" id="{B6141C0D-2336-4AEC-A55F-0A68D695C2B4}"/>
                </a:ext>
              </a:extLst>
            </p:cNvPr>
            <p:cNvSpPr/>
            <p:nvPr/>
          </p:nvSpPr>
          <p:spPr bwMode="auto">
            <a:xfrm flipH="1">
              <a:off x="9143810" y="4845280"/>
              <a:ext cx="25628" cy="26509"/>
            </a:xfrm>
            <a:prstGeom prst="ellipse">
              <a:avLst/>
            </a:prstGeom>
            <a:grpFill/>
            <a:ln w="317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224" name="Oval 1136">
              <a:extLst>
                <a:ext uri="{FF2B5EF4-FFF2-40B4-BE49-F238E27FC236}">
                  <a16:creationId xmlns:a16="http://schemas.microsoft.com/office/drawing/2014/main" id="{0CD353D4-BEA3-455E-9A05-90DDA66BA451}"/>
                </a:ext>
              </a:extLst>
            </p:cNvPr>
            <p:cNvSpPr/>
            <p:nvPr/>
          </p:nvSpPr>
          <p:spPr bwMode="auto">
            <a:xfrm flipH="1">
              <a:off x="9107582" y="4883256"/>
              <a:ext cx="25628" cy="26509"/>
            </a:xfrm>
            <a:prstGeom prst="ellipse">
              <a:avLst/>
            </a:prstGeom>
            <a:grpFill/>
            <a:ln w="317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225" name="Oval 1137">
              <a:extLst>
                <a:ext uri="{FF2B5EF4-FFF2-40B4-BE49-F238E27FC236}">
                  <a16:creationId xmlns:a16="http://schemas.microsoft.com/office/drawing/2014/main" id="{DA51F784-6CB5-4D18-8F68-83B643C8E7A1}"/>
                </a:ext>
              </a:extLst>
            </p:cNvPr>
            <p:cNvSpPr/>
            <p:nvPr/>
          </p:nvSpPr>
          <p:spPr bwMode="auto">
            <a:xfrm flipH="1">
              <a:off x="9145562" y="4883256"/>
              <a:ext cx="25628" cy="26509"/>
            </a:xfrm>
            <a:prstGeom prst="ellipse">
              <a:avLst/>
            </a:prstGeom>
            <a:grpFill/>
            <a:ln w="317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226" name="Rectangle: Rounded Corners 1138">
              <a:extLst>
                <a:ext uri="{FF2B5EF4-FFF2-40B4-BE49-F238E27FC236}">
                  <a16:creationId xmlns:a16="http://schemas.microsoft.com/office/drawing/2014/main" id="{4A71FBCD-978F-4580-A2D3-6C2D64E37DE5}"/>
                </a:ext>
              </a:extLst>
            </p:cNvPr>
            <p:cNvSpPr/>
            <p:nvPr/>
          </p:nvSpPr>
          <p:spPr bwMode="auto">
            <a:xfrm flipH="1">
              <a:off x="9116831" y="5094231"/>
              <a:ext cx="27432" cy="45720"/>
            </a:xfrm>
            <a:prstGeom prst="roundRect">
              <a:avLst/>
            </a:prstGeom>
            <a:grpFill/>
            <a:ln w="317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227" name="Oval 1139">
              <a:extLst>
                <a:ext uri="{FF2B5EF4-FFF2-40B4-BE49-F238E27FC236}">
                  <a16:creationId xmlns:a16="http://schemas.microsoft.com/office/drawing/2014/main" id="{FDE98C13-A3C5-407E-9326-2600E1B616B8}"/>
                </a:ext>
              </a:extLst>
            </p:cNvPr>
            <p:cNvSpPr/>
            <p:nvPr/>
          </p:nvSpPr>
          <p:spPr bwMode="auto">
            <a:xfrm flipH="1">
              <a:off x="9208378" y="4847635"/>
              <a:ext cx="45719" cy="47291"/>
            </a:xfrm>
            <a:prstGeom prst="ellipse">
              <a:avLst/>
            </a:prstGeom>
            <a:grpFill/>
            <a:ln w="317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228" name="Oval 1140">
              <a:extLst>
                <a:ext uri="{FF2B5EF4-FFF2-40B4-BE49-F238E27FC236}">
                  <a16:creationId xmlns:a16="http://schemas.microsoft.com/office/drawing/2014/main" id="{7AFA4A59-096E-40BE-998F-F032921167A0}"/>
                </a:ext>
              </a:extLst>
            </p:cNvPr>
            <p:cNvSpPr/>
            <p:nvPr/>
          </p:nvSpPr>
          <p:spPr bwMode="auto">
            <a:xfrm flipH="1">
              <a:off x="9208378" y="4994847"/>
              <a:ext cx="45719" cy="47291"/>
            </a:xfrm>
            <a:prstGeom prst="ellipse">
              <a:avLst/>
            </a:prstGeom>
            <a:grpFill/>
            <a:ln w="317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229" name="Rectangle 1141">
              <a:extLst>
                <a:ext uri="{FF2B5EF4-FFF2-40B4-BE49-F238E27FC236}">
                  <a16:creationId xmlns:a16="http://schemas.microsoft.com/office/drawing/2014/main" id="{43CFE6D5-E3EF-4A49-95F9-B13CE3282F68}"/>
                </a:ext>
              </a:extLst>
            </p:cNvPr>
            <p:cNvSpPr/>
            <p:nvPr/>
          </p:nvSpPr>
          <p:spPr bwMode="auto">
            <a:xfrm>
              <a:off x="9086680" y="4787576"/>
              <a:ext cx="201093" cy="45719"/>
            </a:xfrm>
            <a:prstGeom prst="rect">
              <a:avLst/>
            </a:prstGeom>
            <a:grpFill/>
            <a:ln w="9525">
              <a:solidFill>
                <a:schemeClr val="bg1"/>
              </a:solidFill>
              <a:round/>
              <a:headEnd/>
              <a:tailEnd/>
            </a:ln>
            <a:effectLst/>
          </p:spPr>
          <p:txBody>
            <a:bodyPr wrap="square" rtlCol="0" anchor="ctr"/>
            <a:lstStyle/>
            <a:p>
              <a:pPr marL="0" marR="0" lvl="0" indent="0" algn="ctr" defTabSz="1462981"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grpSp>
      <p:sp>
        <p:nvSpPr>
          <p:cNvPr id="505" name="TextBox 1669">
            <a:extLst>
              <a:ext uri="{FF2B5EF4-FFF2-40B4-BE49-F238E27FC236}">
                <a16:creationId xmlns:a16="http://schemas.microsoft.com/office/drawing/2014/main" id="{3E98BB25-C3E6-4050-AB85-211CFFA5EE1A}"/>
              </a:ext>
            </a:extLst>
          </p:cNvPr>
          <p:cNvSpPr txBox="1"/>
          <p:nvPr/>
        </p:nvSpPr>
        <p:spPr bwMode="auto">
          <a:xfrm>
            <a:off x="2776114" y="3194046"/>
            <a:ext cx="1144140" cy="212622"/>
          </a:xfrm>
          <a:prstGeom prst="rect">
            <a:avLst/>
          </a:prstGeom>
          <a:noFill/>
          <a:ln w="9525">
            <a:noFill/>
            <a:miter lim="800000"/>
            <a:headEnd/>
            <a:tailEnd/>
          </a:ln>
        </p:spPr>
        <p:txBody>
          <a:bodyPr wrap="square" rtlCol="0">
            <a:spAutoFit/>
          </a:bodyPr>
          <a:lstStyle/>
          <a:p>
            <a:pPr marL="0" marR="0" lvl="0" indent="0" algn="l" defTabSz="1462981" rtl="0" eaLnBrk="0" fontAlgn="auto" latinLnBrk="0" hangingPunct="0">
              <a:lnSpc>
                <a:spcPct val="105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3F4040"/>
                </a:solidFill>
                <a:effectLst/>
                <a:uLnTx/>
                <a:uFillTx/>
                <a:latin typeface="Arial"/>
                <a:ea typeface="+mn-ea"/>
                <a:cs typeface="+mn-cs"/>
              </a:rPr>
              <a:t>PLC</a:t>
            </a:r>
          </a:p>
        </p:txBody>
      </p:sp>
      <p:cxnSp>
        <p:nvCxnSpPr>
          <p:cNvPr id="506" name="Straight Connector 700">
            <a:extLst>
              <a:ext uri="{FF2B5EF4-FFF2-40B4-BE49-F238E27FC236}">
                <a16:creationId xmlns:a16="http://schemas.microsoft.com/office/drawing/2014/main" id="{D8465F44-E3FC-4B15-B0D4-5897B30110E5}"/>
              </a:ext>
            </a:extLst>
          </p:cNvPr>
          <p:cNvCxnSpPr>
            <a:cxnSpLocks/>
          </p:cNvCxnSpPr>
          <p:nvPr/>
        </p:nvCxnSpPr>
        <p:spPr bwMode="auto">
          <a:xfrm>
            <a:off x="3241780" y="3820125"/>
            <a:ext cx="0" cy="1835735"/>
          </a:xfrm>
          <a:prstGeom prst="line">
            <a:avLst/>
          </a:prstGeom>
          <a:solidFill>
            <a:schemeClr val="accent1"/>
          </a:solidFill>
          <a:ln w="19050" cap="flat" cmpd="sng" algn="ctr">
            <a:solidFill>
              <a:srgbClr val="2181C4"/>
            </a:solidFill>
            <a:prstDash val="solid"/>
            <a:round/>
            <a:headEnd type="none" w="med" len="med"/>
            <a:tailEnd type="none" w="med" len="med"/>
          </a:ln>
          <a:effectLst/>
        </p:spPr>
      </p:cxnSp>
      <p:grpSp>
        <p:nvGrpSpPr>
          <p:cNvPr id="507" name="Group 1638">
            <a:extLst>
              <a:ext uri="{FF2B5EF4-FFF2-40B4-BE49-F238E27FC236}">
                <a16:creationId xmlns:a16="http://schemas.microsoft.com/office/drawing/2014/main" id="{6C1C9931-EF7A-4FCB-BF99-1E0754976203}"/>
              </a:ext>
            </a:extLst>
          </p:cNvPr>
          <p:cNvGrpSpPr/>
          <p:nvPr/>
        </p:nvGrpSpPr>
        <p:grpSpPr>
          <a:xfrm>
            <a:off x="2829560" y="3433787"/>
            <a:ext cx="961272" cy="422395"/>
            <a:chOff x="5603599" y="1426622"/>
            <a:chExt cx="970036" cy="403507"/>
          </a:xfrm>
          <a:solidFill>
            <a:schemeClr val="accent1"/>
          </a:solidFill>
        </p:grpSpPr>
        <p:sp>
          <p:nvSpPr>
            <p:cNvPr id="508" name="Rectangle 1639">
              <a:extLst>
                <a:ext uri="{FF2B5EF4-FFF2-40B4-BE49-F238E27FC236}">
                  <a16:creationId xmlns:a16="http://schemas.microsoft.com/office/drawing/2014/main" id="{5753090D-1B4D-4AF2-B970-5CAB92A507B8}"/>
                </a:ext>
              </a:extLst>
            </p:cNvPr>
            <p:cNvSpPr/>
            <p:nvPr/>
          </p:nvSpPr>
          <p:spPr bwMode="auto">
            <a:xfrm>
              <a:off x="5605027" y="1427483"/>
              <a:ext cx="236297" cy="402646"/>
            </a:xfrm>
            <a:prstGeom prst="rect">
              <a:avLst/>
            </a:prstGeom>
            <a:grpFill/>
            <a:ln w="952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509" name="Rectangle 1640">
              <a:extLst>
                <a:ext uri="{FF2B5EF4-FFF2-40B4-BE49-F238E27FC236}">
                  <a16:creationId xmlns:a16="http://schemas.microsoft.com/office/drawing/2014/main" id="{B52AB9F8-D45A-4432-B3D5-AC5F898F69DB}"/>
                </a:ext>
              </a:extLst>
            </p:cNvPr>
            <p:cNvSpPr/>
            <p:nvPr/>
          </p:nvSpPr>
          <p:spPr bwMode="auto">
            <a:xfrm>
              <a:off x="5841715" y="1427483"/>
              <a:ext cx="105022" cy="402646"/>
            </a:xfrm>
            <a:prstGeom prst="rect">
              <a:avLst/>
            </a:prstGeom>
            <a:grpFill/>
            <a:ln w="952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510" name="Rectangle 1641">
              <a:extLst>
                <a:ext uri="{FF2B5EF4-FFF2-40B4-BE49-F238E27FC236}">
                  <a16:creationId xmlns:a16="http://schemas.microsoft.com/office/drawing/2014/main" id="{01C9ED9E-1286-4DD3-91AF-7B8EFFF43DFC}"/>
                </a:ext>
              </a:extLst>
            </p:cNvPr>
            <p:cNvSpPr/>
            <p:nvPr/>
          </p:nvSpPr>
          <p:spPr bwMode="auto">
            <a:xfrm>
              <a:off x="5947324" y="1427483"/>
              <a:ext cx="105022" cy="402646"/>
            </a:xfrm>
            <a:prstGeom prst="rect">
              <a:avLst/>
            </a:prstGeom>
            <a:grpFill/>
            <a:ln w="952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511" name="Rectangle 1642">
              <a:extLst>
                <a:ext uri="{FF2B5EF4-FFF2-40B4-BE49-F238E27FC236}">
                  <a16:creationId xmlns:a16="http://schemas.microsoft.com/office/drawing/2014/main" id="{DF91BA06-9A2A-4F51-8ABB-645C1298BE97}"/>
                </a:ext>
              </a:extLst>
            </p:cNvPr>
            <p:cNvSpPr/>
            <p:nvPr/>
          </p:nvSpPr>
          <p:spPr bwMode="auto">
            <a:xfrm>
              <a:off x="6054078" y="1427483"/>
              <a:ext cx="105022" cy="402646"/>
            </a:xfrm>
            <a:prstGeom prst="rect">
              <a:avLst/>
            </a:prstGeom>
            <a:grpFill/>
            <a:ln w="952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512" name="Rectangle 1643">
              <a:extLst>
                <a:ext uri="{FF2B5EF4-FFF2-40B4-BE49-F238E27FC236}">
                  <a16:creationId xmlns:a16="http://schemas.microsoft.com/office/drawing/2014/main" id="{FA1E677C-82B2-4B25-8B91-CE39B45BC002}"/>
                </a:ext>
              </a:extLst>
            </p:cNvPr>
            <p:cNvSpPr/>
            <p:nvPr/>
          </p:nvSpPr>
          <p:spPr bwMode="auto">
            <a:xfrm>
              <a:off x="6156325" y="1427483"/>
              <a:ext cx="105022" cy="402646"/>
            </a:xfrm>
            <a:prstGeom prst="rect">
              <a:avLst/>
            </a:prstGeom>
            <a:grpFill/>
            <a:ln w="952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cxnSp>
          <p:nvCxnSpPr>
            <p:cNvPr id="513" name="Straight Connector 1644">
              <a:extLst>
                <a:ext uri="{FF2B5EF4-FFF2-40B4-BE49-F238E27FC236}">
                  <a16:creationId xmlns:a16="http://schemas.microsoft.com/office/drawing/2014/main" id="{CCDA53B6-BE62-4581-9E13-F5F236A322E4}"/>
                </a:ext>
              </a:extLst>
            </p:cNvPr>
            <p:cNvCxnSpPr>
              <a:cxnSpLocks/>
            </p:cNvCxnSpPr>
            <p:nvPr/>
          </p:nvCxnSpPr>
          <p:spPr bwMode="auto">
            <a:xfrm>
              <a:off x="5605127" y="1593794"/>
              <a:ext cx="239152" cy="0"/>
            </a:xfrm>
            <a:prstGeom prst="line">
              <a:avLst/>
            </a:prstGeom>
            <a:grpFill/>
            <a:ln w="19050" cap="flat" cmpd="sng" algn="ctr">
              <a:solidFill>
                <a:schemeClr val="bg1"/>
              </a:solidFill>
              <a:prstDash val="solid"/>
              <a:round/>
              <a:headEnd type="none" w="med" len="med"/>
              <a:tailEnd type="none" w="med" len="med"/>
            </a:ln>
            <a:effectLst/>
          </p:spPr>
        </p:cxnSp>
        <p:sp>
          <p:nvSpPr>
            <p:cNvPr id="514" name="Oval 1645">
              <a:extLst>
                <a:ext uri="{FF2B5EF4-FFF2-40B4-BE49-F238E27FC236}">
                  <a16:creationId xmlns:a16="http://schemas.microsoft.com/office/drawing/2014/main" id="{14F7F92C-08B1-4FF2-9CDE-C252437608A0}"/>
                </a:ext>
              </a:extLst>
            </p:cNvPr>
            <p:cNvSpPr/>
            <p:nvPr/>
          </p:nvSpPr>
          <p:spPr bwMode="auto">
            <a:xfrm>
              <a:off x="5868870" y="1560349"/>
              <a:ext cx="48382" cy="48383"/>
            </a:xfrm>
            <a:prstGeom prst="ellipse">
              <a:avLst/>
            </a:prstGeom>
            <a:grpFill/>
            <a:ln w="952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515" name="Rectangle 1646">
              <a:extLst>
                <a:ext uri="{FF2B5EF4-FFF2-40B4-BE49-F238E27FC236}">
                  <a16:creationId xmlns:a16="http://schemas.microsoft.com/office/drawing/2014/main" id="{D4611D69-C672-4A72-A1F3-4F9DAB927678}"/>
                </a:ext>
              </a:extLst>
            </p:cNvPr>
            <p:cNvSpPr/>
            <p:nvPr/>
          </p:nvSpPr>
          <p:spPr bwMode="auto">
            <a:xfrm>
              <a:off x="6080789" y="1625739"/>
              <a:ext cx="48382" cy="45954"/>
            </a:xfrm>
            <a:prstGeom prst="rect">
              <a:avLst/>
            </a:prstGeom>
            <a:grpFill/>
            <a:ln w="952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516" name="Rectangle 1647">
              <a:extLst>
                <a:ext uri="{FF2B5EF4-FFF2-40B4-BE49-F238E27FC236}">
                  <a16:creationId xmlns:a16="http://schemas.microsoft.com/office/drawing/2014/main" id="{533781A6-704B-49D2-9922-7BE94C6F7594}"/>
                </a:ext>
              </a:extLst>
            </p:cNvPr>
            <p:cNvSpPr/>
            <p:nvPr/>
          </p:nvSpPr>
          <p:spPr bwMode="auto">
            <a:xfrm>
              <a:off x="6261346" y="1427483"/>
              <a:ext cx="105022" cy="402646"/>
            </a:xfrm>
            <a:prstGeom prst="rect">
              <a:avLst/>
            </a:prstGeom>
            <a:grpFill/>
            <a:ln w="952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517" name="Rectangle 1648">
              <a:extLst>
                <a:ext uri="{FF2B5EF4-FFF2-40B4-BE49-F238E27FC236}">
                  <a16:creationId xmlns:a16="http://schemas.microsoft.com/office/drawing/2014/main" id="{02DEAEA3-0748-4262-9849-2B8734C8745C}"/>
                </a:ext>
              </a:extLst>
            </p:cNvPr>
            <p:cNvSpPr/>
            <p:nvPr/>
          </p:nvSpPr>
          <p:spPr bwMode="auto">
            <a:xfrm>
              <a:off x="6364866" y="1427483"/>
              <a:ext cx="105022" cy="402646"/>
            </a:xfrm>
            <a:prstGeom prst="rect">
              <a:avLst/>
            </a:prstGeom>
            <a:grpFill/>
            <a:ln w="952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518" name="Rectangle 1649">
              <a:extLst>
                <a:ext uri="{FF2B5EF4-FFF2-40B4-BE49-F238E27FC236}">
                  <a16:creationId xmlns:a16="http://schemas.microsoft.com/office/drawing/2014/main" id="{5046A90A-3532-4456-86EC-2D011F96E977}"/>
                </a:ext>
              </a:extLst>
            </p:cNvPr>
            <p:cNvSpPr/>
            <p:nvPr/>
          </p:nvSpPr>
          <p:spPr bwMode="auto">
            <a:xfrm>
              <a:off x="6468613" y="1427483"/>
              <a:ext cx="105022" cy="402646"/>
            </a:xfrm>
            <a:prstGeom prst="rect">
              <a:avLst/>
            </a:prstGeom>
            <a:grpFill/>
            <a:ln w="952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519" name="Oval 1650">
              <a:extLst>
                <a:ext uri="{FF2B5EF4-FFF2-40B4-BE49-F238E27FC236}">
                  <a16:creationId xmlns:a16="http://schemas.microsoft.com/office/drawing/2014/main" id="{83FB5DFD-060B-4658-BF2D-F9370900C941}"/>
                </a:ext>
              </a:extLst>
            </p:cNvPr>
            <p:cNvSpPr/>
            <p:nvPr/>
          </p:nvSpPr>
          <p:spPr bwMode="auto">
            <a:xfrm>
              <a:off x="6285641" y="1560349"/>
              <a:ext cx="48382" cy="48383"/>
            </a:xfrm>
            <a:prstGeom prst="ellipse">
              <a:avLst/>
            </a:prstGeom>
            <a:grpFill/>
            <a:ln w="952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cxnSp>
          <p:nvCxnSpPr>
            <p:cNvPr id="520" name="Straight Connector 1651">
              <a:extLst>
                <a:ext uri="{FF2B5EF4-FFF2-40B4-BE49-F238E27FC236}">
                  <a16:creationId xmlns:a16="http://schemas.microsoft.com/office/drawing/2014/main" id="{8B3101F3-B2BF-4D13-B1CD-8FF520D9E5AB}"/>
                </a:ext>
              </a:extLst>
            </p:cNvPr>
            <p:cNvCxnSpPr>
              <a:cxnSpLocks/>
            </p:cNvCxnSpPr>
            <p:nvPr/>
          </p:nvCxnSpPr>
          <p:spPr bwMode="auto">
            <a:xfrm>
              <a:off x="5842893" y="1518215"/>
              <a:ext cx="730629" cy="0"/>
            </a:xfrm>
            <a:prstGeom prst="line">
              <a:avLst/>
            </a:prstGeom>
            <a:grpFill/>
            <a:ln w="19050" cap="flat" cmpd="sng" algn="ctr">
              <a:solidFill>
                <a:schemeClr val="bg1"/>
              </a:solidFill>
              <a:prstDash val="solid"/>
              <a:round/>
              <a:headEnd type="none" w="med" len="med"/>
              <a:tailEnd type="none" w="med" len="med"/>
            </a:ln>
            <a:effectLst/>
          </p:spPr>
        </p:cxnSp>
        <p:cxnSp>
          <p:nvCxnSpPr>
            <p:cNvPr id="521" name="Straight Connector 1652">
              <a:extLst>
                <a:ext uri="{FF2B5EF4-FFF2-40B4-BE49-F238E27FC236}">
                  <a16:creationId xmlns:a16="http://schemas.microsoft.com/office/drawing/2014/main" id="{51333FA8-99BC-4D94-9D64-30241A602B10}"/>
                </a:ext>
              </a:extLst>
            </p:cNvPr>
            <p:cNvCxnSpPr>
              <a:cxnSpLocks/>
            </p:cNvCxnSpPr>
            <p:nvPr/>
          </p:nvCxnSpPr>
          <p:spPr bwMode="auto">
            <a:xfrm>
              <a:off x="5603599" y="1762126"/>
              <a:ext cx="969922" cy="0"/>
            </a:xfrm>
            <a:prstGeom prst="line">
              <a:avLst/>
            </a:prstGeom>
            <a:grpFill/>
            <a:ln w="6350" cap="flat" cmpd="sng" algn="ctr">
              <a:solidFill>
                <a:schemeClr val="bg1"/>
              </a:solidFill>
              <a:prstDash val="solid"/>
              <a:round/>
              <a:headEnd type="none" w="med" len="med"/>
              <a:tailEnd type="none" w="med" len="med"/>
            </a:ln>
            <a:effectLst/>
          </p:spPr>
        </p:cxnSp>
        <p:sp>
          <p:nvSpPr>
            <p:cNvPr id="522" name="Rectangle 1668">
              <a:extLst>
                <a:ext uri="{FF2B5EF4-FFF2-40B4-BE49-F238E27FC236}">
                  <a16:creationId xmlns:a16="http://schemas.microsoft.com/office/drawing/2014/main" id="{A6B22A5A-7DEB-4412-97D4-8270495D936B}"/>
                </a:ext>
              </a:extLst>
            </p:cNvPr>
            <p:cNvSpPr/>
            <p:nvPr/>
          </p:nvSpPr>
          <p:spPr bwMode="auto">
            <a:xfrm>
              <a:off x="5841324" y="1426622"/>
              <a:ext cx="729867" cy="30839"/>
            </a:xfrm>
            <a:prstGeom prst="rect">
              <a:avLst/>
            </a:prstGeom>
            <a:grpFill/>
            <a:ln w="9525">
              <a:solidFill>
                <a:schemeClr val="bg1"/>
              </a:solidFill>
              <a:round/>
              <a:headEnd/>
              <a:tailEnd/>
            </a:ln>
            <a:effectLst/>
          </p:spPr>
          <p:txBody>
            <a:bodyPr wrap="square" rtlCol="0" anchor="ctr"/>
            <a:lstStyle/>
            <a:p>
              <a:pPr marL="0" marR="0" lvl="0" indent="0" algn="ctr" defTabSz="914292" rtl="0" eaLnBrk="0" fontAlgn="base" latinLnBrk="0" hangingPunct="0">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grpSp>
      <p:sp>
        <p:nvSpPr>
          <p:cNvPr id="650" name="TextBox 901">
            <a:extLst>
              <a:ext uri="{FF2B5EF4-FFF2-40B4-BE49-F238E27FC236}">
                <a16:creationId xmlns:a16="http://schemas.microsoft.com/office/drawing/2014/main" id="{8DCF2964-8EBC-4B46-9CF4-489682922D28}"/>
              </a:ext>
            </a:extLst>
          </p:cNvPr>
          <p:cNvSpPr txBox="1"/>
          <p:nvPr/>
        </p:nvSpPr>
        <p:spPr bwMode="auto">
          <a:xfrm>
            <a:off x="4391690" y="3478525"/>
            <a:ext cx="1525216" cy="341888"/>
          </a:xfrm>
          <a:prstGeom prst="rect">
            <a:avLst/>
          </a:prstGeom>
          <a:noFill/>
          <a:ln w="9525">
            <a:noFill/>
            <a:miter lim="800000"/>
            <a:headEnd/>
            <a:tailEnd/>
          </a:ln>
        </p:spPr>
        <p:txBody>
          <a:bodyPr wrap="square" rtlCol="0">
            <a:spAutoFit/>
          </a:bodyPr>
          <a:lstStyle/>
          <a:p>
            <a:pPr marL="0" marR="0" lvl="0" indent="0" algn="ctr" defTabSz="1462981" rtl="0" eaLnBrk="0" fontAlgn="auto" latinLnBrk="0" hangingPunct="0">
              <a:lnSpc>
                <a:spcPct val="105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3F4040"/>
                </a:solidFill>
                <a:effectLst/>
                <a:uLnTx/>
                <a:uFillTx/>
                <a:latin typeface="Arial"/>
                <a:ea typeface="+mn-ea"/>
                <a:cs typeface="+mn-cs"/>
              </a:rPr>
              <a:t>EDGE </a:t>
            </a:r>
          </a:p>
          <a:p>
            <a:pPr marL="0" marR="0" lvl="0" indent="0" algn="ctr" defTabSz="1462981" rtl="0" eaLnBrk="0" fontAlgn="auto" latinLnBrk="0" hangingPunct="0">
              <a:lnSpc>
                <a:spcPct val="105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3F4040"/>
                </a:solidFill>
                <a:effectLst/>
                <a:uLnTx/>
                <a:uFillTx/>
                <a:latin typeface="Arial"/>
                <a:ea typeface="+mn-ea"/>
                <a:cs typeface="+mn-cs"/>
              </a:rPr>
              <a:t>/ GATEWAY</a:t>
            </a:r>
          </a:p>
        </p:txBody>
      </p:sp>
      <p:cxnSp>
        <p:nvCxnSpPr>
          <p:cNvPr id="652" name="Straight Connector 903">
            <a:extLst>
              <a:ext uri="{FF2B5EF4-FFF2-40B4-BE49-F238E27FC236}">
                <a16:creationId xmlns:a16="http://schemas.microsoft.com/office/drawing/2014/main" id="{F91A924E-9EAE-48A1-8CB2-EE88F0C6DF70}"/>
              </a:ext>
            </a:extLst>
          </p:cNvPr>
          <p:cNvCxnSpPr>
            <a:cxnSpLocks/>
          </p:cNvCxnSpPr>
          <p:nvPr/>
        </p:nvCxnSpPr>
        <p:spPr bwMode="auto">
          <a:xfrm flipH="1">
            <a:off x="1874539" y="2878364"/>
            <a:ext cx="14437" cy="3121007"/>
          </a:xfrm>
          <a:prstGeom prst="line">
            <a:avLst/>
          </a:prstGeom>
          <a:solidFill>
            <a:schemeClr val="accent1"/>
          </a:solidFill>
          <a:ln w="19050" cap="flat" cmpd="sng" algn="ctr">
            <a:solidFill>
              <a:srgbClr val="2181C4"/>
            </a:solidFill>
            <a:prstDash val="dash"/>
            <a:round/>
            <a:headEnd type="none" w="med" len="med"/>
            <a:tailEnd type="none" w="med" len="med"/>
          </a:ln>
          <a:effectLst/>
        </p:spPr>
      </p:cxnSp>
      <p:sp>
        <p:nvSpPr>
          <p:cNvPr id="653" name="TextBox 905">
            <a:extLst>
              <a:ext uri="{FF2B5EF4-FFF2-40B4-BE49-F238E27FC236}">
                <a16:creationId xmlns:a16="http://schemas.microsoft.com/office/drawing/2014/main" id="{B964FCE0-269B-4848-AC4E-554DC0D8FB94}"/>
              </a:ext>
            </a:extLst>
          </p:cNvPr>
          <p:cNvSpPr txBox="1"/>
          <p:nvPr/>
        </p:nvSpPr>
        <p:spPr>
          <a:xfrm rot="16200000">
            <a:off x="1192081" y="3487167"/>
            <a:ext cx="880783" cy="369332"/>
          </a:xfrm>
          <a:prstGeom prst="rect">
            <a:avLst/>
          </a:prstGeom>
          <a:noFill/>
        </p:spPr>
        <p:txBody>
          <a:bodyPr wrap="square" rtlCol="0">
            <a:spAutoFit/>
          </a:bodyPr>
          <a:lstStyle/>
          <a:p>
            <a:pPr marL="0" marR="0" lvl="0" indent="0" algn="r" defTabSz="121910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FFFF">
                    <a:lumMod val="50000"/>
                  </a:srgbClr>
                </a:solidFill>
                <a:effectLst/>
                <a:uLnTx/>
                <a:uFillTx/>
                <a:latin typeface="Arial"/>
                <a:ea typeface="+mn-ea"/>
                <a:cs typeface="+mn-cs"/>
              </a:rPr>
              <a:t>OPC UA, MQTT…</a:t>
            </a:r>
          </a:p>
        </p:txBody>
      </p:sp>
      <p:pic>
        <p:nvPicPr>
          <p:cNvPr id="660" name="Picture 776">
            <a:extLst>
              <a:ext uri="{FF2B5EF4-FFF2-40B4-BE49-F238E27FC236}">
                <a16:creationId xmlns:a16="http://schemas.microsoft.com/office/drawing/2014/main" id="{E3DC6A58-DF37-4F4F-B1BB-944A1C333893}"/>
              </a:ext>
            </a:extLst>
          </p:cNvPr>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3291140" y="1427848"/>
            <a:ext cx="922330" cy="409924"/>
          </a:xfrm>
          <a:prstGeom prst="rect">
            <a:avLst/>
          </a:prstGeom>
        </p:spPr>
      </p:pic>
      <p:pic>
        <p:nvPicPr>
          <p:cNvPr id="661" name="Picture 2" descr="Resources : Node-RED">
            <a:extLst>
              <a:ext uri="{FF2B5EF4-FFF2-40B4-BE49-F238E27FC236}">
                <a16:creationId xmlns:a16="http://schemas.microsoft.com/office/drawing/2014/main" id="{4A871938-9112-4B44-A24B-853A7A1A4C6B}"/>
              </a:ext>
            </a:extLst>
          </p:cNvPr>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43519"/>
          <a:stretch/>
        </p:blipFill>
        <p:spPr bwMode="auto">
          <a:xfrm>
            <a:off x="2047438" y="1525906"/>
            <a:ext cx="394202" cy="222647"/>
          </a:xfrm>
          <a:prstGeom prst="rect">
            <a:avLst/>
          </a:prstGeom>
          <a:noFill/>
          <a:extLst>
            <a:ext uri="{909E8E84-426E-40DD-AFC4-6F175D3DCCD1}">
              <a14:hiddenFill xmlns:a14="http://schemas.microsoft.com/office/drawing/2010/main">
                <a:solidFill>
                  <a:srgbClr val="FFFFFF"/>
                </a:solidFill>
              </a14:hiddenFill>
            </a:ext>
          </a:extLst>
        </p:spPr>
      </p:pic>
      <p:sp>
        <p:nvSpPr>
          <p:cNvPr id="662" name="Rectangle 777">
            <a:extLst>
              <a:ext uri="{FF2B5EF4-FFF2-40B4-BE49-F238E27FC236}">
                <a16:creationId xmlns:a16="http://schemas.microsoft.com/office/drawing/2014/main" id="{D55BE821-2555-4070-B196-BB8661BFBF7C}"/>
              </a:ext>
            </a:extLst>
          </p:cNvPr>
          <p:cNvSpPr/>
          <p:nvPr/>
        </p:nvSpPr>
        <p:spPr bwMode="auto">
          <a:xfrm rot="16200000">
            <a:off x="560385" y="6041010"/>
            <a:ext cx="1787695" cy="369331"/>
          </a:xfrm>
          <a:prstGeom prst="rect">
            <a:avLst/>
          </a:prstGeom>
          <a:solidFill>
            <a:schemeClr val="accent5"/>
          </a:solidFill>
          <a:ln w="28575">
            <a:noFill/>
            <a:round/>
            <a:headEnd/>
            <a:tailEnd/>
          </a:ln>
          <a:effectLst/>
        </p:spPr>
        <p:txBody>
          <a:bodyPr wrap="square" rtlCol="0" anchor="ctr"/>
          <a:lstStyle/>
          <a:p>
            <a:pPr marL="0" marR="0" lvl="0" indent="0" algn="ctr" defTabSz="1462981"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chemeClr val="bg1"/>
                </a:solidFill>
                <a:effectLst/>
                <a:uLnTx/>
                <a:uFillTx/>
                <a:latin typeface="Arial"/>
                <a:ea typeface="+mn-ea"/>
                <a:cs typeface="+mn-cs"/>
              </a:rPr>
              <a:t>PNEUMATICS</a:t>
            </a:r>
          </a:p>
        </p:txBody>
      </p:sp>
      <p:sp>
        <p:nvSpPr>
          <p:cNvPr id="699" name="Rectangle 842">
            <a:extLst>
              <a:ext uri="{FF2B5EF4-FFF2-40B4-BE49-F238E27FC236}">
                <a16:creationId xmlns:a16="http://schemas.microsoft.com/office/drawing/2014/main" id="{E5621A07-3617-4C31-AFEB-0F362943B3F1}"/>
              </a:ext>
            </a:extLst>
          </p:cNvPr>
          <p:cNvSpPr/>
          <p:nvPr/>
        </p:nvSpPr>
        <p:spPr bwMode="auto">
          <a:xfrm>
            <a:off x="1262009" y="1990557"/>
            <a:ext cx="13183504" cy="894439"/>
          </a:xfrm>
          <a:prstGeom prst="rect">
            <a:avLst/>
          </a:prstGeom>
          <a:solidFill>
            <a:schemeClr val="bg1">
              <a:lumMod val="95000"/>
            </a:schemeClr>
          </a:solidFill>
          <a:ln w="9525">
            <a:noFill/>
            <a:round/>
            <a:headEnd/>
            <a:tailEnd/>
          </a:ln>
          <a:effectLst/>
        </p:spPr>
        <p:txBody>
          <a:bodyPr wrap="square" rtlCol="0" anchor="ctr"/>
          <a:lstStyle/>
          <a:p>
            <a:pPr marL="0" marR="0" lvl="0" indent="0" algn="ctr" defTabSz="1462981"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pic>
        <p:nvPicPr>
          <p:cNvPr id="700" name="Picture 847">
            <a:extLst>
              <a:ext uri="{FF2B5EF4-FFF2-40B4-BE49-F238E27FC236}">
                <a16:creationId xmlns:a16="http://schemas.microsoft.com/office/drawing/2014/main" id="{3E8C3A51-6BF4-4C54-A3B9-E8D3367643C8}"/>
              </a:ext>
            </a:extLst>
          </p:cNvPr>
          <p:cNvPicPr>
            <a:picLocks noChangeAspect="1"/>
          </p:cNvPicPr>
          <p:nvPr/>
        </p:nvPicPr>
        <p:blipFill rotWithShape="1">
          <a:blip r:embed="rId5" cstate="email">
            <a:clrChange>
              <a:clrFrom>
                <a:srgbClr val="FAFAFA"/>
              </a:clrFrom>
              <a:clrTo>
                <a:srgbClr val="FAFAFA">
                  <a:alpha val="0"/>
                </a:srgbClr>
              </a:clrTo>
            </a:clrChange>
            <a:extLst>
              <a:ext uri="{28A0092B-C50C-407E-A947-70E740481C1C}">
                <a14:useLocalDpi xmlns:a14="http://schemas.microsoft.com/office/drawing/2010/main"/>
              </a:ext>
            </a:extLst>
          </a:blip>
          <a:srcRect b="14210"/>
          <a:stretch/>
        </p:blipFill>
        <p:spPr>
          <a:xfrm>
            <a:off x="9682905" y="1999609"/>
            <a:ext cx="521773" cy="482856"/>
          </a:xfrm>
          <a:prstGeom prst="rect">
            <a:avLst/>
          </a:prstGeom>
        </p:spPr>
      </p:pic>
      <p:pic>
        <p:nvPicPr>
          <p:cNvPr id="701" name="Picture 909">
            <a:extLst>
              <a:ext uri="{FF2B5EF4-FFF2-40B4-BE49-F238E27FC236}">
                <a16:creationId xmlns:a16="http://schemas.microsoft.com/office/drawing/2014/main" id="{F93EE2E3-E862-428C-B6E0-6C6E30484A64}"/>
              </a:ext>
            </a:extLst>
          </p:cNvPr>
          <p:cNvPicPr>
            <a:picLocks noChangeAspect="1"/>
          </p:cNvPicPr>
          <p:nvPr/>
        </p:nvPicPr>
        <p:blipFill rotWithShape="1">
          <a:blip r:embed="rId6" cstate="email">
            <a:clrChange>
              <a:clrFrom>
                <a:srgbClr val="FFFFFF"/>
              </a:clrFrom>
              <a:clrTo>
                <a:srgbClr val="FFFFFF">
                  <a:alpha val="0"/>
                </a:srgbClr>
              </a:clrTo>
            </a:clrChange>
            <a:biLevel thresh="75000"/>
            <a:extLst>
              <a:ext uri="{28A0092B-C50C-407E-A947-70E740481C1C}">
                <a14:useLocalDpi xmlns:a14="http://schemas.microsoft.com/office/drawing/2010/main"/>
              </a:ext>
            </a:extLst>
          </a:blip>
          <a:srcRect t="12023"/>
          <a:stretch/>
        </p:blipFill>
        <p:spPr>
          <a:xfrm>
            <a:off x="7680489" y="1925616"/>
            <a:ext cx="808688" cy="715817"/>
          </a:xfrm>
          <a:prstGeom prst="rect">
            <a:avLst/>
          </a:prstGeom>
        </p:spPr>
      </p:pic>
      <p:pic>
        <p:nvPicPr>
          <p:cNvPr id="702" name="Picture 911">
            <a:extLst>
              <a:ext uri="{FF2B5EF4-FFF2-40B4-BE49-F238E27FC236}">
                <a16:creationId xmlns:a16="http://schemas.microsoft.com/office/drawing/2014/main" id="{12ED23C6-3D95-4608-8534-371AAC7BAA40}"/>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6127978" y="2005674"/>
            <a:ext cx="456614" cy="458485"/>
          </a:xfrm>
          <a:prstGeom prst="rect">
            <a:avLst/>
          </a:prstGeom>
        </p:spPr>
      </p:pic>
      <p:pic>
        <p:nvPicPr>
          <p:cNvPr id="703" name="Picture 4" descr="Image result for pneumatic cylinder icon">
            <a:extLst>
              <a:ext uri="{FF2B5EF4-FFF2-40B4-BE49-F238E27FC236}">
                <a16:creationId xmlns:a16="http://schemas.microsoft.com/office/drawing/2014/main" id="{22FC3C78-A2C2-4160-AEF5-47FB039CC515}"/>
              </a:ext>
            </a:extLst>
          </p:cNvPr>
          <p:cNvPicPr>
            <a:picLocks noChangeAspect="1" noChangeArrowheads="1"/>
          </p:cNvPicPr>
          <p:nvPr/>
        </p:nvPicPr>
        <p:blipFill rotWithShape="1">
          <a:blip r:embed="rId8" cstate="email">
            <a:extLst>
              <a:ext uri="{28A0092B-C50C-407E-A947-70E740481C1C}">
                <a14:useLocalDpi xmlns:a14="http://schemas.microsoft.com/office/drawing/2010/main"/>
              </a:ext>
            </a:extLst>
          </a:blip>
          <a:srcRect t="29185" b="26103"/>
          <a:stretch/>
        </p:blipFill>
        <p:spPr bwMode="auto">
          <a:xfrm>
            <a:off x="2529005" y="2143367"/>
            <a:ext cx="577144" cy="258052"/>
          </a:xfrm>
          <a:prstGeom prst="rect">
            <a:avLst/>
          </a:prstGeom>
          <a:noFill/>
          <a:extLst>
            <a:ext uri="{909E8E84-426E-40DD-AFC4-6F175D3DCCD1}">
              <a14:hiddenFill xmlns:a14="http://schemas.microsoft.com/office/drawing/2010/main">
                <a:solidFill>
                  <a:srgbClr val="FFFFFF"/>
                </a:solidFill>
              </a14:hiddenFill>
            </a:ext>
          </a:extLst>
        </p:spPr>
      </p:pic>
      <p:pic>
        <p:nvPicPr>
          <p:cNvPr id="704" name="Picture 915">
            <a:extLst>
              <a:ext uri="{FF2B5EF4-FFF2-40B4-BE49-F238E27FC236}">
                <a16:creationId xmlns:a16="http://schemas.microsoft.com/office/drawing/2014/main" id="{55F4179B-FF97-4C1C-9A18-AD792C301B29}"/>
              </a:ext>
            </a:extLst>
          </p:cNvPr>
          <p:cNvPicPr>
            <a:picLocks noChangeAspect="1"/>
          </p:cNvPicPr>
          <p:nvPr/>
        </p:nvPicPr>
        <p:blipFill>
          <a:blip r:embed="rId9" cstate="email">
            <a:biLevel thresh="50000"/>
            <a:extLst>
              <a:ext uri="{28A0092B-C50C-407E-A947-70E740481C1C}">
                <a14:useLocalDpi xmlns:a14="http://schemas.microsoft.com/office/drawing/2010/main"/>
              </a:ext>
            </a:extLst>
          </a:blip>
          <a:stretch>
            <a:fillRect/>
          </a:stretch>
        </p:blipFill>
        <p:spPr>
          <a:xfrm>
            <a:off x="4291605" y="2020131"/>
            <a:ext cx="441034" cy="441034"/>
          </a:xfrm>
          <a:prstGeom prst="rect">
            <a:avLst/>
          </a:prstGeom>
        </p:spPr>
      </p:pic>
      <p:sp>
        <p:nvSpPr>
          <p:cNvPr id="705" name="TextBox 916">
            <a:extLst>
              <a:ext uri="{FF2B5EF4-FFF2-40B4-BE49-F238E27FC236}">
                <a16:creationId xmlns:a16="http://schemas.microsoft.com/office/drawing/2014/main" id="{E18B9F74-2C2B-409D-841B-615896A7EF53}"/>
              </a:ext>
            </a:extLst>
          </p:cNvPr>
          <p:cNvSpPr txBox="1"/>
          <p:nvPr/>
        </p:nvSpPr>
        <p:spPr bwMode="auto">
          <a:xfrm>
            <a:off x="9233095" y="2473130"/>
            <a:ext cx="1496666" cy="419923"/>
          </a:xfrm>
          <a:prstGeom prst="rect">
            <a:avLst/>
          </a:prstGeom>
          <a:noFill/>
          <a:ln w="9525">
            <a:noFill/>
            <a:miter lim="800000"/>
            <a:headEnd/>
            <a:tailEnd/>
          </a:ln>
        </p:spPr>
        <p:txBody>
          <a:bodyPr wrap="square" rtlCol="0">
            <a:spAutoFit/>
          </a:bodyPr>
          <a:lstStyle/>
          <a:p>
            <a:pPr marL="0" marR="0" lvl="0" indent="0" algn="ctr" defTabSz="1219103" rtl="0" eaLnBrk="0" fontAlgn="auto" latinLnBrk="0" hangingPunct="0">
              <a:lnSpc>
                <a:spcPct val="105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3F4040"/>
                </a:solidFill>
                <a:effectLst/>
                <a:uLnTx/>
                <a:uFillTx/>
                <a:latin typeface="Arial"/>
                <a:ea typeface="+mn-ea"/>
                <a:cs typeface="+mn-cs"/>
              </a:rPr>
              <a:t>Device Lifecycle Management</a:t>
            </a:r>
          </a:p>
        </p:txBody>
      </p:sp>
      <p:sp>
        <p:nvSpPr>
          <p:cNvPr id="706" name="TextBox 917">
            <a:extLst>
              <a:ext uri="{FF2B5EF4-FFF2-40B4-BE49-F238E27FC236}">
                <a16:creationId xmlns:a16="http://schemas.microsoft.com/office/drawing/2014/main" id="{C7832B85-F7CC-4435-9FB3-C485AA08241F}"/>
              </a:ext>
            </a:extLst>
          </p:cNvPr>
          <p:cNvSpPr txBox="1"/>
          <p:nvPr/>
        </p:nvSpPr>
        <p:spPr bwMode="auto">
          <a:xfrm>
            <a:off x="7312097" y="2465484"/>
            <a:ext cx="1423997" cy="419923"/>
          </a:xfrm>
          <a:prstGeom prst="rect">
            <a:avLst/>
          </a:prstGeom>
          <a:noFill/>
          <a:ln w="9525">
            <a:noFill/>
            <a:miter lim="800000"/>
            <a:headEnd/>
            <a:tailEnd/>
          </a:ln>
        </p:spPr>
        <p:txBody>
          <a:bodyPr wrap="square" rtlCol="0">
            <a:spAutoFit/>
          </a:bodyPr>
          <a:lstStyle/>
          <a:p>
            <a:pPr marL="0" marR="0" lvl="0" indent="0" algn="ctr" defTabSz="1219103" rtl="0" eaLnBrk="0" fontAlgn="auto" latinLnBrk="0" hangingPunct="0">
              <a:lnSpc>
                <a:spcPct val="105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3F4040"/>
                </a:solidFill>
                <a:effectLst/>
                <a:uLnTx/>
                <a:uFillTx/>
                <a:latin typeface="Arial"/>
                <a:ea typeface="+mn-ea"/>
                <a:cs typeface="+mn-cs"/>
              </a:rPr>
              <a:t>Compressed Air Consumption</a:t>
            </a:r>
          </a:p>
        </p:txBody>
      </p:sp>
      <p:sp>
        <p:nvSpPr>
          <p:cNvPr id="707" name="TextBox 918">
            <a:extLst>
              <a:ext uri="{FF2B5EF4-FFF2-40B4-BE49-F238E27FC236}">
                <a16:creationId xmlns:a16="http://schemas.microsoft.com/office/drawing/2014/main" id="{DD366C44-A71D-4096-83E4-0BFD5B278033}"/>
              </a:ext>
            </a:extLst>
          </p:cNvPr>
          <p:cNvSpPr txBox="1"/>
          <p:nvPr/>
        </p:nvSpPr>
        <p:spPr bwMode="auto">
          <a:xfrm>
            <a:off x="5830500" y="2463981"/>
            <a:ext cx="1073660" cy="419923"/>
          </a:xfrm>
          <a:prstGeom prst="rect">
            <a:avLst/>
          </a:prstGeom>
          <a:noFill/>
          <a:ln w="9525">
            <a:noFill/>
            <a:miter lim="800000"/>
            <a:headEnd/>
            <a:tailEnd/>
          </a:ln>
        </p:spPr>
        <p:txBody>
          <a:bodyPr wrap="square" rtlCol="0">
            <a:spAutoFit/>
          </a:bodyPr>
          <a:lstStyle/>
          <a:p>
            <a:pPr marL="0" marR="0" lvl="0" indent="0" algn="ctr" defTabSz="1219103" rtl="0" eaLnBrk="0" fontAlgn="auto" latinLnBrk="0" hangingPunct="0">
              <a:lnSpc>
                <a:spcPct val="105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3F4040"/>
                </a:solidFill>
                <a:effectLst/>
                <a:uLnTx/>
                <a:uFillTx/>
                <a:latin typeface="Arial"/>
                <a:ea typeface="+mn-ea"/>
                <a:cs typeface="+mn-cs"/>
              </a:rPr>
              <a:t>Pressure Monitoring</a:t>
            </a:r>
          </a:p>
        </p:txBody>
      </p:sp>
      <p:sp>
        <p:nvSpPr>
          <p:cNvPr id="708" name="TextBox 919">
            <a:extLst>
              <a:ext uri="{FF2B5EF4-FFF2-40B4-BE49-F238E27FC236}">
                <a16:creationId xmlns:a16="http://schemas.microsoft.com/office/drawing/2014/main" id="{081E60A2-3C6D-4E42-A4CD-930D72417508}"/>
              </a:ext>
            </a:extLst>
          </p:cNvPr>
          <p:cNvSpPr txBox="1"/>
          <p:nvPr/>
        </p:nvSpPr>
        <p:spPr bwMode="auto">
          <a:xfrm>
            <a:off x="2237745" y="2429528"/>
            <a:ext cx="1073660" cy="419923"/>
          </a:xfrm>
          <a:prstGeom prst="rect">
            <a:avLst/>
          </a:prstGeom>
          <a:noFill/>
          <a:ln w="9525">
            <a:noFill/>
            <a:miter lim="800000"/>
            <a:headEnd/>
            <a:tailEnd/>
          </a:ln>
        </p:spPr>
        <p:txBody>
          <a:bodyPr wrap="square" rtlCol="0">
            <a:spAutoFit/>
          </a:bodyPr>
          <a:lstStyle/>
          <a:p>
            <a:pPr marL="0" marR="0" lvl="0" indent="0" algn="ctr" defTabSz="1219103" rtl="0" eaLnBrk="0" fontAlgn="auto" latinLnBrk="0" hangingPunct="0">
              <a:lnSpc>
                <a:spcPct val="105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3F4040"/>
                </a:solidFill>
                <a:effectLst/>
                <a:uLnTx/>
                <a:uFillTx/>
                <a:latin typeface="Arial"/>
                <a:ea typeface="+mn-ea"/>
                <a:cs typeface="+mn-cs"/>
              </a:rPr>
              <a:t>Cylinder</a:t>
            </a:r>
          </a:p>
          <a:p>
            <a:pPr marL="0" marR="0" lvl="0" indent="0" algn="ctr" defTabSz="1219103" rtl="0" eaLnBrk="0" fontAlgn="auto" latinLnBrk="0" hangingPunct="0">
              <a:lnSpc>
                <a:spcPct val="105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3F4040"/>
                </a:solidFill>
                <a:effectLst/>
                <a:uLnTx/>
                <a:uFillTx/>
                <a:latin typeface="Arial"/>
                <a:ea typeface="+mn-ea"/>
                <a:cs typeface="+mn-cs"/>
              </a:rPr>
              <a:t>Speed</a:t>
            </a:r>
          </a:p>
        </p:txBody>
      </p:sp>
      <p:sp>
        <p:nvSpPr>
          <p:cNvPr id="709" name="TextBox 920">
            <a:extLst>
              <a:ext uri="{FF2B5EF4-FFF2-40B4-BE49-F238E27FC236}">
                <a16:creationId xmlns:a16="http://schemas.microsoft.com/office/drawing/2014/main" id="{8B2DCEC6-5921-45CA-A5A0-DE570A5A2B21}"/>
              </a:ext>
            </a:extLst>
          </p:cNvPr>
          <p:cNvSpPr txBox="1"/>
          <p:nvPr/>
        </p:nvSpPr>
        <p:spPr bwMode="auto">
          <a:xfrm>
            <a:off x="4000203" y="2463981"/>
            <a:ext cx="1053418" cy="419923"/>
          </a:xfrm>
          <a:prstGeom prst="rect">
            <a:avLst/>
          </a:prstGeom>
          <a:noFill/>
          <a:ln w="9525">
            <a:noFill/>
            <a:miter lim="800000"/>
            <a:headEnd/>
            <a:tailEnd/>
          </a:ln>
        </p:spPr>
        <p:txBody>
          <a:bodyPr wrap="square" rtlCol="0">
            <a:spAutoFit/>
          </a:bodyPr>
          <a:lstStyle/>
          <a:p>
            <a:pPr marL="0" marR="0" lvl="0" indent="0" algn="ctr" defTabSz="1015878" rtl="0" eaLnBrk="0" fontAlgn="auto" latinLnBrk="0" hangingPunct="0">
              <a:lnSpc>
                <a:spcPct val="105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3F4040"/>
                </a:solidFill>
                <a:effectLst/>
                <a:uLnTx/>
                <a:uFillTx/>
                <a:latin typeface="Arial"/>
                <a:ea typeface="+mn-ea"/>
                <a:cs typeface="+mn-cs"/>
              </a:rPr>
              <a:t>Detect Air Leakages</a:t>
            </a:r>
          </a:p>
        </p:txBody>
      </p:sp>
      <p:sp>
        <p:nvSpPr>
          <p:cNvPr id="710" name="TextBox 364">
            <a:extLst>
              <a:ext uri="{FF2B5EF4-FFF2-40B4-BE49-F238E27FC236}">
                <a16:creationId xmlns:a16="http://schemas.microsoft.com/office/drawing/2014/main" id="{F69768AC-161E-4C73-AC59-D564268557FE}"/>
              </a:ext>
            </a:extLst>
          </p:cNvPr>
          <p:cNvSpPr txBox="1"/>
          <p:nvPr/>
        </p:nvSpPr>
        <p:spPr bwMode="auto">
          <a:xfrm>
            <a:off x="11039895" y="2454881"/>
            <a:ext cx="1284010" cy="419923"/>
          </a:xfrm>
          <a:prstGeom prst="rect">
            <a:avLst/>
          </a:prstGeom>
          <a:noFill/>
          <a:ln w="9525">
            <a:noFill/>
            <a:miter lim="800000"/>
            <a:headEnd/>
            <a:tailEnd/>
          </a:ln>
        </p:spPr>
        <p:txBody>
          <a:bodyPr wrap="square" rtlCol="0">
            <a:spAutoFit/>
          </a:bodyPr>
          <a:lstStyle/>
          <a:p>
            <a:pPr marL="0" marR="0" lvl="0" indent="0" algn="ctr" defTabSz="1462981" rtl="0" eaLnBrk="0" fontAlgn="auto" latinLnBrk="0" hangingPunct="0">
              <a:lnSpc>
                <a:spcPct val="105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3F4040"/>
                </a:solidFill>
                <a:effectLst/>
                <a:uLnTx/>
                <a:uFillTx/>
                <a:latin typeface="Arial"/>
                <a:ea typeface="+mn-ea"/>
                <a:cs typeface="+mn-cs"/>
              </a:rPr>
              <a:t>Position</a:t>
            </a:r>
            <a:br>
              <a:rPr kumimoji="0" lang="en-US" sz="900" b="0" i="0" u="none" strike="noStrike" kern="1200" cap="none" spc="0" normalizeH="0" baseline="0" noProof="0" dirty="0">
                <a:ln>
                  <a:noFill/>
                </a:ln>
                <a:solidFill>
                  <a:srgbClr val="3F4040"/>
                </a:solidFill>
                <a:effectLst/>
                <a:uLnTx/>
                <a:uFillTx/>
                <a:latin typeface="Arial"/>
                <a:ea typeface="+mn-ea"/>
                <a:cs typeface="+mn-cs"/>
              </a:rPr>
            </a:br>
            <a:r>
              <a:rPr kumimoji="0" lang="en-US" sz="1050" b="0" i="0" u="none" strike="noStrike" kern="1200" cap="none" spc="0" normalizeH="0" baseline="0" noProof="0" dirty="0">
                <a:ln>
                  <a:noFill/>
                </a:ln>
                <a:solidFill>
                  <a:srgbClr val="3F4040"/>
                </a:solidFill>
                <a:effectLst/>
                <a:uLnTx/>
                <a:uFillTx/>
                <a:latin typeface="Arial"/>
                <a:ea typeface="+mn-ea"/>
                <a:cs typeface="+mn-cs"/>
              </a:rPr>
              <a:t>Feedback</a:t>
            </a:r>
            <a:endParaRPr kumimoji="0" lang="en-US" sz="900" b="0" i="0" u="none" strike="noStrike" kern="1200" cap="none" spc="0" normalizeH="0" baseline="0" noProof="0" dirty="0">
              <a:ln>
                <a:noFill/>
              </a:ln>
              <a:solidFill>
                <a:srgbClr val="3F4040"/>
              </a:solidFill>
              <a:effectLst/>
              <a:uLnTx/>
              <a:uFillTx/>
              <a:latin typeface="Arial"/>
              <a:ea typeface="+mn-ea"/>
              <a:cs typeface="+mn-cs"/>
            </a:endParaRPr>
          </a:p>
        </p:txBody>
      </p:sp>
      <p:pic>
        <p:nvPicPr>
          <p:cNvPr id="711" name="Picture 4" descr="On Off Switch Svg Png Icon Free Download (#446784 ...">
            <a:extLst>
              <a:ext uri="{FF2B5EF4-FFF2-40B4-BE49-F238E27FC236}">
                <a16:creationId xmlns:a16="http://schemas.microsoft.com/office/drawing/2014/main" id="{C624A134-881E-41FD-8173-4EE850B1FFDA}"/>
              </a:ext>
            </a:extLst>
          </p:cNvPr>
          <p:cNvPicPr>
            <a:picLocks noChangeAspect="1" noChangeArrowheads="1"/>
          </p:cNvPicPr>
          <p:nvPr/>
        </p:nvPicPr>
        <p:blipFill>
          <a:blip r:embed="rId10" cstate="email">
            <a:extLst>
              <a:ext uri="{28A0092B-C50C-407E-A947-70E740481C1C}">
                <a14:useLocalDpi xmlns:a14="http://schemas.microsoft.com/office/drawing/2010/main"/>
              </a:ext>
            </a:extLst>
          </a:blip>
          <a:srcRect/>
          <a:stretch>
            <a:fillRect/>
          </a:stretch>
        </p:blipFill>
        <p:spPr bwMode="auto">
          <a:xfrm>
            <a:off x="11489136" y="2025009"/>
            <a:ext cx="385528" cy="386282"/>
          </a:xfrm>
          <a:prstGeom prst="rect">
            <a:avLst/>
          </a:prstGeom>
          <a:noFill/>
          <a:extLst>
            <a:ext uri="{909E8E84-426E-40DD-AFC4-6F175D3DCCD1}">
              <a14:hiddenFill xmlns:a14="http://schemas.microsoft.com/office/drawing/2010/main">
                <a:solidFill>
                  <a:srgbClr val="FFFFFF"/>
                </a:solidFill>
              </a14:hiddenFill>
            </a:ext>
          </a:extLst>
        </p:spPr>
      </p:pic>
      <p:pic>
        <p:nvPicPr>
          <p:cNvPr id="712" name="Picture 923">
            <a:extLst>
              <a:ext uri="{FF2B5EF4-FFF2-40B4-BE49-F238E27FC236}">
                <a16:creationId xmlns:a16="http://schemas.microsoft.com/office/drawing/2014/main" id="{824F118F-1A0E-4535-B6E4-A8C10558D41A}"/>
              </a:ext>
            </a:extLst>
          </p:cNvPr>
          <p:cNvPicPr>
            <a:picLocks noChangeAspect="1"/>
          </p:cNvPicPr>
          <p:nvPr/>
        </p:nvPicPr>
        <p:blipFill rotWithShape="1">
          <a:blip r:embed="rId11" cstate="email">
            <a:clrChange>
              <a:clrFrom>
                <a:srgbClr val="FFFFFF"/>
              </a:clrFrom>
              <a:clrTo>
                <a:srgbClr val="FFFFFF">
                  <a:alpha val="0"/>
                </a:srgbClr>
              </a:clrTo>
            </a:clrChange>
            <a:extLst>
              <a:ext uri="{28A0092B-C50C-407E-A947-70E740481C1C}">
                <a14:useLocalDpi xmlns:a14="http://schemas.microsoft.com/office/drawing/2010/main"/>
              </a:ext>
            </a:extLst>
          </a:blip>
          <a:srcRect t="3367" b="9674"/>
          <a:stretch/>
        </p:blipFill>
        <p:spPr>
          <a:xfrm>
            <a:off x="13275247" y="1991742"/>
            <a:ext cx="501654" cy="471130"/>
          </a:xfrm>
          <a:prstGeom prst="rect">
            <a:avLst/>
          </a:prstGeom>
        </p:spPr>
      </p:pic>
      <p:sp>
        <p:nvSpPr>
          <p:cNvPr id="713" name="TextBox 364">
            <a:extLst>
              <a:ext uri="{FF2B5EF4-FFF2-40B4-BE49-F238E27FC236}">
                <a16:creationId xmlns:a16="http://schemas.microsoft.com/office/drawing/2014/main" id="{E8B50C48-78CA-4F05-BB0F-17A278804F50}"/>
              </a:ext>
            </a:extLst>
          </p:cNvPr>
          <p:cNvSpPr txBox="1"/>
          <p:nvPr/>
        </p:nvSpPr>
        <p:spPr bwMode="auto">
          <a:xfrm>
            <a:off x="12833319" y="2464808"/>
            <a:ext cx="1403263" cy="419923"/>
          </a:xfrm>
          <a:prstGeom prst="rect">
            <a:avLst/>
          </a:prstGeom>
          <a:noFill/>
          <a:ln w="9525">
            <a:noFill/>
            <a:miter lim="800000"/>
            <a:headEnd/>
            <a:tailEnd/>
          </a:ln>
        </p:spPr>
        <p:txBody>
          <a:bodyPr wrap="square" rtlCol="0">
            <a:spAutoFit/>
          </a:bodyPr>
          <a:lstStyle/>
          <a:p>
            <a:pPr marL="0" marR="0" lvl="0" indent="0" algn="ctr" defTabSz="1462981" rtl="0" eaLnBrk="0" fontAlgn="auto" latinLnBrk="0" hangingPunct="0">
              <a:lnSpc>
                <a:spcPct val="105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3F4040"/>
                </a:solidFill>
                <a:effectLst/>
                <a:uLnTx/>
                <a:uFillTx/>
                <a:latin typeface="Arial"/>
                <a:ea typeface="+mn-ea"/>
                <a:cs typeface="+mn-cs"/>
              </a:rPr>
              <a:t>Solenoid Coil Failure Detection</a:t>
            </a:r>
          </a:p>
        </p:txBody>
      </p:sp>
      <p:sp>
        <p:nvSpPr>
          <p:cNvPr id="721" name="Rectangle 5">
            <a:extLst>
              <a:ext uri="{FF2B5EF4-FFF2-40B4-BE49-F238E27FC236}">
                <a16:creationId xmlns:a16="http://schemas.microsoft.com/office/drawing/2014/main" id="{2AC1D420-34F0-4FFD-82FE-B491DB8811CD}"/>
              </a:ext>
            </a:extLst>
          </p:cNvPr>
          <p:cNvSpPr/>
          <p:nvPr/>
        </p:nvSpPr>
        <p:spPr>
          <a:xfrm>
            <a:off x="1269567" y="1791307"/>
            <a:ext cx="13176000" cy="130628"/>
          </a:xfrm>
          <a:prstGeom prst="rect">
            <a:avLst/>
          </a:prstGeom>
          <a:gradFill flip="none" rotWithShape="1">
            <a:gsLst>
              <a:gs pos="100000">
                <a:schemeClr val="accent5"/>
              </a:gs>
              <a:gs pos="50445">
                <a:schemeClr val="bg1"/>
              </a:gs>
              <a:gs pos="89000">
                <a:schemeClr val="accent4"/>
              </a:gs>
              <a:gs pos="13000">
                <a:schemeClr val="accent3">
                  <a:lumMod val="95000"/>
                  <a:lumOff val="5000"/>
                </a:schemeClr>
              </a:gs>
              <a:gs pos="0">
                <a:schemeClr val="accent3">
                  <a:lumMod val="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chemeClr val="accent5"/>
                  </a:gs>
                  <a:gs pos="100000">
                    <a:schemeClr val="accent3"/>
                  </a:gs>
                </a:gsLst>
                <a:lin ang="5400000" scaled="1"/>
              </a:gradFill>
              <a:effectLst/>
              <a:uLnTx/>
              <a:uFillTx/>
              <a:latin typeface="Calibri" panose="020F0502020204030204"/>
              <a:ea typeface="+mn-ea"/>
              <a:cs typeface="+mn-cs"/>
            </a:endParaRPr>
          </a:p>
        </p:txBody>
      </p:sp>
      <p:pic>
        <p:nvPicPr>
          <p:cNvPr id="722" name="Grafik 7" descr="Ein Bild, das Elektronik, sitzend, Computer, Monitor enthält.&#10;&#10;Automatisch generierte Beschreibung">
            <a:extLst>
              <a:ext uri="{FF2B5EF4-FFF2-40B4-BE49-F238E27FC236}">
                <a16:creationId xmlns:a16="http://schemas.microsoft.com/office/drawing/2014/main" id="{61536204-7BBF-472E-881A-3BA00AC9BD6D}"/>
              </a:ext>
            </a:extLst>
          </p:cNvPr>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11579483" y="3538058"/>
            <a:ext cx="744422" cy="1246937"/>
          </a:xfrm>
          <a:prstGeom prst="rect">
            <a:avLst/>
          </a:prstGeom>
        </p:spPr>
      </p:pic>
      <p:pic>
        <p:nvPicPr>
          <p:cNvPr id="724" name="Immagine 2">
            <a:extLst>
              <a:ext uri="{FF2B5EF4-FFF2-40B4-BE49-F238E27FC236}">
                <a16:creationId xmlns:a16="http://schemas.microsoft.com/office/drawing/2014/main" id="{A6C06504-8001-40A5-B105-580213EB1FE1}"/>
              </a:ext>
            </a:extLst>
          </p:cNvPr>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8461225" y="5407263"/>
            <a:ext cx="4126836" cy="1423322"/>
          </a:xfrm>
          <a:prstGeom prst="rect">
            <a:avLst/>
          </a:prstGeom>
        </p:spPr>
      </p:pic>
      <p:pic>
        <p:nvPicPr>
          <p:cNvPr id="725" name="Grafik 14">
            <a:extLst>
              <a:ext uri="{FF2B5EF4-FFF2-40B4-BE49-F238E27FC236}">
                <a16:creationId xmlns:a16="http://schemas.microsoft.com/office/drawing/2014/main" id="{EB1BDB21-DB20-4A7E-A3D8-7576B89EE9FB}"/>
              </a:ext>
            </a:extLst>
          </p:cNvPr>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6170588" y="5529835"/>
            <a:ext cx="1709311" cy="1709311"/>
          </a:xfrm>
          <a:prstGeom prst="rect">
            <a:avLst/>
          </a:prstGeom>
        </p:spPr>
      </p:pic>
      <p:sp>
        <p:nvSpPr>
          <p:cNvPr id="8" name="Téglalap 7">
            <a:extLst>
              <a:ext uri="{FF2B5EF4-FFF2-40B4-BE49-F238E27FC236}">
                <a16:creationId xmlns:a16="http://schemas.microsoft.com/office/drawing/2014/main" id="{4D3D2100-3A97-45C5-84F0-90E22A49CFE8}"/>
              </a:ext>
            </a:extLst>
          </p:cNvPr>
          <p:cNvSpPr/>
          <p:nvPr/>
        </p:nvSpPr>
        <p:spPr>
          <a:xfrm>
            <a:off x="5872376" y="7278687"/>
            <a:ext cx="1426994" cy="369332"/>
          </a:xfrm>
          <a:prstGeom prst="rect">
            <a:avLst/>
          </a:prstGeom>
        </p:spPr>
        <p:txBody>
          <a:bodyPr wrap="none">
            <a:spAutoFit/>
          </a:bodyPr>
          <a:lstStyle/>
          <a:p>
            <a:r>
              <a:rPr lang="hu-HU" sz="1800" dirty="0">
                <a:solidFill>
                  <a:srgbClr val="000000"/>
                </a:solidFill>
                <a:latin typeface="Calibri" panose="020F0502020204030204" pitchFamily="34" charset="0"/>
              </a:rPr>
              <a:t>R480342465</a:t>
            </a:r>
            <a:r>
              <a:rPr lang="hu-HU" sz="1800" dirty="0"/>
              <a:t> </a:t>
            </a:r>
          </a:p>
        </p:txBody>
      </p:sp>
      <p:sp>
        <p:nvSpPr>
          <p:cNvPr id="14" name="Téglalap 13">
            <a:extLst>
              <a:ext uri="{FF2B5EF4-FFF2-40B4-BE49-F238E27FC236}">
                <a16:creationId xmlns:a16="http://schemas.microsoft.com/office/drawing/2014/main" id="{955D2BFE-7E9F-4ABA-B049-A299EE43D787}"/>
              </a:ext>
            </a:extLst>
          </p:cNvPr>
          <p:cNvSpPr/>
          <p:nvPr/>
        </p:nvSpPr>
        <p:spPr>
          <a:xfrm>
            <a:off x="8497200" y="7278687"/>
            <a:ext cx="1415772" cy="369332"/>
          </a:xfrm>
          <a:prstGeom prst="rect">
            <a:avLst/>
          </a:prstGeom>
        </p:spPr>
        <p:txBody>
          <a:bodyPr wrap="none">
            <a:spAutoFit/>
          </a:bodyPr>
          <a:lstStyle/>
          <a:p>
            <a:r>
              <a:rPr lang="hu-HU" sz="1800" dirty="0">
                <a:solidFill>
                  <a:srgbClr val="000000"/>
                </a:solidFill>
                <a:latin typeface="Calibri" panose="020F0502020204030204" pitchFamily="34" charset="0"/>
              </a:rPr>
              <a:t>R481705212 </a:t>
            </a:r>
            <a:endParaRPr lang="hu-HU" sz="1800" dirty="0"/>
          </a:p>
        </p:txBody>
      </p:sp>
      <p:pic>
        <p:nvPicPr>
          <p:cNvPr id="691" name="Kép 690">
            <a:extLst>
              <a:ext uri="{FF2B5EF4-FFF2-40B4-BE49-F238E27FC236}">
                <a16:creationId xmlns:a16="http://schemas.microsoft.com/office/drawing/2014/main" id="{8333FBA5-E654-4718-8492-594D779A6E96}"/>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2403028" y="6253854"/>
            <a:ext cx="1846019" cy="1846019"/>
          </a:xfrm>
          <a:prstGeom prst="rect">
            <a:avLst/>
          </a:prstGeom>
        </p:spPr>
      </p:pic>
      <p:cxnSp>
        <p:nvCxnSpPr>
          <p:cNvPr id="694" name="Egyenes összekötő nyíllal 693">
            <a:extLst>
              <a:ext uri="{FF2B5EF4-FFF2-40B4-BE49-F238E27FC236}">
                <a16:creationId xmlns:a16="http://schemas.microsoft.com/office/drawing/2014/main" id="{4498D2FD-B02A-4CB7-991B-7E57EE159FFF}"/>
              </a:ext>
            </a:extLst>
          </p:cNvPr>
          <p:cNvCxnSpPr/>
          <p:nvPr/>
        </p:nvCxnSpPr>
        <p:spPr bwMode="auto">
          <a:xfrm>
            <a:off x="10855569" y="6317828"/>
            <a:ext cx="2203939" cy="571456"/>
          </a:xfrm>
          <a:prstGeom prst="straightConnector1">
            <a:avLst/>
          </a:prstGeom>
          <a:solidFill>
            <a:schemeClr val="accent1"/>
          </a:solidFill>
          <a:ln w="38100" cap="flat" cmpd="sng" algn="ctr">
            <a:solidFill>
              <a:schemeClr val="accent1"/>
            </a:solidFill>
            <a:prstDash val="solid"/>
            <a:round/>
            <a:headEnd type="none" w="med" len="med"/>
            <a:tailEnd type="triangle"/>
          </a:ln>
          <a:effectLst/>
        </p:spPr>
      </p:cxnSp>
      <p:cxnSp>
        <p:nvCxnSpPr>
          <p:cNvPr id="726" name="Egyenes összekötő nyíllal 725">
            <a:extLst>
              <a:ext uri="{FF2B5EF4-FFF2-40B4-BE49-F238E27FC236}">
                <a16:creationId xmlns:a16="http://schemas.microsoft.com/office/drawing/2014/main" id="{A540F5F0-4BA4-4DD0-B8BE-5E4DC9F8465D}"/>
              </a:ext>
            </a:extLst>
          </p:cNvPr>
          <p:cNvCxnSpPr>
            <a:cxnSpLocks/>
          </p:cNvCxnSpPr>
          <p:nvPr/>
        </p:nvCxnSpPr>
        <p:spPr bwMode="auto">
          <a:xfrm flipV="1">
            <a:off x="7879899" y="5784746"/>
            <a:ext cx="2412963" cy="117348"/>
          </a:xfrm>
          <a:prstGeom prst="straightConnector1">
            <a:avLst/>
          </a:prstGeom>
          <a:solidFill>
            <a:schemeClr val="accent1"/>
          </a:solidFill>
          <a:ln w="38100" cap="flat" cmpd="sng" algn="ctr">
            <a:solidFill>
              <a:schemeClr val="accent1"/>
            </a:solidFill>
            <a:prstDash val="solid"/>
            <a:round/>
            <a:headEnd type="none" w="med" len="med"/>
            <a:tailEnd type="triangle"/>
          </a:ln>
          <a:effectLst/>
        </p:spPr>
      </p:cxnSp>
      <p:cxnSp>
        <p:nvCxnSpPr>
          <p:cNvPr id="727" name="Egyenes összekötő nyíllal 726">
            <a:extLst>
              <a:ext uri="{FF2B5EF4-FFF2-40B4-BE49-F238E27FC236}">
                <a16:creationId xmlns:a16="http://schemas.microsoft.com/office/drawing/2014/main" id="{4B6A9EF6-C954-4AC3-9714-98A5017FD38E}"/>
              </a:ext>
            </a:extLst>
          </p:cNvPr>
          <p:cNvCxnSpPr>
            <a:cxnSpLocks/>
          </p:cNvCxnSpPr>
          <p:nvPr/>
        </p:nvCxnSpPr>
        <p:spPr bwMode="auto">
          <a:xfrm>
            <a:off x="5923878" y="3289475"/>
            <a:ext cx="552523" cy="0"/>
          </a:xfrm>
          <a:prstGeom prst="straightConnector1">
            <a:avLst/>
          </a:prstGeom>
          <a:solidFill>
            <a:schemeClr val="accent1"/>
          </a:solidFill>
          <a:ln w="12700" cap="flat" cmpd="sng" algn="ctr">
            <a:solidFill>
              <a:schemeClr val="accent1"/>
            </a:solidFill>
            <a:prstDash val="solid"/>
            <a:round/>
            <a:headEnd type="none" w="med" len="med"/>
            <a:tailEnd type="triangle"/>
          </a:ln>
          <a:effectLst/>
        </p:spPr>
      </p:cxnSp>
      <p:cxnSp>
        <p:nvCxnSpPr>
          <p:cNvPr id="728" name="Egyenes összekötő nyíllal 727">
            <a:extLst>
              <a:ext uri="{FF2B5EF4-FFF2-40B4-BE49-F238E27FC236}">
                <a16:creationId xmlns:a16="http://schemas.microsoft.com/office/drawing/2014/main" id="{B41F36BE-B6A0-4430-9815-CC59FAD63BBA}"/>
              </a:ext>
            </a:extLst>
          </p:cNvPr>
          <p:cNvCxnSpPr>
            <a:cxnSpLocks/>
          </p:cNvCxnSpPr>
          <p:nvPr/>
        </p:nvCxnSpPr>
        <p:spPr bwMode="auto">
          <a:xfrm>
            <a:off x="5934232" y="3627521"/>
            <a:ext cx="552523" cy="0"/>
          </a:xfrm>
          <a:prstGeom prst="straightConnector1">
            <a:avLst/>
          </a:prstGeom>
          <a:solidFill>
            <a:schemeClr val="accent1"/>
          </a:solidFill>
          <a:ln w="12700" cap="flat" cmpd="sng" algn="ctr">
            <a:solidFill>
              <a:srgbClr val="FF0000"/>
            </a:solidFill>
            <a:prstDash val="solid"/>
            <a:round/>
            <a:headEnd type="none" w="med" len="med"/>
            <a:tailEnd type="triangle"/>
          </a:ln>
          <a:effectLst/>
        </p:spPr>
      </p:cxnSp>
      <p:sp>
        <p:nvSpPr>
          <p:cNvPr id="729" name="Téglalap 728">
            <a:extLst>
              <a:ext uri="{FF2B5EF4-FFF2-40B4-BE49-F238E27FC236}">
                <a16:creationId xmlns:a16="http://schemas.microsoft.com/office/drawing/2014/main" id="{F12216CD-2B1F-4B88-B8C9-E26B311AD7CD}"/>
              </a:ext>
            </a:extLst>
          </p:cNvPr>
          <p:cNvSpPr/>
          <p:nvPr/>
        </p:nvSpPr>
        <p:spPr>
          <a:xfrm>
            <a:off x="6448755" y="3104809"/>
            <a:ext cx="1246944" cy="369332"/>
          </a:xfrm>
          <a:prstGeom prst="rect">
            <a:avLst/>
          </a:prstGeom>
        </p:spPr>
        <p:txBody>
          <a:bodyPr wrap="none">
            <a:spAutoFit/>
          </a:bodyPr>
          <a:lstStyle/>
          <a:p>
            <a:r>
              <a:rPr lang="hu-HU" sz="1800" dirty="0" err="1">
                <a:solidFill>
                  <a:srgbClr val="000000"/>
                </a:solidFill>
                <a:latin typeface="Calibri" panose="020F0502020204030204" pitchFamily="34" charset="0"/>
              </a:rPr>
              <a:t>Pneumatic</a:t>
            </a:r>
            <a:r>
              <a:rPr lang="hu-HU" sz="1800" dirty="0"/>
              <a:t> </a:t>
            </a:r>
          </a:p>
        </p:txBody>
      </p:sp>
      <p:cxnSp>
        <p:nvCxnSpPr>
          <p:cNvPr id="731" name="Egyenes összekötő nyíllal 730">
            <a:extLst>
              <a:ext uri="{FF2B5EF4-FFF2-40B4-BE49-F238E27FC236}">
                <a16:creationId xmlns:a16="http://schemas.microsoft.com/office/drawing/2014/main" id="{E906BC2A-D522-4989-9FBC-42988B105110}"/>
              </a:ext>
            </a:extLst>
          </p:cNvPr>
          <p:cNvCxnSpPr>
            <a:cxnSpLocks/>
          </p:cNvCxnSpPr>
          <p:nvPr/>
        </p:nvCxnSpPr>
        <p:spPr bwMode="auto">
          <a:xfrm>
            <a:off x="5934232" y="3983756"/>
            <a:ext cx="552523" cy="0"/>
          </a:xfrm>
          <a:prstGeom prst="straightConnector1">
            <a:avLst/>
          </a:prstGeom>
          <a:solidFill>
            <a:schemeClr val="accent1"/>
          </a:solidFill>
          <a:ln w="12700" cap="flat" cmpd="sng" algn="ctr">
            <a:solidFill>
              <a:schemeClr val="accent2">
                <a:lumMod val="75000"/>
              </a:schemeClr>
            </a:solidFill>
            <a:prstDash val="solid"/>
            <a:round/>
            <a:headEnd type="none" w="med" len="med"/>
            <a:tailEnd type="triangle"/>
          </a:ln>
          <a:effectLst/>
        </p:spPr>
      </p:cxnSp>
      <p:sp>
        <p:nvSpPr>
          <p:cNvPr id="732" name="Téglalap 731">
            <a:extLst>
              <a:ext uri="{FF2B5EF4-FFF2-40B4-BE49-F238E27FC236}">
                <a16:creationId xmlns:a16="http://schemas.microsoft.com/office/drawing/2014/main" id="{2D310328-4484-4079-815D-CC5EA07F3B8E}"/>
              </a:ext>
            </a:extLst>
          </p:cNvPr>
          <p:cNvSpPr/>
          <p:nvPr/>
        </p:nvSpPr>
        <p:spPr>
          <a:xfrm>
            <a:off x="6466121" y="3442855"/>
            <a:ext cx="620554" cy="369332"/>
          </a:xfrm>
          <a:prstGeom prst="rect">
            <a:avLst/>
          </a:prstGeom>
        </p:spPr>
        <p:txBody>
          <a:bodyPr wrap="none">
            <a:spAutoFit/>
          </a:bodyPr>
          <a:lstStyle/>
          <a:p>
            <a:r>
              <a:rPr lang="hu-HU" sz="1800" dirty="0">
                <a:solidFill>
                  <a:srgbClr val="000000"/>
                </a:solidFill>
                <a:latin typeface="Calibri" panose="020F0502020204030204" pitchFamily="34" charset="0"/>
              </a:rPr>
              <a:t>Data</a:t>
            </a:r>
            <a:endParaRPr lang="hu-HU" sz="1800" dirty="0"/>
          </a:p>
        </p:txBody>
      </p:sp>
      <p:sp>
        <p:nvSpPr>
          <p:cNvPr id="733" name="Téglalap 732">
            <a:extLst>
              <a:ext uri="{FF2B5EF4-FFF2-40B4-BE49-F238E27FC236}">
                <a16:creationId xmlns:a16="http://schemas.microsoft.com/office/drawing/2014/main" id="{0FF3493E-9723-4EAB-915A-0EF5D4493447}"/>
              </a:ext>
            </a:extLst>
          </p:cNvPr>
          <p:cNvSpPr/>
          <p:nvPr/>
        </p:nvSpPr>
        <p:spPr>
          <a:xfrm>
            <a:off x="6466536" y="3785417"/>
            <a:ext cx="877741" cy="369332"/>
          </a:xfrm>
          <a:prstGeom prst="rect">
            <a:avLst/>
          </a:prstGeom>
        </p:spPr>
        <p:txBody>
          <a:bodyPr wrap="none">
            <a:spAutoFit/>
          </a:bodyPr>
          <a:lstStyle/>
          <a:p>
            <a:r>
              <a:rPr lang="hu-HU" sz="1800" dirty="0" err="1">
                <a:solidFill>
                  <a:srgbClr val="000000"/>
                </a:solidFill>
                <a:latin typeface="Calibri" panose="020F0502020204030204" pitchFamily="34" charset="0"/>
              </a:rPr>
              <a:t>Control</a:t>
            </a:r>
            <a:endParaRPr lang="hu-HU" sz="1800" dirty="0"/>
          </a:p>
        </p:txBody>
      </p:sp>
      <p:cxnSp>
        <p:nvCxnSpPr>
          <p:cNvPr id="734" name="Egyenes összekötő nyíllal 733">
            <a:extLst>
              <a:ext uri="{FF2B5EF4-FFF2-40B4-BE49-F238E27FC236}">
                <a16:creationId xmlns:a16="http://schemas.microsoft.com/office/drawing/2014/main" id="{5CB5438A-729D-4CE2-AB5F-4430534258DB}"/>
              </a:ext>
            </a:extLst>
          </p:cNvPr>
          <p:cNvCxnSpPr>
            <a:cxnSpLocks/>
          </p:cNvCxnSpPr>
          <p:nvPr/>
        </p:nvCxnSpPr>
        <p:spPr bwMode="auto">
          <a:xfrm>
            <a:off x="7747219" y="6184912"/>
            <a:ext cx="1162319" cy="0"/>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cxnSp>
        <p:nvCxnSpPr>
          <p:cNvPr id="736" name="Egyenes összekötő nyíllal 735">
            <a:extLst>
              <a:ext uri="{FF2B5EF4-FFF2-40B4-BE49-F238E27FC236}">
                <a16:creationId xmlns:a16="http://schemas.microsoft.com/office/drawing/2014/main" id="{35903BF5-CD4D-448B-B81A-319F439F41DC}"/>
              </a:ext>
            </a:extLst>
          </p:cNvPr>
          <p:cNvCxnSpPr>
            <a:cxnSpLocks/>
          </p:cNvCxnSpPr>
          <p:nvPr/>
        </p:nvCxnSpPr>
        <p:spPr bwMode="auto">
          <a:xfrm flipH="1" flipV="1">
            <a:off x="9589477" y="6253854"/>
            <a:ext cx="2998584" cy="977661"/>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cxnSp>
        <p:nvCxnSpPr>
          <p:cNvPr id="738" name="Egyenes összekötő nyíllal 737">
            <a:extLst>
              <a:ext uri="{FF2B5EF4-FFF2-40B4-BE49-F238E27FC236}">
                <a16:creationId xmlns:a16="http://schemas.microsoft.com/office/drawing/2014/main" id="{51430D6D-3653-441E-90B6-314801F89F69}"/>
              </a:ext>
            </a:extLst>
          </p:cNvPr>
          <p:cNvCxnSpPr>
            <a:cxnSpLocks/>
          </p:cNvCxnSpPr>
          <p:nvPr/>
        </p:nvCxnSpPr>
        <p:spPr bwMode="auto">
          <a:xfrm flipV="1">
            <a:off x="10690274" y="4652141"/>
            <a:ext cx="798862" cy="1090172"/>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sp>
        <p:nvSpPr>
          <p:cNvPr id="740" name="Téglalap 739">
            <a:extLst>
              <a:ext uri="{FF2B5EF4-FFF2-40B4-BE49-F238E27FC236}">
                <a16:creationId xmlns:a16="http://schemas.microsoft.com/office/drawing/2014/main" id="{06979E3B-FEA5-411F-AA82-14B579FC70CB}"/>
              </a:ext>
            </a:extLst>
          </p:cNvPr>
          <p:cNvSpPr/>
          <p:nvPr/>
        </p:nvSpPr>
        <p:spPr>
          <a:xfrm>
            <a:off x="12403028" y="3562664"/>
            <a:ext cx="1717393" cy="646331"/>
          </a:xfrm>
          <a:prstGeom prst="rect">
            <a:avLst/>
          </a:prstGeom>
        </p:spPr>
        <p:txBody>
          <a:bodyPr wrap="none">
            <a:spAutoFit/>
          </a:bodyPr>
          <a:lstStyle/>
          <a:p>
            <a:r>
              <a:rPr lang="hu-HU" sz="1800" dirty="0">
                <a:solidFill>
                  <a:srgbClr val="000000"/>
                </a:solidFill>
                <a:latin typeface="Calibri" panose="020F0502020204030204" pitchFamily="34" charset="0"/>
              </a:rPr>
              <a:t>EDGE </a:t>
            </a:r>
            <a:r>
              <a:rPr lang="hu-HU" sz="1800" dirty="0" err="1">
                <a:solidFill>
                  <a:srgbClr val="000000"/>
                </a:solidFill>
                <a:latin typeface="Calibri" panose="020F0502020204030204" pitchFamily="34" charset="0"/>
              </a:rPr>
              <a:t>controller</a:t>
            </a:r>
            <a:r>
              <a:rPr lang="hu-HU" sz="1800" dirty="0">
                <a:solidFill>
                  <a:srgbClr val="000000"/>
                </a:solidFill>
                <a:latin typeface="Calibri" panose="020F0502020204030204" pitchFamily="34" charset="0"/>
              </a:rPr>
              <a:t> </a:t>
            </a:r>
          </a:p>
          <a:p>
            <a:r>
              <a:rPr lang="hu-HU" sz="1800" dirty="0" err="1">
                <a:solidFill>
                  <a:srgbClr val="000000"/>
                </a:solidFill>
                <a:latin typeface="Calibri" panose="020F0502020204030204" pitchFamily="34" charset="0"/>
              </a:rPr>
              <a:t>for</a:t>
            </a:r>
            <a:r>
              <a:rPr lang="hu-HU" sz="1800" dirty="0">
                <a:solidFill>
                  <a:srgbClr val="000000"/>
                </a:solidFill>
                <a:latin typeface="Calibri" panose="020F0502020204030204" pitchFamily="34" charset="0"/>
              </a:rPr>
              <a:t> </a:t>
            </a:r>
            <a:r>
              <a:rPr lang="hu-HU" sz="1800" dirty="0" err="1">
                <a:solidFill>
                  <a:srgbClr val="000000"/>
                </a:solidFill>
                <a:latin typeface="Calibri" panose="020F0502020204030204" pitchFamily="34" charset="0"/>
              </a:rPr>
              <a:t>analysis</a:t>
            </a:r>
            <a:r>
              <a:rPr lang="hu-HU" sz="1800" dirty="0"/>
              <a:t> </a:t>
            </a:r>
          </a:p>
        </p:txBody>
      </p:sp>
      <p:sp>
        <p:nvSpPr>
          <p:cNvPr id="741" name="Téglalap 740">
            <a:extLst>
              <a:ext uri="{FF2B5EF4-FFF2-40B4-BE49-F238E27FC236}">
                <a16:creationId xmlns:a16="http://schemas.microsoft.com/office/drawing/2014/main" id="{D835125C-3FAF-44EB-8DC2-280EA7159A3A}"/>
              </a:ext>
            </a:extLst>
          </p:cNvPr>
          <p:cNvSpPr/>
          <p:nvPr/>
        </p:nvSpPr>
        <p:spPr>
          <a:xfrm>
            <a:off x="9487413" y="3233601"/>
            <a:ext cx="1773499" cy="646331"/>
          </a:xfrm>
          <a:prstGeom prst="rect">
            <a:avLst/>
          </a:prstGeom>
        </p:spPr>
        <p:txBody>
          <a:bodyPr wrap="none">
            <a:spAutoFit/>
          </a:bodyPr>
          <a:lstStyle/>
          <a:p>
            <a:r>
              <a:rPr lang="hu-HU" sz="1800" dirty="0" err="1">
                <a:solidFill>
                  <a:srgbClr val="000000"/>
                </a:solidFill>
                <a:latin typeface="Calibri" panose="020F0502020204030204" pitchFamily="34" charset="0"/>
              </a:rPr>
              <a:t>PACSystem</a:t>
            </a:r>
            <a:r>
              <a:rPr lang="hu-HU" sz="1800" dirty="0">
                <a:solidFill>
                  <a:srgbClr val="000000"/>
                </a:solidFill>
                <a:latin typeface="Calibri" panose="020F0502020204030204" pitchFamily="34" charset="0"/>
              </a:rPr>
              <a:t> </a:t>
            </a:r>
            <a:r>
              <a:rPr lang="hu-HU" sz="1800" dirty="0" err="1">
                <a:solidFill>
                  <a:srgbClr val="000000"/>
                </a:solidFill>
                <a:latin typeface="Calibri" panose="020F0502020204030204" pitchFamily="34" charset="0"/>
              </a:rPr>
              <a:t>for</a:t>
            </a:r>
            <a:r>
              <a:rPr lang="hu-HU" sz="1800" dirty="0">
                <a:solidFill>
                  <a:srgbClr val="000000"/>
                </a:solidFill>
                <a:latin typeface="Calibri" panose="020F0502020204030204" pitchFamily="34" charset="0"/>
              </a:rPr>
              <a:t> </a:t>
            </a:r>
          </a:p>
          <a:p>
            <a:r>
              <a:rPr lang="hu-HU" sz="1800" dirty="0" err="1">
                <a:solidFill>
                  <a:srgbClr val="000000"/>
                </a:solidFill>
                <a:latin typeface="Calibri" panose="020F0502020204030204" pitchFamily="34" charset="0"/>
              </a:rPr>
              <a:t>Machine</a:t>
            </a:r>
            <a:r>
              <a:rPr lang="hu-HU" sz="1800" dirty="0">
                <a:solidFill>
                  <a:srgbClr val="000000"/>
                </a:solidFill>
                <a:latin typeface="Calibri" panose="020F0502020204030204" pitchFamily="34" charset="0"/>
              </a:rPr>
              <a:t> </a:t>
            </a:r>
            <a:r>
              <a:rPr lang="hu-HU" sz="1800" dirty="0" err="1">
                <a:solidFill>
                  <a:srgbClr val="000000"/>
                </a:solidFill>
                <a:latin typeface="Calibri" panose="020F0502020204030204" pitchFamily="34" charset="0"/>
              </a:rPr>
              <a:t>control</a:t>
            </a:r>
            <a:r>
              <a:rPr lang="hu-HU" sz="1800" dirty="0">
                <a:solidFill>
                  <a:srgbClr val="000000"/>
                </a:solidFill>
                <a:latin typeface="Calibri" panose="020F0502020204030204" pitchFamily="34" charset="0"/>
              </a:rPr>
              <a:t> </a:t>
            </a:r>
            <a:endParaRPr lang="hu-HU" sz="1800" dirty="0"/>
          </a:p>
        </p:txBody>
      </p:sp>
      <p:cxnSp>
        <p:nvCxnSpPr>
          <p:cNvPr id="743" name="Egyenes összekötő nyíllal 742">
            <a:extLst>
              <a:ext uri="{FF2B5EF4-FFF2-40B4-BE49-F238E27FC236}">
                <a16:creationId xmlns:a16="http://schemas.microsoft.com/office/drawing/2014/main" id="{6259C8A5-D0FB-4345-8613-E6272A084407}"/>
              </a:ext>
            </a:extLst>
          </p:cNvPr>
          <p:cNvCxnSpPr>
            <a:cxnSpLocks/>
          </p:cNvCxnSpPr>
          <p:nvPr/>
        </p:nvCxnSpPr>
        <p:spPr bwMode="auto">
          <a:xfrm>
            <a:off x="9130382" y="4472598"/>
            <a:ext cx="963187" cy="1201877"/>
          </a:xfrm>
          <a:prstGeom prst="straightConnector1">
            <a:avLst/>
          </a:prstGeom>
          <a:solidFill>
            <a:schemeClr val="accent1"/>
          </a:solidFill>
          <a:ln w="38100" cap="flat" cmpd="sng" algn="ctr">
            <a:solidFill>
              <a:schemeClr val="accent2">
                <a:lumMod val="75000"/>
              </a:schemeClr>
            </a:solidFill>
            <a:prstDash val="solid"/>
            <a:round/>
            <a:headEnd type="none" w="med" len="med"/>
            <a:tailEnd type="triangle"/>
          </a:ln>
          <a:effectLst/>
        </p:spPr>
      </p:cxnSp>
    </p:spTree>
    <p:extLst>
      <p:ext uri="{BB962C8B-B14F-4D97-AF65-F5344CB8AC3E}">
        <p14:creationId xmlns:p14="http://schemas.microsoft.com/office/powerpoint/2010/main" val="3418900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90377C6E-C5B9-42F6-964F-853E416FD2DB}"/>
              </a:ext>
            </a:extLst>
          </p:cNvPr>
          <p:cNvSpPr>
            <a:spLocks noGrp="1"/>
          </p:cNvSpPr>
          <p:nvPr>
            <p:ph type="title"/>
          </p:nvPr>
        </p:nvSpPr>
        <p:spPr/>
        <p:txBody>
          <a:bodyPr/>
          <a:lstStyle/>
          <a:p>
            <a:r>
              <a:rPr lang="hu-HU" dirty="0" err="1"/>
              <a:t>Pneumatic</a:t>
            </a:r>
            <a:r>
              <a:rPr lang="hu-HU" dirty="0"/>
              <a:t> </a:t>
            </a:r>
            <a:r>
              <a:rPr lang="hu-HU" dirty="0" err="1"/>
              <a:t>Sketch</a:t>
            </a:r>
            <a:endParaRPr lang="hu-HU" dirty="0"/>
          </a:p>
        </p:txBody>
      </p:sp>
      <p:sp>
        <p:nvSpPr>
          <p:cNvPr id="4" name="Élőláb helye 3">
            <a:extLst>
              <a:ext uri="{FF2B5EF4-FFF2-40B4-BE49-F238E27FC236}">
                <a16:creationId xmlns:a16="http://schemas.microsoft.com/office/drawing/2014/main" id="{FC256A91-BBF5-4CCA-8467-71DABCB72D4D}"/>
              </a:ext>
            </a:extLst>
          </p:cNvPr>
          <p:cNvSpPr>
            <a:spLocks noGrp="1"/>
          </p:cNvSpPr>
          <p:nvPr>
            <p:ph type="ftr" sz="quarter" idx="3"/>
          </p:nvPr>
        </p:nvSpPr>
        <p:spPr/>
        <p:txBody>
          <a:bodyPr/>
          <a:lstStyle/>
          <a:p>
            <a:pPr>
              <a:defRPr/>
            </a:pPr>
            <a:r>
              <a:rPr lang="en-US"/>
              <a:t>Emerson Confidential</a:t>
            </a:r>
            <a:endParaRPr lang="en-US" dirty="0"/>
          </a:p>
        </p:txBody>
      </p:sp>
      <p:sp>
        <p:nvSpPr>
          <p:cNvPr id="5" name="Dia számának helye 4">
            <a:extLst>
              <a:ext uri="{FF2B5EF4-FFF2-40B4-BE49-F238E27FC236}">
                <a16:creationId xmlns:a16="http://schemas.microsoft.com/office/drawing/2014/main" id="{0C24C854-AF99-483B-9E23-D712832A2808}"/>
              </a:ext>
            </a:extLst>
          </p:cNvPr>
          <p:cNvSpPr>
            <a:spLocks noGrp="1"/>
          </p:cNvSpPr>
          <p:nvPr>
            <p:ph type="sldNum" sz="quarter" idx="4"/>
          </p:nvPr>
        </p:nvSpPr>
        <p:spPr/>
        <p:txBody>
          <a:bodyPr/>
          <a:lstStyle/>
          <a:p>
            <a:fld id="{B3618E82-2635-4133-8350-4252D6B2AEF7}" type="slidenum">
              <a:rPr lang="en-US" smtClean="0"/>
              <a:pPr/>
              <a:t>4</a:t>
            </a:fld>
            <a:endParaRPr lang="en-US"/>
          </a:p>
        </p:txBody>
      </p:sp>
      <p:pic>
        <p:nvPicPr>
          <p:cNvPr id="6" name="Kép 5">
            <a:extLst>
              <a:ext uri="{FF2B5EF4-FFF2-40B4-BE49-F238E27FC236}">
                <a16:creationId xmlns:a16="http://schemas.microsoft.com/office/drawing/2014/main" id="{1168C831-F2D8-48E9-9906-35A8FD10263E}"/>
              </a:ext>
            </a:extLst>
          </p:cNvPr>
          <p:cNvPicPr>
            <a:picLocks noChangeAspect="1"/>
          </p:cNvPicPr>
          <p:nvPr/>
        </p:nvPicPr>
        <p:blipFill>
          <a:blip r:embed="rId2"/>
          <a:stretch>
            <a:fillRect/>
          </a:stretch>
        </p:blipFill>
        <p:spPr>
          <a:xfrm>
            <a:off x="846759" y="1519076"/>
            <a:ext cx="8719272" cy="6183388"/>
          </a:xfrm>
          <a:prstGeom prst="rect">
            <a:avLst/>
          </a:prstGeom>
        </p:spPr>
      </p:pic>
    </p:spTree>
    <p:extLst>
      <p:ext uri="{BB962C8B-B14F-4D97-AF65-F5344CB8AC3E}">
        <p14:creationId xmlns:p14="http://schemas.microsoft.com/office/powerpoint/2010/main" val="2665813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a számának helye 4">
            <a:extLst>
              <a:ext uri="{FF2B5EF4-FFF2-40B4-BE49-F238E27FC236}">
                <a16:creationId xmlns:a16="http://schemas.microsoft.com/office/drawing/2014/main" id="{91A22BD4-3B7E-49D4-A690-75308BE08EB0}"/>
              </a:ext>
            </a:extLst>
          </p:cNvPr>
          <p:cNvSpPr>
            <a:spLocks noGrp="1"/>
          </p:cNvSpPr>
          <p:nvPr>
            <p:ph type="sldNum" sz="quarter" idx="4"/>
          </p:nvPr>
        </p:nvSpPr>
        <p:spPr/>
        <p:txBody>
          <a:bodyPr/>
          <a:lstStyle/>
          <a:p>
            <a:fld id="{B3618E82-2635-4133-8350-4252D6B2AEF7}" type="slidenum">
              <a:rPr lang="en-US" smtClean="0"/>
              <a:pPr/>
              <a:t>5</a:t>
            </a:fld>
            <a:endParaRPr lang="en-US"/>
          </a:p>
        </p:txBody>
      </p:sp>
      <p:sp>
        <p:nvSpPr>
          <p:cNvPr id="4" name="Élőláb helye 3">
            <a:extLst>
              <a:ext uri="{FF2B5EF4-FFF2-40B4-BE49-F238E27FC236}">
                <a16:creationId xmlns:a16="http://schemas.microsoft.com/office/drawing/2014/main" id="{810C9D5B-EC20-4305-A9F5-4A7169CB28AC}"/>
              </a:ext>
            </a:extLst>
          </p:cNvPr>
          <p:cNvSpPr>
            <a:spLocks noGrp="1"/>
          </p:cNvSpPr>
          <p:nvPr>
            <p:ph type="ftr" sz="quarter" idx="4294967295"/>
          </p:nvPr>
        </p:nvSpPr>
        <p:spPr>
          <a:xfrm>
            <a:off x="0" y="7862888"/>
            <a:ext cx="8337550" cy="244475"/>
          </a:xfrm>
        </p:spPr>
        <p:txBody>
          <a:bodyPr/>
          <a:lstStyle/>
          <a:p>
            <a:pPr>
              <a:defRPr/>
            </a:pPr>
            <a:r>
              <a:rPr lang="en-US"/>
              <a:t>Emerson Confidential</a:t>
            </a:r>
            <a:endParaRPr lang="en-US" dirty="0"/>
          </a:p>
        </p:txBody>
      </p:sp>
      <p:pic>
        <p:nvPicPr>
          <p:cNvPr id="9" name="Kép 8">
            <a:extLst>
              <a:ext uri="{FF2B5EF4-FFF2-40B4-BE49-F238E27FC236}">
                <a16:creationId xmlns:a16="http://schemas.microsoft.com/office/drawing/2014/main" id="{56BB81C5-E4E5-49AF-9656-9BF978680D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630400" cy="7772400"/>
          </a:xfrm>
          <a:prstGeom prst="rect">
            <a:avLst/>
          </a:prstGeom>
        </p:spPr>
      </p:pic>
    </p:spTree>
    <p:extLst>
      <p:ext uri="{BB962C8B-B14F-4D97-AF65-F5344CB8AC3E}">
        <p14:creationId xmlns:p14="http://schemas.microsoft.com/office/powerpoint/2010/main" val="4268819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a számának helye 4">
            <a:extLst>
              <a:ext uri="{FF2B5EF4-FFF2-40B4-BE49-F238E27FC236}">
                <a16:creationId xmlns:a16="http://schemas.microsoft.com/office/drawing/2014/main" id="{91A22BD4-3B7E-49D4-A690-75308BE08EB0}"/>
              </a:ext>
            </a:extLst>
          </p:cNvPr>
          <p:cNvSpPr>
            <a:spLocks noGrp="1"/>
          </p:cNvSpPr>
          <p:nvPr>
            <p:ph type="sldNum" sz="quarter" idx="4"/>
          </p:nvPr>
        </p:nvSpPr>
        <p:spPr/>
        <p:txBody>
          <a:bodyPr/>
          <a:lstStyle/>
          <a:p>
            <a:fld id="{B3618E82-2635-4133-8350-4252D6B2AEF7}" type="slidenum">
              <a:rPr lang="en-US" smtClean="0"/>
              <a:pPr/>
              <a:t>6</a:t>
            </a:fld>
            <a:endParaRPr lang="en-US"/>
          </a:p>
        </p:txBody>
      </p:sp>
      <p:sp>
        <p:nvSpPr>
          <p:cNvPr id="4" name="Élőláb helye 3">
            <a:extLst>
              <a:ext uri="{FF2B5EF4-FFF2-40B4-BE49-F238E27FC236}">
                <a16:creationId xmlns:a16="http://schemas.microsoft.com/office/drawing/2014/main" id="{810C9D5B-EC20-4305-A9F5-4A7169CB28AC}"/>
              </a:ext>
            </a:extLst>
          </p:cNvPr>
          <p:cNvSpPr>
            <a:spLocks noGrp="1"/>
          </p:cNvSpPr>
          <p:nvPr>
            <p:ph type="ftr" sz="quarter" idx="4294967295"/>
          </p:nvPr>
        </p:nvSpPr>
        <p:spPr>
          <a:xfrm>
            <a:off x="0" y="7862888"/>
            <a:ext cx="8337550" cy="244475"/>
          </a:xfrm>
        </p:spPr>
        <p:txBody>
          <a:bodyPr/>
          <a:lstStyle/>
          <a:p>
            <a:pPr>
              <a:defRPr/>
            </a:pPr>
            <a:r>
              <a:rPr lang="en-US"/>
              <a:t>Emerson Confidential</a:t>
            </a:r>
            <a:endParaRPr lang="en-US" dirty="0"/>
          </a:p>
        </p:txBody>
      </p:sp>
      <p:pic>
        <p:nvPicPr>
          <p:cNvPr id="8" name="Kép 7">
            <a:extLst>
              <a:ext uri="{FF2B5EF4-FFF2-40B4-BE49-F238E27FC236}">
                <a16:creationId xmlns:a16="http://schemas.microsoft.com/office/drawing/2014/main" id="{2E9CA081-6DDE-4F4D-84DE-A6367B69D4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630400" cy="7818120"/>
          </a:xfrm>
          <a:prstGeom prst="rect">
            <a:avLst/>
          </a:prstGeom>
        </p:spPr>
      </p:pic>
    </p:spTree>
    <p:extLst>
      <p:ext uri="{BB962C8B-B14F-4D97-AF65-F5344CB8AC3E}">
        <p14:creationId xmlns:p14="http://schemas.microsoft.com/office/powerpoint/2010/main" val="149113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a számának helye 4">
            <a:extLst>
              <a:ext uri="{FF2B5EF4-FFF2-40B4-BE49-F238E27FC236}">
                <a16:creationId xmlns:a16="http://schemas.microsoft.com/office/drawing/2014/main" id="{91A22BD4-3B7E-49D4-A690-75308BE08EB0}"/>
              </a:ext>
            </a:extLst>
          </p:cNvPr>
          <p:cNvSpPr>
            <a:spLocks noGrp="1"/>
          </p:cNvSpPr>
          <p:nvPr>
            <p:ph type="sldNum" sz="quarter" idx="4"/>
          </p:nvPr>
        </p:nvSpPr>
        <p:spPr/>
        <p:txBody>
          <a:bodyPr/>
          <a:lstStyle/>
          <a:p>
            <a:fld id="{B3618E82-2635-4133-8350-4252D6B2AEF7}" type="slidenum">
              <a:rPr lang="en-US" smtClean="0"/>
              <a:pPr/>
              <a:t>7</a:t>
            </a:fld>
            <a:endParaRPr lang="en-US"/>
          </a:p>
        </p:txBody>
      </p:sp>
      <p:sp>
        <p:nvSpPr>
          <p:cNvPr id="4" name="Élőláb helye 3">
            <a:extLst>
              <a:ext uri="{FF2B5EF4-FFF2-40B4-BE49-F238E27FC236}">
                <a16:creationId xmlns:a16="http://schemas.microsoft.com/office/drawing/2014/main" id="{810C9D5B-EC20-4305-A9F5-4A7169CB28AC}"/>
              </a:ext>
            </a:extLst>
          </p:cNvPr>
          <p:cNvSpPr>
            <a:spLocks noGrp="1"/>
          </p:cNvSpPr>
          <p:nvPr>
            <p:ph type="ftr" sz="quarter" idx="4294967295"/>
          </p:nvPr>
        </p:nvSpPr>
        <p:spPr>
          <a:xfrm>
            <a:off x="0" y="7862888"/>
            <a:ext cx="8337550" cy="244475"/>
          </a:xfrm>
        </p:spPr>
        <p:txBody>
          <a:bodyPr/>
          <a:lstStyle/>
          <a:p>
            <a:pPr>
              <a:defRPr/>
            </a:pPr>
            <a:r>
              <a:rPr lang="en-US"/>
              <a:t>Emerson Confidential</a:t>
            </a:r>
            <a:endParaRPr lang="en-US" dirty="0"/>
          </a:p>
        </p:txBody>
      </p:sp>
      <p:pic>
        <p:nvPicPr>
          <p:cNvPr id="7" name="Kép 6">
            <a:extLst>
              <a:ext uri="{FF2B5EF4-FFF2-40B4-BE49-F238E27FC236}">
                <a16:creationId xmlns:a16="http://schemas.microsoft.com/office/drawing/2014/main" id="{5A370AAB-A37E-4295-ADDB-9C7E6A2370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594"/>
            <a:ext cx="14630400" cy="7802880"/>
          </a:xfrm>
          <a:prstGeom prst="rect">
            <a:avLst/>
          </a:prstGeom>
        </p:spPr>
      </p:pic>
    </p:spTree>
    <p:extLst>
      <p:ext uri="{BB962C8B-B14F-4D97-AF65-F5344CB8AC3E}">
        <p14:creationId xmlns:p14="http://schemas.microsoft.com/office/powerpoint/2010/main" val="1325356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ím 4">
            <a:extLst>
              <a:ext uri="{FF2B5EF4-FFF2-40B4-BE49-F238E27FC236}">
                <a16:creationId xmlns:a16="http://schemas.microsoft.com/office/drawing/2014/main" id="{036DC1AF-3211-47CD-A83C-D9A29F3BC20B}"/>
              </a:ext>
            </a:extLst>
          </p:cNvPr>
          <p:cNvSpPr>
            <a:spLocks noGrp="1"/>
          </p:cNvSpPr>
          <p:nvPr>
            <p:ph type="title"/>
          </p:nvPr>
        </p:nvSpPr>
        <p:spPr/>
        <p:txBody>
          <a:bodyPr/>
          <a:lstStyle/>
          <a:p>
            <a:r>
              <a:rPr lang="hu-HU" dirty="0"/>
              <a:t>Hardware</a:t>
            </a:r>
          </a:p>
        </p:txBody>
      </p:sp>
      <p:sp>
        <p:nvSpPr>
          <p:cNvPr id="6" name="Szöveg helye 5">
            <a:extLst>
              <a:ext uri="{FF2B5EF4-FFF2-40B4-BE49-F238E27FC236}">
                <a16:creationId xmlns:a16="http://schemas.microsoft.com/office/drawing/2014/main" id="{AE349F96-E479-4BCE-92A0-44298953B336}"/>
              </a:ext>
            </a:extLst>
          </p:cNvPr>
          <p:cNvSpPr>
            <a:spLocks noGrp="1"/>
          </p:cNvSpPr>
          <p:nvPr>
            <p:ph type="body" sz="quarter" idx="12"/>
          </p:nvPr>
        </p:nvSpPr>
        <p:spPr/>
        <p:txBody>
          <a:bodyPr/>
          <a:lstStyle/>
          <a:p>
            <a:endParaRPr lang="hu-HU"/>
          </a:p>
        </p:txBody>
      </p:sp>
    </p:spTree>
    <p:extLst>
      <p:ext uri="{BB962C8B-B14F-4D97-AF65-F5344CB8AC3E}">
        <p14:creationId xmlns:p14="http://schemas.microsoft.com/office/powerpoint/2010/main" val="1394060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A picture containing indoor, miller&#10;&#10;Description automatically generated">
            <a:extLst>
              <a:ext uri="{FF2B5EF4-FFF2-40B4-BE49-F238E27FC236}">
                <a16:creationId xmlns:a16="http://schemas.microsoft.com/office/drawing/2014/main" id="{9A04A1E2-20A7-4F85-9094-C394366E962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75504" y="4420966"/>
            <a:ext cx="4577285" cy="3051523"/>
          </a:xfrm>
          <a:prstGeom prst="rect">
            <a:avLst/>
          </a:prstGeom>
          <a:ln w="76200">
            <a:noFill/>
          </a:ln>
        </p:spPr>
      </p:pic>
      <p:pic>
        <p:nvPicPr>
          <p:cNvPr id="14" name="Grafik 6">
            <a:extLst>
              <a:ext uri="{FF2B5EF4-FFF2-40B4-BE49-F238E27FC236}">
                <a16:creationId xmlns:a16="http://schemas.microsoft.com/office/drawing/2014/main" id="{D437FF12-9A2D-4907-A78E-04CED2056CA2}"/>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902451" y="4911428"/>
            <a:ext cx="2679666" cy="2923589"/>
          </a:xfrm>
          <a:prstGeom prst="rect">
            <a:avLst/>
          </a:prstGeom>
          <a:ln w="76200">
            <a:solidFill>
              <a:schemeClr val="bg1">
                <a:lumMod val="75000"/>
              </a:schemeClr>
            </a:solidFill>
          </a:ln>
          <a:effectLst/>
        </p:spPr>
      </p:pic>
      <p:pic>
        <p:nvPicPr>
          <p:cNvPr id="18" name="Picture 17">
            <a:extLst>
              <a:ext uri="{FF2B5EF4-FFF2-40B4-BE49-F238E27FC236}">
                <a16:creationId xmlns:a16="http://schemas.microsoft.com/office/drawing/2014/main" id="{E4CE75B3-3631-4D1D-AE8E-D2589D991A02}"/>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l="11373" r="7768"/>
          <a:stretch/>
        </p:blipFill>
        <p:spPr>
          <a:xfrm>
            <a:off x="10747022" y="1554651"/>
            <a:ext cx="3575663" cy="4422087"/>
          </a:xfrm>
          <a:prstGeom prst="rect">
            <a:avLst/>
          </a:prstGeom>
        </p:spPr>
      </p:pic>
      <p:cxnSp>
        <p:nvCxnSpPr>
          <p:cNvPr id="13" name="Connettore diritto 12">
            <a:extLst>
              <a:ext uri="{FF2B5EF4-FFF2-40B4-BE49-F238E27FC236}">
                <a16:creationId xmlns:a16="http://schemas.microsoft.com/office/drawing/2014/main" id="{72E28463-61E0-4CEF-99D8-BD0473AD2524}"/>
              </a:ext>
            </a:extLst>
          </p:cNvPr>
          <p:cNvCxnSpPr>
            <a:cxnSpLocks/>
          </p:cNvCxnSpPr>
          <p:nvPr/>
        </p:nvCxnSpPr>
        <p:spPr bwMode="auto">
          <a:xfrm flipV="1">
            <a:off x="7112000" y="3217762"/>
            <a:ext cx="6742896" cy="3392768"/>
          </a:xfrm>
          <a:prstGeom prst="line">
            <a:avLst/>
          </a:prstGeom>
          <a:solidFill>
            <a:schemeClr val="accent1"/>
          </a:solidFill>
          <a:ln w="38100" cap="flat" cmpd="sng" algn="ctr">
            <a:solidFill>
              <a:schemeClr val="accent6"/>
            </a:solidFill>
            <a:prstDash val="solid"/>
            <a:round/>
            <a:headEnd type="oval" w="med" len="med"/>
            <a:tailEnd type="oval" w="med" len="med"/>
          </a:ln>
          <a:effectLst/>
        </p:spPr>
      </p:cxnSp>
      <p:sp>
        <p:nvSpPr>
          <p:cNvPr id="9" name="Segnaposto contenuto 8">
            <a:extLst>
              <a:ext uri="{FF2B5EF4-FFF2-40B4-BE49-F238E27FC236}">
                <a16:creationId xmlns:a16="http://schemas.microsoft.com/office/drawing/2014/main" id="{081FCB4A-203F-4CF1-A02A-C48A15979C4F}"/>
              </a:ext>
            </a:extLst>
          </p:cNvPr>
          <p:cNvSpPr txBox="1">
            <a:spLocks/>
          </p:cNvSpPr>
          <p:nvPr/>
        </p:nvSpPr>
        <p:spPr>
          <a:xfrm>
            <a:off x="503237" y="1574982"/>
            <a:ext cx="9144000" cy="2517774"/>
          </a:xfrm>
          <a:prstGeom prst="rect">
            <a:avLst/>
          </a:prstGeom>
        </p:spPr>
        <p:txBody>
          <a:bodyPr/>
          <a:lstStyle>
            <a:lvl1pPr marL="225425" indent="-225425" algn="l" defTabSz="1463040" rtl="0" eaLnBrk="1" latinLnBrk="0" hangingPunct="1">
              <a:lnSpc>
                <a:spcPct val="90000"/>
              </a:lnSpc>
              <a:spcBef>
                <a:spcPts val="300"/>
              </a:spcBef>
              <a:spcAft>
                <a:spcPts val="300"/>
              </a:spcAft>
              <a:buClr>
                <a:schemeClr val="bg1">
                  <a:lumMod val="50000"/>
                </a:schemeClr>
              </a:buClr>
              <a:buFont typeface="Arial" panose="020B0604020202020204" pitchFamily="34" charset="0"/>
              <a:buChar char="•"/>
              <a:tabLst>
                <a:tab pos="225425" algn="l"/>
              </a:tabLst>
              <a:defRPr sz="2000" kern="1200">
                <a:solidFill>
                  <a:schemeClr val="tx1"/>
                </a:solidFill>
                <a:latin typeface="+mn-lt"/>
                <a:ea typeface="+mn-ea"/>
                <a:cs typeface="+mn-cs"/>
              </a:defRPr>
            </a:lvl1pPr>
            <a:lvl2pPr marL="627063" indent="-287338" algn="l" defTabSz="1463040" rtl="0" eaLnBrk="1" latinLnBrk="0" hangingPunct="1">
              <a:lnSpc>
                <a:spcPct val="90000"/>
              </a:lnSpc>
              <a:spcBef>
                <a:spcPts val="300"/>
              </a:spcBef>
              <a:spcAft>
                <a:spcPts val="300"/>
              </a:spcAft>
              <a:buClr>
                <a:schemeClr val="bg1">
                  <a:lumMod val="50000"/>
                </a:schemeClr>
              </a:buClr>
              <a:buFont typeface="Arial" panose="020B0604020202020204" pitchFamily="34" charset="0"/>
              <a:buChar char="–"/>
              <a:defRPr sz="1800" kern="1200">
                <a:solidFill>
                  <a:schemeClr val="tx1"/>
                </a:solidFill>
                <a:latin typeface="+mn-lt"/>
                <a:ea typeface="+mn-ea"/>
                <a:cs typeface="+mn-cs"/>
              </a:defRPr>
            </a:lvl2pPr>
            <a:lvl3pPr marL="914400" indent="-225425" algn="l" defTabSz="1463040" rtl="0" eaLnBrk="1" latinLnBrk="0" hangingPunct="1">
              <a:lnSpc>
                <a:spcPct val="90000"/>
              </a:lnSpc>
              <a:spcBef>
                <a:spcPts val="300"/>
              </a:spcBef>
              <a:spcAft>
                <a:spcPts val="300"/>
              </a:spcAft>
              <a:buClr>
                <a:schemeClr val="bg1">
                  <a:lumMod val="50000"/>
                </a:schemeClr>
              </a:buClr>
              <a:buFont typeface="Arial" panose="020B0604020202020204" pitchFamily="34" charset="0"/>
              <a:buChar char="•"/>
              <a:defRPr sz="1800" kern="1200">
                <a:solidFill>
                  <a:schemeClr val="tx1"/>
                </a:solidFill>
                <a:latin typeface="+mn-lt"/>
                <a:ea typeface="+mn-ea"/>
                <a:cs typeface="+mn-cs"/>
              </a:defRPr>
            </a:lvl3pPr>
            <a:lvl4pPr marL="1254125" indent="-277813" algn="l" defTabSz="1463040" rtl="0" eaLnBrk="1" latinLnBrk="0" hangingPunct="1">
              <a:lnSpc>
                <a:spcPct val="90000"/>
              </a:lnSpc>
              <a:spcBef>
                <a:spcPts val="300"/>
              </a:spcBef>
              <a:spcAft>
                <a:spcPts val="300"/>
              </a:spcAft>
              <a:buClr>
                <a:schemeClr val="bg1">
                  <a:lumMod val="50000"/>
                </a:schemeClr>
              </a:buClr>
              <a:buFont typeface="Arial" panose="020B0604020202020204" pitchFamily="34" charset="0"/>
              <a:buChar char="–"/>
              <a:defRPr sz="1800" kern="1200">
                <a:solidFill>
                  <a:schemeClr val="tx1"/>
                </a:solidFill>
                <a:latin typeface="+mn-lt"/>
                <a:ea typeface="+mn-ea"/>
                <a:cs typeface="+mn-cs"/>
              </a:defRPr>
            </a:lvl4pPr>
            <a:lvl5pPr marL="1541463" indent="-227013" algn="l" defTabSz="1463040" rtl="0" eaLnBrk="1" latinLnBrk="0" hangingPunct="1">
              <a:lnSpc>
                <a:spcPct val="90000"/>
              </a:lnSpc>
              <a:spcBef>
                <a:spcPts val="300"/>
              </a:spcBef>
              <a:spcAft>
                <a:spcPts val="300"/>
              </a:spcAft>
              <a:buClr>
                <a:schemeClr val="bg1">
                  <a:lumMod val="50000"/>
                </a:schemeClr>
              </a:buClr>
              <a:buFont typeface="Arial" panose="020B0604020202020204" pitchFamily="34" charset="0"/>
              <a:buChar char="»"/>
              <a:defRPr sz="1800" kern="1200">
                <a:solidFill>
                  <a:schemeClr val="tx1"/>
                </a:solidFill>
                <a:latin typeface="+mn-lt"/>
                <a:ea typeface="+mn-ea"/>
                <a:cs typeface="+mn-cs"/>
              </a:defRPr>
            </a:lvl5pPr>
            <a:lvl6pPr marL="4023360" indent="-365760" algn="l" defTabSz="146304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54880" indent="-365760" algn="l" defTabSz="146304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486400" indent="-365760" algn="l" defTabSz="146304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17920" indent="-365760" algn="l" defTabSz="146304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en-US" dirty="0"/>
              <a:t>Variants AS2 / AS3 / AS5</a:t>
            </a:r>
          </a:p>
          <a:p>
            <a:pPr lvl="1"/>
            <a:r>
              <a:rPr lang="en-US" dirty="0"/>
              <a:t>Industrial: IO-Link / Analog / Frequency / Impulse / Switch</a:t>
            </a:r>
          </a:p>
          <a:p>
            <a:pPr lvl="1"/>
            <a:r>
              <a:rPr lang="en-US" dirty="0"/>
              <a:t>Ethernet: Webserver (Dashboard) / OPC UA / MQTT</a:t>
            </a:r>
          </a:p>
          <a:p>
            <a:r>
              <a:rPr lang="en-US" dirty="0"/>
              <a:t>Integrated statistics (min, max and mean)</a:t>
            </a:r>
          </a:p>
          <a:p>
            <a:r>
              <a:rPr lang="en-US" dirty="0"/>
              <a:t>Integrated counter (Volume, Mass, Energy)</a:t>
            </a:r>
          </a:p>
          <a:p>
            <a:r>
              <a:rPr lang="en-US" dirty="0"/>
              <a:t>Integrated logging (7d, 24h, 60min) readable via OPC UA</a:t>
            </a:r>
          </a:p>
          <a:p>
            <a:r>
              <a:rPr lang="en-US" dirty="0"/>
              <a:t>OLED Display with configurable values and graphs</a:t>
            </a:r>
          </a:p>
        </p:txBody>
      </p:sp>
      <p:sp>
        <p:nvSpPr>
          <p:cNvPr id="4" name="Titolo 3">
            <a:extLst>
              <a:ext uri="{FF2B5EF4-FFF2-40B4-BE49-F238E27FC236}">
                <a16:creationId xmlns:a16="http://schemas.microsoft.com/office/drawing/2014/main" id="{6E95028D-A111-4FB3-902D-AEB91AFDE95C}"/>
              </a:ext>
            </a:extLst>
          </p:cNvPr>
          <p:cNvSpPr>
            <a:spLocks noGrp="1"/>
          </p:cNvSpPr>
          <p:nvPr>
            <p:ph type="title"/>
          </p:nvPr>
        </p:nvSpPr>
        <p:spPr/>
        <p:txBody>
          <a:bodyPr/>
          <a:lstStyle/>
          <a:p>
            <a:r>
              <a:rPr lang="hu-HU" dirty="0"/>
              <a:t>R480342465 - </a:t>
            </a:r>
            <a:r>
              <a:rPr lang="hu-HU" dirty="0" err="1"/>
              <a:t>Maintenance</a:t>
            </a:r>
            <a:r>
              <a:rPr lang="hu-HU" dirty="0"/>
              <a:t> unit </a:t>
            </a:r>
            <a:r>
              <a:rPr lang="hu-HU" dirty="0" err="1"/>
              <a:t>with</a:t>
            </a:r>
            <a:r>
              <a:rPr lang="hu-HU" dirty="0"/>
              <a:t> </a:t>
            </a:r>
            <a:r>
              <a:rPr lang="en-US" dirty="0"/>
              <a:t>AF2 Air Flow Sensor</a:t>
            </a:r>
            <a:endParaRPr lang="it-IT" dirty="0"/>
          </a:p>
        </p:txBody>
      </p:sp>
      <p:sp>
        <p:nvSpPr>
          <p:cNvPr id="12" name="Segnaposto piè di pagina 5">
            <a:extLst>
              <a:ext uri="{FF2B5EF4-FFF2-40B4-BE49-F238E27FC236}">
                <a16:creationId xmlns:a16="http://schemas.microsoft.com/office/drawing/2014/main" id="{78D21BB5-269E-4C5A-9600-7CA40C953481}"/>
              </a:ext>
            </a:extLst>
          </p:cNvPr>
          <p:cNvSpPr>
            <a:spLocks noGrp="1"/>
          </p:cNvSpPr>
          <p:nvPr>
            <p:ph type="ftr" sz="quarter" idx="3"/>
          </p:nvPr>
        </p:nvSpPr>
        <p:spPr/>
        <p:txBody>
          <a:bodyPr/>
          <a:lstStyle/>
          <a:p>
            <a:pPr>
              <a:defRPr/>
            </a:pPr>
            <a:r>
              <a:rPr lang="en-US" dirty="0"/>
              <a:t>Emerson Confidential</a:t>
            </a:r>
          </a:p>
        </p:txBody>
      </p:sp>
      <p:sp>
        <p:nvSpPr>
          <p:cNvPr id="23" name="Rechteck 9">
            <a:extLst>
              <a:ext uri="{FF2B5EF4-FFF2-40B4-BE49-F238E27FC236}">
                <a16:creationId xmlns:a16="http://schemas.microsoft.com/office/drawing/2014/main" id="{C9A4402B-87A2-4431-996E-C1ACD30AE0B2}"/>
              </a:ext>
            </a:extLst>
          </p:cNvPr>
          <p:cNvSpPr/>
          <p:nvPr/>
        </p:nvSpPr>
        <p:spPr>
          <a:xfrm>
            <a:off x="8049906" y="4092756"/>
            <a:ext cx="3362022" cy="3220021"/>
          </a:xfrm>
          <a:prstGeom prst="rect">
            <a:avLst/>
          </a:prstGeom>
          <a:solidFill>
            <a:schemeClr val="bg1"/>
          </a:solidFill>
          <a:ln w="19050">
            <a:solidFill>
              <a:schemeClr val="accent6"/>
            </a:solidFill>
          </a:ln>
        </p:spPr>
        <p:txBody>
          <a:bodyPr wrap="square" lIns="360000" tIns="360000" rIns="252000" bIns="360000" anchor="ctr" anchorCtr="0">
            <a:spAutoFit/>
          </a:bodyPr>
          <a:lstStyle/>
          <a:p>
            <a:pPr marL="342900" lvl="0" indent="-342900">
              <a:buFont typeface="Arial" panose="020B0604020202020204" pitchFamily="34" charset="0"/>
              <a:buChar char="•"/>
              <a:defRPr/>
            </a:pPr>
            <a:r>
              <a:rPr lang="en-US" sz="1800" dirty="0">
                <a:solidFill>
                  <a:srgbClr val="3F4040"/>
                </a:solidFill>
              </a:rPr>
              <a:t>Volumetric Flow Rate (L/min)</a:t>
            </a:r>
          </a:p>
          <a:p>
            <a:pPr marL="342900" lvl="0" indent="-342900">
              <a:buFont typeface="Arial" panose="020B0604020202020204" pitchFamily="34" charset="0"/>
              <a:buChar char="•"/>
              <a:defRPr/>
            </a:pPr>
            <a:r>
              <a:rPr lang="en-US" sz="1800" dirty="0">
                <a:solidFill>
                  <a:srgbClr val="3F4040"/>
                </a:solidFill>
              </a:rPr>
              <a:t>Pressure (bar)</a:t>
            </a:r>
          </a:p>
          <a:p>
            <a:pPr marL="342900" lvl="0" indent="-342900">
              <a:buFont typeface="Arial" panose="020B0604020202020204" pitchFamily="34" charset="0"/>
              <a:buChar char="•"/>
              <a:defRPr/>
            </a:pPr>
            <a:r>
              <a:rPr lang="en-US" sz="1800" dirty="0">
                <a:solidFill>
                  <a:srgbClr val="3F4040"/>
                </a:solidFill>
              </a:rPr>
              <a:t>Temperature (°C)</a:t>
            </a:r>
          </a:p>
          <a:p>
            <a:pPr marL="342900" lvl="0" indent="-342900">
              <a:buFont typeface="Arial" panose="020B0604020202020204" pitchFamily="34" charset="0"/>
              <a:buChar char="•"/>
              <a:defRPr/>
            </a:pPr>
            <a:r>
              <a:rPr lang="en-US" sz="1800" dirty="0">
                <a:solidFill>
                  <a:srgbClr val="3F4040"/>
                </a:solidFill>
              </a:rPr>
              <a:t>Mass Flow Rate (kg/h)</a:t>
            </a:r>
          </a:p>
          <a:p>
            <a:pPr marL="342900" lvl="0" indent="-342900">
              <a:buFont typeface="Arial" panose="020B0604020202020204" pitchFamily="34" charset="0"/>
              <a:buChar char="•"/>
              <a:defRPr/>
            </a:pPr>
            <a:r>
              <a:rPr lang="en-US" sz="1800" dirty="0">
                <a:solidFill>
                  <a:srgbClr val="3F4040"/>
                </a:solidFill>
              </a:rPr>
              <a:t>Flow Velocity (m/s)</a:t>
            </a:r>
          </a:p>
          <a:p>
            <a:pPr marL="342900" lvl="0" indent="-342900">
              <a:buFont typeface="Arial" panose="020B0604020202020204" pitchFamily="34" charset="0"/>
              <a:buChar char="•"/>
              <a:defRPr/>
            </a:pPr>
            <a:r>
              <a:rPr lang="en-US" sz="1800" dirty="0">
                <a:solidFill>
                  <a:srgbClr val="3F4040"/>
                </a:solidFill>
              </a:rPr>
              <a:t>Volume (L)</a:t>
            </a:r>
          </a:p>
          <a:p>
            <a:pPr marL="342900" lvl="0" indent="-342900">
              <a:buFont typeface="Arial" panose="020B0604020202020204" pitchFamily="34" charset="0"/>
              <a:buChar char="•"/>
              <a:defRPr/>
            </a:pPr>
            <a:r>
              <a:rPr lang="en-US" sz="1800" dirty="0">
                <a:solidFill>
                  <a:srgbClr val="3F4040"/>
                </a:solidFill>
              </a:rPr>
              <a:t>Mass (kg)</a:t>
            </a:r>
          </a:p>
          <a:p>
            <a:pPr marL="342900" lvl="0" indent="-342900">
              <a:buFont typeface="Arial" panose="020B0604020202020204" pitchFamily="34" charset="0"/>
              <a:buChar char="•"/>
              <a:defRPr/>
            </a:pPr>
            <a:r>
              <a:rPr lang="en-US" sz="1800" dirty="0">
                <a:solidFill>
                  <a:srgbClr val="3F4040"/>
                </a:solidFill>
              </a:rPr>
              <a:t>Energy (kWh)</a:t>
            </a:r>
          </a:p>
        </p:txBody>
      </p:sp>
      <p:grpSp>
        <p:nvGrpSpPr>
          <p:cNvPr id="2" name="Gruppo 1">
            <a:extLst>
              <a:ext uri="{FF2B5EF4-FFF2-40B4-BE49-F238E27FC236}">
                <a16:creationId xmlns:a16="http://schemas.microsoft.com/office/drawing/2014/main" id="{77A532D0-7A88-47E1-94EE-76BE68F562CA}"/>
              </a:ext>
            </a:extLst>
          </p:cNvPr>
          <p:cNvGrpSpPr/>
          <p:nvPr/>
        </p:nvGrpSpPr>
        <p:grpSpPr>
          <a:xfrm>
            <a:off x="7831563" y="5485011"/>
            <a:ext cx="436685" cy="436685"/>
            <a:chOff x="7346136" y="5494870"/>
            <a:chExt cx="436685" cy="436685"/>
          </a:xfrm>
        </p:grpSpPr>
        <p:sp>
          <p:nvSpPr>
            <p:cNvPr id="3" name="Ovale 2">
              <a:extLst>
                <a:ext uri="{FF2B5EF4-FFF2-40B4-BE49-F238E27FC236}">
                  <a16:creationId xmlns:a16="http://schemas.microsoft.com/office/drawing/2014/main" id="{B7AE6A45-9302-4948-989C-12F0206B9C3D}"/>
                </a:ext>
              </a:extLst>
            </p:cNvPr>
            <p:cNvSpPr/>
            <p:nvPr/>
          </p:nvSpPr>
          <p:spPr bwMode="auto">
            <a:xfrm>
              <a:off x="7346136" y="5494870"/>
              <a:ext cx="436685" cy="436685"/>
            </a:xfrm>
            <a:prstGeom prst="ellipse">
              <a:avLst/>
            </a:prstGeom>
            <a:solidFill>
              <a:schemeClr val="accent6"/>
            </a:solidFill>
            <a:ln w="9525">
              <a:noFill/>
              <a:round/>
              <a:headEnd/>
              <a:tailEnd/>
            </a:ln>
            <a:effectLst/>
          </p:spPr>
          <p:txBody>
            <a:bodyPr wrap="square" rtlCol="0" anchor="ctr"/>
            <a:lstStyle/>
            <a:p>
              <a:pPr algn="ctr" eaLnBrk="0" fontAlgn="base" hangingPunct="0">
                <a:spcBef>
                  <a:spcPct val="0"/>
                </a:spcBef>
                <a:spcAft>
                  <a:spcPct val="0"/>
                </a:spcAft>
              </a:pPr>
              <a:endParaRPr lang="it-IT" b="1" dirty="0">
                <a:solidFill>
                  <a:srgbClr val="FFFFFF"/>
                </a:solidFill>
              </a:endParaRPr>
            </a:p>
          </p:txBody>
        </p:sp>
        <p:sp>
          <p:nvSpPr>
            <p:cNvPr id="17" name="Freeform 51">
              <a:extLst>
                <a:ext uri="{FF2B5EF4-FFF2-40B4-BE49-F238E27FC236}">
                  <a16:creationId xmlns:a16="http://schemas.microsoft.com/office/drawing/2014/main" id="{2C219871-DAC2-41AF-A615-742F5AB50D8E}"/>
                </a:ext>
              </a:extLst>
            </p:cNvPr>
            <p:cNvSpPr>
              <a:spLocks noChangeAspect="1" noEditPoints="1"/>
            </p:cNvSpPr>
            <p:nvPr/>
          </p:nvSpPr>
          <p:spPr bwMode="auto">
            <a:xfrm>
              <a:off x="7436834" y="5575301"/>
              <a:ext cx="250786" cy="286736"/>
            </a:xfrm>
            <a:custGeom>
              <a:avLst/>
              <a:gdLst>
                <a:gd name="T0" fmla="*/ 52 w 367"/>
                <a:gd name="T1" fmla="*/ 0 h 420"/>
                <a:gd name="T2" fmla="*/ 79 w 367"/>
                <a:gd name="T3" fmla="*/ 26 h 420"/>
                <a:gd name="T4" fmla="*/ 79 w 367"/>
                <a:gd name="T5" fmla="*/ 275 h 420"/>
                <a:gd name="T6" fmla="*/ 85 w 367"/>
                <a:gd name="T7" fmla="*/ 275 h 420"/>
                <a:gd name="T8" fmla="*/ 105 w 367"/>
                <a:gd name="T9" fmla="*/ 295 h 420"/>
                <a:gd name="T10" fmla="*/ 85 w 367"/>
                <a:gd name="T11" fmla="*/ 315 h 420"/>
                <a:gd name="T12" fmla="*/ 79 w 367"/>
                <a:gd name="T13" fmla="*/ 315 h 420"/>
                <a:gd name="T14" fmla="*/ 26 w 367"/>
                <a:gd name="T15" fmla="*/ 315 h 420"/>
                <a:gd name="T16" fmla="*/ 20 w 367"/>
                <a:gd name="T17" fmla="*/ 315 h 420"/>
                <a:gd name="T18" fmla="*/ 0 w 367"/>
                <a:gd name="T19" fmla="*/ 295 h 420"/>
                <a:gd name="T20" fmla="*/ 20 w 367"/>
                <a:gd name="T21" fmla="*/ 275 h 420"/>
                <a:gd name="T22" fmla="*/ 26 w 367"/>
                <a:gd name="T23" fmla="*/ 275 h 420"/>
                <a:gd name="T24" fmla="*/ 26 w 367"/>
                <a:gd name="T25" fmla="*/ 26 h 420"/>
                <a:gd name="T26" fmla="*/ 52 w 367"/>
                <a:gd name="T27" fmla="*/ 0 h 420"/>
                <a:gd name="T28" fmla="*/ 79 w 367"/>
                <a:gd name="T29" fmla="*/ 341 h 420"/>
                <a:gd name="T30" fmla="*/ 79 w 367"/>
                <a:gd name="T31" fmla="*/ 394 h 420"/>
                <a:gd name="T32" fmla="*/ 52 w 367"/>
                <a:gd name="T33" fmla="*/ 420 h 420"/>
                <a:gd name="T34" fmla="*/ 26 w 367"/>
                <a:gd name="T35" fmla="*/ 394 h 420"/>
                <a:gd name="T36" fmla="*/ 26 w 367"/>
                <a:gd name="T37" fmla="*/ 341 h 420"/>
                <a:gd name="T38" fmla="*/ 79 w 367"/>
                <a:gd name="T39" fmla="*/ 341 h 420"/>
                <a:gd name="T40" fmla="*/ 282 w 367"/>
                <a:gd name="T41" fmla="*/ 275 h 420"/>
                <a:gd name="T42" fmla="*/ 289 w 367"/>
                <a:gd name="T43" fmla="*/ 275 h 420"/>
                <a:gd name="T44" fmla="*/ 289 w 367"/>
                <a:gd name="T45" fmla="*/ 26 h 420"/>
                <a:gd name="T46" fmla="*/ 315 w 367"/>
                <a:gd name="T47" fmla="*/ 0 h 420"/>
                <a:gd name="T48" fmla="*/ 341 w 367"/>
                <a:gd name="T49" fmla="*/ 26 h 420"/>
                <a:gd name="T50" fmla="*/ 341 w 367"/>
                <a:gd name="T51" fmla="*/ 275 h 420"/>
                <a:gd name="T52" fmla="*/ 348 w 367"/>
                <a:gd name="T53" fmla="*/ 275 h 420"/>
                <a:gd name="T54" fmla="*/ 367 w 367"/>
                <a:gd name="T55" fmla="*/ 295 h 420"/>
                <a:gd name="T56" fmla="*/ 348 w 367"/>
                <a:gd name="T57" fmla="*/ 315 h 420"/>
                <a:gd name="T58" fmla="*/ 341 w 367"/>
                <a:gd name="T59" fmla="*/ 315 h 420"/>
                <a:gd name="T60" fmla="*/ 289 w 367"/>
                <a:gd name="T61" fmla="*/ 315 h 420"/>
                <a:gd name="T62" fmla="*/ 282 w 367"/>
                <a:gd name="T63" fmla="*/ 315 h 420"/>
                <a:gd name="T64" fmla="*/ 262 w 367"/>
                <a:gd name="T65" fmla="*/ 295 h 420"/>
                <a:gd name="T66" fmla="*/ 282 w 367"/>
                <a:gd name="T67" fmla="*/ 275 h 420"/>
                <a:gd name="T68" fmla="*/ 341 w 367"/>
                <a:gd name="T69" fmla="*/ 341 h 420"/>
                <a:gd name="T70" fmla="*/ 341 w 367"/>
                <a:gd name="T71" fmla="*/ 394 h 420"/>
                <a:gd name="T72" fmla="*/ 315 w 367"/>
                <a:gd name="T73" fmla="*/ 420 h 420"/>
                <a:gd name="T74" fmla="*/ 289 w 367"/>
                <a:gd name="T75" fmla="*/ 394 h 420"/>
                <a:gd name="T76" fmla="*/ 289 w 367"/>
                <a:gd name="T77" fmla="*/ 341 h 420"/>
                <a:gd name="T78" fmla="*/ 341 w 367"/>
                <a:gd name="T79" fmla="*/ 341 h 420"/>
                <a:gd name="T80" fmla="*/ 151 w 367"/>
                <a:gd name="T81" fmla="*/ 170 h 420"/>
                <a:gd name="T82" fmla="*/ 157 w 367"/>
                <a:gd name="T83" fmla="*/ 170 h 420"/>
                <a:gd name="T84" fmla="*/ 157 w 367"/>
                <a:gd name="T85" fmla="*/ 26 h 420"/>
                <a:gd name="T86" fmla="*/ 184 w 367"/>
                <a:gd name="T87" fmla="*/ 0 h 420"/>
                <a:gd name="T88" fmla="*/ 210 w 367"/>
                <a:gd name="T89" fmla="*/ 26 h 420"/>
                <a:gd name="T90" fmla="*/ 210 w 367"/>
                <a:gd name="T91" fmla="*/ 170 h 420"/>
                <a:gd name="T92" fmla="*/ 216 w 367"/>
                <a:gd name="T93" fmla="*/ 170 h 420"/>
                <a:gd name="T94" fmla="*/ 236 w 367"/>
                <a:gd name="T95" fmla="*/ 190 h 420"/>
                <a:gd name="T96" fmla="*/ 216 w 367"/>
                <a:gd name="T97" fmla="*/ 210 h 420"/>
                <a:gd name="T98" fmla="*/ 210 w 367"/>
                <a:gd name="T99" fmla="*/ 210 h 420"/>
                <a:gd name="T100" fmla="*/ 157 w 367"/>
                <a:gd name="T101" fmla="*/ 210 h 420"/>
                <a:gd name="T102" fmla="*/ 151 w 367"/>
                <a:gd name="T103" fmla="*/ 210 h 420"/>
                <a:gd name="T104" fmla="*/ 131 w 367"/>
                <a:gd name="T105" fmla="*/ 190 h 420"/>
                <a:gd name="T106" fmla="*/ 151 w 367"/>
                <a:gd name="T107" fmla="*/ 170 h 420"/>
                <a:gd name="T108" fmla="*/ 210 w 367"/>
                <a:gd name="T109" fmla="*/ 236 h 420"/>
                <a:gd name="T110" fmla="*/ 210 w 367"/>
                <a:gd name="T111" fmla="*/ 394 h 420"/>
                <a:gd name="T112" fmla="*/ 184 w 367"/>
                <a:gd name="T113" fmla="*/ 420 h 420"/>
                <a:gd name="T114" fmla="*/ 157 w 367"/>
                <a:gd name="T115" fmla="*/ 394 h 420"/>
                <a:gd name="T116" fmla="*/ 157 w 367"/>
                <a:gd name="T117" fmla="*/ 236 h 420"/>
                <a:gd name="T118" fmla="*/ 210 w 367"/>
                <a:gd name="T119" fmla="*/ 236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67" h="420">
                  <a:moveTo>
                    <a:pt x="52" y="0"/>
                  </a:moveTo>
                  <a:cubicBezTo>
                    <a:pt x="67" y="0"/>
                    <a:pt x="79" y="12"/>
                    <a:pt x="79" y="26"/>
                  </a:cubicBezTo>
                  <a:cubicBezTo>
                    <a:pt x="79" y="275"/>
                    <a:pt x="79" y="275"/>
                    <a:pt x="79" y="275"/>
                  </a:cubicBezTo>
                  <a:cubicBezTo>
                    <a:pt x="85" y="275"/>
                    <a:pt x="85" y="275"/>
                    <a:pt x="85" y="275"/>
                  </a:cubicBezTo>
                  <a:cubicBezTo>
                    <a:pt x="96" y="275"/>
                    <a:pt x="105" y="284"/>
                    <a:pt x="105" y="295"/>
                  </a:cubicBezTo>
                  <a:cubicBezTo>
                    <a:pt x="105" y="306"/>
                    <a:pt x="96" y="315"/>
                    <a:pt x="85" y="315"/>
                  </a:cubicBezTo>
                  <a:cubicBezTo>
                    <a:pt x="79" y="315"/>
                    <a:pt x="79" y="315"/>
                    <a:pt x="79" y="315"/>
                  </a:cubicBezTo>
                  <a:cubicBezTo>
                    <a:pt x="26" y="315"/>
                    <a:pt x="26" y="315"/>
                    <a:pt x="26" y="315"/>
                  </a:cubicBezTo>
                  <a:cubicBezTo>
                    <a:pt x="20" y="315"/>
                    <a:pt x="20" y="315"/>
                    <a:pt x="20" y="315"/>
                  </a:cubicBezTo>
                  <a:cubicBezTo>
                    <a:pt x="9" y="315"/>
                    <a:pt x="0" y="306"/>
                    <a:pt x="0" y="295"/>
                  </a:cubicBezTo>
                  <a:cubicBezTo>
                    <a:pt x="0" y="284"/>
                    <a:pt x="9" y="275"/>
                    <a:pt x="20" y="275"/>
                  </a:cubicBezTo>
                  <a:cubicBezTo>
                    <a:pt x="26" y="275"/>
                    <a:pt x="26" y="275"/>
                    <a:pt x="26" y="275"/>
                  </a:cubicBezTo>
                  <a:cubicBezTo>
                    <a:pt x="26" y="26"/>
                    <a:pt x="26" y="26"/>
                    <a:pt x="26" y="26"/>
                  </a:cubicBezTo>
                  <a:cubicBezTo>
                    <a:pt x="26" y="12"/>
                    <a:pt x="38" y="0"/>
                    <a:pt x="52" y="0"/>
                  </a:cubicBezTo>
                  <a:close/>
                  <a:moveTo>
                    <a:pt x="79" y="341"/>
                  </a:moveTo>
                  <a:cubicBezTo>
                    <a:pt x="79" y="394"/>
                    <a:pt x="79" y="394"/>
                    <a:pt x="79" y="394"/>
                  </a:cubicBezTo>
                  <a:cubicBezTo>
                    <a:pt x="79" y="408"/>
                    <a:pt x="67" y="420"/>
                    <a:pt x="52" y="420"/>
                  </a:cubicBezTo>
                  <a:cubicBezTo>
                    <a:pt x="38" y="420"/>
                    <a:pt x="26" y="408"/>
                    <a:pt x="26" y="394"/>
                  </a:cubicBezTo>
                  <a:cubicBezTo>
                    <a:pt x="26" y="341"/>
                    <a:pt x="26" y="341"/>
                    <a:pt x="26" y="341"/>
                  </a:cubicBezTo>
                  <a:cubicBezTo>
                    <a:pt x="79" y="341"/>
                    <a:pt x="79" y="341"/>
                    <a:pt x="79" y="341"/>
                  </a:cubicBezTo>
                  <a:close/>
                  <a:moveTo>
                    <a:pt x="282" y="275"/>
                  </a:moveTo>
                  <a:cubicBezTo>
                    <a:pt x="289" y="275"/>
                    <a:pt x="289" y="275"/>
                    <a:pt x="289" y="275"/>
                  </a:cubicBezTo>
                  <a:cubicBezTo>
                    <a:pt x="289" y="26"/>
                    <a:pt x="289" y="26"/>
                    <a:pt x="289" y="26"/>
                  </a:cubicBezTo>
                  <a:cubicBezTo>
                    <a:pt x="289" y="12"/>
                    <a:pt x="300" y="0"/>
                    <a:pt x="315" y="0"/>
                  </a:cubicBezTo>
                  <a:cubicBezTo>
                    <a:pt x="329" y="0"/>
                    <a:pt x="341" y="12"/>
                    <a:pt x="341" y="26"/>
                  </a:cubicBezTo>
                  <a:cubicBezTo>
                    <a:pt x="341" y="275"/>
                    <a:pt x="341" y="275"/>
                    <a:pt x="341" y="275"/>
                  </a:cubicBezTo>
                  <a:cubicBezTo>
                    <a:pt x="348" y="275"/>
                    <a:pt x="348" y="275"/>
                    <a:pt x="348" y="275"/>
                  </a:cubicBezTo>
                  <a:cubicBezTo>
                    <a:pt x="358" y="275"/>
                    <a:pt x="367" y="284"/>
                    <a:pt x="367" y="295"/>
                  </a:cubicBezTo>
                  <a:cubicBezTo>
                    <a:pt x="367" y="306"/>
                    <a:pt x="358" y="315"/>
                    <a:pt x="348" y="315"/>
                  </a:cubicBezTo>
                  <a:cubicBezTo>
                    <a:pt x="341" y="315"/>
                    <a:pt x="341" y="315"/>
                    <a:pt x="341" y="315"/>
                  </a:cubicBezTo>
                  <a:cubicBezTo>
                    <a:pt x="289" y="315"/>
                    <a:pt x="289" y="315"/>
                    <a:pt x="289" y="315"/>
                  </a:cubicBezTo>
                  <a:cubicBezTo>
                    <a:pt x="282" y="315"/>
                    <a:pt x="282" y="315"/>
                    <a:pt x="282" y="315"/>
                  </a:cubicBezTo>
                  <a:cubicBezTo>
                    <a:pt x="271" y="315"/>
                    <a:pt x="262" y="306"/>
                    <a:pt x="262" y="295"/>
                  </a:cubicBezTo>
                  <a:cubicBezTo>
                    <a:pt x="262" y="284"/>
                    <a:pt x="271" y="275"/>
                    <a:pt x="282" y="275"/>
                  </a:cubicBezTo>
                  <a:close/>
                  <a:moveTo>
                    <a:pt x="341" y="341"/>
                  </a:moveTo>
                  <a:cubicBezTo>
                    <a:pt x="341" y="394"/>
                    <a:pt x="341" y="394"/>
                    <a:pt x="341" y="394"/>
                  </a:cubicBezTo>
                  <a:cubicBezTo>
                    <a:pt x="341" y="408"/>
                    <a:pt x="329" y="420"/>
                    <a:pt x="315" y="420"/>
                  </a:cubicBezTo>
                  <a:cubicBezTo>
                    <a:pt x="300" y="420"/>
                    <a:pt x="289" y="408"/>
                    <a:pt x="289" y="394"/>
                  </a:cubicBezTo>
                  <a:cubicBezTo>
                    <a:pt x="289" y="341"/>
                    <a:pt x="289" y="341"/>
                    <a:pt x="289" y="341"/>
                  </a:cubicBezTo>
                  <a:cubicBezTo>
                    <a:pt x="341" y="341"/>
                    <a:pt x="341" y="341"/>
                    <a:pt x="341" y="341"/>
                  </a:cubicBezTo>
                  <a:close/>
                  <a:moveTo>
                    <a:pt x="151" y="170"/>
                  </a:moveTo>
                  <a:cubicBezTo>
                    <a:pt x="157" y="170"/>
                    <a:pt x="157" y="170"/>
                    <a:pt x="157" y="170"/>
                  </a:cubicBezTo>
                  <a:cubicBezTo>
                    <a:pt x="157" y="26"/>
                    <a:pt x="157" y="26"/>
                    <a:pt x="157" y="26"/>
                  </a:cubicBezTo>
                  <a:cubicBezTo>
                    <a:pt x="157" y="12"/>
                    <a:pt x="169" y="0"/>
                    <a:pt x="184" y="0"/>
                  </a:cubicBezTo>
                  <a:cubicBezTo>
                    <a:pt x="198" y="0"/>
                    <a:pt x="210" y="12"/>
                    <a:pt x="210" y="26"/>
                  </a:cubicBezTo>
                  <a:cubicBezTo>
                    <a:pt x="210" y="170"/>
                    <a:pt x="210" y="170"/>
                    <a:pt x="210" y="170"/>
                  </a:cubicBezTo>
                  <a:cubicBezTo>
                    <a:pt x="216" y="170"/>
                    <a:pt x="216" y="170"/>
                    <a:pt x="216" y="170"/>
                  </a:cubicBezTo>
                  <a:cubicBezTo>
                    <a:pt x="227" y="170"/>
                    <a:pt x="236" y="179"/>
                    <a:pt x="236" y="190"/>
                  </a:cubicBezTo>
                  <a:cubicBezTo>
                    <a:pt x="236" y="201"/>
                    <a:pt x="227" y="210"/>
                    <a:pt x="216" y="210"/>
                  </a:cubicBezTo>
                  <a:cubicBezTo>
                    <a:pt x="210" y="210"/>
                    <a:pt x="210" y="210"/>
                    <a:pt x="210" y="210"/>
                  </a:cubicBezTo>
                  <a:cubicBezTo>
                    <a:pt x="157" y="210"/>
                    <a:pt x="157" y="210"/>
                    <a:pt x="157" y="210"/>
                  </a:cubicBezTo>
                  <a:cubicBezTo>
                    <a:pt x="151" y="210"/>
                    <a:pt x="151" y="210"/>
                    <a:pt x="151" y="210"/>
                  </a:cubicBezTo>
                  <a:cubicBezTo>
                    <a:pt x="140" y="210"/>
                    <a:pt x="131" y="201"/>
                    <a:pt x="131" y="190"/>
                  </a:cubicBezTo>
                  <a:cubicBezTo>
                    <a:pt x="131" y="179"/>
                    <a:pt x="140" y="170"/>
                    <a:pt x="151" y="170"/>
                  </a:cubicBezTo>
                  <a:close/>
                  <a:moveTo>
                    <a:pt x="210" y="236"/>
                  </a:moveTo>
                  <a:cubicBezTo>
                    <a:pt x="210" y="394"/>
                    <a:pt x="210" y="394"/>
                    <a:pt x="210" y="394"/>
                  </a:cubicBezTo>
                  <a:cubicBezTo>
                    <a:pt x="210" y="408"/>
                    <a:pt x="198" y="420"/>
                    <a:pt x="184" y="420"/>
                  </a:cubicBezTo>
                  <a:cubicBezTo>
                    <a:pt x="169" y="420"/>
                    <a:pt x="157" y="408"/>
                    <a:pt x="157" y="394"/>
                  </a:cubicBezTo>
                  <a:cubicBezTo>
                    <a:pt x="157" y="236"/>
                    <a:pt x="157" y="236"/>
                    <a:pt x="157" y="236"/>
                  </a:cubicBezTo>
                  <a:lnTo>
                    <a:pt x="210" y="23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15" name="Graphic 2" descr="Home">
            <a:hlinkClick r:id="rId6" action="ppaction://hlinksldjump"/>
            <a:extLst>
              <a:ext uri="{FF2B5EF4-FFF2-40B4-BE49-F238E27FC236}">
                <a16:creationId xmlns:a16="http://schemas.microsoft.com/office/drawing/2014/main" id="{93F7DE1D-A46F-48BE-B1CD-6FFA642D52A5}"/>
              </a:ext>
            </a:extLst>
          </p:cNvPr>
          <p:cNvPicPr>
            <a:picLocks noChangeAspect="1"/>
          </p:cNvPicPr>
          <p:nvPr/>
        </p:nvPicPr>
        <p:blipFill>
          <a:blip r:embed="rId7" cstate="email">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13988871" y="188693"/>
            <a:ext cx="427603" cy="427603"/>
          </a:xfrm>
          <a:prstGeom prst="rect">
            <a:avLst/>
          </a:prstGeom>
        </p:spPr>
      </p:pic>
    </p:spTree>
    <p:extLst>
      <p:ext uri="{BB962C8B-B14F-4D97-AF65-F5344CB8AC3E}">
        <p14:creationId xmlns:p14="http://schemas.microsoft.com/office/powerpoint/2010/main" val="255570950"/>
      </p:ext>
    </p:extLst>
  </p:cSld>
  <p:clrMapOvr>
    <a:masterClrMapping/>
  </p:clrMapOvr>
</p:sld>
</file>

<file path=ppt/theme/theme1.xml><?xml version="1.0" encoding="utf-8"?>
<a:theme xmlns:a="http://schemas.openxmlformats.org/drawingml/2006/main" name="Emerson 2020">
  <a:themeElements>
    <a:clrScheme name="Emerson 2020">
      <a:dk1>
        <a:srgbClr val="3F4040"/>
      </a:dk1>
      <a:lt1>
        <a:srgbClr val="FFFFFF"/>
      </a:lt1>
      <a:dk2>
        <a:srgbClr val="004B8D"/>
      </a:dk2>
      <a:lt2>
        <a:srgbClr val="9FA1A4"/>
      </a:lt2>
      <a:accent1>
        <a:srgbClr val="004B8D"/>
      </a:accent1>
      <a:accent2>
        <a:srgbClr val="62BB46"/>
      </a:accent2>
      <a:accent3>
        <a:srgbClr val="00A4D2"/>
      </a:accent3>
      <a:accent4>
        <a:srgbClr val="FEC026"/>
      </a:accent4>
      <a:accent5>
        <a:srgbClr val="F79428"/>
      </a:accent5>
      <a:accent6>
        <a:srgbClr val="6E298D"/>
      </a:accent6>
      <a:hlink>
        <a:srgbClr val="00AA7E"/>
      </a:hlink>
      <a:folHlink>
        <a:srgbClr val="D31245"/>
      </a:folHlink>
    </a:clrScheme>
    <a:fontScheme name="Emerso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a:noFill/>
          <a:round/>
          <a:headEnd/>
          <a:tailEnd/>
        </a:ln>
        <a:effectLst/>
      </a:spPr>
      <a:bodyPr wrap="square" rtlCol="0" anchor="ctr"/>
      <a:lstStyle>
        <a:defPPr algn="ctr" eaLnBrk="0" fontAlgn="base" hangingPunct="0">
          <a:spcBef>
            <a:spcPct val="0"/>
          </a:spcBef>
          <a:spcAft>
            <a:spcPct val="0"/>
          </a:spcAft>
          <a:defRPr b="1" dirty="0">
            <a:solidFill>
              <a:srgbClr val="FFFFFF"/>
            </a:solidFill>
          </a:defRPr>
        </a:defPPr>
      </a:lstStyle>
    </a:spDef>
    <a:lnDef>
      <a:spPr bwMode="auto">
        <a:solidFill>
          <a:schemeClr val="accent1"/>
        </a:solidFill>
        <a:ln w="12700" cap="flat" cmpd="sng" algn="ctr">
          <a:solidFill>
            <a:schemeClr val="accent1"/>
          </a:solidFill>
          <a:prstDash val="solid"/>
          <a:round/>
          <a:headEnd type="none" w="med" len="med"/>
          <a:tailEnd type="none" w="med" len="med"/>
        </a:ln>
        <a:effectLst/>
      </a:spPr>
      <a:bodyPr/>
      <a:lstStyle/>
    </a:lnDef>
    <a:txDef>
      <a:spPr>
        <a:noFill/>
      </a:spPr>
      <a:bodyPr wrap="square" rtlCol="0">
        <a:spAutoFit/>
      </a:bodyPr>
      <a:lstStyle>
        <a:defPPr>
          <a:defRPr sz="2400" dirty="0" err="1" smtClean="0"/>
        </a:defPPr>
      </a:lstStyle>
    </a:txDef>
  </a:objectDefaults>
  <a:extraClrSchemeLst/>
  <a:extLst>
    <a:ext uri="{05A4C25C-085E-4340-85A3-A5531E510DB2}">
      <thm15:themeFamily xmlns:thm15="http://schemas.microsoft.com/office/thememl/2012/main" name="Presentation4" id="{D187F97C-81CE-4F7D-AE12-8718DD2BDCD7}" vid="{124F8848-AFA7-4958-9CAA-6F16ED69FE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1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600C030-B628-4C6F-B085-4F22D991206A}">
  <we:reference id="wa104381063" version="1.0.0.1" store="en-US" storeType="OMEX"/>
  <we:alternateReferences>
    <we:reference id="wa104381063" version="1.0.0.1" store="WA104381063"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461D11825F5D046A477E26515A182F2" ma:contentTypeVersion="13" ma:contentTypeDescription="Create a new document." ma:contentTypeScope="" ma:versionID="3dfc89f5e630492889fea74acadc547d">
  <xsd:schema xmlns:xsd="http://www.w3.org/2001/XMLSchema" xmlns:xs="http://www.w3.org/2001/XMLSchema" xmlns:p="http://schemas.microsoft.com/office/2006/metadata/properties" xmlns:ns3="21083c9d-25e0-44ea-8734-c9f9b90bbb43" xmlns:ns4="53b054a9-11da-475e-8328-e3958f984fa6" targetNamespace="http://schemas.microsoft.com/office/2006/metadata/properties" ma:root="true" ma:fieldsID="f38fab0ca1523dae09d1d12032e016c9" ns3:_="" ns4:_="">
    <xsd:import namespace="21083c9d-25e0-44ea-8734-c9f9b90bbb43"/>
    <xsd:import namespace="53b054a9-11da-475e-8328-e3958f984fa6"/>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DateTaken" minOccurs="0"/>
                <xsd:element ref="ns3:MediaServiceLocation" minOccurs="0"/>
                <xsd:element ref="ns4:SharedWithUsers" minOccurs="0"/>
                <xsd:element ref="ns4:SharedWithDetails" minOccurs="0"/>
                <xsd:element ref="ns4:SharingHintHash" minOccurs="0"/>
                <xsd:element ref="ns3:MediaServiceOCR" minOccurs="0"/>
                <xsd:element ref="ns3:MediaServiceEventHashCode" minOccurs="0"/>
                <xsd:element ref="ns3:MediaServiceGenerationTim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1083c9d-25e0-44ea-8734-c9f9b90bbb43"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description="" ma:internalName="MediaServiceAutoTags" ma:readOnly="true">
      <xsd:simpleType>
        <xsd:restriction base="dms:Text"/>
      </xsd:simpleType>
    </xsd:element>
    <xsd:element name="MediaServiceDateTaken" ma:index="11" nillable="true" ma:displayName="MediaServiceDateTaken" ma:description="" ma:hidden="true" ma:internalName="MediaServiceDateTaken" ma:readOnly="true">
      <xsd:simpleType>
        <xsd:restriction base="dms:Text"/>
      </xsd:simpleType>
    </xsd:element>
    <xsd:element name="MediaServiceLocation" ma:index="12" nillable="true" ma:displayName="MediaServiceLocation" ma:description="" ma:internalName="MediaServiceLocation"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3b054a9-11da-475e-8328-e3958f984fa6"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7850DA7-B768-4ECD-A6F8-C8F09182BC22}">
  <ds:schemaRefs>
    <ds:schemaRef ds:uri="http://schemas.openxmlformats.org/package/2006/metadata/core-properties"/>
    <ds:schemaRef ds:uri="http://purl.org/dc/elements/1.1/"/>
    <ds:schemaRef ds:uri="http://purl.org/dc/dcmitype/"/>
    <ds:schemaRef ds:uri="53b054a9-11da-475e-8328-e3958f984fa6"/>
    <ds:schemaRef ds:uri="http://purl.org/dc/terms/"/>
    <ds:schemaRef ds:uri="http://schemas.microsoft.com/office/2006/documentManagement/types"/>
    <ds:schemaRef ds:uri="21083c9d-25e0-44ea-8734-c9f9b90bbb43"/>
    <ds:schemaRef ds:uri="http://schemas.microsoft.com/office/infopath/2007/PartnerControl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7A41EDD9-8AAF-423A-90C2-C88FD9D1A671}">
  <ds:schemaRefs>
    <ds:schemaRef ds:uri="http://schemas.microsoft.com/sharepoint/v3/contenttype/forms"/>
  </ds:schemaRefs>
</ds:datastoreItem>
</file>

<file path=customXml/itemProps3.xml><?xml version="1.0" encoding="utf-8"?>
<ds:datastoreItem xmlns:ds="http://schemas.openxmlformats.org/officeDocument/2006/customXml" ds:itemID="{AF53C35B-91AA-4FA5-B314-5DBFC5C94C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1083c9d-25e0-44ea-8734-c9f9b90bbb43"/>
    <ds:schemaRef ds:uri="53b054a9-11da-475e-8328-e3958f984fa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Emerson_Template_16x9_Widescreen_With-Title-Line</Template>
  <TotalTime>635</TotalTime>
  <Words>799</Words>
  <Application>Microsoft Office PowerPoint</Application>
  <PresentationFormat>Egyéni</PresentationFormat>
  <Paragraphs>259</Paragraphs>
  <Slides>18</Slides>
  <Notes>8</Notes>
  <HiddenSlides>0</HiddenSlides>
  <MMClips>0</MMClips>
  <ScaleCrop>false</ScaleCrop>
  <HeadingPairs>
    <vt:vector size="6" baseType="variant">
      <vt:variant>
        <vt:lpstr>Használt betűtípusok</vt:lpstr>
      </vt:variant>
      <vt:variant>
        <vt:i4>5</vt:i4>
      </vt:variant>
      <vt:variant>
        <vt:lpstr>Téma</vt:lpstr>
      </vt:variant>
      <vt:variant>
        <vt:i4>1</vt:i4>
      </vt:variant>
      <vt:variant>
        <vt:lpstr>Diacímek</vt:lpstr>
      </vt:variant>
      <vt:variant>
        <vt:i4>18</vt:i4>
      </vt:variant>
    </vt:vector>
  </HeadingPairs>
  <TitlesOfParts>
    <vt:vector size="24" baseType="lpstr">
      <vt:lpstr>Arial</vt:lpstr>
      <vt:lpstr>Arial Black</vt:lpstr>
      <vt:lpstr>Arial Narrow</vt:lpstr>
      <vt:lpstr>Calibri</vt:lpstr>
      <vt:lpstr>Times</vt:lpstr>
      <vt:lpstr>Emerson 2020</vt:lpstr>
      <vt:lpstr>UPB IIoT Training Bench</vt:lpstr>
      <vt:lpstr>Architecture</vt:lpstr>
      <vt:lpstr>UPB IIoT Training Bench - Architecture of the system</vt:lpstr>
      <vt:lpstr>Pneumatic Sketch</vt:lpstr>
      <vt:lpstr>PowerPoint-bemutató</vt:lpstr>
      <vt:lpstr>PowerPoint-bemutató</vt:lpstr>
      <vt:lpstr>PowerPoint-bemutató</vt:lpstr>
      <vt:lpstr>Hardware</vt:lpstr>
      <vt:lpstr>R480342465 - Maintenance unit with AF2 Air Flow Sensor</vt:lpstr>
      <vt:lpstr>R474001028 - Smart Pneumatics Monitoring </vt:lpstr>
      <vt:lpstr>R481705212 – AV03 Valve System</vt:lpstr>
      <vt:lpstr>Sensors</vt:lpstr>
      <vt:lpstr>Summary of components</vt:lpstr>
      <vt:lpstr>Software</vt:lpstr>
      <vt:lpstr>Cylinder Cycle Time</vt:lpstr>
      <vt:lpstr>Valve Cycle Counter</vt:lpstr>
      <vt:lpstr>Air Consumption Long Term  (Airflow as Source)</vt:lpstr>
      <vt:lpstr>Digital Transformation</vt:lpstr>
    </vt:vector>
  </TitlesOfParts>
  <Company>Fleishman-Hillard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Emerson PowerPoint template</dc:title>
  <dc:creator>Monti, Sara SM [AUTOSOL/DISC/SRAI]</dc:creator>
  <cp:lastModifiedBy>Piukovics, Zsolt [AUTOSOL/FLMC/BUDA]</cp:lastModifiedBy>
  <cp:revision>161</cp:revision>
  <dcterms:created xsi:type="dcterms:W3CDTF">2021-01-11T14:19:39Z</dcterms:created>
  <dcterms:modified xsi:type="dcterms:W3CDTF">2022-03-01T13:53:20Z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0x0101006461D11825F5D046A477E26515A182F2</vt:lpwstr>
  </property>
</Properties>
</file>