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2" r:id="rId6"/>
    <p:sldId id="261" r:id="rId7"/>
    <p:sldId id="264" r:id="rId8"/>
    <p:sldId id="268" r:id="rId9"/>
    <p:sldId id="266" r:id="rId10"/>
    <p:sldId id="260" r:id="rId11"/>
    <p:sldId id="265" r:id="rId12"/>
    <p:sldId id="267" r:id="rId13"/>
    <p:sldId id="25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82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13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6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9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74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9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7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69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1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D089-5B62-47C1-8A73-15C6C7FE3457}" type="datetimeFigureOut">
              <a:rPr lang="ru-RU" smtClean="0"/>
              <a:t>16.12.2017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2F52-AA7E-41D7-ABEE-BC1312E75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49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25500"/>
            <a:ext cx="88392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0732" y="3284650"/>
            <a:ext cx="5500744" cy="129810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Процент с банка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 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47" y="408879"/>
            <a:ext cx="3921387" cy="2602375"/>
          </a:xfrm>
          <a:prstGeom prst="rect">
            <a:avLst/>
          </a:prstGeom>
        </p:spPr>
      </p:pic>
      <p:pic>
        <p:nvPicPr>
          <p:cNvPr id="2050" name="Picture 2" descr="http://tankushin.ru/wp-content/uploads/2015/08/targe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57" y="303324"/>
            <a:ext cx="50482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233310" y="3361747"/>
            <a:ext cx="5500744" cy="12981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>
                <a:latin typeface="Century Gothic" panose="020B0502020202020204" pitchFamily="34" charset="0"/>
              </a:rPr>
              <a:t>Таргетинг</a:t>
            </a:r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</p:txBody>
      </p:sp>
      <p:pic>
        <p:nvPicPr>
          <p:cNvPr id="2052" name="Picture 4" descr="http://goroskop-na-nedelu.ru/photos/59307b337ddb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97" y="3910610"/>
            <a:ext cx="3406229" cy="269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459557" y="4633287"/>
            <a:ext cx="5500744" cy="12981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Century Gothic" panose="020B0502020202020204" pitchFamily="34" charset="0"/>
              </a:rPr>
              <a:t>Магазины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партнеров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Команда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23191" y="2191672"/>
            <a:ext cx="9843247" cy="337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Владислав Кочетков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визионер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разработка идеи, </a:t>
            </a:r>
            <a:endParaRPr lang="ru-RU" sz="2400" dirty="0" smtClean="0">
              <a:solidFill>
                <a:srgbClr val="000000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бизнес-модели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математической логики, упаковка 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Вадим </a:t>
            </a:r>
            <a:r>
              <a:rPr lang="ru-RU" sz="2400" b="1" dirty="0" err="1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Комышенец</a:t>
            </a:r>
            <a:r>
              <a:rPr lang="ru-RU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b="1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Александр </a:t>
            </a:r>
            <a:r>
              <a:rPr lang="ru-RU" sz="2400" b="1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Чариков</a:t>
            </a: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b="1" dirty="0" smtClean="0">
              <a:solidFill>
                <a:srgbClr val="000000"/>
              </a:solidFill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Solidity</a:t>
            </a:r>
            <a:r>
              <a:rPr lang="ru-RU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разработчики</a:t>
            </a:r>
            <a:r>
              <a:rPr 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смарт контракт, эмиссия </a:t>
            </a:r>
            <a:r>
              <a:rPr lang="ru-RU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токенов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написание алгоритма игры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Сергей Климентов 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тайм-менеджмент</a:t>
            </a:r>
            <a:endParaRPr lang="ru-R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Артур </a:t>
            </a:r>
            <a:r>
              <a:rPr lang="ru-RU" sz="2400" b="1" dirty="0" err="1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Терегулов</a:t>
            </a:r>
            <a:r>
              <a:rPr lang="ru-RU" sz="2400" b="1" dirty="0" smtClean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adviser </a:t>
            </a:r>
            <a:r>
              <a:rPr lang="ru-RU" sz="2400" dirty="0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</a:t>
            </a:r>
            <a:r>
              <a:rPr lang="ru-RU" sz="2400" dirty="0" err="1">
                <a:solidFill>
                  <a:srgbClr val="00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блокчейн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758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Рынок</a:t>
            </a:r>
            <a:br>
              <a:rPr lang="ru-RU" dirty="0" smtClean="0">
                <a:latin typeface="Century Gothic" panose="020B0502020202020204" pitchFamily="34" charset="0"/>
              </a:rPr>
            </a:b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рост популярности марафонского бега </a:t>
            </a:r>
            <a:r>
              <a:rPr lang="ru-RU" dirty="0" smtClean="0">
                <a:latin typeface="Century Gothic" panose="020B0502020202020204" pitchFamily="34" charset="0"/>
              </a:rPr>
              <a:t> с </a:t>
            </a:r>
            <a:r>
              <a:rPr lang="ru-RU" dirty="0">
                <a:latin typeface="Century Gothic" panose="020B0502020202020204" pitchFamily="34" charset="0"/>
              </a:rPr>
              <a:t>2009 по 2014 гг. составил 13.25</a:t>
            </a:r>
            <a:r>
              <a:rPr lang="ru-RU" dirty="0" smtClean="0">
                <a:latin typeface="Century Gothic" panose="020B0502020202020204" pitchFamily="34" charset="0"/>
              </a:rPr>
              <a:t>%.</a:t>
            </a:r>
            <a:r>
              <a:rPr lang="en-US" dirty="0" smtClean="0">
                <a:latin typeface="Century Gothic" panose="020B0502020202020204" pitchFamily="34" charset="0"/>
              </a:rPr>
              <a:t/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ru-RU" dirty="0">
                <a:latin typeface="Century Gothic" panose="020B0502020202020204" pitchFamily="34" charset="0"/>
              </a:rPr>
              <a:t>Средняя по миру доля женщин, участвующих в марафонах, - 29.76%</a:t>
            </a:r>
          </a:p>
        </p:txBody>
      </p:sp>
    </p:spTree>
    <p:extLst>
      <p:ext uri="{BB962C8B-B14F-4D97-AF65-F5344CB8AC3E}">
        <p14:creationId xmlns:p14="http://schemas.microsoft.com/office/powerpoint/2010/main" val="10514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1" y="54684"/>
            <a:ext cx="6723529" cy="67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8791" y="380086"/>
            <a:ext cx="11263256" cy="99801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Начни с кем-то и поддерживай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21" y="1378099"/>
            <a:ext cx="10125904" cy="54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57487" y="0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Соревнуйся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36" y="991002"/>
            <a:ext cx="8954864" cy="59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Следи за прогрессом</a:t>
            </a:r>
            <a:br>
              <a:rPr lang="ru-RU" dirty="0" smtClean="0">
                <a:latin typeface="Century Gothic" panose="020B0502020202020204" pitchFamily="34" charset="0"/>
              </a:rPr>
            </a:b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180" y="1277650"/>
            <a:ext cx="3143859" cy="55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44631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Заработай или потеряй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1026" name="Picture 2" descr="http://dengivsetakipahnyt.com/wp-content/uploads/2012/04/zarabotanni-deng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41" y="1621452"/>
            <a:ext cx="8304103" cy="466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1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 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571857"/>
            <a:ext cx="11400000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Что </a:t>
            </a:r>
            <a:r>
              <a:rPr lang="ru-RU" dirty="0" err="1" smtClean="0">
                <a:latin typeface="Century Gothic" panose="020B0502020202020204" pitchFamily="34" charset="0"/>
              </a:rPr>
              <a:t>накодили</a:t>
            </a:r>
            <a:r>
              <a:rPr lang="ru-RU" dirty="0" smtClean="0">
                <a:latin typeface="Century Gothic" panose="020B0502020202020204" pitchFamily="34" charset="0"/>
              </a:rPr>
              <a:t>?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0958" y="2000922"/>
            <a:ext cx="9144000" cy="1655762"/>
          </a:xfrm>
        </p:spPr>
        <p:txBody>
          <a:bodyPr>
            <a:no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 </a:t>
            </a:r>
            <a:r>
              <a:rPr lang="ru-RU" sz="3200" dirty="0" smtClean="0">
                <a:latin typeface="Century Gothic" panose="020B0502020202020204" pitchFamily="34" charset="0"/>
              </a:rPr>
              <a:t>Смарт контракт</a:t>
            </a:r>
            <a:r>
              <a:rPr lang="ru-RU" sz="3200" dirty="0">
                <a:latin typeface="Century Gothic" panose="020B0502020202020204" pitchFamily="34" charset="0"/>
              </a:rPr>
              <a:t>ы</a:t>
            </a:r>
            <a:r>
              <a:rPr lang="ru-RU" sz="3200" dirty="0" smtClean="0">
                <a:latin typeface="Century Gothic" panose="020B0502020202020204" pitchFamily="34" charset="0"/>
              </a:rPr>
              <a:t> на </a:t>
            </a:r>
            <a:r>
              <a:rPr lang="en-US" sz="3200" dirty="0" err="1" smtClean="0">
                <a:latin typeface="Century Gothic" panose="020B0502020202020204" pitchFamily="34" charset="0"/>
              </a:rPr>
              <a:t>Ethereum</a:t>
            </a:r>
            <a:r>
              <a:rPr lang="en-US" sz="3200" dirty="0" smtClean="0">
                <a:latin typeface="Century Gothic" panose="020B0502020202020204" pitchFamily="34" charset="0"/>
              </a:rPr>
              <a:t>:</a:t>
            </a:r>
            <a:endParaRPr lang="ru-RU" sz="3200" dirty="0" smtClean="0">
              <a:latin typeface="Century Gothic" panose="020B0502020202020204" pitchFamily="34" charset="0"/>
            </a:endParaRPr>
          </a:p>
          <a:p>
            <a:r>
              <a:rPr lang="ru-RU" sz="3200" dirty="0" smtClean="0">
                <a:latin typeface="Century Gothic" panose="020B0502020202020204" pitchFamily="34" charset="0"/>
              </a:rPr>
              <a:t>Эмиссия </a:t>
            </a:r>
            <a:r>
              <a:rPr lang="ru-RU" sz="3200" dirty="0" err="1" smtClean="0">
                <a:latin typeface="Century Gothic" panose="020B0502020202020204" pitchFamily="34" charset="0"/>
              </a:rPr>
              <a:t>токена</a:t>
            </a:r>
            <a:endParaRPr lang="ru-RU" sz="3200" dirty="0" smtClean="0">
              <a:latin typeface="Century Gothic" panose="020B0502020202020204" pitchFamily="34" charset="0"/>
            </a:endParaRPr>
          </a:p>
          <a:p>
            <a:r>
              <a:rPr lang="ru-RU" sz="3200" dirty="0" smtClean="0">
                <a:latin typeface="Century Gothic" panose="020B0502020202020204" pitchFamily="34" charset="0"/>
              </a:rPr>
              <a:t>Алгоритм распределение профита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+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Разработка идеи</a:t>
            </a:r>
          </a:p>
          <a:p>
            <a:r>
              <a:rPr lang="ru-RU" sz="3200" dirty="0" smtClean="0">
                <a:latin typeface="Century Gothic" panose="020B0502020202020204" pitchFamily="34" charset="0"/>
              </a:rPr>
              <a:t>Бизнес модель</a:t>
            </a:r>
          </a:p>
          <a:p>
            <a:endParaRPr lang="ru-RU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8847" y="649027"/>
            <a:ext cx="9144000" cy="87855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Функционал</a:t>
            </a:r>
            <a:br>
              <a:rPr lang="ru-RU" dirty="0" smtClean="0">
                <a:latin typeface="Century Gothic" panose="020B0502020202020204" pitchFamily="34" charset="0"/>
              </a:rPr>
            </a:b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9097" y="978945"/>
            <a:ext cx="9506174" cy="531427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Варианты </a:t>
            </a:r>
            <a:r>
              <a:rPr lang="ru-RU" dirty="0" smtClean="0"/>
              <a:t>активности: </a:t>
            </a:r>
            <a:r>
              <a:rPr lang="ru-RU" dirty="0"/>
              <a:t>б</a:t>
            </a:r>
            <a:r>
              <a:rPr lang="ru-RU" dirty="0" smtClean="0"/>
              <a:t>ег</a:t>
            </a:r>
            <a:r>
              <a:rPr lang="ru-RU" dirty="0"/>
              <a:t>, шаг, вело</a:t>
            </a:r>
          </a:p>
          <a:p>
            <a:pPr algn="l"/>
            <a:r>
              <a:rPr lang="ru-RU" dirty="0"/>
              <a:t>Выбор партнера рядом, создание групп</a:t>
            </a:r>
          </a:p>
          <a:p>
            <a:pPr algn="l"/>
            <a:r>
              <a:rPr lang="ru-RU" dirty="0"/>
              <a:t>Инфо о пользователе, статистика (скорость бега, дистанции, достижения, фото, о себе)</a:t>
            </a:r>
          </a:p>
          <a:p>
            <a:pPr algn="l"/>
            <a:r>
              <a:rPr lang="ru-RU" dirty="0"/>
              <a:t>Чат</a:t>
            </a:r>
          </a:p>
          <a:p>
            <a:pPr algn="l"/>
            <a:r>
              <a:rPr lang="ru-RU" dirty="0"/>
              <a:t>Постановка цели – </a:t>
            </a:r>
            <a:r>
              <a:rPr lang="ru-RU" dirty="0" smtClean="0"/>
              <a:t>пример: «пробежать сегодня </a:t>
            </a:r>
            <a:r>
              <a:rPr lang="ru-RU" dirty="0"/>
              <a:t>6 км за 1 </a:t>
            </a:r>
            <a:r>
              <a:rPr lang="ru-RU" dirty="0" smtClean="0"/>
              <a:t>час»</a:t>
            </a:r>
            <a:endParaRPr lang="ru-RU" dirty="0"/>
          </a:p>
          <a:p>
            <a:pPr algn="l"/>
            <a:r>
              <a:rPr lang="ru-RU" dirty="0" err="1"/>
              <a:t>Треккинг</a:t>
            </a:r>
            <a:r>
              <a:rPr lang="ru-RU" dirty="0"/>
              <a:t> по </a:t>
            </a:r>
            <a:r>
              <a:rPr lang="en-US" dirty="0"/>
              <a:t>GPS</a:t>
            </a:r>
            <a:r>
              <a:rPr lang="ru-RU" dirty="0"/>
              <a:t> + гироскоп, защита </a:t>
            </a:r>
            <a:r>
              <a:rPr lang="ru-RU" dirty="0" smtClean="0"/>
              <a:t>от</a:t>
            </a:r>
            <a:r>
              <a:rPr lang="en-US" dirty="0" smtClean="0"/>
              <a:t> root</a:t>
            </a:r>
            <a:endParaRPr lang="ru-RU" dirty="0"/>
          </a:p>
          <a:p>
            <a:pPr algn="l"/>
            <a:r>
              <a:rPr lang="ru-RU" dirty="0"/>
              <a:t>Рейтинг </a:t>
            </a:r>
            <a:r>
              <a:rPr lang="ru-RU" dirty="0" smtClean="0"/>
              <a:t>спортсменов</a:t>
            </a:r>
            <a:endParaRPr lang="ru-RU" dirty="0"/>
          </a:p>
          <a:p>
            <a:pPr algn="l"/>
            <a:r>
              <a:rPr lang="ru-RU" dirty="0" err="1"/>
              <a:t>Геймификация</a:t>
            </a:r>
            <a:r>
              <a:rPr lang="ru-RU" dirty="0"/>
              <a:t> (система званий и наград)</a:t>
            </a:r>
          </a:p>
          <a:p>
            <a:pPr algn="l"/>
            <a:r>
              <a:rPr lang="ru-RU" dirty="0"/>
              <a:t>Авторизация через </a:t>
            </a:r>
            <a:r>
              <a:rPr lang="en-US" dirty="0"/>
              <a:t>Google</a:t>
            </a:r>
            <a:r>
              <a:rPr lang="ru-RU" dirty="0"/>
              <a:t>, </a:t>
            </a:r>
            <a:r>
              <a:rPr lang="en-US" dirty="0"/>
              <a:t>Facebook</a:t>
            </a:r>
            <a:r>
              <a:rPr lang="ru-RU" dirty="0"/>
              <a:t>, телефон</a:t>
            </a:r>
          </a:p>
          <a:p>
            <a:pPr algn="l"/>
            <a:r>
              <a:rPr lang="ru-RU" dirty="0"/>
              <a:t>Подписка на </a:t>
            </a:r>
            <a:r>
              <a:rPr lang="en-US" dirty="0"/>
              <a:t>Pro </a:t>
            </a:r>
            <a:r>
              <a:rPr lang="ru-RU" dirty="0"/>
              <a:t>аккаунт – без рекламы + </a:t>
            </a:r>
            <a:r>
              <a:rPr lang="ru-RU" dirty="0" smtClean="0"/>
              <a:t>доп. функционал</a:t>
            </a:r>
          </a:p>
          <a:p>
            <a:pPr algn="l"/>
            <a:r>
              <a:rPr lang="en-US" dirty="0" smtClean="0"/>
              <a:t>Crypto - </a:t>
            </a:r>
            <a:r>
              <a:rPr lang="ru-RU" dirty="0" smtClean="0"/>
              <a:t>кошелек </a:t>
            </a:r>
            <a:endParaRPr lang="ru-RU" dirty="0"/>
          </a:p>
          <a:p>
            <a:pPr algn="l"/>
            <a:r>
              <a:rPr lang="ru-RU" dirty="0"/>
              <a:t>Партнерский магазин + рекламный кабинет</a:t>
            </a:r>
          </a:p>
        </p:txBody>
      </p:sp>
    </p:spTree>
    <p:extLst>
      <p:ext uri="{BB962C8B-B14F-4D97-AF65-F5344CB8AC3E}">
        <p14:creationId xmlns:p14="http://schemas.microsoft.com/office/powerpoint/2010/main" val="10308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157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Tahoma</vt:lpstr>
      <vt:lpstr>Times New Roman</vt:lpstr>
      <vt:lpstr>Тема Office</vt:lpstr>
      <vt:lpstr>Презентация PowerPoint</vt:lpstr>
      <vt:lpstr>Презентация PowerPoint</vt:lpstr>
      <vt:lpstr>Начни с кем-то и поддерживай</vt:lpstr>
      <vt:lpstr>Соревнуйся</vt:lpstr>
      <vt:lpstr>Следи за прогрессом </vt:lpstr>
      <vt:lpstr>Заработай или потеряй</vt:lpstr>
      <vt:lpstr>Презентация PowerPoint</vt:lpstr>
      <vt:lpstr>Что накодили?</vt:lpstr>
      <vt:lpstr>Функционал </vt:lpstr>
      <vt:lpstr>Процент с банка</vt:lpstr>
      <vt:lpstr>Команда</vt:lpstr>
      <vt:lpstr>Презентация PowerPoint</vt:lpstr>
      <vt:lpstr>Рынок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Кочетков</dc:creator>
  <cp:lastModifiedBy>Владислав Кочетков</cp:lastModifiedBy>
  <cp:revision>13</cp:revision>
  <dcterms:created xsi:type="dcterms:W3CDTF">2017-12-16T14:38:20Z</dcterms:created>
  <dcterms:modified xsi:type="dcterms:W3CDTF">2017-12-16T16:38:13Z</dcterms:modified>
</cp:coreProperties>
</file>