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3" r:id="rId5"/>
    <p:sldId id="262" r:id="rId6"/>
    <p:sldId id="261" r:id="rId7"/>
    <p:sldId id="264" r:id="rId8"/>
    <p:sldId id="268" r:id="rId9"/>
    <p:sldId id="266" r:id="rId10"/>
    <p:sldId id="260" r:id="rId11"/>
    <p:sldId id="265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27" autoAdjust="0"/>
    <p:restoredTop sz="94660"/>
  </p:normalViewPr>
  <p:slideViewPr>
    <p:cSldViewPr snapToGrid="0">
      <p:cViewPr varScale="1">
        <p:scale>
          <a:sx n="90" d="100"/>
          <a:sy n="90" d="100"/>
        </p:scale>
        <p:origin x="10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3D089-5B62-47C1-8A73-15C6C7FE3457}" type="datetimeFigureOut">
              <a:rPr lang="ru-RU" smtClean="0"/>
              <a:t>16.12.2017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12F52-AA7E-41D7-ABEE-BC1312E751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6820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3D089-5B62-47C1-8A73-15C6C7FE3457}" type="datetimeFigureOut">
              <a:rPr lang="ru-RU" smtClean="0"/>
              <a:t>16.12.2017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12F52-AA7E-41D7-ABEE-BC1312E751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531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3D089-5B62-47C1-8A73-15C6C7FE3457}" type="datetimeFigureOut">
              <a:rPr lang="ru-RU" smtClean="0"/>
              <a:t>16.12.2017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12F52-AA7E-41D7-ABEE-BC1312E751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3133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3D089-5B62-47C1-8A73-15C6C7FE3457}" type="datetimeFigureOut">
              <a:rPr lang="ru-RU" smtClean="0"/>
              <a:t>16.12.2017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12F52-AA7E-41D7-ABEE-BC1312E751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9093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3D089-5B62-47C1-8A73-15C6C7FE3457}" type="datetimeFigureOut">
              <a:rPr lang="ru-RU" smtClean="0"/>
              <a:t>16.12.2017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12F52-AA7E-41D7-ABEE-BC1312E751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4263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3D089-5B62-47C1-8A73-15C6C7FE3457}" type="datetimeFigureOut">
              <a:rPr lang="ru-RU" smtClean="0"/>
              <a:t>16.12.2017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12F52-AA7E-41D7-ABEE-BC1312E751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4799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3D089-5B62-47C1-8A73-15C6C7FE3457}" type="datetimeFigureOut">
              <a:rPr lang="ru-RU" smtClean="0"/>
              <a:t>16.12.2017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12F52-AA7E-41D7-ABEE-BC1312E751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4742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3D089-5B62-47C1-8A73-15C6C7FE3457}" type="datetimeFigureOut">
              <a:rPr lang="ru-RU" smtClean="0"/>
              <a:t>16.12.2017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12F52-AA7E-41D7-ABEE-BC1312E751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3295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3D089-5B62-47C1-8A73-15C6C7FE3457}" type="datetimeFigureOut">
              <a:rPr lang="ru-RU" smtClean="0"/>
              <a:t>16.12.2017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12F52-AA7E-41D7-ABEE-BC1312E751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8712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3D089-5B62-47C1-8A73-15C6C7FE3457}" type="datetimeFigureOut">
              <a:rPr lang="ru-RU" smtClean="0"/>
              <a:t>16.12.2017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12F52-AA7E-41D7-ABEE-BC1312E751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2694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3D089-5B62-47C1-8A73-15C6C7FE3457}" type="datetimeFigureOut">
              <a:rPr lang="ru-RU" smtClean="0"/>
              <a:t>16.12.2017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12F52-AA7E-41D7-ABEE-BC1312E751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8311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73D089-5B62-47C1-8A73-15C6C7FE3457}" type="datetimeFigureOut">
              <a:rPr lang="ru-RU" smtClean="0"/>
              <a:t>16.12.2017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312F52-AA7E-41D7-ABEE-BC1312E751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2496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878559"/>
          </a:xfrm>
        </p:spPr>
        <p:txBody>
          <a:bodyPr>
            <a:normAutofit fontScale="90000"/>
          </a:bodyPr>
          <a:lstStyle/>
          <a:p>
            <a:endParaRPr lang="ru-RU" dirty="0">
              <a:latin typeface="Century Gothic" panose="020B05020202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825500"/>
            <a:ext cx="8839200" cy="520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129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-20732" y="3284650"/>
            <a:ext cx="5500744" cy="1298108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latin typeface="Century Gothic" panose="020B0502020202020204" pitchFamily="34" charset="0"/>
              </a:rPr>
              <a:t>Процент с банка</a:t>
            </a:r>
            <a:endParaRPr lang="ru-RU" dirty="0">
              <a:latin typeface="Century Gothic" panose="020B05020202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>
                <a:latin typeface="Century Gothic" panose="020B0502020202020204" pitchFamily="34" charset="0"/>
              </a:rPr>
              <a:t> </a:t>
            </a:r>
            <a:endParaRPr lang="ru-RU" dirty="0">
              <a:latin typeface="Century Gothic" panose="020B050202020202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947" y="408879"/>
            <a:ext cx="3921387" cy="2602375"/>
          </a:xfrm>
          <a:prstGeom prst="rect">
            <a:avLst/>
          </a:prstGeom>
        </p:spPr>
      </p:pic>
      <p:pic>
        <p:nvPicPr>
          <p:cNvPr id="2050" name="Picture 2" descr="http://tankushin.ru/wp-content/uploads/2015/08/targeting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9557" y="303324"/>
            <a:ext cx="5048250" cy="2981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Заголовок 1"/>
          <p:cNvSpPr txBox="1">
            <a:spLocks/>
          </p:cNvSpPr>
          <p:nvPr/>
        </p:nvSpPr>
        <p:spPr>
          <a:xfrm>
            <a:off x="6233310" y="3361747"/>
            <a:ext cx="5500744" cy="129810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err="1" smtClean="0">
                <a:latin typeface="Century Gothic" panose="020B0502020202020204" pitchFamily="34" charset="0"/>
              </a:rPr>
              <a:t>Таргетинг</a:t>
            </a:r>
            <a:endParaRPr lang="ru-RU" dirty="0" smtClean="0">
              <a:latin typeface="Century Gothic" panose="020B0502020202020204" pitchFamily="34" charset="0"/>
            </a:endParaRPr>
          </a:p>
          <a:p>
            <a:endParaRPr lang="ru-RU" dirty="0" smtClean="0">
              <a:latin typeface="Century Gothic" panose="020B0502020202020204" pitchFamily="34" charset="0"/>
            </a:endParaRPr>
          </a:p>
        </p:txBody>
      </p:sp>
      <p:pic>
        <p:nvPicPr>
          <p:cNvPr id="2052" name="Picture 4" descr="http://goroskop-na-nedelu.ru/photos/59307b337ddb4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6897" y="3910610"/>
            <a:ext cx="3406229" cy="2694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Заголовок 1"/>
          <p:cNvSpPr txBox="1">
            <a:spLocks/>
          </p:cNvSpPr>
          <p:nvPr/>
        </p:nvSpPr>
        <p:spPr>
          <a:xfrm>
            <a:off x="6459557" y="4633287"/>
            <a:ext cx="5500744" cy="129810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latin typeface="Century Gothic" panose="020B0502020202020204" pitchFamily="34" charset="0"/>
              </a:rPr>
              <a:t>Магазины</a:t>
            </a:r>
          </a:p>
          <a:p>
            <a:r>
              <a:rPr lang="ru-RU" dirty="0" smtClean="0">
                <a:latin typeface="Century Gothic" panose="020B0502020202020204" pitchFamily="34" charset="0"/>
              </a:rPr>
              <a:t>партнеров</a:t>
            </a:r>
            <a:endParaRPr lang="ru-RU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852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878559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latin typeface="Century Gothic" panose="020B0502020202020204" pitchFamily="34" charset="0"/>
              </a:rPr>
              <a:t>Команда</a:t>
            </a:r>
            <a:endParaRPr lang="ru-RU" dirty="0">
              <a:latin typeface="Century Gothic" panose="020B05020202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>
                <a:latin typeface="Century Gothic" panose="020B0502020202020204" pitchFamily="34" charset="0"/>
              </a:rPr>
              <a:t> 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323191" y="2191672"/>
            <a:ext cx="9843247" cy="33715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400" b="1" dirty="0">
                <a:solidFill>
                  <a:srgbClr val="000000"/>
                </a:solidFill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Владислав Кочетков </a:t>
            </a:r>
            <a:r>
              <a:rPr lang="ru-RU" sz="2400" dirty="0">
                <a:solidFill>
                  <a:srgbClr val="000000"/>
                </a:solidFill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– </a:t>
            </a:r>
            <a:r>
              <a:rPr lang="ru-RU" sz="2400" dirty="0" smtClean="0">
                <a:solidFill>
                  <a:srgbClr val="000000"/>
                </a:solidFill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визионер </a:t>
            </a:r>
            <a:r>
              <a:rPr lang="ru-RU" sz="2400" dirty="0">
                <a:solidFill>
                  <a:srgbClr val="000000"/>
                </a:solidFill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разработка идеи, </a:t>
            </a:r>
            <a:endParaRPr lang="ru-RU" sz="2400" dirty="0" smtClean="0">
              <a:solidFill>
                <a:srgbClr val="000000"/>
              </a:solidFill>
              <a:latin typeface="Tahom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400" dirty="0" smtClean="0">
                <a:solidFill>
                  <a:srgbClr val="000000"/>
                </a:solidFill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бизнес-модели</a:t>
            </a:r>
            <a:r>
              <a:rPr lang="ru-RU" sz="2400" dirty="0">
                <a:solidFill>
                  <a:srgbClr val="000000"/>
                </a:solidFill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математической логики, упаковка </a:t>
            </a:r>
            <a:endParaRPr lang="ru-RU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400" b="1" dirty="0">
                <a:solidFill>
                  <a:srgbClr val="000000"/>
                </a:solidFill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Вадим </a:t>
            </a:r>
            <a:r>
              <a:rPr lang="ru-RU" sz="2400" b="1" dirty="0" err="1" smtClean="0">
                <a:solidFill>
                  <a:srgbClr val="000000"/>
                </a:solidFill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Комышенец</a:t>
            </a:r>
            <a:r>
              <a:rPr lang="ru-RU" sz="2400" dirty="0" smtClean="0">
                <a:solidFill>
                  <a:srgbClr val="000000"/>
                </a:solidFill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sz="2400" b="1" dirty="0" smtClean="0">
                <a:solidFill>
                  <a:srgbClr val="000000"/>
                </a:solidFill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Александр </a:t>
            </a:r>
            <a:r>
              <a:rPr lang="ru-RU" sz="2400" b="1" dirty="0" err="1">
                <a:solidFill>
                  <a:srgbClr val="000000"/>
                </a:solidFill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Чариков</a:t>
            </a:r>
            <a:r>
              <a:rPr lang="ru-RU" sz="2400" b="1" dirty="0">
                <a:solidFill>
                  <a:srgbClr val="000000"/>
                </a:solidFill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ru-RU" sz="2400" b="1" dirty="0" smtClean="0">
              <a:solidFill>
                <a:srgbClr val="000000"/>
              </a:solidFill>
              <a:latin typeface="Tahom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 smtClean="0">
                <a:solidFill>
                  <a:srgbClr val="000000"/>
                </a:solidFill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Solidity</a:t>
            </a:r>
            <a:r>
              <a:rPr lang="ru-RU" sz="2400" dirty="0" smtClean="0">
                <a:solidFill>
                  <a:srgbClr val="000000"/>
                </a:solidFill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разработчики</a:t>
            </a:r>
            <a:r>
              <a:rPr lang="en-US" sz="2400" dirty="0" smtClean="0">
                <a:solidFill>
                  <a:srgbClr val="000000"/>
                </a:solidFill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solidFill>
                  <a:srgbClr val="000000"/>
                </a:solidFill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– смарт контракт, эмиссия </a:t>
            </a:r>
            <a:r>
              <a:rPr lang="ru-RU" sz="2400" dirty="0" err="1">
                <a:solidFill>
                  <a:srgbClr val="000000"/>
                </a:solidFill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токенов</a:t>
            </a:r>
            <a:r>
              <a:rPr lang="ru-RU" sz="2400" dirty="0">
                <a:solidFill>
                  <a:srgbClr val="000000"/>
                </a:solidFill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написание алгоритма игры</a:t>
            </a:r>
            <a:endParaRPr lang="ru-RU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400" b="1" dirty="0">
                <a:solidFill>
                  <a:srgbClr val="000000"/>
                </a:solidFill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Сергей Климентов </a:t>
            </a:r>
            <a:r>
              <a:rPr lang="en-US" sz="2400" dirty="0">
                <a:solidFill>
                  <a:srgbClr val="000000"/>
                </a:solidFill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PM</a:t>
            </a:r>
            <a:r>
              <a:rPr lang="ru-RU" sz="2400" dirty="0">
                <a:solidFill>
                  <a:srgbClr val="000000"/>
                </a:solidFill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тайм-менеджмент</a:t>
            </a:r>
            <a:endParaRPr lang="ru-RU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400" b="1" dirty="0">
                <a:solidFill>
                  <a:srgbClr val="000000"/>
                </a:solidFill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Артур </a:t>
            </a:r>
            <a:r>
              <a:rPr lang="ru-RU" sz="2400" b="1" dirty="0" err="1" smtClean="0">
                <a:solidFill>
                  <a:srgbClr val="000000"/>
                </a:solidFill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Терегулов</a:t>
            </a:r>
            <a:r>
              <a:rPr lang="ru-RU" sz="2400" b="1" dirty="0" smtClean="0">
                <a:solidFill>
                  <a:srgbClr val="000000"/>
                </a:solidFill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solidFill>
                  <a:srgbClr val="000000"/>
                </a:solidFill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– </a:t>
            </a:r>
            <a:r>
              <a:rPr lang="en-US" sz="2400" dirty="0">
                <a:solidFill>
                  <a:srgbClr val="000000"/>
                </a:solidFill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adviser </a:t>
            </a:r>
            <a:r>
              <a:rPr lang="ru-RU" sz="2400" dirty="0">
                <a:solidFill>
                  <a:srgbClr val="000000"/>
                </a:solidFill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по </a:t>
            </a:r>
            <a:r>
              <a:rPr lang="ru-RU" sz="2400" dirty="0" err="1">
                <a:solidFill>
                  <a:srgbClr val="000000"/>
                </a:solidFill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блокчейн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7955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878559"/>
          </a:xfrm>
        </p:spPr>
        <p:txBody>
          <a:bodyPr>
            <a:normAutofit fontScale="90000"/>
          </a:bodyPr>
          <a:lstStyle/>
          <a:p>
            <a:endParaRPr lang="ru-RU" dirty="0">
              <a:latin typeface="Century Gothic" panose="020B05020202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>
                <a:latin typeface="Century Gothic" panose="020B0502020202020204" pitchFamily="34" charset="0"/>
              </a:rPr>
              <a:t> 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411" y="54684"/>
            <a:ext cx="6723529" cy="6723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552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08791" y="380086"/>
            <a:ext cx="11263256" cy="998013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latin typeface="Century Gothic" panose="020B0502020202020204" pitchFamily="34" charset="0"/>
              </a:rPr>
              <a:t>Начни с кем-то и поддерживай</a:t>
            </a:r>
            <a:endParaRPr lang="ru-RU" dirty="0">
              <a:latin typeface="Century Gothic" panose="020B05020202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>
                <a:latin typeface="Century Gothic" panose="020B0502020202020204" pitchFamily="34" charset="0"/>
              </a:rPr>
              <a:t> 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721" y="1378099"/>
            <a:ext cx="10125904" cy="5479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96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857487" y="0"/>
            <a:ext cx="9144000" cy="878559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latin typeface="Century Gothic" panose="020B0502020202020204" pitchFamily="34" charset="0"/>
              </a:rPr>
              <a:t>Соревнуйся</a:t>
            </a:r>
            <a:endParaRPr lang="ru-RU" dirty="0">
              <a:latin typeface="Century Gothic" panose="020B05020202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>
                <a:latin typeface="Century Gothic" panose="020B0502020202020204" pitchFamily="34" charset="0"/>
              </a:rPr>
              <a:t> 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3136" y="991002"/>
            <a:ext cx="8954864" cy="5974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989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878559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latin typeface="Century Gothic" panose="020B0502020202020204" pitchFamily="34" charset="0"/>
              </a:rPr>
              <a:t>Следи за прогрессом</a:t>
            </a:r>
            <a:br>
              <a:rPr lang="ru-RU" dirty="0" smtClean="0">
                <a:latin typeface="Century Gothic" panose="020B0502020202020204" pitchFamily="34" charset="0"/>
              </a:rPr>
            </a:br>
            <a:endParaRPr lang="ru-RU" dirty="0">
              <a:latin typeface="Century Gothic" panose="020B05020202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>
                <a:latin typeface="Century Gothic" panose="020B0502020202020204" pitchFamily="34" charset="0"/>
              </a:rPr>
              <a:t> 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5180" y="1277650"/>
            <a:ext cx="3143859" cy="558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078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444631"/>
            <a:ext cx="9144000" cy="878559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latin typeface="Century Gothic" panose="020B0502020202020204" pitchFamily="34" charset="0"/>
              </a:rPr>
              <a:t>Заработай или потеряй</a:t>
            </a:r>
            <a:endParaRPr lang="ru-RU" dirty="0">
              <a:latin typeface="Century Gothic" panose="020B05020202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>
                <a:latin typeface="Century Gothic" panose="020B0502020202020204" pitchFamily="34" charset="0"/>
              </a:rPr>
              <a:t> </a:t>
            </a:r>
          </a:p>
        </p:txBody>
      </p:sp>
      <p:pic>
        <p:nvPicPr>
          <p:cNvPr id="1026" name="Picture 2" descr="http://dengivsetakipahnyt.com/wp-content/uploads/2012/04/zarabotanni-dengi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041" y="1621452"/>
            <a:ext cx="8304103" cy="4661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5018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878559"/>
          </a:xfrm>
        </p:spPr>
        <p:txBody>
          <a:bodyPr>
            <a:normAutofit fontScale="90000"/>
          </a:bodyPr>
          <a:lstStyle/>
          <a:p>
            <a:endParaRPr lang="ru-RU" dirty="0">
              <a:latin typeface="Century Gothic" panose="020B05020202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>
                <a:latin typeface="Century Gothic" panose="020B0502020202020204" pitchFamily="34" charset="0"/>
              </a:rPr>
              <a:t> 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000" y="571857"/>
            <a:ext cx="11400000" cy="57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291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878559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latin typeface="Century Gothic" panose="020B0502020202020204" pitchFamily="34" charset="0"/>
              </a:rPr>
              <a:t>Что </a:t>
            </a:r>
            <a:r>
              <a:rPr lang="ru-RU" dirty="0" err="1" smtClean="0">
                <a:latin typeface="Century Gothic" panose="020B0502020202020204" pitchFamily="34" charset="0"/>
              </a:rPr>
              <a:t>накодили</a:t>
            </a:r>
            <a:r>
              <a:rPr lang="ru-RU" dirty="0" smtClean="0">
                <a:latin typeface="Century Gothic" panose="020B0502020202020204" pitchFamily="34" charset="0"/>
              </a:rPr>
              <a:t>?</a:t>
            </a:r>
            <a:endParaRPr lang="ru-RU" dirty="0">
              <a:latin typeface="Century Gothic" panose="020B05020202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640958" y="2000922"/>
            <a:ext cx="9144000" cy="1655762"/>
          </a:xfrm>
        </p:spPr>
        <p:txBody>
          <a:bodyPr>
            <a:noAutofit/>
          </a:bodyPr>
          <a:lstStyle/>
          <a:p>
            <a:r>
              <a:rPr lang="ru-RU" sz="3200" dirty="0">
                <a:latin typeface="Century Gothic" panose="020B0502020202020204" pitchFamily="34" charset="0"/>
              </a:rPr>
              <a:t> </a:t>
            </a:r>
            <a:r>
              <a:rPr lang="ru-RU" sz="3200" dirty="0" smtClean="0">
                <a:latin typeface="Century Gothic" panose="020B0502020202020204" pitchFamily="34" charset="0"/>
              </a:rPr>
              <a:t>Смарт контракт</a:t>
            </a:r>
            <a:r>
              <a:rPr lang="ru-RU" sz="3200" dirty="0">
                <a:latin typeface="Century Gothic" panose="020B0502020202020204" pitchFamily="34" charset="0"/>
              </a:rPr>
              <a:t>ы</a:t>
            </a:r>
            <a:r>
              <a:rPr lang="ru-RU" sz="3200" dirty="0" smtClean="0">
                <a:latin typeface="Century Gothic" panose="020B0502020202020204" pitchFamily="34" charset="0"/>
              </a:rPr>
              <a:t> на </a:t>
            </a:r>
            <a:r>
              <a:rPr lang="en-US" sz="3200" dirty="0" err="1" smtClean="0">
                <a:latin typeface="Century Gothic" panose="020B0502020202020204" pitchFamily="34" charset="0"/>
              </a:rPr>
              <a:t>Ethereum</a:t>
            </a:r>
            <a:r>
              <a:rPr lang="en-US" sz="3200" dirty="0" smtClean="0">
                <a:latin typeface="Century Gothic" panose="020B0502020202020204" pitchFamily="34" charset="0"/>
              </a:rPr>
              <a:t>:</a:t>
            </a:r>
            <a:endParaRPr lang="ru-RU" sz="3200" dirty="0" smtClean="0">
              <a:latin typeface="Century Gothic" panose="020B0502020202020204" pitchFamily="34" charset="0"/>
            </a:endParaRPr>
          </a:p>
          <a:p>
            <a:r>
              <a:rPr lang="ru-RU" sz="3200" dirty="0" smtClean="0">
                <a:latin typeface="Century Gothic" panose="020B0502020202020204" pitchFamily="34" charset="0"/>
              </a:rPr>
              <a:t>Эмиссия </a:t>
            </a:r>
            <a:r>
              <a:rPr lang="ru-RU" sz="3200" dirty="0" err="1" smtClean="0">
                <a:latin typeface="Century Gothic" panose="020B0502020202020204" pitchFamily="34" charset="0"/>
              </a:rPr>
              <a:t>токена</a:t>
            </a:r>
            <a:endParaRPr lang="ru-RU" sz="3200" dirty="0" smtClean="0">
              <a:latin typeface="Century Gothic" panose="020B0502020202020204" pitchFamily="34" charset="0"/>
            </a:endParaRPr>
          </a:p>
          <a:p>
            <a:r>
              <a:rPr lang="ru-RU" sz="3200" dirty="0" smtClean="0">
                <a:latin typeface="Century Gothic" panose="020B0502020202020204" pitchFamily="34" charset="0"/>
              </a:rPr>
              <a:t>Алгоритм распределение профита</a:t>
            </a:r>
          </a:p>
          <a:p>
            <a:r>
              <a:rPr lang="ru-RU" sz="3200" dirty="0" smtClean="0">
                <a:latin typeface="Century Gothic" panose="020B0502020202020204" pitchFamily="34" charset="0"/>
              </a:rPr>
              <a:t>+</a:t>
            </a:r>
          </a:p>
          <a:p>
            <a:r>
              <a:rPr lang="ru-RU" sz="3200" dirty="0" smtClean="0">
                <a:latin typeface="Century Gothic" panose="020B0502020202020204" pitchFamily="34" charset="0"/>
              </a:rPr>
              <a:t>Разработка идеи</a:t>
            </a:r>
          </a:p>
          <a:p>
            <a:r>
              <a:rPr lang="ru-RU" sz="3200" dirty="0" smtClean="0">
                <a:latin typeface="Century Gothic" panose="020B0502020202020204" pitchFamily="34" charset="0"/>
              </a:rPr>
              <a:t>Бизнес модель</a:t>
            </a:r>
          </a:p>
          <a:p>
            <a:endParaRPr lang="ru-RU" sz="32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1265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308847" y="649027"/>
            <a:ext cx="9144000" cy="878559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latin typeface="Century Gothic" panose="020B0502020202020204" pitchFamily="34" charset="0"/>
              </a:rPr>
              <a:t>Функционал</a:t>
            </a:r>
            <a:br>
              <a:rPr lang="ru-RU" dirty="0" smtClean="0">
                <a:latin typeface="Century Gothic" panose="020B0502020202020204" pitchFamily="34" charset="0"/>
              </a:rPr>
            </a:br>
            <a:endParaRPr lang="ru-RU" dirty="0">
              <a:latin typeface="Century Gothic" panose="020B05020202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39097" y="978945"/>
            <a:ext cx="9506174" cy="5314277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ru-RU" dirty="0"/>
              <a:t>Варианты </a:t>
            </a:r>
            <a:r>
              <a:rPr lang="ru-RU" dirty="0" smtClean="0"/>
              <a:t>активности: </a:t>
            </a:r>
            <a:r>
              <a:rPr lang="ru-RU" dirty="0"/>
              <a:t>б</a:t>
            </a:r>
            <a:r>
              <a:rPr lang="ru-RU" dirty="0" smtClean="0"/>
              <a:t>ег</a:t>
            </a:r>
            <a:r>
              <a:rPr lang="ru-RU" dirty="0"/>
              <a:t>, шаг, вело</a:t>
            </a:r>
          </a:p>
          <a:p>
            <a:pPr algn="l"/>
            <a:r>
              <a:rPr lang="ru-RU" dirty="0"/>
              <a:t>Выбор партнера рядом, создание групп</a:t>
            </a:r>
          </a:p>
          <a:p>
            <a:pPr algn="l"/>
            <a:r>
              <a:rPr lang="ru-RU" dirty="0"/>
              <a:t>Инфо о пользователе, статистика (скорость бега, дистанции, достижения, фото, о себе)</a:t>
            </a:r>
          </a:p>
          <a:p>
            <a:pPr algn="l"/>
            <a:r>
              <a:rPr lang="ru-RU" dirty="0"/>
              <a:t>Чат</a:t>
            </a:r>
          </a:p>
          <a:p>
            <a:pPr algn="l"/>
            <a:r>
              <a:rPr lang="ru-RU" dirty="0"/>
              <a:t>Постановка цели – </a:t>
            </a:r>
            <a:r>
              <a:rPr lang="ru-RU" dirty="0" smtClean="0"/>
              <a:t>пример: «пробежать сегодня </a:t>
            </a:r>
            <a:r>
              <a:rPr lang="ru-RU" dirty="0"/>
              <a:t>6 км за 1 </a:t>
            </a:r>
            <a:r>
              <a:rPr lang="ru-RU" dirty="0" smtClean="0"/>
              <a:t>час»</a:t>
            </a:r>
            <a:endParaRPr lang="ru-RU" dirty="0"/>
          </a:p>
          <a:p>
            <a:pPr algn="l"/>
            <a:r>
              <a:rPr lang="ru-RU" dirty="0" err="1"/>
              <a:t>Треккинг</a:t>
            </a:r>
            <a:r>
              <a:rPr lang="ru-RU" dirty="0"/>
              <a:t> по </a:t>
            </a:r>
            <a:r>
              <a:rPr lang="en-US" dirty="0"/>
              <a:t>GPS</a:t>
            </a:r>
            <a:r>
              <a:rPr lang="ru-RU" dirty="0"/>
              <a:t> + гироскоп, защита </a:t>
            </a:r>
            <a:r>
              <a:rPr lang="ru-RU" dirty="0" smtClean="0"/>
              <a:t>от</a:t>
            </a:r>
            <a:r>
              <a:rPr lang="en-US" dirty="0" smtClean="0"/>
              <a:t> root</a:t>
            </a:r>
            <a:endParaRPr lang="ru-RU" dirty="0"/>
          </a:p>
          <a:p>
            <a:pPr algn="l"/>
            <a:r>
              <a:rPr lang="ru-RU" dirty="0"/>
              <a:t>Рейтинг </a:t>
            </a:r>
            <a:r>
              <a:rPr lang="ru-RU" dirty="0" smtClean="0"/>
              <a:t>спортсменов</a:t>
            </a:r>
            <a:endParaRPr lang="ru-RU" dirty="0"/>
          </a:p>
          <a:p>
            <a:pPr algn="l"/>
            <a:r>
              <a:rPr lang="ru-RU" dirty="0" err="1"/>
              <a:t>Геймификация</a:t>
            </a:r>
            <a:r>
              <a:rPr lang="ru-RU" dirty="0"/>
              <a:t> (система званий и наград)</a:t>
            </a:r>
          </a:p>
          <a:p>
            <a:pPr algn="l"/>
            <a:r>
              <a:rPr lang="ru-RU" dirty="0"/>
              <a:t>Авторизация через </a:t>
            </a:r>
            <a:r>
              <a:rPr lang="en-US" dirty="0"/>
              <a:t>Google</a:t>
            </a:r>
            <a:r>
              <a:rPr lang="ru-RU" dirty="0"/>
              <a:t>, </a:t>
            </a:r>
            <a:r>
              <a:rPr lang="en-US" dirty="0"/>
              <a:t>Facebook</a:t>
            </a:r>
            <a:r>
              <a:rPr lang="ru-RU" dirty="0"/>
              <a:t>, телефон</a:t>
            </a:r>
          </a:p>
          <a:p>
            <a:pPr algn="l"/>
            <a:r>
              <a:rPr lang="ru-RU" dirty="0"/>
              <a:t>Подписка на </a:t>
            </a:r>
            <a:r>
              <a:rPr lang="en-US" dirty="0"/>
              <a:t>Pro </a:t>
            </a:r>
            <a:r>
              <a:rPr lang="ru-RU" dirty="0"/>
              <a:t>аккаунт – без рекламы + </a:t>
            </a:r>
            <a:r>
              <a:rPr lang="ru-RU" dirty="0" smtClean="0"/>
              <a:t>доп. функционал</a:t>
            </a:r>
          </a:p>
          <a:p>
            <a:pPr algn="l"/>
            <a:r>
              <a:rPr lang="en-US" dirty="0" smtClean="0"/>
              <a:t>Crypto - </a:t>
            </a:r>
            <a:r>
              <a:rPr lang="ru-RU" dirty="0" smtClean="0"/>
              <a:t>кошелек </a:t>
            </a:r>
            <a:endParaRPr lang="ru-RU" dirty="0"/>
          </a:p>
          <a:p>
            <a:pPr algn="l"/>
            <a:r>
              <a:rPr lang="ru-RU" dirty="0"/>
              <a:t>Партнерский магазин + рекламный кабинет</a:t>
            </a:r>
          </a:p>
        </p:txBody>
      </p:sp>
    </p:spTree>
    <p:extLst>
      <p:ext uri="{BB962C8B-B14F-4D97-AF65-F5344CB8AC3E}">
        <p14:creationId xmlns:p14="http://schemas.microsoft.com/office/powerpoint/2010/main" val="1030856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156</Words>
  <Application>Microsoft Office PowerPoint</Application>
  <PresentationFormat>Широкоэкранный</PresentationFormat>
  <Paragraphs>43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Century Gothic</vt:lpstr>
      <vt:lpstr>Tahoma</vt:lpstr>
      <vt:lpstr>Times New Roman</vt:lpstr>
      <vt:lpstr>Тема Office</vt:lpstr>
      <vt:lpstr>Презентация PowerPoint</vt:lpstr>
      <vt:lpstr>Презентация PowerPoint</vt:lpstr>
      <vt:lpstr>Начни с кем-то и поддерживай</vt:lpstr>
      <vt:lpstr>Соревнуйся</vt:lpstr>
      <vt:lpstr>Следи за прогрессом </vt:lpstr>
      <vt:lpstr>Заработай или потеряй</vt:lpstr>
      <vt:lpstr>Презентация PowerPoint</vt:lpstr>
      <vt:lpstr>Что накодили?</vt:lpstr>
      <vt:lpstr>Функционал </vt:lpstr>
      <vt:lpstr>Процент с банка</vt:lpstr>
      <vt:lpstr>Команда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Владислав Кочетков</dc:creator>
  <cp:lastModifiedBy>Владислав Кочетков</cp:lastModifiedBy>
  <cp:revision>14</cp:revision>
  <dcterms:created xsi:type="dcterms:W3CDTF">2017-12-16T14:38:20Z</dcterms:created>
  <dcterms:modified xsi:type="dcterms:W3CDTF">2017-12-16T16:49:46Z</dcterms:modified>
</cp:coreProperties>
</file>