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9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25500"/>
            <a:ext cx="8839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рост популярности марафонского бега </a:t>
            </a:r>
            <a:r>
              <a:rPr lang="ru-RU" dirty="0" smtClean="0">
                <a:latin typeface="Century Gothic" panose="020B0502020202020204" pitchFamily="34" charset="0"/>
              </a:rPr>
              <a:t> с </a:t>
            </a:r>
            <a:r>
              <a:rPr lang="ru-RU" dirty="0">
                <a:latin typeface="Century Gothic" panose="020B0502020202020204" pitchFamily="34" charset="0"/>
              </a:rPr>
              <a:t>2009 по 2014 гг. составил 13.25</a:t>
            </a:r>
            <a:r>
              <a:rPr lang="ru-RU" dirty="0" smtClean="0">
                <a:latin typeface="Century Gothic" panose="020B0502020202020204" pitchFamily="34" charset="0"/>
              </a:rPr>
              <a:t>%.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>Средняя по миру доля женщин, участвующих в марафонах, - 29.76%</a:t>
            </a:r>
          </a:p>
        </p:txBody>
      </p:sp>
    </p:spTree>
    <p:extLst>
      <p:ext uri="{BB962C8B-B14F-4D97-AF65-F5344CB8AC3E}">
        <p14:creationId xmlns:p14="http://schemas.microsoft.com/office/powerpoint/2010/main" val="10514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1" y="54684"/>
            <a:ext cx="6723529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791" y="380086"/>
            <a:ext cx="11263256" cy="99801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Начни с кем то и поддерживай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1" y="1378099"/>
            <a:ext cx="10125904" cy="5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487" y="0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Соревнуйся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36" y="991002"/>
            <a:ext cx="8954864" cy="59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Следи за прогрессом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80" y="1277650"/>
            <a:ext cx="3143859" cy="55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4631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Заработай или потеряй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1026" name="Picture 2" descr="http://dengivsetakipahnyt.com/wp-content/uploads/2012/04/zarabotanni-den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41" y="1621452"/>
            <a:ext cx="8304103" cy="46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732" y="3284650"/>
            <a:ext cx="5500744" cy="12981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Процент с банка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 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7" y="408879"/>
            <a:ext cx="3921387" cy="2602375"/>
          </a:xfrm>
          <a:prstGeom prst="rect">
            <a:avLst/>
          </a:prstGeom>
        </p:spPr>
      </p:pic>
      <p:pic>
        <p:nvPicPr>
          <p:cNvPr id="2050" name="Picture 2" descr="http://tankushin.ru/wp-content/uploads/2015/08/targ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57" y="303324"/>
            <a:ext cx="50482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233310" y="336174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latin typeface="Century Gothic" panose="020B0502020202020204" pitchFamily="34" charset="0"/>
              </a:rPr>
              <a:t>Таргетинг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ttp://goroskop-na-nedelu.ru/photos/59307b337ddb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97" y="3910610"/>
            <a:ext cx="3406229" cy="26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459557" y="463328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Century Gothic" panose="020B0502020202020204" pitchFamily="34" charset="0"/>
              </a:rPr>
              <a:t>Магазины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партнеров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54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2889" y="2191673"/>
            <a:ext cx="7541111" cy="247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Владислав Кочетков – Визионер - разработка идеи, бизнес модели, математической логики, упаковка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Вадим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Комышенец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Александр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Чариков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разработчики на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смарт контракт, эмиссия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токенов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написание алгоритма игры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Сергей Климентов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тайм-менеджмент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Артур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Теренцев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adviser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Tahoma</vt:lpstr>
      <vt:lpstr>Times New Roman</vt:lpstr>
      <vt:lpstr>Тема Office</vt:lpstr>
      <vt:lpstr>Презентация PowerPoint</vt:lpstr>
      <vt:lpstr>Презентация PowerPoint</vt:lpstr>
      <vt:lpstr>Начни с кем то и поддерживай</vt:lpstr>
      <vt:lpstr>Соревнуйся</vt:lpstr>
      <vt:lpstr>Следи за прогрессом </vt:lpstr>
      <vt:lpstr>Заработай или потеряй</vt:lpstr>
      <vt:lpstr>Процент с банка</vt:lpstr>
      <vt:lpstr>Презентация PowerPoint</vt:lpstr>
      <vt:lpstr>Команда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Кочетков</dc:creator>
  <cp:lastModifiedBy>Владислав Кочетков</cp:lastModifiedBy>
  <cp:revision>4</cp:revision>
  <dcterms:created xsi:type="dcterms:W3CDTF">2017-12-16T14:38:20Z</dcterms:created>
  <dcterms:modified xsi:type="dcterms:W3CDTF">2017-12-16T15:17:02Z</dcterms:modified>
</cp:coreProperties>
</file>