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356" r:id="rId3"/>
    <p:sldId id="357" r:id="rId4"/>
    <p:sldId id="358" r:id="rId5"/>
    <p:sldId id="359" r:id="rId6"/>
    <p:sldId id="360" r:id="rId7"/>
    <p:sldId id="363" r:id="rId8"/>
    <p:sldId id="365" r:id="rId9"/>
    <p:sldId id="364" r:id="rId10"/>
    <p:sldId id="361" r:id="rId11"/>
    <p:sldId id="362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BC5F1A-FD1D-46EE-A468-C2E9F44106CB}">
          <p14:sldIdLst>
            <p14:sldId id="256"/>
          </p14:sldIdLst>
        </p14:section>
        <p14:section name="Семинар 6" id="{CC97B360-2DEA-427F-A191-C3D4B96F58C0}">
          <p14:sldIdLst>
            <p14:sldId id="356"/>
            <p14:sldId id="357"/>
            <p14:sldId id="358"/>
            <p14:sldId id="359"/>
            <p14:sldId id="360"/>
            <p14:sldId id="363"/>
            <p14:sldId id="365"/>
            <p14:sldId id="364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900"/>
    <a:srgbClr val="CDC800"/>
    <a:srgbClr val="D5D541"/>
    <a:srgbClr val="FFDB05"/>
    <a:srgbClr val="EE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5" autoAdjust="0"/>
    <p:restoredTop sz="71705" autoAdjust="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11.10.2023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11.10.2023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11.10.2023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11.10.2023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11.10.2023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11.10.2023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functional/fun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cap="small" dirty="0"/>
              <a:t>Методы и стандарты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cap="small" dirty="0"/>
              <a:t>Семинары</a:t>
            </a:r>
            <a:r>
              <a:rPr lang="en-US" cap="small" dirty="0"/>
              <a:t>, </a:t>
            </a:r>
            <a:r>
              <a:rPr lang="en-US" dirty="0"/>
              <a:t>III</a:t>
            </a:r>
            <a:r>
              <a:rPr lang="ru-RU" dirty="0"/>
              <a:t> семестр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7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561B4-4A0F-42D1-AE9B-03A63451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std::bind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EA008-CC9E-4B33-81F4-A601D909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443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std::bind – </a:t>
            </a:r>
            <a:r>
              <a:rPr lang="ru-RU" sz="2000" dirty="0"/>
              <a:t>шаблонная функция, возвращающая обёртку над </a:t>
            </a:r>
            <a:r>
              <a:rPr lang="ru-RU" sz="2000" dirty="0" err="1"/>
              <a:t>callable</a:t>
            </a:r>
            <a:r>
              <a:rPr lang="ru-RU" sz="2000" dirty="0"/>
              <a:t>-объектом. </a:t>
            </a:r>
            <a:r>
              <a:rPr lang="en-US" sz="2000" dirty="0"/>
              <a:t>std::b</a:t>
            </a:r>
            <a:r>
              <a:rPr lang="ru-RU" sz="2000" dirty="0" err="1"/>
              <a:t>ind</a:t>
            </a:r>
            <a:r>
              <a:rPr lang="ru-RU" sz="2000" dirty="0"/>
              <a:t> позволяет изменить сигнатуру вызова такого объекта, сократив число входных аргументов или поменяв какие-то из них местами.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3D7DD5-FA86-49BE-9381-363C7358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0F603-73BE-420B-A6F0-0359AFA7E855}"/>
              </a:ext>
            </a:extLst>
          </p:cNvPr>
          <p:cNvSpPr txBox="1"/>
          <p:nvPr/>
        </p:nvSpPr>
        <p:spPr>
          <a:xfrm>
            <a:off x="539552" y="2643758"/>
            <a:ext cx="6624736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f_sum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(sum,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placeholders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::_2);</a:t>
            </a:r>
          </a:p>
          <a:p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f_sum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);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f_sum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вернет 10</a:t>
            </a:r>
            <a:endParaRPr lang="ru-RU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4340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C481F-D09A-42FB-941E-F23B1D27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0C06B-A48E-460A-AEF3-65CA7A28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Реализуйте функцию, которая считает время выполнения функции, переданной в качестве аргумента с помощью класса </a:t>
            </a:r>
            <a:r>
              <a:rPr lang="en-US" sz="1800" dirty="0" err="1"/>
              <a:t>TimeMeter</a:t>
            </a:r>
            <a:r>
              <a:rPr lang="en-US" sz="1800" dirty="0"/>
              <a:t> (</a:t>
            </a:r>
            <a:r>
              <a:rPr lang="ru-RU" sz="1800" dirty="0"/>
              <a:t>Задача 2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ru-RU" sz="1800" dirty="0"/>
              <a:t>  </a:t>
            </a:r>
            <a:r>
              <a:rPr lang="en-US" sz="1800" dirty="0"/>
              <a:t> </a:t>
            </a:r>
            <a:r>
              <a:rPr lang="ru-RU" sz="1800" dirty="0"/>
              <a:t>Вызовите полученную функцию как с лямбда-функцией, так и с функцией, полученной с помощью </a:t>
            </a:r>
            <a:r>
              <a:rPr lang="en-US" sz="1800" dirty="0"/>
              <a:t>std::bind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Используйте </a:t>
            </a:r>
            <a:r>
              <a:rPr lang="en-US" sz="1800" dirty="0"/>
              <a:t>std::bind </a:t>
            </a:r>
            <a:r>
              <a:rPr lang="ru-RU" sz="1800" dirty="0"/>
              <a:t>и </a:t>
            </a:r>
            <a:r>
              <a:rPr lang="en-US" sz="1800" dirty="0"/>
              <a:t>std::multiplies </a:t>
            </a:r>
            <a:r>
              <a:rPr lang="ru-RU" sz="1800" dirty="0"/>
              <a:t>для возведения в степень всех чисел в </a:t>
            </a:r>
            <a:r>
              <a:rPr lang="en-US" sz="1800" dirty="0"/>
              <a:t>std::vector</a:t>
            </a: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9132C8-86E6-4833-AFD2-1C79EFAA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02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946F8-B7D7-4F71-9942-AFA5F99E3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Std::function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BF9D9E-3E52-47F0-AF49-A5EE35444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6</a:t>
            </a:r>
          </a:p>
        </p:txBody>
      </p:sp>
    </p:spTree>
    <p:extLst>
      <p:ext uri="{BB962C8B-B14F-4D97-AF65-F5344CB8AC3E}">
        <p14:creationId xmlns:p14="http://schemas.microsoft.com/office/powerpoint/2010/main" val="68109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277D3-B01F-4027-87E1-138C06FC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Хранение и передача функциональных объектов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A6CBE-FFF7-43AA-88CD-B429070D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У каждого лямбда-выражения свой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тип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,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который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становится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известным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только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на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этапе компиляции.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Но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как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хранить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/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передать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в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функцию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/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вернуть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из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функции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</a:t>
            </a:r>
            <a:r>
              <a:rPr lang="en-US" sz="1800" b="0" strike="noStrike" spc="-1" dirty="0" err="1">
                <a:solidFill>
                  <a:srgbClr val="404040"/>
                </a:solidFill>
                <a:latin typeface="+mj-lt"/>
                <a:ea typeface="Arial"/>
              </a:rPr>
              <a:t>такой</a:t>
            </a:r>
            <a:r>
              <a:rPr lang="en-US" sz="1800" b="0" strike="noStrike" spc="-1" dirty="0">
                <a:solidFill>
                  <a:srgbClr val="404040"/>
                </a:solidFill>
                <a:latin typeface="+mj-lt"/>
                <a:ea typeface="Arial"/>
              </a:rPr>
              <a:t> объект?</a:t>
            </a:r>
          </a:p>
          <a:p>
            <a:r>
              <a:rPr lang="ru-RU" sz="1800" b="0" strike="noStrike" spc="-1" dirty="0">
                <a:solidFill>
                  <a:srgbClr val="404040"/>
                </a:solidFill>
                <a:latin typeface="+mj-lt"/>
              </a:rPr>
              <a:t>Определить </a:t>
            </a:r>
            <a:r>
              <a:rPr lang="ru-RU" sz="1800" spc="-1" dirty="0">
                <a:solidFill>
                  <a:srgbClr val="404040"/>
                </a:solidFill>
                <a:latin typeface="+mj-lt"/>
              </a:rPr>
              <a:t>тип как </a:t>
            </a:r>
            <a:r>
              <a:rPr lang="en-US" sz="1800" spc="-1" dirty="0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</a:p>
          <a:p>
            <a:r>
              <a:rPr lang="ru-RU" sz="1800" b="0" strike="noStrike" spc="-1" dirty="0">
                <a:solidFill>
                  <a:srgbClr val="404040"/>
                </a:solidFill>
                <a:latin typeface="+mj-lt"/>
              </a:rPr>
              <a:t>Использовать шаблоны</a:t>
            </a:r>
          </a:p>
          <a:p>
            <a:r>
              <a:rPr lang="ru-RU" sz="1800" spc="-1" dirty="0">
                <a:solidFill>
                  <a:srgbClr val="404040"/>
                </a:solidFill>
                <a:latin typeface="+mj-lt"/>
              </a:rPr>
              <a:t>Использовать </a:t>
            </a:r>
            <a:r>
              <a:rPr lang="en-US" sz="1800" spc="-1" dirty="0">
                <a:solidFill>
                  <a:srgbClr val="FF0000"/>
                </a:solidFill>
                <a:latin typeface="Consolas" panose="020B0609020204030204" pitchFamily="49" charset="0"/>
              </a:rPr>
              <a:t>std::function</a:t>
            </a:r>
            <a:endParaRPr lang="en-US" sz="1800" b="0" strike="noStrike" spc="-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77661-9BE4-457A-8098-AD937FB7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DB912-AE4F-4EA4-ABC4-C5952858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функции в качестве аргумента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712BA-78AC-470B-82D9-78493483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6419056" cy="3027784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call_operation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operation)(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call_operation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(add);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B45801-4803-4BF7-878B-881282A5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00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D20D8-9B29-4F64-A0C3-A2C1137E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F84EF-844C-487C-94F7-173BCCB6A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https://en.cppreference.com/w/cpp/utility/functional/function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std::function – </a:t>
            </a:r>
            <a:r>
              <a:rPr lang="ru-RU" dirty="0"/>
              <a:t>объект, представляющий нечто, что может вызываться как функцию. Это может быть: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указатель на функцию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функциональный объект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лямбда-выражение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DD8C40-0F1B-492D-9E91-9C3C95B2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F20AF-D988-4CFB-A39C-CD4A2211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54A52-75F8-4E29-8ABA-65B9BE8C70F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&lt;functional&gt;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std::function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message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message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endParaRPr lang="en-US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::function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&lt;void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::string)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action;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action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Console{};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"Word"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action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print;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"Work"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log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[](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mes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        	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mes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action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log;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4292E"/>
                </a:solidFill>
                <a:latin typeface="Consolas" panose="020B0609020204030204" pitchFamily="49" charset="0"/>
              </a:rPr>
              <a:t>    return 0;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F04556-8FB9-47BB-9536-6E808215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21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678D7-A28E-9A69-BB3A-6371ADEF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F825D6-8C46-0F9A-762D-0253584A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Может хранить/оборачивать кучу всего:</a:t>
            </a:r>
          </a:p>
          <a:p>
            <a:r>
              <a:rPr lang="ru-RU" dirty="0"/>
              <a:t>Функции</a:t>
            </a:r>
          </a:p>
          <a:p>
            <a:r>
              <a:rPr lang="ru-RU" dirty="0"/>
              <a:t>Лямбда-функции</a:t>
            </a:r>
          </a:p>
          <a:p>
            <a:r>
              <a:rPr lang="ru-RU" dirty="0"/>
              <a:t>Функции-члены класса </a:t>
            </a:r>
          </a:p>
          <a:p>
            <a:r>
              <a:rPr lang="ru-RU" dirty="0"/>
              <a:t>Доступ к объекту-члену класса (что-то наподобие геттера)</a:t>
            </a:r>
          </a:p>
          <a:p>
            <a:r>
              <a:rPr lang="ru-RU" dirty="0"/>
              <a:t>Функциональные объекты</a:t>
            </a:r>
          </a:p>
          <a:p>
            <a:r>
              <a:rPr lang="ru-RU" dirty="0"/>
              <a:t>и </a:t>
            </a:r>
            <a:r>
              <a:rPr lang="ru-RU" dirty="0" err="1"/>
              <a:t>тд</a:t>
            </a:r>
            <a:r>
              <a:rPr lang="ru-RU" dirty="0"/>
              <a:t>…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59EC20-6AFD-2AC7-0B85-B56677BC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4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47F4E-C347-B294-09A0-FC2A0E63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Рекурсивные лямбды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A621D9-80E7-D64D-C330-C8A6D1A7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8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54B3A7-A02F-0C2E-FF41-1A038F3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523728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factorial = [](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n)</a:t>
            </a:r>
            <a:r>
              <a:rPr lang="ru-RU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auto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AC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</a:t>
            </a:r>
            <a:endParaRPr lang="ru-RU" sz="1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(n &lt; 2) ? 1 : n *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(n - 1); };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{5};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!= 8; ++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&lt;&lt; "! = " &lt;&lt;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&lt;&lt; ";  ";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28719B1-074E-77F0-78C8-9372E26F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64150"/>
            <a:ext cx="6893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2DA5E1-27FE-4884-D0A4-3AA14604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5926"/>
            <a:ext cx="5163271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47F4E-C347-B294-09A0-FC2A0E63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Рекурсивные лямбды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A621D9-80E7-D64D-C330-C8A6D1A7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9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154B3A7-A02F-0C2E-FF41-1A038F3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523728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factorial = [](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n)</a:t>
            </a:r>
            <a:r>
              <a:rPr lang="ru-RU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function&lt;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)&gt;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AC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</a:t>
            </a:r>
            <a:endParaRPr lang="ru-RU" sz="1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(n &lt; 2) ? 1 : n *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(n - 1); };</a:t>
            </a:r>
          </a:p>
          <a:p>
            <a:pPr marL="0" indent="0">
              <a:buNone/>
            </a:pPr>
            <a:r>
              <a:rPr lang="ru-RU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{5};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!= 8; ++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&lt;&lt; "! = " &lt;&lt;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&lt;&lt; ";  ";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844DCF-AFBB-DCA7-FA11-9389A33D9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55926"/>
            <a:ext cx="41934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5! = 120; 6! = 720; 7! = 5040;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28719B1-074E-77F0-78C8-9372E26F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64150"/>
            <a:ext cx="6893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4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7316</TotalTime>
  <Words>671</Words>
  <Application>Microsoft Office PowerPoint</Application>
  <PresentationFormat>Экран (16:9)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Times New Roman</vt:lpstr>
      <vt:lpstr>Wingdings</vt:lpstr>
      <vt:lpstr>Ясность</vt:lpstr>
      <vt:lpstr>Методы и стандарты программирования </vt:lpstr>
      <vt:lpstr>Std::function</vt:lpstr>
      <vt:lpstr>Хранение и передача функциональных объектов</vt:lpstr>
      <vt:lpstr>Передача функции в качестве аргумента</vt:lpstr>
      <vt:lpstr>std::function</vt:lpstr>
      <vt:lpstr>std::function</vt:lpstr>
      <vt:lpstr>std::function</vt:lpstr>
      <vt:lpstr>Рекурсивные лямбды</vt:lpstr>
      <vt:lpstr>Рекурсивные лямбды</vt:lpstr>
      <vt:lpstr>std::bind</vt:lpstr>
      <vt:lpstr>Задача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Дзерасса Кодзасова</cp:lastModifiedBy>
  <cp:revision>556</cp:revision>
  <dcterms:created xsi:type="dcterms:W3CDTF">2023-01-19T06:26:04Z</dcterms:created>
  <dcterms:modified xsi:type="dcterms:W3CDTF">2023-10-10T23:25:15Z</dcterms:modified>
</cp:coreProperties>
</file>