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378" r:id="rId3"/>
    <p:sldId id="380" r:id="rId4"/>
    <p:sldId id="381" r:id="rId5"/>
    <p:sldId id="383" r:id="rId6"/>
    <p:sldId id="382" r:id="rId7"/>
    <p:sldId id="384" r:id="rId8"/>
    <p:sldId id="379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8" id="{F2F55856-E74F-4D74-92CA-75AD0D2AC986}">
          <p14:sldIdLst>
            <p14:sldId id="378"/>
            <p14:sldId id="380"/>
            <p14:sldId id="381"/>
            <p14:sldId id="383"/>
            <p14:sldId id="382"/>
            <p14:sldId id="384"/>
          </p14:sldIdLst>
        </p14:section>
        <p14:section name="Семинар 9" id="{36ECCCE7-8A6B-4085-A6F3-07417978C9D2}">
          <p14:sldIdLst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800"/>
    <a:srgbClr val="D5D541"/>
    <a:srgbClr val="FFDB05"/>
    <a:srgbClr val="EAC900"/>
    <a:srgbClr val="EE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5" autoAdjust="0"/>
    <p:restoredTop sz="95256" autoAdjust="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25.10.2023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25.10.2023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25.10.2023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B6D9C-E6B5-4A20-BB5D-29433B556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Алгоритмы </a:t>
            </a:r>
            <a:r>
              <a:rPr lang="en-US" sz="4400" dirty="0"/>
              <a:t>STL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D5921A-2029-4B14-ACF1-6AD0B7A32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8</a:t>
            </a:r>
          </a:p>
        </p:txBody>
      </p:sp>
    </p:spTree>
    <p:extLst>
      <p:ext uri="{BB962C8B-B14F-4D97-AF65-F5344CB8AC3E}">
        <p14:creationId xmlns:p14="http://schemas.microsoft.com/office/powerpoint/2010/main" val="377799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C632E-0C1E-4B28-8853-D2E3B62F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is_permutation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4052E-91C2-4462-95BF-C389DBF1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9395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Позволяет определить, является ли последовательность перестановкой другой последовательности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C93583-D24C-4ED9-B649-DFAF385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EB82-6F48-4301-93E1-69CAE649ACB4}"/>
              </a:ext>
            </a:extLst>
          </p:cNvPr>
          <p:cNvSpPr txBox="1"/>
          <p:nvPr/>
        </p:nvSpPr>
        <p:spPr>
          <a:xfrm>
            <a:off x="539552" y="2118371"/>
            <a:ext cx="6696744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&lt;array&gt;</a:t>
            </a: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::array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foo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::array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bar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is_permutation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foo.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foo.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bar.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"foo and bar contain the same elements.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34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8FF93-582A-4D6A-909A-627910CC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next_permutation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45628-439A-4505-9961-55BCCB4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Переставляет элементы в диапазоне [</a:t>
            </a:r>
            <a:r>
              <a:rPr lang="ru-RU" dirty="0" err="1"/>
              <a:t>first,last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следующую лексикографически </a:t>
            </a:r>
            <a:r>
              <a:rPr lang="ru-RU" b="1" dirty="0"/>
              <a:t>большую</a:t>
            </a:r>
            <a:r>
              <a:rPr lang="ru-RU" dirty="0"/>
              <a:t> перестановку.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Возвращает </a:t>
            </a:r>
            <a:r>
              <a:rPr lang="en-US" dirty="0"/>
              <a:t>true </a:t>
            </a:r>
            <a:r>
              <a:rPr lang="ru-RU" dirty="0"/>
              <a:t>в случае</a:t>
            </a:r>
            <a:r>
              <a:rPr lang="en-US" dirty="0"/>
              <a:t> </a:t>
            </a:r>
            <a:r>
              <a:rPr lang="ru-RU" dirty="0"/>
              <a:t>получения лексикографически </a:t>
            </a:r>
            <a:r>
              <a:rPr lang="ru-RU" b="1" dirty="0"/>
              <a:t>большей</a:t>
            </a:r>
            <a:r>
              <a:rPr lang="ru-RU" dirty="0"/>
              <a:t> перестановки, в противном случае – </a:t>
            </a:r>
            <a:r>
              <a:rPr lang="en-US" dirty="0"/>
              <a:t>false</a:t>
            </a:r>
            <a:r>
              <a:rPr lang="ru-RU" dirty="0"/>
              <a:t>, указывающий что полученная перестановка наименьшая среди возможных (отсортирована по возрастанию)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5619F5-A37F-4A5A-9F7C-D3CC07EE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9BBF5-B681-4F0E-8B27-C26C66E0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next_permutation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782FD-58B4-48B3-9386-0B7B7600B7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myints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(myints,myints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myints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myints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myints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}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next_permutation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(myints,myints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"After loop: 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myints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myints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myints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7F70B-7B63-4CE6-A25F-3459E432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67055-3320-4F12-BBCA-05AA94385375}"/>
              </a:ext>
            </a:extLst>
          </p:cNvPr>
          <p:cNvSpPr txBox="1"/>
          <p:nvPr/>
        </p:nvSpPr>
        <p:spPr>
          <a:xfrm>
            <a:off x="6425208" y="544066"/>
            <a:ext cx="1728192" cy="2027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1 2 3</a:t>
            </a:r>
          </a:p>
          <a:p>
            <a:r>
              <a:rPr lang="en-US" dirty="0"/>
              <a:t>1 3 2</a:t>
            </a:r>
          </a:p>
          <a:p>
            <a:r>
              <a:rPr lang="en-US" dirty="0"/>
              <a:t>2 1 3</a:t>
            </a:r>
          </a:p>
          <a:p>
            <a:r>
              <a:rPr lang="en-US" dirty="0"/>
              <a:t>2 3 1</a:t>
            </a:r>
          </a:p>
          <a:p>
            <a:r>
              <a:rPr lang="en-US" dirty="0"/>
              <a:t>3 1 2</a:t>
            </a:r>
          </a:p>
          <a:p>
            <a:r>
              <a:rPr lang="en-US" dirty="0"/>
              <a:t>3 2 1</a:t>
            </a:r>
          </a:p>
          <a:p>
            <a:r>
              <a:rPr lang="en-US" dirty="0"/>
              <a:t>After loop: 1 2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8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6B6E7-278D-4DAA-B6BF-15AE167C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5D7AE-2128-41A7-9787-B4460626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/>
              <a:t>Написать программу, выводящую все возможные расшифровки заданного предложения (являющегося анаграммой) в порядке убывания их общих весов, используя словарь.</a:t>
            </a:r>
          </a:p>
          <a:p>
            <a:pPr marL="0" indent="0">
              <a:buNone/>
            </a:pPr>
            <a:r>
              <a:rPr lang="ru-RU" sz="1700" dirty="0"/>
              <a:t>Входные данные: </a:t>
            </a:r>
          </a:p>
          <a:p>
            <a:r>
              <a:rPr lang="ru-RU" sz="1700" dirty="0"/>
              <a:t>строка-предложение (также анаграмма), в котором каждое слово является анаграммой</a:t>
            </a:r>
          </a:p>
          <a:p>
            <a:r>
              <a:rPr lang="ru-RU" sz="1700" dirty="0"/>
              <a:t>текстовый файл-словарь, содержащий в себе слова и связанные с ними веса, отражающие вероятность нахождения слов в тексте</a:t>
            </a:r>
          </a:p>
          <a:p>
            <a:pPr marL="0" indent="0">
              <a:buNone/>
            </a:pPr>
            <a:r>
              <a:rPr lang="ru-RU" sz="1700" dirty="0"/>
              <a:t>Примечания</a:t>
            </a:r>
          </a:p>
          <a:p>
            <a:pPr lvl="1"/>
            <a:r>
              <a:rPr lang="ru-RU" sz="1700" dirty="0"/>
              <a:t>если в словаре нет подходящего для анаграммы слова — выдать ошибку.</a:t>
            </a:r>
          </a:p>
          <a:p>
            <a:pPr lvl="1"/>
            <a:r>
              <a:rPr lang="ru-RU" sz="1700" dirty="0"/>
              <a:t>файлы могут содержать пустые строки. Их необходимо игнорировать.</a:t>
            </a:r>
          </a:p>
          <a:p>
            <a:pPr lvl="1"/>
            <a:r>
              <a:rPr lang="ru-RU" sz="1700" dirty="0"/>
              <a:t>передачу имен файлов реализовать через аргументы командной строки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1DEB10-6C61-4B4E-B553-5F835F9D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3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7CA5D-4720-4295-8160-E2FCD5CC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8 (пример)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A7CAB-F6C9-4C40-879D-6DE402BF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034680" cy="435496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Input: </a:t>
            </a:r>
            <a:r>
              <a:rPr lang="en-US" sz="2000" dirty="0" err="1"/>
              <a:t>ym</a:t>
            </a:r>
            <a:r>
              <a:rPr lang="en-US" sz="2000" dirty="0"/>
              <a:t> </a:t>
            </a:r>
            <a:r>
              <a:rPr lang="en-US" sz="2000" dirty="0" err="1"/>
              <a:t>hree</a:t>
            </a:r>
            <a:r>
              <a:rPr lang="en-US" sz="2000" dirty="0"/>
              <a:t> </a:t>
            </a:r>
            <a:r>
              <a:rPr lang="en-US" sz="2000" dirty="0" err="1"/>
              <a:t>lsvei</a:t>
            </a:r>
            <a:r>
              <a:rPr lang="en-US" sz="2000" dirty="0"/>
              <a:t> </a:t>
            </a:r>
            <a:r>
              <a:rPr lang="en-US" sz="2000" dirty="0" err="1"/>
              <a:t>fendri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E4025-2A06-4290-9E4B-B7B534A9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9C8C2-0DDA-427F-9A4A-CA3C3B9D4179}"/>
              </a:ext>
            </a:extLst>
          </p:cNvPr>
          <p:cNvSpPr txBox="1"/>
          <p:nvPr/>
        </p:nvSpPr>
        <p:spPr>
          <a:xfrm>
            <a:off x="457200" y="1779662"/>
            <a:ext cx="5626968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1. friend here lives my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2. friend here my lives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3. friend lives here my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4. friend lives my here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5. friend my here lives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6. friend my lives here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7. here friend lives my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8. here friend my lives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9. here lives friend my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10. here lives my friend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11. here my friend lives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12. here my lives friend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13. lives friend here my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14. lives friend my here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15. lives here friend my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16. lives here my friend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17. lives my friend here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18. lives my here friend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19. my friend here lives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20. my friend lives here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21. my here friend lives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22. my here lives friend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23. my lives friend here | weight=40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24. my lives here friend | weight=40</a:t>
            </a:r>
          </a:p>
          <a:p>
            <a:endParaRPr lang="en-US" sz="800" dirty="0"/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25.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friend here my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26.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friend my here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27.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here friend my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28.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here my friend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29.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my friend here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30.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my here friend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31. friend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here my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32. friend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my here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33. friend here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my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34. friend here my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35. friend my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here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36. friend my here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37. here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friend my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38. here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my friend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39. here friend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my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40. here friend my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41. here my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friend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42. here my friend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43. my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friend here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44. my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here friend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45. my friend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here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46. my friend here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47. my here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friend | weight=34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48. my here friend 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elvis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| weight=34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0125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68EAD-FCEA-4E25-A7B9-EF347C92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Нововведения </a:t>
            </a:r>
            <a:r>
              <a:rPr lang="en-US" sz="4400" dirty="0" err="1"/>
              <a:t>c++</a:t>
            </a:r>
            <a:r>
              <a:rPr lang="en-US" sz="4400" dirty="0"/>
              <a:t>17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45637E-E368-446E-8C57-6E35858C8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9</a:t>
            </a:r>
          </a:p>
        </p:txBody>
      </p:sp>
    </p:spTree>
    <p:extLst>
      <p:ext uri="{BB962C8B-B14F-4D97-AF65-F5344CB8AC3E}">
        <p14:creationId xmlns:p14="http://schemas.microsoft.com/office/powerpoint/2010/main" val="1571807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7796</TotalTime>
  <Words>908</Words>
  <Application>Microsoft Office PowerPoint</Application>
  <PresentationFormat>Экран (16:9)</PresentationFormat>
  <Paragraphs>104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Lucida Console</vt:lpstr>
      <vt:lpstr>Times New Roman</vt:lpstr>
      <vt:lpstr>Ясность</vt:lpstr>
      <vt:lpstr>Методы и стандарты программирования </vt:lpstr>
      <vt:lpstr>Алгоритмы STL</vt:lpstr>
      <vt:lpstr>std::is_permutation</vt:lpstr>
      <vt:lpstr>std::next_permutation</vt:lpstr>
      <vt:lpstr>std::next_permutation</vt:lpstr>
      <vt:lpstr>Задача 8</vt:lpstr>
      <vt:lpstr>Задача 8 (пример)</vt:lpstr>
      <vt:lpstr>Нововведения c++17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579</cp:revision>
  <dcterms:created xsi:type="dcterms:W3CDTF">2023-01-19T06:26:04Z</dcterms:created>
  <dcterms:modified xsi:type="dcterms:W3CDTF">2023-10-24T21:52:58Z</dcterms:modified>
</cp:coreProperties>
</file>