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fr-BJ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E2"/>
    <a:srgbClr val="035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C44F-244C-4AC7-8948-74234A9D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5F5F2-22AD-4184-98C6-13A7884B3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37F3-EE96-4C61-A326-284FC60E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42DE-070D-4ADA-9BBB-0FA801AC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901C-2685-496B-80C1-44E20BC2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26973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1934-CC36-4855-9331-97365DF9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DF2D4-0409-49AA-9DED-493C47E9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F803-E3E4-4EA0-A365-DCAFA970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4E8F-719E-4061-AF8E-3BEE4D5A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6F82-8DF4-46FD-8AB4-F07C0340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78993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FB268-E209-43DD-8E02-3AAFEFBA0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1DF0-E630-4780-9D5E-AD8FAD7C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7306-508B-4F81-AE5E-AFBE3771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F361-F235-44CB-B1E6-B537E9ED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51C5-7733-43EC-B631-D4116B8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9514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C7A-EEFB-418A-B323-E089865D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66BA-4FE9-4823-9532-1100F4EA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E549-10B8-487F-91C0-8E3AE60A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5FD-E3B2-4354-AE66-C33DECBF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EDFC-7F61-428A-A569-9C35D599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51452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A580-17BE-4738-B7BD-C6AD4CDA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3F59-89A7-4AB3-A337-8F856345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1528-48F1-45EC-9CDD-110FB697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9CBC-6644-4B0A-A502-7C5F3BEC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A441-5B3B-4C38-9BE1-F6959748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9707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A0A2-A903-4C95-8F84-64EC5990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E29D-8A70-42EB-BAFD-6525DABC4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C4051-A2F5-4082-8190-89CFEDF84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B950-5C48-4058-8634-6F2466C7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37811-E723-4901-9D1A-586DCCF9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AED58-69CE-48A1-81E4-D003D0D0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427664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8F75-EC54-4881-91A1-7889B37B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6ED5-7394-457B-86A7-B54BF662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2D77-6160-4A26-B3DC-0FA39366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8B9CF-813F-4E98-B6AB-856EF3D49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91594-B926-437F-885D-3ACE77E4D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B62E5-735F-4354-9240-90A3C5BA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C33AF-85F2-4A3E-8A3C-D03FBDEA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69C66-3DB3-47E8-9D56-6FBC8C9F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0273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CEF0-6E0A-4D23-8896-2AC0DC6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36921-175B-432A-924B-F615BC0C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9A13C-E4C2-4426-B7AB-21D3CB38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8F30B-CB9E-4F8B-BB72-D22AB6B4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7161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E0DDE-0C1C-4B84-96D8-1AAD6B9A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77511-0FEC-429F-91EE-B061D2B1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B611D-1804-4921-946F-489781B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01138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B6E-6DE1-451C-AADE-07497304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F8FB-4094-4F75-AE40-B81E87169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70B8-8B91-481B-98ED-031BFD54E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B576-2462-4660-9F7E-65002BD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25AD-F03F-4CA3-B6B8-0C295E35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04A5-3405-422A-AAB2-6B1ABA47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5688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7979-C21A-4478-9E07-B5F8E516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CFBC3-98E5-4B57-84BE-D8F47F92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J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B44BE-073C-48B5-BB6F-1ABD0DF4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ADA1-1D5C-45B1-96FD-1A3A6AA2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7685-BA37-46E7-AB7B-9BCD7D20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8E223-89BF-407A-A335-F0F591A1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6922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D0580-11B0-43D3-BD71-5E019D4D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2EC84-7BCB-4CF7-97AB-BE2C0380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956D-F118-48C0-B2CD-E5E4BFB82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7EAE-28D2-4A1B-BE75-2D42FF09C43B}" type="datetimeFigureOut">
              <a:rPr lang="fr-BJ" smtClean="0"/>
              <a:t>06/21/2023</a:t>
            </a:fld>
            <a:endParaRPr lang="fr-B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F32B-46C1-4A43-B4C9-39568F0E5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B3EA-EAF3-4A32-8EFF-B331779C5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C8BF-8375-4F4D-9231-BEFB9D7B0C0C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4719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J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CD1E27-BD10-4C16-91BC-9DA4102C4779}"/>
              </a:ext>
            </a:extLst>
          </p:cNvPr>
          <p:cNvSpPr txBox="1"/>
          <p:nvPr/>
        </p:nvSpPr>
        <p:spPr>
          <a:xfrm>
            <a:off x="2397158" y="313899"/>
            <a:ext cx="96100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dirty="0">
                <a:solidFill>
                  <a:srgbClr val="00B0F0"/>
                </a:solidFill>
                <a:latin typeface="Algerian" panose="04020705040A02060702" pitchFamily="82" charset="0"/>
              </a:rPr>
              <a:t>H</a:t>
            </a:r>
            <a:r>
              <a:rPr lang="fr-FR" sz="9600" b="1" dirty="0">
                <a:solidFill>
                  <a:srgbClr val="00B0F0"/>
                </a:solidFill>
                <a:latin typeface="Algerian" panose="04020705040A02060702" pitchFamily="82" charset="0"/>
              </a:rPr>
              <a:t>OME</a:t>
            </a:r>
            <a:r>
              <a:rPr lang="fr-FR" sz="13800" b="1" dirty="0">
                <a:solidFill>
                  <a:srgbClr val="00B0F0"/>
                </a:solidFill>
                <a:latin typeface="Algerian" panose="04020705040A02060702" pitchFamily="82" charset="0"/>
              </a:rPr>
              <a:t>F</a:t>
            </a:r>
            <a:r>
              <a:rPr lang="fr-FR" sz="9600" b="1" dirty="0">
                <a:solidFill>
                  <a:srgbClr val="00B0F0"/>
                </a:solidFill>
                <a:latin typeface="Algerian" panose="04020705040A02060702" pitchFamily="82" charset="0"/>
              </a:rPr>
              <a:t>INDER</a:t>
            </a:r>
            <a:endParaRPr lang="fr-BJ" sz="96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4FE7CC-6F6F-4855-9D51-B51E3EA3A3D6}"/>
              </a:ext>
            </a:extLst>
          </p:cNvPr>
          <p:cNvSpPr/>
          <p:nvPr/>
        </p:nvSpPr>
        <p:spPr>
          <a:xfrm>
            <a:off x="0" y="2716690"/>
            <a:ext cx="12192000" cy="75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J">
              <a:solidFill>
                <a:srgbClr val="000BE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563C1-AC1D-42E6-B8F9-361801407CD1}"/>
              </a:ext>
            </a:extLst>
          </p:cNvPr>
          <p:cNvSpPr txBox="1"/>
          <p:nvPr/>
        </p:nvSpPr>
        <p:spPr>
          <a:xfrm>
            <a:off x="245660" y="3248167"/>
            <a:ext cx="115460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CHARTE GRAPHQUE </a:t>
            </a:r>
            <a:endParaRPr lang="fr-BJ" sz="9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79"/>
            <a:ext cx="2887529" cy="28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CD1E27-BD10-4C16-91BC-9DA4102C4779}"/>
              </a:ext>
            </a:extLst>
          </p:cNvPr>
          <p:cNvSpPr txBox="1"/>
          <p:nvPr/>
        </p:nvSpPr>
        <p:spPr>
          <a:xfrm>
            <a:off x="2361063" y="313899"/>
            <a:ext cx="96100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description</a:t>
            </a:r>
            <a:endParaRPr lang="fr-BJ" sz="115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4FE7CC-6F6F-4855-9D51-B51E3EA3A3D6}"/>
              </a:ext>
            </a:extLst>
          </p:cNvPr>
          <p:cNvSpPr/>
          <p:nvPr/>
        </p:nvSpPr>
        <p:spPr>
          <a:xfrm>
            <a:off x="0" y="2716690"/>
            <a:ext cx="12192000" cy="75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J">
              <a:solidFill>
                <a:srgbClr val="000BE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79"/>
            <a:ext cx="2887529" cy="288752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5867BE6C-99F3-47B0-8F64-A8CACB6B0ACA}"/>
              </a:ext>
            </a:extLst>
          </p:cNvPr>
          <p:cNvSpPr txBox="1"/>
          <p:nvPr/>
        </p:nvSpPr>
        <p:spPr>
          <a:xfrm>
            <a:off x="2012907" y="2868606"/>
            <a:ext cx="84535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HomeFinder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agence immobilière qui garantit à sa clientèle 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meilleure gestion des biens immobiliers.  Ainsi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sommes spécialisé dans : </a:t>
            </a:r>
            <a:endParaRPr lang="fr-BJ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CD1E27-BD10-4C16-91BC-9DA4102C4779}"/>
              </a:ext>
            </a:extLst>
          </p:cNvPr>
          <p:cNvSpPr txBox="1"/>
          <p:nvPr/>
        </p:nvSpPr>
        <p:spPr>
          <a:xfrm>
            <a:off x="2361063" y="313899"/>
            <a:ext cx="96100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services </a:t>
            </a:r>
            <a:endParaRPr lang="fr-BJ" sz="115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4FE7CC-6F6F-4855-9D51-B51E3EA3A3D6}"/>
              </a:ext>
            </a:extLst>
          </p:cNvPr>
          <p:cNvSpPr/>
          <p:nvPr/>
        </p:nvSpPr>
        <p:spPr>
          <a:xfrm>
            <a:off x="0" y="2716690"/>
            <a:ext cx="12192000" cy="75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J">
              <a:solidFill>
                <a:srgbClr val="000BE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79"/>
            <a:ext cx="2887529" cy="2887529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5867BE6C-99F3-47B0-8F64-A8CACB6B0ACA}"/>
              </a:ext>
            </a:extLst>
          </p:cNvPr>
          <p:cNvSpPr txBox="1"/>
          <p:nvPr/>
        </p:nvSpPr>
        <p:spPr>
          <a:xfrm>
            <a:off x="2020089" y="2716690"/>
            <a:ext cx="9843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Achat et vente de maison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 </a:t>
            </a:r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d’appartement </a:t>
            </a:r>
            <a:endParaRPr lang="fr-FR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biens immobiliers</a:t>
            </a:r>
            <a:endParaRPr lang="fr-BJ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CD1E27-BD10-4C16-91BC-9DA4102C4779}"/>
              </a:ext>
            </a:extLst>
          </p:cNvPr>
          <p:cNvSpPr txBox="1"/>
          <p:nvPr/>
        </p:nvSpPr>
        <p:spPr>
          <a:xfrm>
            <a:off x="2361063" y="313899"/>
            <a:ext cx="96100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couleurs</a:t>
            </a:r>
            <a:endParaRPr lang="fr-BJ" sz="115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4FE7CC-6F6F-4855-9D51-B51E3EA3A3D6}"/>
              </a:ext>
            </a:extLst>
          </p:cNvPr>
          <p:cNvSpPr/>
          <p:nvPr/>
        </p:nvSpPr>
        <p:spPr>
          <a:xfrm>
            <a:off x="0" y="2716690"/>
            <a:ext cx="12192000" cy="75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J">
              <a:solidFill>
                <a:srgbClr val="000BE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79"/>
            <a:ext cx="2887529" cy="2887529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BF4D6421-C29B-4BB5-B375-BBA45A82DDDE}"/>
              </a:ext>
            </a:extLst>
          </p:cNvPr>
          <p:cNvSpPr txBox="1"/>
          <p:nvPr/>
        </p:nvSpPr>
        <p:spPr>
          <a:xfrm>
            <a:off x="2840477" y="3332607"/>
            <a:ext cx="7295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</a:t>
            </a:r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ciel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Noir  </a:t>
            </a:r>
          </a:p>
          <a:p>
            <a:pPr algn="ctr"/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9F6EDD-A3EB-4DE8-9A6E-1F4789D2102B}"/>
              </a:ext>
            </a:extLst>
          </p:cNvPr>
          <p:cNvSpPr/>
          <p:nvPr/>
        </p:nvSpPr>
        <p:spPr>
          <a:xfrm>
            <a:off x="7315200" y="3352690"/>
            <a:ext cx="1945532" cy="7928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#77B5FE</a:t>
            </a:r>
            <a:endParaRPr lang="fr-BJ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E424D-F767-4386-8A65-E4CDAD163E08}"/>
              </a:ext>
            </a:extLst>
          </p:cNvPr>
          <p:cNvSpPr/>
          <p:nvPr/>
        </p:nvSpPr>
        <p:spPr>
          <a:xfrm>
            <a:off x="7315200" y="4240980"/>
            <a:ext cx="1945532" cy="7928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#D3D3D3</a:t>
            </a:r>
            <a:endParaRPr lang="fr-BJ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2BE8A-DFD2-4F15-90D8-EA1CAC0633B2}"/>
              </a:ext>
            </a:extLst>
          </p:cNvPr>
          <p:cNvSpPr/>
          <p:nvPr/>
        </p:nvSpPr>
        <p:spPr>
          <a:xfrm>
            <a:off x="7315200" y="5273862"/>
            <a:ext cx="1945532" cy="792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#000000</a:t>
            </a:r>
            <a:endParaRPr lang="fr-BJ" dirty="0"/>
          </a:p>
        </p:txBody>
      </p:sp>
    </p:spTree>
    <p:extLst>
      <p:ext uri="{BB962C8B-B14F-4D97-AF65-F5344CB8AC3E}">
        <p14:creationId xmlns:p14="http://schemas.microsoft.com/office/powerpoint/2010/main" val="1509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6" grpId="0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CD1E27-BD10-4C16-91BC-9DA4102C4779}"/>
              </a:ext>
            </a:extLst>
          </p:cNvPr>
          <p:cNvSpPr txBox="1"/>
          <p:nvPr/>
        </p:nvSpPr>
        <p:spPr>
          <a:xfrm>
            <a:off x="2361063" y="313899"/>
            <a:ext cx="96100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typologie</a:t>
            </a:r>
            <a:endParaRPr lang="fr-BJ" sz="115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4FE7CC-6F6F-4855-9D51-B51E3EA3A3D6}"/>
              </a:ext>
            </a:extLst>
          </p:cNvPr>
          <p:cNvSpPr/>
          <p:nvPr/>
        </p:nvSpPr>
        <p:spPr>
          <a:xfrm>
            <a:off x="0" y="2716690"/>
            <a:ext cx="12192000" cy="75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J">
              <a:solidFill>
                <a:srgbClr val="000BE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79"/>
            <a:ext cx="2887529" cy="2887529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F8E62829-E383-44DF-8E0D-9F123CAAFECD}"/>
              </a:ext>
            </a:extLst>
          </p:cNvPr>
          <p:cNvSpPr txBox="1"/>
          <p:nvPr/>
        </p:nvSpPr>
        <p:spPr>
          <a:xfrm>
            <a:off x="2062264" y="3081823"/>
            <a:ext cx="8742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En-tête/titre:  </a:t>
            </a:r>
            <a:r>
              <a:rPr lang="fr-FR" sz="6000" dirty="0" err="1" smtClean="0">
                <a:latin typeface="Algerian" panose="04020705040A02060702" pitchFamily="82" charset="0"/>
              </a:rPr>
              <a:t>algerian</a:t>
            </a:r>
            <a:r>
              <a:rPr lang="fr-FR" sz="6000" dirty="0" smtClean="0">
                <a:latin typeface="Algerian" panose="04020705040A02060702" pitchFamily="82" charset="0"/>
              </a:rPr>
              <a:t>/</a:t>
            </a:r>
            <a:r>
              <a:rPr lang="fr-FR" sz="6000" dirty="0">
                <a:latin typeface="Arial Black" panose="020B0A04020102020204" pitchFamily="34" charset="0"/>
              </a:rPr>
              <a:t>A</a:t>
            </a:r>
            <a:r>
              <a:rPr lang="fr-FR" sz="6000" dirty="0" smtClean="0">
                <a:latin typeface="Arial Black" panose="020B0A04020102020204" pitchFamily="34" charset="0"/>
              </a:rPr>
              <a:t>rial</a:t>
            </a:r>
            <a:endParaRPr lang="fr-FR" sz="6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Corps de texte : 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		 New Roman </a:t>
            </a:r>
            <a:endParaRPr lang="fr-BJ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CD1E27-BD10-4C16-91BC-9DA4102C4779}"/>
              </a:ext>
            </a:extLst>
          </p:cNvPr>
          <p:cNvSpPr txBox="1"/>
          <p:nvPr/>
        </p:nvSpPr>
        <p:spPr>
          <a:xfrm>
            <a:off x="2361063" y="313899"/>
            <a:ext cx="96100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logos</a:t>
            </a:r>
            <a:endParaRPr lang="fr-BJ" sz="115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4FE7CC-6F6F-4855-9D51-B51E3EA3A3D6}"/>
              </a:ext>
            </a:extLst>
          </p:cNvPr>
          <p:cNvSpPr/>
          <p:nvPr/>
        </p:nvSpPr>
        <p:spPr>
          <a:xfrm>
            <a:off x="0" y="2716690"/>
            <a:ext cx="12192000" cy="75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J">
              <a:solidFill>
                <a:srgbClr val="000BE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79"/>
            <a:ext cx="2887529" cy="28875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" y="3040567"/>
            <a:ext cx="3320741" cy="3320741"/>
          </a:xfrm>
          <a:prstGeom prst="rect">
            <a:avLst/>
          </a:prstGeom>
        </p:spPr>
      </p:pic>
      <p:sp>
        <p:nvSpPr>
          <p:cNvPr id="14" name="Organigramme : Connecteur 13"/>
          <p:cNvSpPr/>
          <p:nvPr/>
        </p:nvSpPr>
        <p:spPr>
          <a:xfrm>
            <a:off x="7483642" y="3040568"/>
            <a:ext cx="3128210" cy="311650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87" y="3040567"/>
            <a:ext cx="2911973" cy="29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64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Expéro Ganso</dc:creator>
  <cp:lastModifiedBy>P.dyl</cp:lastModifiedBy>
  <cp:revision>40</cp:revision>
  <dcterms:created xsi:type="dcterms:W3CDTF">2023-06-12T04:21:28Z</dcterms:created>
  <dcterms:modified xsi:type="dcterms:W3CDTF">2023-06-21T11:59:21Z</dcterms:modified>
</cp:coreProperties>
</file>