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6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6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29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6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38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99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08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0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82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5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36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46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3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521B-EDA9-44A4-872B-90E5A4AB51A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34E0-A7EB-41ED-9CBC-2684B878E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13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гЕймификация</a:t>
            </a:r>
            <a:r>
              <a:rPr lang="ru-RU" dirty="0" smtClean="0"/>
              <a:t> взаимодействия в </a:t>
            </a:r>
            <a:r>
              <a:rPr lang="en-US" dirty="0" smtClean="0"/>
              <a:t>IT </a:t>
            </a:r>
            <a:r>
              <a:rPr lang="ru-RU" dirty="0" smtClean="0"/>
              <a:t>компаниях</a:t>
            </a:r>
            <a:br>
              <a:rPr lang="ru-RU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9544" y="4372303"/>
            <a:ext cx="3418165" cy="2249213"/>
          </a:xfrm>
        </p:spPr>
        <p:txBody>
          <a:bodyPr/>
          <a:lstStyle/>
          <a:p>
            <a:r>
              <a:rPr lang="ru-RU" dirty="0" smtClean="0"/>
              <a:t>Команда НЕ_ПРОГЕРЫ</a:t>
            </a:r>
          </a:p>
          <a:p>
            <a:r>
              <a:rPr lang="ru-RU" dirty="0" smtClean="0"/>
              <a:t>Драченков Николай</a:t>
            </a:r>
          </a:p>
          <a:p>
            <a:r>
              <a:rPr lang="ru-RU" dirty="0" smtClean="0"/>
              <a:t>Шульцев Григорий</a:t>
            </a:r>
          </a:p>
          <a:p>
            <a:r>
              <a:rPr lang="ru-RU" dirty="0" err="1" smtClean="0"/>
              <a:t>Базыльчик</a:t>
            </a:r>
            <a:r>
              <a:rPr lang="ru-RU" dirty="0" smtClean="0"/>
              <a:t> Вячеслав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35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лучших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Планируется </a:t>
            </a:r>
            <a:r>
              <a:rPr lang="ru-RU" dirty="0"/>
              <a:t>периодическое определение лучших пользователей и их награждение(цикл рейтинга), после чего все баллы будут обнулены и соревнование начнется сначала. Так же планируется введение «Достижений», таких как:</a:t>
            </a:r>
          </a:p>
          <a:p>
            <a:r>
              <a:rPr lang="ru-RU" dirty="0"/>
              <a:t>	Первый среди равных — выдаётся за победу в цикле и остается с пользователем до следующего обнуления</a:t>
            </a:r>
          </a:p>
          <a:p>
            <a:r>
              <a:rPr lang="ru-RU" dirty="0"/>
              <a:t>	Двух-кратный чемпион — выдаётся за победу в 2 циклах подряд и остается у пользователя неограниченное кол-во времени</a:t>
            </a:r>
          </a:p>
          <a:p>
            <a:r>
              <a:rPr lang="ru-RU" dirty="0"/>
              <a:t>	</a:t>
            </a:r>
            <a:r>
              <a:rPr lang="ru-RU" dirty="0" smtClean="0"/>
              <a:t> И т</a:t>
            </a:r>
            <a:r>
              <a:rPr lang="ru-RU" dirty="0"/>
              <a:t>. 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54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525518"/>
            <a:ext cx="10353761" cy="1326321"/>
          </a:xfrm>
        </p:spPr>
        <p:txBody>
          <a:bodyPr/>
          <a:lstStyle/>
          <a:p>
            <a:r>
              <a:rPr lang="ru-RU" dirty="0" smtClean="0"/>
              <a:t>Прогнозирование баллов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Планируется сбор и анализ статистики по выполнению задач пользователем и формирование отчёта(визуализация прогресса пользователя с помощью графиков и диаграмм, текстовая интерпретация графиков). Планируется прогнозирование результатов пользователя на основе сформированного отчёта и приведение советов и полезных материалов (функция, основанная на ИИ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35" y="430924"/>
            <a:ext cx="9903080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904" y="986214"/>
            <a:ext cx="6453350" cy="129479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ru-RU" b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«</a:t>
            </a:r>
            <a:r>
              <a:rPr lang="ru-RU" b="0" i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Лучший отдых-это смена деятельности» И. М. Сеченов</a:t>
            </a:r>
          </a:p>
        </p:txBody>
      </p:sp>
    </p:spTree>
    <p:extLst>
      <p:ext uri="{BB962C8B-B14F-4D97-AF65-F5344CB8AC3E}">
        <p14:creationId xmlns:p14="http://schemas.microsoft.com/office/powerpoint/2010/main" val="241912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Существующие варианты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данный момент уже реализовано много вариантов </a:t>
            </a:r>
            <a:r>
              <a:rPr lang="ru-RU" dirty="0" err="1"/>
              <a:t>геймификации</a:t>
            </a:r>
            <a:r>
              <a:rPr lang="ru-RU" dirty="0"/>
              <a:t> рабочего процесса разными компаниями, ниже приведены некоторые из существующих реализаций.</a:t>
            </a:r>
          </a:p>
          <a:p>
            <a:r>
              <a:rPr lang="ru-RU" dirty="0" smtClean="0"/>
              <a:t>Игра </a:t>
            </a:r>
            <a:r>
              <a:rPr lang="ru-RU" dirty="0" err="1"/>
              <a:t>Yota</a:t>
            </a:r>
            <a:r>
              <a:rPr lang="ru-RU" dirty="0"/>
              <a:t> </a:t>
            </a:r>
            <a:r>
              <a:rPr lang="ru-RU" dirty="0" err="1"/>
              <a:t>Star</a:t>
            </a:r>
            <a:r>
              <a:rPr lang="ru-RU" dirty="0"/>
              <a:t> </a:t>
            </a:r>
            <a:r>
              <a:rPr lang="ru-RU" dirty="0" err="1"/>
              <a:t>Wars</a:t>
            </a:r>
            <a:r>
              <a:rPr lang="ru-RU" dirty="0"/>
              <a:t> от </a:t>
            </a:r>
            <a:r>
              <a:rPr lang="ru-RU" dirty="0" err="1"/>
              <a:t>Yota</a:t>
            </a:r>
            <a:r>
              <a:rPr lang="ru-RU" dirty="0"/>
              <a:t>. Цель — сильнее вовлечь сотрудников и повысить качество обслуживания клиентов, стимулировать продажи</a:t>
            </a:r>
          </a:p>
          <a:p>
            <a:r>
              <a:rPr lang="ru-RU" dirty="0" smtClean="0"/>
              <a:t>Внутренняя </a:t>
            </a:r>
            <a:r>
              <a:rPr lang="ru-RU" dirty="0"/>
              <a:t>социальная сеть DHLWOOD для логистической компании DHL. Цель — объединить коллег в одно сообщество и мотивировать их обмениваться информацией, благодарить друг друга.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22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087071"/>
            <a:ext cx="1035376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Цель: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Повышение </a:t>
            </a:r>
            <a:r>
              <a:rPr lang="ru-RU" dirty="0"/>
              <a:t>эффективности рабочего процесса путём внедрения </a:t>
            </a:r>
            <a:r>
              <a:rPr lang="ru-RU" dirty="0" err="1"/>
              <a:t>геймификации</a:t>
            </a:r>
            <a:r>
              <a:rPr lang="ru-RU" dirty="0"/>
              <a:t>- </a:t>
            </a:r>
            <a:r>
              <a:rPr lang="ru-RU" dirty="0" smtClean="0"/>
              <a:t>     проведения корпоративной игры - «</a:t>
            </a:r>
            <a:r>
              <a:rPr lang="en-US" dirty="0" smtClean="0"/>
              <a:t>work-rest</a:t>
            </a:r>
            <a:r>
              <a:rPr lang="ru-RU" dirty="0" smtClean="0"/>
              <a:t>» </a:t>
            </a:r>
            <a:r>
              <a:rPr lang="en-US" dirty="0" smtClean="0"/>
              <a:t>battle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Задачи: 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основных правил ведения </a:t>
            </a:r>
            <a:r>
              <a:rPr lang="ru-RU" dirty="0" smtClean="0"/>
              <a:t>«</a:t>
            </a:r>
            <a:r>
              <a:rPr lang="en-US" dirty="0" smtClean="0"/>
              <a:t>work-rest</a:t>
            </a:r>
            <a:r>
              <a:rPr lang="ru-RU" dirty="0" smtClean="0"/>
              <a:t>» </a:t>
            </a:r>
            <a:r>
              <a:rPr lang="en-US" dirty="0" smtClean="0"/>
              <a:t>battle </a:t>
            </a:r>
            <a:r>
              <a:rPr lang="ru-RU" dirty="0" smtClean="0"/>
              <a:t>(его </a:t>
            </a:r>
            <a:r>
              <a:rPr lang="ru-RU" dirty="0"/>
              <a:t>общая идея, взаимодействие </a:t>
            </a:r>
            <a:r>
              <a:rPr lang="ru-RU" dirty="0" smtClean="0"/>
              <a:t>непосредственно с </a:t>
            </a:r>
            <a:r>
              <a:rPr lang="ru-RU" dirty="0"/>
              <a:t>рабочим процессом)</a:t>
            </a:r>
          </a:p>
          <a:p>
            <a:r>
              <a:rPr lang="ru-RU" dirty="0" smtClean="0"/>
              <a:t>Определение </a:t>
            </a:r>
            <a:r>
              <a:rPr lang="ru-RU" dirty="0"/>
              <a:t>метрик, параметров для фиксации достижений в рейтинге.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автоматизированного программного обеспечения, отвечающего за получение, хранение, обработку данных рейтинговой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89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все организовано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Организовать </a:t>
            </a:r>
            <a:r>
              <a:rPr lang="ru-RU" dirty="0" smtClean="0"/>
              <a:t>длительное </a:t>
            </a:r>
            <a:r>
              <a:rPr lang="ru-RU" dirty="0" smtClean="0"/>
              <a:t>спортивное </a:t>
            </a:r>
            <a:r>
              <a:rPr lang="ru-RU" dirty="0" smtClean="0"/>
              <a:t>соревнование( несколько раз за год), участвуя в котором сотрудники бегают, подтягиваются, выполняют другие силовые упражнения. Результат будет зависеть как от количества подходов, так и от качества( количество километров на пробежках).</a:t>
            </a:r>
          </a:p>
          <a:p>
            <a:r>
              <a:rPr lang="ru-RU" dirty="0" smtClean="0"/>
              <a:t>Помимо </a:t>
            </a:r>
            <a:r>
              <a:rPr lang="ru-RU" dirty="0"/>
              <a:t>состязаний такого вида, можно организовывать еженедельные турниры, например, по настольному </a:t>
            </a:r>
            <a:r>
              <a:rPr lang="ru-RU" dirty="0" smtClean="0"/>
              <a:t>теннису, </a:t>
            </a:r>
            <a:r>
              <a:rPr lang="ru-RU" dirty="0" err="1" smtClean="0"/>
              <a:t>дартсу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ru-RU" dirty="0"/>
              <a:t>За каждое участие/ победу в турнире, соревновании будут добавляться баллы в рейтинг, по результатам которого будет проведено </a:t>
            </a:r>
            <a:r>
              <a:rPr lang="ru-RU" dirty="0" smtClean="0"/>
              <a:t>награждение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96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общий </a:t>
            </a:r>
            <a:r>
              <a:rPr lang="ru-RU" dirty="0" smtClean="0"/>
              <a:t>«</a:t>
            </a:r>
            <a:r>
              <a:rPr lang="en-US" dirty="0" smtClean="0"/>
              <a:t>work-rest</a:t>
            </a:r>
            <a:r>
              <a:rPr lang="ru-RU" dirty="0" smtClean="0"/>
              <a:t>» </a:t>
            </a:r>
            <a:r>
              <a:rPr lang="ru-RU" dirty="0"/>
              <a:t>рейтинг будут начисляться баллы как и за выполнение рабочих задач, так и за участие в «корпоративно-коллективных» мероприятиях. Обязательное условие участия в </a:t>
            </a:r>
            <a:r>
              <a:rPr lang="ru-RU" dirty="0" smtClean="0"/>
              <a:t>«</a:t>
            </a:r>
            <a:r>
              <a:rPr lang="en-US" dirty="0" smtClean="0"/>
              <a:t>work-rest</a:t>
            </a:r>
            <a:r>
              <a:rPr lang="ru-RU" dirty="0" smtClean="0"/>
              <a:t>» </a:t>
            </a:r>
            <a:r>
              <a:rPr lang="en-US" dirty="0" smtClean="0"/>
              <a:t>battle</a:t>
            </a:r>
            <a:r>
              <a:rPr lang="ru-RU" dirty="0" smtClean="0"/>
              <a:t> </a:t>
            </a:r>
            <a:r>
              <a:rPr lang="ru-RU" dirty="0"/>
              <a:t>быть активным и в работе, и в приведенных выше состязаниях.</a:t>
            </a:r>
          </a:p>
        </p:txBody>
      </p:sp>
    </p:spTree>
    <p:extLst>
      <p:ext uri="{BB962C8B-B14F-4D97-AF65-F5344CB8AC3E}">
        <p14:creationId xmlns:p14="http://schemas.microsoft.com/office/powerpoint/2010/main" val="21681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Рейтинговая система 0.1.1» </a:t>
            </a:r>
            <a:r>
              <a:rPr lang="ru-RU" dirty="0" err="1"/>
              <a:t>написанна</a:t>
            </a:r>
            <a:r>
              <a:rPr lang="ru-RU" dirty="0"/>
              <a:t> на языке </a:t>
            </a:r>
            <a:r>
              <a:rPr lang="ru-RU" dirty="0" err="1"/>
              <a:t>python</a:t>
            </a:r>
            <a:r>
              <a:rPr lang="ru-RU" dirty="0"/>
              <a:t>. UI создан на основе </a:t>
            </a:r>
            <a:r>
              <a:rPr lang="ru-RU" dirty="0" err="1"/>
              <a:t>framework</a:t>
            </a:r>
            <a:r>
              <a:rPr lang="ru-RU" dirty="0"/>
              <a:t> «</a:t>
            </a:r>
            <a:r>
              <a:rPr lang="ru-RU" dirty="0" err="1"/>
              <a:t>Tkinter</a:t>
            </a:r>
            <a:r>
              <a:rPr lang="ru-RU" dirty="0"/>
              <a:t>». В будущем планируется создание </a:t>
            </a:r>
            <a:r>
              <a:rPr lang="ru-RU" dirty="0" err="1"/>
              <a:t>web</a:t>
            </a:r>
            <a:r>
              <a:rPr lang="ru-RU" dirty="0"/>
              <a:t>-приложения для упрощения взаимодействия и администрирования.  Программа позволяет:</a:t>
            </a:r>
          </a:p>
          <a:p>
            <a:r>
              <a:rPr lang="ru-RU" dirty="0" smtClean="0"/>
              <a:t>Начислять </a:t>
            </a:r>
            <a:r>
              <a:rPr lang="ru-RU" dirty="0"/>
              <a:t>пользователю баллы</a:t>
            </a:r>
          </a:p>
          <a:p>
            <a:r>
              <a:rPr lang="ru-RU" dirty="0" smtClean="0"/>
              <a:t>Определять </a:t>
            </a:r>
            <a:r>
              <a:rPr lang="ru-RU" dirty="0"/>
              <a:t>лучшего пользователя</a:t>
            </a:r>
          </a:p>
          <a:p>
            <a:r>
              <a:rPr lang="ru-RU" dirty="0" smtClean="0"/>
              <a:t>Прогнозировать </a:t>
            </a:r>
            <a:r>
              <a:rPr lang="ru-RU" dirty="0"/>
              <a:t>будущие баллы пользователя</a:t>
            </a:r>
          </a:p>
          <a:p>
            <a:pPr marL="0" indent="0">
              <a:buNone/>
            </a:pPr>
            <a:r>
              <a:rPr lang="ru-RU" dirty="0"/>
              <a:t>На данный момент все функции реализованы в самых простых формах.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99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Планируется </a:t>
            </a:r>
            <a:r>
              <a:rPr lang="ru-RU" dirty="0"/>
              <a:t>регистрация пользователя через электронную(личную или рабочею) почту, что обеспечит:</a:t>
            </a:r>
          </a:p>
          <a:p>
            <a:r>
              <a:rPr lang="ru-RU" dirty="0" smtClean="0"/>
              <a:t>Идентификацию </a:t>
            </a:r>
            <a:r>
              <a:rPr lang="ru-RU" dirty="0"/>
              <a:t>личности работника</a:t>
            </a:r>
          </a:p>
          <a:p>
            <a:r>
              <a:rPr lang="ru-RU" dirty="0" smtClean="0"/>
              <a:t>Возможность восстанавливать </a:t>
            </a:r>
            <a:r>
              <a:rPr lang="ru-RU" dirty="0"/>
              <a:t>доступ к своему аккаунту без обращения к администраторам сервиса.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30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Начисление </a:t>
            </a:r>
            <a:r>
              <a:rPr lang="ru-RU" dirty="0" smtClean="0"/>
              <a:t>баллов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4" y="1475952"/>
            <a:ext cx="10353762" cy="486178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Планируется начислять баллы за выполнение задач в автоматическом или полуавтоматическом режиме.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Автоматический режим — Пробежки, тренировки и т. д. В данном случае подтверждением выполнения задачи является ссылка на занятие в приложении(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pacer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garminconnect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Полуавтоматический режим — Соревнования, наставничество, и т. д. В данном случае алгоритм зачисления баллов выглядит следующим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образом: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Регистрация на мероприятие от лица пользователя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Отметка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 присутствии/участии пользователя на мероприятие.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При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выполнении 2 предыдущих пунктов — начисление баллов, при выполнении 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только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второго пункта — отправление запроса оператору и ожидание его решения.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tabLst>
                <a:tab pos="457200" algn="l"/>
              </a:tabLst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711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345</TotalTime>
  <Words>476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Microsoft YaHei UI Light</vt:lpstr>
      <vt:lpstr>Arial</vt:lpstr>
      <vt:lpstr>Bookman Old Style</vt:lpstr>
      <vt:lpstr>Calibri</vt:lpstr>
      <vt:lpstr>Rockwell</vt:lpstr>
      <vt:lpstr>Damask</vt:lpstr>
      <vt:lpstr>гЕймификация взаимодействия в IT компаниях  </vt:lpstr>
      <vt:lpstr> «Лучший отдых-это смена деятельности» И. М. Сеченов</vt:lpstr>
      <vt:lpstr>Существующие варианты</vt:lpstr>
      <vt:lpstr>Презентация PowerPoint</vt:lpstr>
      <vt:lpstr>Как все организовано</vt:lpstr>
      <vt:lpstr>Важно</vt:lpstr>
      <vt:lpstr>Программная часть</vt:lpstr>
      <vt:lpstr>Регистрация </vt:lpstr>
      <vt:lpstr>Начисление баллов </vt:lpstr>
      <vt:lpstr>Определение лучших</vt:lpstr>
      <vt:lpstr>Прогнозирование баллов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гЕймификация взаимодействия в IT компаниях  </dc:title>
  <dc:creator>Учетная запись Майкрософт</dc:creator>
  <cp:lastModifiedBy>Учетная запись Майкрософт</cp:lastModifiedBy>
  <cp:revision>7</cp:revision>
  <dcterms:created xsi:type="dcterms:W3CDTF">2024-10-02T09:43:06Z</dcterms:created>
  <dcterms:modified xsi:type="dcterms:W3CDTF">2024-10-02T15:44:10Z</dcterms:modified>
</cp:coreProperties>
</file>