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7" r:id="rId10"/>
    <p:sldId id="266" r:id="rId11"/>
    <p:sldId id="264" r:id="rId12"/>
    <p:sldId id="269" r:id="rId13"/>
    <p:sldId id="268" r:id="rId14"/>
    <p:sldId id="265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9" d="100"/>
          <a:sy n="79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95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09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217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0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50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5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358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0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5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7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8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ECBE-C316-42CE-AF0A-D9D25931FCF5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F23C1-9885-42A4-A640-13DF9A3E87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25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A76550D-580D-4ECE-B046-DFDC9507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466CC75-4356-468C-A4D9-870A491B0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происходит пересмотр традиционных подходов к многим важным, незаменимым аспектам жизни в том числе и к кулинарии. Развитие технологий позволяет расширить возможности поиска и создания рецептов – использовать технологий для генерации, изучения и помощи в приготовлении различных блюд.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4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CFBEC8-671F-4BFA-BB82-1A21ED07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879" y="3511004"/>
            <a:ext cx="4019359" cy="247569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B43EF88-520B-43BF-9E14-5C811429B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478" y="537115"/>
            <a:ext cx="3176163" cy="251903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5179968-ADE5-4FC3-B2C2-9F40ACAAC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881" y="1262650"/>
            <a:ext cx="4566985" cy="35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00A6E-AA4F-4E0B-BACD-90ED5255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63129-ECA9-4E7F-8B35-E09AC952A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309" y="2485656"/>
            <a:ext cx="9905999" cy="3541714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PyQt5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JSON-файлы</a:t>
            </a:r>
          </a:p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Time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204210-0F2D-439C-A907-D5DA894A9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08" y="2342507"/>
            <a:ext cx="2083983" cy="21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48869-C869-43D3-8C33-026E82B0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032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хода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25650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FD12E-7809-4F26-8F03-8C846AE7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Загрузка и подготовка рецептов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BD09D-1B8D-4C44-88C1-834A5C0B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97768"/>
            <a:ext cx="6458402" cy="3541714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дальнейшей работы программы требовалось реализовать базу данных с рецептами. Был сделан выбор в пользу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-файла. Модуль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для чтения данных из файла, после чего рецепты сохраняются в виде списка. Этот список будет использоваться в дальнейшем для случайной генерации рецептов. Если файл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recipes.json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будет найден или данные окажутся некорректными, программа может вызвать ошибку, поэтому важно было обеспечить правильную структуру файла.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C85C17-F8F5-47D0-835B-80755A6A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86" y="2783068"/>
            <a:ext cx="1843434" cy="18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11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4212-36C4-40F2-AF6E-E96F676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приветственного окна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68EDFE-567E-4E2C-BCE4-BDB1A04B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первом этапе создается начальная точка взаимодействия пользователя с программой - приветственное окно с помощью класса </a:t>
            </a:r>
            <a:r>
              <a:rPr lang="ru-RU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WelcomeWindow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окне было реализовано текстовое приветствие, которое выводится с использованием элемента </a:t>
            </a:r>
            <a:r>
              <a:rPr lang="ru-RU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QLabel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же было создано поля для ввода имени пользователя с использованием элемента </a:t>
            </a:r>
            <a:r>
              <a:rPr lang="ru-RU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QLineEdit</a:t>
            </a:r>
            <a:endParaRPr lang="ru-RU" sz="19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Требовалось создать кнопку "Старт" для открытия основного окна программы при нажатии. Для этого кнопка была подключена к методу </a:t>
            </a:r>
            <a:r>
              <a:rPr lang="ru-RU" sz="1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open_main_window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</a:t>
            </a:r>
            <a:r>
              <a:rPr lang="ru-RU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происхол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переход от </a:t>
            </a:r>
            <a:r>
              <a:rPr lang="ru-RU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первго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окна ко второму. Однако перед этим следовало провести проверку, чтобы имя пользователя не оставалось пустым. Если имя не введено, программа должна задавать значение по умолчанию — "</a:t>
            </a:r>
            <a:r>
              <a:rPr lang="ru-RU" sz="1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Гость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51873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F647B-4C1C-4CF3-87BD-31276B43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основного окна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64C68-2DA8-4C71-8639-25E5F5B9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окно программы было создано в классе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RecipeGenerator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этом окне пользователь взаимодействует с программой после успешного старта. Здесь же отображается приветствие с именем пользователя, переданное из приветственного окна.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визуального оформления окна был использован элемент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QLabel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выводит приветственное сообщение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этом окне также были размещены основные элементы интерфейса: кнопки для генерации рецептов, фильтрации рецептов и секундомера, а также текстовое поле для сгенерированных рецептов.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Сгенерировать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предназначена для случайной генерации рецепта. С помощью метода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generate_recipe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программа будет выбирать случайный рецепт из списка и выводить его в текстовом поле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QTextEdit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481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37A0-4048-451A-B37A-FD4A4B10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фильтров для рецептов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B5F7C6-273A-4FC8-BD20-B222BD92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удобства пользователей была предусмотрена возможность фильтрации рецептов. В отдельном окне, созданном в классе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FilterWindow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может выбрать категорию рецепта и применить дополнительные фильтры.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окне фильтров пользователю была предоставлена возможность выбора из списка категорий рецептов с помощью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QComboBox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были созданы галочки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QCheckBox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фильтрации рецептов. Пользователь может выбрать один или несколько фильтров.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"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была создана для применения выбранных фильтров, возвращая пользователя к основному окну программы с обновленными параметрами фильтрации.</a:t>
            </a:r>
          </a:p>
        </p:txBody>
      </p:sp>
    </p:spTree>
    <p:extLst>
      <p:ext uri="{BB962C8B-B14F-4D97-AF65-F5344CB8AC3E}">
        <p14:creationId xmlns:p14="http://schemas.microsoft.com/office/powerpoint/2010/main" val="193086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D2B02-833E-4C0F-9764-60413203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рецептов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B11D5-A9D7-49AE-89BD-A5A8D459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функция программы — случайная генерация рецептов. Когда пользователь нажимает кнопку "Сгенерировать", запускается метод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generate_recipe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 проверяет примененные фильтры через функцию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filter_recipes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Сначала проверяется категория рецепта, если фильтр категории установлен. Если пользователь выбрал категорию "All", то отбор по категории не проводится. Далее проверяется, исключены ли рецепты с каким либо ингредиентом, исходя из установленных фильтров.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отфильтрованные рецепты найдены, выбирается случайный рецепт из доступного списка с помощью функции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random.choice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Затем программа собирает информацию о рецепте. Результат отображается в текстовом поле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QTextEdit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Если после фильтрации не осталось подходящих рецептов, выводится сообщение "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Ничего не найдено.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1597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35CB9-304E-49B5-AE2D-7BB5AEB8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секундомера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6B764-C1CF-4BB6-B69A-E39B8D10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Секундомер был реализован в отдельном окне (класс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StopwatchWindow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небольшое окно с простым интерфейсом, состоящим из двух кнопок для управления секундомером и метки для отображения времени. Таймер работает с помощью объекта </a:t>
            </a:r>
            <a:r>
              <a:rPr lang="ru-RU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QTimer</a:t>
            </a:r>
            <a:r>
              <a:rPr lang="ru-RU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нажатию на кнопку «Старт" таймер начинает отсчет, обновляя метку с временем. Если секундомер уже запущен, повторное нажатие кнопки "Старт" останавливает таймер, а текст кнопки меняется на "Стоп". Кнопка "Сброс" позволяет сбросить секундомер, обнулив время. Таймер останавливается, а метка возвращается к значению "00:00:00".</a:t>
            </a:r>
          </a:p>
        </p:txBody>
      </p:sp>
    </p:spTree>
    <p:extLst>
      <p:ext uri="{BB962C8B-B14F-4D97-AF65-F5344CB8AC3E}">
        <p14:creationId xmlns:p14="http://schemas.microsoft.com/office/powerpoint/2010/main" val="185440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40F1F-8B47-42D7-B116-D73DD29E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57" y="1013078"/>
            <a:ext cx="4103193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5BE083-5B18-4A3E-B4EE-A9DDF2FDAD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" y="3429000"/>
            <a:ext cx="5059983" cy="3054793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6A824-B5BF-4AD1-BA81-8577707652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303" y="427022"/>
            <a:ext cx="5292578" cy="3054792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9254B7-3FDA-470B-B6D0-0F67A22CBB8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01" y="4063376"/>
            <a:ext cx="5059983" cy="19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09E3B-379F-45AC-8549-D47611B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05" y="365125"/>
            <a:ext cx="5407209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38A991F-146F-406A-B3E7-A1A188ADB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7249" y="1988668"/>
            <a:ext cx="5334000" cy="4024125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Обеспечить возможность генерации случайных рецептов с учётом предпочтений пользователя.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функционал фильтрации рецептов по категориям и ингредиентам.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интуитивно понятный интерфейс для взаимодействия с приложением.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6A28903-8935-418C-BB82-7C1903F4EEF4}"/>
              </a:ext>
            </a:extLst>
          </p:cNvPr>
          <p:cNvSpPr txBox="1">
            <a:spLocks/>
          </p:cNvSpPr>
          <p:nvPr/>
        </p:nvSpPr>
        <p:spPr>
          <a:xfrm>
            <a:off x="637543" y="1988668"/>
            <a:ext cx="5407210" cy="4497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Облегчение пользовательского опыта в процессе поиска и выбора уникальных рецептов.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персонализированных рецептов на основе предпочтений пользователя.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пособствовать расширению кулинарного опыта и предоставлению новых впечатлений через случайную генерацию рецептов.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Сокращение времени на выбор рецепта и упрощение процесса его поиска.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0E69F06-E43F-4A50-B65D-3E4FFF7B8E31}"/>
              </a:ext>
            </a:extLst>
          </p:cNvPr>
          <p:cNvSpPr txBox="1">
            <a:spLocks/>
          </p:cNvSpPr>
          <p:nvPr/>
        </p:nvSpPr>
        <p:spPr>
          <a:xfrm>
            <a:off x="5735914" y="365125"/>
            <a:ext cx="56178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2475841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096F9-88D8-4428-BEE1-0F672C3C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Идеи по развитию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81274-84B1-46B9-9D78-BC07F6C1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524" y="2303987"/>
            <a:ext cx="9905999" cy="354171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Расширение базы данных рецептов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функции рекомендаций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 онлайн-магазинами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Социальные функции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видео-рецептов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Платные функции и подписка, продажа рекламы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разных языков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A3ABC9-80B7-4890-9A7A-B86BB70C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097" y="2303987"/>
            <a:ext cx="2470992" cy="31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8C51C-21CF-4DE8-B75C-2089BAF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871" y="254547"/>
            <a:ext cx="4333308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53E67-3B3B-4094-848C-A280E11E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164950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проект отвечает на  потребность в упрощении процесса выбора рецептов. 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условиях современных тенденций к здоровому питанию, возможность предложить сбалансированный, здоровый и интересный рецепт становится востребованной. С текущим ростом интереса к персонализированным решениям и индивидуальному подходу к питанию актуальным становятся фильтры, учитывающие предпочтения пользователя.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6612582-7877-4C73-85A4-6ED422B40E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64156"/>
                <a:ext cx="10515600" cy="1541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 отличие от обычных кулинарных сайтов и приложений, основанных на самостоятельном поиске рецептов, данное приложение использует случайный выбор, снижающий нагрузку на пользователя по принятию решений относительно выбора различных рецептов. Новаторской функцией так же является встроенный секундомер и отображение настоящего времени </a:t>
                </a:r>
                <a14:m>
                  <m:oMath xmlns:m="http://schemas.openxmlformats.org/officeDocument/2006/math">
                    <m:r>
                      <a:rPr lang="ru-RU" sz="2600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взаимодействие более динамично и уникально.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16612582-7877-4C73-85A4-6ED422B4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64156"/>
                <a:ext cx="10515600" cy="1541396"/>
              </a:xfrm>
              <a:prstGeom prst="rect">
                <a:avLst/>
              </a:prstGeom>
              <a:blipFill>
                <a:blip r:embed="rId2"/>
                <a:stretch>
                  <a:fillRect l="-522" t="-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92DA11-89B4-4D05-A1F4-8E92BBB5D05A}"/>
              </a:ext>
            </a:extLst>
          </p:cNvPr>
          <p:cNvSpPr txBox="1">
            <a:spLocks/>
          </p:cNvSpPr>
          <p:nvPr/>
        </p:nvSpPr>
        <p:spPr>
          <a:xfrm>
            <a:off x="6700548" y="3237424"/>
            <a:ext cx="2551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</a:p>
        </p:txBody>
      </p:sp>
    </p:spTree>
    <p:extLst>
      <p:ext uri="{BB962C8B-B14F-4D97-AF65-F5344CB8AC3E}">
        <p14:creationId xmlns:p14="http://schemas.microsoft.com/office/powerpoint/2010/main" val="37104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55657-CEC4-44EE-B664-FCB19E33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применимость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AF8AE-48E6-4AEB-B16C-38D542C9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972" y="2394822"/>
            <a:ext cx="9905999" cy="3541714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Экономия времени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Поддержка здорового питания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Увеличение кулинарного опыта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для новичков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в ресторанах и кафе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Увеличение заработка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F14AC-9CC6-4499-858A-6FFA016B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77" y="2501641"/>
            <a:ext cx="2405276" cy="24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33223-EE74-4262-940B-215250B3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D4EF3-8D87-4922-8C87-52207463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2406966"/>
            <a:ext cx="10515600" cy="1778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настоящее время генераторы рецептов становятся все более популярными благодаря увеличению интереса к здоровому питанию,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стремлению людей разнообразить рацион. На рынке существует несколько видов подобных сервисов: простые генераторы рецептов и генераторы с фильтрами. Сервисы на основе искусственного интеллекта – самые современные решения, которые используют алгоритмы машинного обучения чтобы анализировать вкусы пользователя на основе его прошлого выбора или в связи с составленной диетой.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74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EFF93-020A-4AAE-9CE7-2461A20A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проблем для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DC6D3-B236-41AD-9ED6-97A55451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68" y="2497800"/>
            <a:ext cx="10515600" cy="332011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Одной из главных проблем, с которой сталкиваются пользователи в кулинарии, является поиск предпочитаемых рецептов за ограниченное время. Кроме того, существует проблема в подборе рецепта среди доступных для людей с особыми потребностями (например,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безглютеновые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веганские или рецепты без лактозы), что создаёт необходимость фильтрации и адаптации блюд вручную.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47A528-C62D-44C9-8C14-56B724CB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31" y="4398093"/>
            <a:ext cx="1943474" cy="1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9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BA1604-7702-4C2A-B192-38AB3233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256" y="1059735"/>
            <a:ext cx="10515600" cy="586207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Yummly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популярная платформа для поиска рецептов, которая предлагает персонализированные рекомендации на основе предпочтений пользователя. Она позволяет фильтровать рецепты по ингредиентам, диетическим ограничениям и времени приготовления.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Плюсы: 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Удобная функция фильтрации по ингредиентам, времени и сложности.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создания списка покупок и интеграции с онлайн-магазинами.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Персонализированные рекомендации на основе вкусов и диет.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функции и рецепты доступны только через платную подписку.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Необходима регистрация для использования всех возможностей.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может быть сложным для новых пользователей.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BuzzFeed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2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A0718-276A-4C0D-8F35-4A503AA7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3FFB-0039-40DB-9551-E4FAF1BC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Данный проект будет иметь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приветственное окно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главное окно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окно фильтра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окно с секундомером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риветственное окно пользователь видит при запуске приложения. Оно содержит приветствие и кнопку для начала работы. Нажав на кнопку, пользователь попадает в главное окно. Там происходит вся основная работа приложения. Окно фильтров позволяет пользователю выбрать категории рецептов или исключить рецепты с определенными ингредиентами. Окно с секундомером всплывает после нажатия на соответствующую кнопку. В данном окне расположены секундомер и две кнопки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дна отвечает за пуск/остановку секундомера, а другая за его обновление.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28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3DC41-7DA9-4B05-9913-CB56EE4E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1350"/>
            <a:ext cx="9905998" cy="147857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программы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8FC296-70E6-4187-A82C-11D06C92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51" y="2328674"/>
            <a:ext cx="4562695" cy="35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87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3525</TotalTime>
  <Words>1218</Words>
  <Application>Microsoft Office PowerPoint</Application>
  <PresentationFormat>Широкоэкранный</PresentationFormat>
  <Paragraphs>75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Times New Roman</vt:lpstr>
      <vt:lpstr>Tw Cen MT</vt:lpstr>
      <vt:lpstr>Wingdings</vt:lpstr>
      <vt:lpstr>Контур</vt:lpstr>
      <vt:lpstr>Вступление</vt:lpstr>
      <vt:lpstr>Цели</vt:lpstr>
      <vt:lpstr>Актуальность</vt:lpstr>
      <vt:lpstr>Практическая применимость</vt:lpstr>
      <vt:lpstr>Анализ предметной области</vt:lpstr>
      <vt:lpstr>Анализ проблем для автоматизации</vt:lpstr>
      <vt:lpstr>Презентация PowerPoint</vt:lpstr>
      <vt:lpstr>Структура проекта</vt:lpstr>
      <vt:lpstr>Вид программы</vt:lpstr>
      <vt:lpstr>Презентация PowerPoint</vt:lpstr>
      <vt:lpstr>Технологии для разработки</vt:lpstr>
      <vt:lpstr>Описание хода разработки</vt:lpstr>
      <vt:lpstr>Загрузка и подготовка рецептов</vt:lpstr>
      <vt:lpstr>Создание приветственного окна</vt:lpstr>
      <vt:lpstr>Создание основного окна программы</vt:lpstr>
      <vt:lpstr>Реализация фильтров для рецептов</vt:lpstr>
      <vt:lpstr>Генерация рецептов</vt:lpstr>
      <vt:lpstr>Реализация секундомера</vt:lpstr>
      <vt:lpstr>Пример кода программы</vt:lpstr>
      <vt:lpstr>Идеи по развитию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vlad.2007.l@yandex.ru</dc:creator>
  <cp:lastModifiedBy>vlad.2007.l@yandex.ru</cp:lastModifiedBy>
  <cp:revision>41</cp:revision>
  <dcterms:created xsi:type="dcterms:W3CDTF">2024-09-15T18:27:46Z</dcterms:created>
  <dcterms:modified xsi:type="dcterms:W3CDTF">2024-09-18T05:13:39Z</dcterms:modified>
</cp:coreProperties>
</file>