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9" d="100"/>
          <a:sy n="79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5E3E9-98FC-437B-B732-F3290C7E9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FB0FB-1150-4A71-8EF5-EC15E9F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5CEB9-E4DE-470A-92C2-11E8D7B0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CAA65-4092-4625-ABED-E1E258EC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534D7-EC67-4023-BD92-46BA867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D5988-A07A-47BF-9C9B-002BD9C4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B1C3A0-F1BA-435D-89D3-0B6AF4CE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68025-36F8-445C-9C70-BCF6549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98A54-6321-49FF-A7C5-10D27053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E5462-BB43-41E4-8512-9F073648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9C93E7-A321-4C79-8F40-F81AEF863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040B8-C9C4-4E84-928C-ED4F80E2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748F-3D34-4AEC-A93C-92C5C10C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FAE8E-144F-4A7F-965C-E62F65D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31D1DC-691A-4273-BC0B-0660E72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145A-8E99-42CF-B61A-B5B7D8AE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2C9D0-414E-436A-B203-CA058A7A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296EE-DC47-42F7-8397-A2A263BA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38399-872C-42C8-AD89-549F9C3D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A88C5-CEE0-4AB1-8931-D8A1F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23477-A497-46E9-83B6-0BF9016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383865-6705-4443-A154-1E1BEF00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C6E28-E1D5-463B-8A15-AB71BA4F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410F8-E37C-431E-BD73-62CBB4F4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F9451-3FC3-4D8A-8C01-AF4573B8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3CE84-A0CE-4272-A9FB-0B5B5D5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4DB93-15CB-44DB-801E-710C3D2E6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D88B1-F6FA-4A90-9F2D-1EFEED73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96F35-D57D-4154-AE43-C4445F2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B777A-3ED1-45CC-8253-642FAC1B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0C0A2-97E6-4620-BDB9-9F6B6FBF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2ABDB-2047-482F-B436-C825465E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8021F-E3D3-4D5F-96AC-C880CDC8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FF1EF3-0D76-4EFA-9D6A-F949521D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0807CE-9785-4E7D-AA2C-2DDA67A55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D5CE4E-D879-4A5F-ADEA-DED5B9EE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8DDF70-D1CE-400E-B815-C74632BB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18E854-30C2-4D9D-B585-11C4E7F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3CC3C7-5A15-4AC9-98F3-FB1FC6A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01BDB-1059-4B09-9A9E-352CCF50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5A0DB2-F21D-414A-8FF8-7BE8D135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18FBD-34AB-4B26-B499-B502609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E9342F-8D69-4778-8004-C8D135D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BBE04-7AD3-456A-839A-DB30BAA4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478867-24F5-422B-9498-5423147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41BF9-9DDE-4F9E-A35C-4F8A53A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7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E490-5C96-4FC2-9E0B-437AD155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1D07A-6234-4306-876E-8C89E972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CD0C0-5DAB-4C34-A92F-A1D3901B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5A76E5-6D0B-48CC-9BDF-D4342DDB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0A46B-D388-43FA-AD4D-7CB42847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20D88-1C80-4143-8A56-EAED198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E53C4-5C2C-4974-B546-74C82435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E03B65-0D0A-47ED-9B93-829D10FF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FDD07-464A-4170-AB38-2D4BEFE1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0D794-D7C5-4390-92B7-961FE544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69DB28-5E00-4AC6-AC4F-F253D118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8A93B-DFE9-457B-865C-201880A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/>
            </a:gs>
            <a:gs pos="83000">
              <a:schemeClr val="accent4"/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BD494-867F-4A2F-B332-84F0094F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1C2AF-579A-4F75-84A0-6668C6F5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FAD30-08C3-4690-AC0A-514F468F7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0DC74-D311-40BF-923D-E876E9B5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27E23-F335-48BC-870F-E9580334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FD40D5A-F002-4F92-868F-E697ED0D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проекта по теме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Развлекательные тесты Кто 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4C5FFCB-1BBD-4C30-A764-80B0CB3A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9132" y="5202761"/>
            <a:ext cx="3518319" cy="914400"/>
          </a:xfrm>
        </p:spPr>
        <p:txBody>
          <a:bodyPr/>
          <a:lstStyle/>
          <a:p>
            <a:r>
              <a:rPr lang="ru-RU" dirty="0"/>
              <a:t>Левинский Владислав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7D6C2-2506-4F73-A909-DB1B6D56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28" y="4802365"/>
            <a:ext cx="857596" cy="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5A84-7A62-440B-8933-E969D260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A7E8D-5E63-49C2-8BA7-5D717420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Суть проекта заключается в том, чтобы создать приложение которое по истечении нескольких вопросов сможет определить какому персонажу</a:t>
            </a:r>
            <a:r>
              <a:rPr lang="en-US" dirty="0"/>
              <a:t>/</a:t>
            </a:r>
            <a:r>
              <a:rPr lang="ru-RU" dirty="0"/>
              <a:t>объекту из выбранной тематики соответствуют ответы пользователя(кем он является). Мое приложение определяет футболиста, чьи игровые характеристики наилучшим образом соответствуют ответам пользователя. Так же оно отображает его имя, фотографию и ссылку на статью о нем в Википедии.</a:t>
            </a:r>
          </a:p>
        </p:txBody>
      </p:sp>
    </p:spTree>
    <p:extLst>
      <p:ext uri="{BB962C8B-B14F-4D97-AF65-F5344CB8AC3E}">
        <p14:creationId xmlns:p14="http://schemas.microsoft.com/office/powerpoint/2010/main" val="40023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84AA1-2E3C-40F3-9E4F-C3F26759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EB6D2-8411-4284-948F-C37C6F1B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7501"/>
          </a:xfrm>
        </p:spPr>
        <p:txBody>
          <a:bodyPr/>
          <a:lstStyle/>
          <a:p>
            <a:r>
              <a:rPr lang="ru-RU" dirty="0"/>
              <a:t>В связи с постоянным ростом интереса к спорту в целом и к футболу в частности я считаю, что многие хотели бы узнать с кем из мировых игроков совпадают их качества.</a:t>
            </a:r>
          </a:p>
          <a:p>
            <a:r>
              <a:rPr lang="ru-RU" dirty="0"/>
              <a:t>Учитывая растущий интерес к женскому футболу и другим видам спорта в последнее время, мое приложение можно будет расширить для включения игроков женского футбола и спортсменов из других видов спорта. Так же можно добавить таблицу, состоящую из результатов опроса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8947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19735-1187-490A-AC74-BB5DE7ED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20CC1-C483-4F0D-AE84-D5B6E542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В первую очередь необходимо было занести данные в базу. Для этого я использовал </a:t>
            </a:r>
            <a:r>
              <a:rPr lang="en-US" dirty="0" err="1"/>
              <a:t>SQLiteStudio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EEF9F4-4175-4D4C-B5E0-6F0DE24D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46" y="3185260"/>
            <a:ext cx="7151971" cy="32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5BDCE-3ACF-4DC3-A9B9-B224BC0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2C1CA-6803-4FD2-9C60-9E78BE59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2. Далее я использовал библиотеку </a:t>
            </a:r>
            <a:r>
              <a:rPr lang="en-US" dirty="0"/>
              <a:t>sqlite3</a:t>
            </a:r>
            <a:r>
              <a:rPr lang="ru-RU" dirty="0"/>
              <a:t> чтобы извлечь данные из </a:t>
            </a:r>
            <a:r>
              <a:rPr lang="ru-RU" dirty="0" err="1"/>
              <a:t>бд</a:t>
            </a:r>
            <a:r>
              <a:rPr lang="ru-RU" dirty="0"/>
              <a:t>. Их я занес в словари, ключами которых было имя игрока.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DB216D-86DA-4262-865C-D8A972F2C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10" y="2976540"/>
            <a:ext cx="5748380" cy="32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C345-8340-4142-9589-3EAD2A02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7356D-EA7F-49A2-879D-8683E16B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86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Затем я создал класс </a:t>
            </a:r>
            <a:r>
              <a:rPr lang="en-US" dirty="0"/>
              <a:t>Ui_Window_back1 </a:t>
            </a:r>
            <a:r>
              <a:rPr lang="ru-RU" dirty="0"/>
              <a:t>и в функции </a:t>
            </a:r>
            <a:r>
              <a:rPr lang="en-US" dirty="0" err="1"/>
              <a:t>setupUi</a:t>
            </a:r>
            <a:r>
              <a:rPr lang="en-US" dirty="0"/>
              <a:t> </a:t>
            </a:r>
            <a:r>
              <a:rPr lang="ru-RU" dirty="0"/>
              <a:t>разместил все кнопки и текст.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334794-3732-4901-A262-8763B669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70" y="1690690"/>
            <a:ext cx="5419788" cy="42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6E257-4A39-47D0-8AB6-8E07653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67ED2-232D-4550-AE24-FD665915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4. После этого я создал семь различных вопросов с четырьмя(пятью) вариантами ответа. Их результат сохранил в список.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03E51B-4E6E-40F0-8823-C896196C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55" y="3088371"/>
            <a:ext cx="5898183" cy="32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248D-86D2-434B-BA4A-D7300039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C6218-C468-4EBF-86B1-99AE25CA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26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ru-RU" dirty="0"/>
              <a:t> Последний шаг – расчет и вывод результата в функции </a:t>
            </a:r>
            <a:r>
              <a:rPr lang="en-US" dirty="0"/>
              <a:t>results.</a:t>
            </a:r>
            <a:r>
              <a:rPr lang="ru-RU" dirty="0"/>
              <a:t>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DF00C5-438A-4550-8F3E-DD370F19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83" y="3008946"/>
            <a:ext cx="3726288" cy="29928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A12E04-DB3D-4014-B911-0E05421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8946"/>
            <a:ext cx="3726287" cy="2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23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262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проекта по теме: “Развлекательные тесты Кто ты?” </vt:lpstr>
      <vt:lpstr>Суть проекта</vt:lpstr>
      <vt:lpstr>Актуальность и развитие проекта</vt:lpstr>
      <vt:lpstr>Реализация</vt:lpstr>
      <vt:lpstr>Реализация</vt:lpstr>
      <vt:lpstr>Реализация</vt:lpstr>
      <vt:lpstr>Реализация 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по теме: “Развлекательные тесты Кто ты?” </dc:title>
  <dc:creator>vlad.2007.l@yandex.ru</dc:creator>
  <cp:lastModifiedBy>vlad.2007.l@yandex.ru</cp:lastModifiedBy>
  <cp:revision>11</cp:revision>
  <dcterms:created xsi:type="dcterms:W3CDTF">2023-11-08T13:40:50Z</dcterms:created>
  <dcterms:modified xsi:type="dcterms:W3CDTF">2023-11-08T17:05:08Z</dcterms:modified>
</cp:coreProperties>
</file>