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Presentación generada automáticamente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Punto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 se encontró información relevante.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