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Lst>
  <p:notesMasterIdLst>
    <p:notesMasterId r:id="rId11"/>
  </p:notesMasterIdLst>
  <p:sldIdLst>
    <p:sldId id="256" r:id="rId8"/>
    <p:sldId id="261" r:id="rId9"/>
    <p:sldId id="518" r:id="rId10"/>
    <p:sldId id="519" r:id="rId12"/>
    <p:sldId id="696" r:id="rId13"/>
    <p:sldId id="613" r:id="rId14"/>
    <p:sldId id="552" r:id="rId15"/>
    <p:sldId id="713" r:id="rId16"/>
    <p:sldId id="678" r:id="rId17"/>
    <p:sldId id="697" r:id="rId18"/>
    <p:sldId id="587" r:id="rId19"/>
    <p:sldId id="714" r:id="rId20"/>
    <p:sldId id="715" r:id="rId21"/>
    <p:sldId id="716" r:id="rId22"/>
    <p:sldId id="664" r:id="rId23"/>
    <p:sldId id="555" r:id="rId24"/>
    <p:sldId id="703" r:id="rId25"/>
    <p:sldId id="698" r:id="rId26"/>
    <p:sldId id="699" r:id="rId27"/>
    <p:sldId id="700" r:id="rId28"/>
    <p:sldId id="701" r:id="rId29"/>
    <p:sldId id="702" r:id="rId30"/>
    <p:sldId id="612" r:id="rId31"/>
  </p:sldIdLst>
  <p:sldSz cx="9144000" cy="6858000" type="screen4x3"/>
  <p:notesSz cx="6858000" cy="9144000"/>
  <p:custDataLst>
    <p:tags r:id="rId35"/>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0202"/>
    <a:srgbClr val="A7ABAD"/>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84948" autoAdjust="0"/>
  </p:normalViewPr>
  <p:slideViewPr>
    <p:cSldViewPr>
      <p:cViewPr>
        <p:scale>
          <a:sx n="66" d="100"/>
          <a:sy n="66" d="100"/>
        </p:scale>
        <p:origin x="-2094" y="-294"/>
      </p:cViewPr>
      <p:guideLst>
        <p:guide orient="horz" pos="2104"/>
        <p:guide pos="28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slide" Target="slides/slide1.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5" Type="http://schemas.openxmlformats.org/officeDocument/2006/relationships/tags" Target="tags/tag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3.xml"/><Relationship Id="rId30" Type="http://schemas.openxmlformats.org/officeDocument/2006/relationships/slide" Target="slides/slide22.xml"/><Relationship Id="rId3" Type="http://schemas.openxmlformats.org/officeDocument/2006/relationships/slideMaster" Target="slideMasters/slideMaster2.xml"/><Relationship Id="rId29" Type="http://schemas.openxmlformats.org/officeDocument/2006/relationships/slide" Target="slides/slide21.xml"/><Relationship Id="rId28" Type="http://schemas.openxmlformats.org/officeDocument/2006/relationships/slide" Target="slides/slide20.xml"/><Relationship Id="rId27" Type="http://schemas.openxmlformats.org/officeDocument/2006/relationships/slide" Target="slides/slide19.xml"/><Relationship Id="rId26" Type="http://schemas.openxmlformats.org/officeDocument/2006/relationships/slide" Target="slides/slide18.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notesMaster" Target="notesMasters/notesMaster1.xml"/><Relationship Id="rId10" Type="http://schemas.openxmlformats.org/officeDocument/2006/relationships/slide" Target="slides/slide3.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Rot="1" noChangeAspect="1" noChangeArrowheads="1"/>
          </p:cNvSpPr>
          <p:nvPr>
            <p:ph type="sldImg" idx="4294967295"/>
          </p:nvPr>
        </p:nvSpPr>
        <p:spPr bwMode="auto">
          <a:xfrm>
            <a:off x="1050925" y="754063"/>
            <a:ext cx="4572000" cy="3294062"/>
          </a:xfrm>
          <a:prstGeom prst="rect">
            <a:avLst/>
          </a:prstGeom>
          <a:noFill/>
          <a:ln w="9525">
            <a:noFill/>
            <a:miter lim="800000"/>
          </a:ln>
        </p:spPr>
      </p:sp>
      <p:sp>
        <p:nvSpPr>
          <p:cNvPr id="11267" name="Rectangle 3"/>
          <p:cNvSpPr>
            <a:spLocks noGrp="1" noChangeArrowheads="1"/>
          </p:cNvSpPr>
          <p:nvPr>
            <p:ph type="body" sz="quarter" idx="9"/>
          </p:nvPr>
        </p:nvSpPr>
        <p:spPr bwMode="auto">
          <a:xfrm>
            <a:off x="538163" y="4387850"/>
            <a:ext cx="5780087" cy="3952875"/>
          </a:xfrm>
          <a:prstGeom prst="rect">
            <a:avLst/>
          </a:prstGeom>
          <a:noFill/>
          <a:ln w="9525">
            <a:noFill/>
            <a:miter lim="800000"/>
          </a:ln>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9220" name="Rectangle 4"/>
          <p:cNvSpPr>
            <a:spLocks noGrp="1"/>
          </p:cNvSpPr>
          <p:nvPr>
            <p:ph type="hdr" sz="quarter"/>
          </p:nvPr>
        </p:nvSpPr>
        <p:spPr>
          <a:xfrm>
            <a:off x="0" y="0"/>
            <a:ext cx="2973388" cy="457200"/>
          </a:xfrm>
          <a:prstGeom prst="rect">
            <a:avLst/>
          </a:prstGeom>
          <a:noFill/>
          <a:ln w="9525">
            <a:noFill/>
          </a:ln>
        </p:spPr>
        <p:txBody>
          <a:bodyPr/>
          <a:lstStyle>
            <a:lvl1pPr>
              <a:buFont typeface="Arial" panose="020B0604020202020204" pitchFamily="34" charset="0"/>
              <a:buNone/>
              <a:defRPr sz="1200" noProof="1">
                <a:latin typeface="Arial" panose="020B0604020202020204" pitchFamily="34" charset="0"/>
              </a:defRPr>
            </a:lvl1pPr>
          </a:lstStyle>
          <a:p>
            <a:pPr>
              <a:defRPr/>
            </a:pPr>
            <a:endParaRPr lang="zh-CN" altLang="en-US"/>
          </a:p>
        </p:txBody>
      </p:sp>
      <p:sp>
        <p:nvSpPr>
          <p:cNvPr id="9221" name="Rectangle 5"/>
          <p:cNvSpPr>
            <a:spLocks noGrp="1"/>
          </p:cNvSpPr>
          <p:nvPr>
            <p:ph type="dt" idx="1"/>
          </p:nvPr>
        </p:nvSpPr>
        <p:spPr>
          <a:xfrm>
            <a:off x="3884613" y="0"/>
            <a:ext cx="2973387" cy="457200"/>
          </a:xfrm>
          <a:prstGeom prst="rect">
            <a:avLst/>
          </a:prstGeom>
          <a:noFill/>
          <a:ln w="9525">
            <a:noFill/>
          </a:ln>
        </p:spPr>
        <p:txBody>
          <a:bodyPr/>
          <a:lstStyle>
            <a:lvl1pPr algn="r">
              <a:buFont typeface="Arial" panose="020B0604020202020204" pitchFamily="34" charset="0"/>
              <a:buNone/>
              <a:defRPr sz="1200" noProof="1">
                <a:latin typeface="Arial" panose="020B0604020202020204" pitchFamily="34" charset="0"/>
              </a:defRPr>
            </a:lvl1pPr>
          </a:lstStyle>
          <a:p>
            <a:pPr>
              <a:defRPr/>
            </a:pPr>
            <a:endParaRPr lang="zh-CN" altLang="en-US"/>
          </a:p>
        </p:txBody>
      </p:sp>
      <p:sp>
        <p:nvSpPr>
          <p:cNvPr id="9222" name="Rectangle 6"/>
          <p:cNvSpPr>
            <a:spLocks noGrp="1"/>
          </p:cNvSpPr>
          <p:nvPr>
            <p:ph type="ftr" sz="quarter" idx="4"/>
          </p:nvPr>
        </p:nvSpPr>
        <p:spPr>
          <a:xfrm>
            <a:off x="0" y="8686800"/>
            <a:ext cx="2973388" cy="457200"/>
          </a:xfrm>
          <a:prstGeom prst="rect">
            <a:avLst/>
          </a:prstGeom>
          <a:noFill/>
          <a:ln w="9525">
            <a:noFill/>
          </a:ln>
        </p:spPr>
        <p:txBody>
          <a:bodyPr/>
          <a:lstStyle>
            <a:lvl1pPr>
              <a:buFont typeface="Arial" panose="020B0604020202020204" pitchFamily="34" charset="0"/>
              <a:buNone/>
              <a:defRPr sz="1200" noProof="1">
                <a:latin typeface="Arial" panose="020B0604020202020204" pitchFamily="34" charset="0"/>
              </a:defRPr>
            </a:lvl1pPr>
          </a:lstStyle>
          <a:p>
            <a:pPr>
              <a:defRPr/>
            </a:pPr>
            <a:endParaRPr lang="zh-CN" altLang="en-US"/>
          </a:p>
        </p:txBody>
      </p:sp>
      <p:sp>
        <p:nvSpPr>
          <p:cNvPr id="9223" name="Rectangle 7"/>
          <p:cNvSpPr>
            <a:spLocks noGrp="1"/>
          </p:cNvSpPr>
          <p:nvPr>
            <p:ph type="sldNum" sz="quarter" idx="5"/>
          </p:nvPr>
        </p:nvSpPr>
        <p:spPr>
          <a:xfrm>
            <a:off x="3884613" y="8686800"/>
            <a:ext cx="2973387" cy="457200"/>
          </a:xfrm>
          <a:prstGeom prst="rect">
            <a:avLst/>
          </a:prstGeom>
          <a:noFill/>
          <a:ln w="9525">
            <a:noFill/>
          </a:ln>
        </p:spPr>
        <p:txBody>
          <a:bodyPr vert="horz" wrap="square" lIns="91440" tIns="45720" rIns="91440" bIns="45720" numCol="1" anchor="t" anchorCtr="0" compatLnSpc="1"/>
          <a:lstStyle>
            <a:lvl1pPr algn="r">
              <a:buFont typeface="Arial" panose="020B0604020202020204" pitchFamily="34" charset="0"/>
              <a:buNone/>
              <a:defRPr sz="1200">
                <a:latin typeface="Arial" panose="020B0604020202020204" pitchFamily="34" charset="0"/>
              </a:defRPr>
            </a:lvl1pPr>
          </a:lstStyle>
          <a:p>
            <a:pPr>
              <a:defRPr/>
            </a:pPr>
            <a:fld id="{A38D9965-1970-4590-A2D8-8D98712BC4F5}"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8" name="幻灯片图像占位符 13313"/>
          <p:cNvSpPr>
            <a:spLocks noGrp="1" noRot="1" noChangeAspect="1" noChangeArrowheads="1" noTextEdit="1"/>
          </p:cNvSpPr>
          <p:nvPr>
            <p:ph type="sldImg" idx="4294967295"/>
          </p:nvPr>
        </p:nvSpPr>
        <p:spPr>
          <a:xfrm>
            <a:off x="1141413" y="754063"/>
            <a:ext cx="4391025" cy="3294062"/>
          </a:xfrm>
        </p:spPr>
      </p:sp>
      <p:sp>
        <p:nvSpPr>
          <p:cNvPr id="39939" name="文本占位符 13314"/>
          <p:cNvSpPr>
            <a:spLocks noGrp="1" noChangeArrowheads="1"/>
          </p:cNvSpPr>
          <p:nvPr>
            <p:ph type="body" idx="4294967295"/>
          </p:nvPr>
        </p:nvSpPr>
        <p:spPr/>
        <p:txBody>
          <a:bodyPr/>
          <a:lstStyle/>
          <a:p>
            <a:endParaRPr lang="zh-CN" altLang="en-US" dirty="0" smtClean="0">
              <a:latin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1413" y="754063"/>
            <a:ext cx="4391025" cy="3294062"/>
          </a:xfrm>
        </p:spPr>
      </p:sp>
      <p:sp>
        <p:nvSpPr>
          <p:cNvPr id="3" name="备注占位符 2"/>
          <p:cNvSpPr>
            <a:spLocks noGrp="1"/>
          </p:cNvSpPr>
          <p:nvPr>
            <p:ph type="body" idx="1"/>
          </p:nvPr>
        </p:nvSpPr>
        <p:spPr/>
        <p:txBody>
          <a:bodyPr>
            <a:normAutofit/>
          </a:bodyPr>
          <a:lstStyle/>
          <a:p>
            <a:r>
              <a:rPr lang="zh-CN" altLang="en-US" dirty="0" smtClean="0"/>
              <a:t>可以看到，互联网的主要作用已经发生了重大的变化。</a:t>
            </a:r>
            <a:endParaRPr lang="zh-CN" altLang="en-US" dirty="0"/>
          </a:p>
        </p:txBody>
      </p:sp>
      <p:sp>
        <p:nvSpPr>
          <p:cNvPr id="4" name="灯片编号占位符 3"/>
          <p:cNvSpPr>
            <a:spLocks noGrp="1"/>
          </p:cNvSpPr>
          <p:nvPr>
            <p:ph type="sldNum" sz="quarter" idx="10"/>
          </p:nvPr>
        </p:nvSpPr>
        <p:spPr/>
        <p:txBody>
          <a:bodyPr/>
          <a:lstStyle/>
          <a:p>
            <a:pPr>
              <a:defRPr/>
            </a:pPr>
            <a:fld id="{A38D9965-1970-4590-A2D8-8D98712BC4F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62" name="幻灯片图像占位符 17409"/>
          <p:cNvSpPr>
            <a:spLocks noGrp="1" noRot="1" noChangeAspect="1" noChangeArrowheads="1" noTextEdit="1"/>
          </p:cNvSpPr>
          <p:nvPr>
            <p:ph type="sldImg" idx="4294967295"/>
          </p:nvPr>
        </p:nvSpPr>
        <p:spPr>
          <a:xfrm>
            <a:off x="1141413" y="754063"/>
            <a:ext cx="4391025" cy="3294062"/>
          </a:xfrm>
        </p:spPr>
      </p:sp>
      <p:sp>
        <p:nvSpPr>
          <p:cNvPr id="40963" name="文本占位符 17410"/>
          <p:cNvSpPr>
            <a:spLocks noGrp="1" noChangeArrowheads="1"/>
          </p:cNvSpPr>
          <p:nvPr>
            <p:ph type="body" idx="4294967295"/>
          </p:nvPr>
        </p:nvSpPr>
        <p:spPr/>
        <p:txBody>
          <a:bodyPr/>
          <a:lstStyle/>
          <a:p>
            <a:pPr>
              <a:lnSpc>
                <a:spcPct val="120000"/>
              </a:lnSpc>
            </a:pPr>
            <a:r>
              <a:rPr lang="zh-CN" altLang="en-US" sz="2000" b="1" smtClean="0">
                <a:latin typeface="Verdana" panose="020B0604030504040204" pitchFamily="34" charset="0"/>
                <a:sym typeface="Verdana" panose="020B0604030504040204" pitchFamily="34" charset="0"/>
              </a:rPr>
              <a:t>设计目标：</a:t>
            </a:r>
            <a:endParaRPr lang="zh-CN" altLang="en-US" sz="2000" b="1" smtClean="0">
              <a:latin typeface="Verdana" panose="020B0604030504040204" pitchFamily="34" charset="0"/>
              <a:sym typeface="Verdana" panose="020B0604030504040204" pitchFamily="34" charset="0"/>
            </a:endParaRPr>
          </a:p>
          <a:p>
            <a:pPr>
              <a:lnSpc>
                <a:spcPct val="120000"/>
              </a:lnSpc>
            </a:pPr>
            <a:r>
              <a:rPr lang="zh-CN" altLang="en-US" sz="2000" smtClean="0">
                <a:latin typeface="Verdana" panose="020B0604030504040204" pitchFamily="34" charset="0"/>
                <a:sym typeface="Verdana" panose="020B0604030504040204" pitchFamily="34" charset="0"/>
              </a:rPr>
              <a:t>客户端能根据用户的位置变化，自动加载服务端推荐的附近相关的应用程序并显示，用户点击应用程序时，无须安装即可直接在客户端运行应用程序。</a:t>
            </a:r>
            <a:endParaRPr lang="zh-CN" altLang="en-US" sz="2000" smtClean="0">
              <a:latin typeface="Verdana" panose="020B0604030504040204" pitchFamily="34" charset="0"/>
              <a:sym typeface="Verdan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1413" y="754063"/>
            <a:ext cx="4391025" cy="3294062"/>
          </a:xfrm>
        </p:spPr>
      </p:sp>
      <p:sp>
        <p:nvSpPr>
          <p:cNvPr id="3" name="备注占位符 2"/>
          <p:cNvSpPr>
            <a:spLocks noGrp="1"/>
          </p:cNvSpPr>
          <p:nvPr>
            <p:ph type="body" idx="1"/>
          </p:nvPr>
        </p:nvSpPr>
        <p:spPr/>
        <p:txBody>
          <a:bodyPr>
            <a:normAutofit/>
          </a:bodyPr>
          <a:lstStyle/>
          <a:p>
            <a:r>
              <a:rPr lang="zh-CN" altLang="en-US" dirty="0" smtClean="0"/>
              <a:t>近几年，一些中小型平台会选择云服务商提供的</a:t>
            </a:r>
            <a:r>
              <a:rPr lang="en-US" altLang="zh-CN" dirty="0" smtClean="0"/>
              <a:t>CDN</a:t>
            </a:r>
            <a:r>
              <a:rPr lang="zh-CN" altLang="en-US" dirty="0" smtClean="0"/>
              <a:t>服务，比较便宜。云服务商</a:t>
            </a:r>
            <a:r>
              <a:rPr lang="zh-CN" altLang="en-US" sz="1200" b="0" i="0" kern="1200" dirty="0" smtClean="0">
                <a:solidFill>
                  <a:schemeClr val="tx1"/>
                </a:solidFill>
                <a:latin typeface="Arial" panose="020B0604020202020204" pitchFamily="34" charset="0"/>
                <a:ea typeface="宋体" panose="02010600030101010101" pitchFamily="2" charset="-122"/>
              </a:rPr>
              <a:t>靠融进来的大量资本大打价格战，不惜归本来抢用户。然而，资本是有容忍度的，一旦看不到成长与回报，投入就会戛然而止。</a:t>
            </a:r>
            <a:endParaRPr lang="zh-CN" altLang="en-US" dirty="0"/>
          </a:p>
        </p:txBody>
      </p:sp>
      <p:sp>
        <p:nvSpPr>
          <p:cNvPr id="4" name="灯片编号占位符 3"/>
          <p:cNvSpPr>
            <a:spLocks noGrp="1"/>
          </p:cNvSpPr>
          <p:nvPr>
            <p:ph type="sldNum" sz="quarter" idx="10"/>
          </p:nvPr>
        </p:nvSpPr>
        <p:spPr/>
        <p:txBody>
          <a:bodyPr/>
          <a:lstStyle/>
          <a:p>
            <a:pPr>
              <a:defRPr/>
            </a:pPr>
            <a:fld id="{A38D9965-1970-4590-A2D8-8D98712BC4F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1986" name="幻灯片图像占位符 20481"/>
          <p:cNvSpPr>
            <a:spLocks noGrp="1" noRot="1" noChangeAspect="1" noChangeArrowheads="1" noTextEdit="1"/>
          </p:cNvSpPr>
          <p:nvPr>
            <p:ph type="sldImg" idx="4294967295"/>
          </p:nvPr>
        </p:nvSpPr>
        <p:spPr>
          <a:xfrm>
            <a:off x="1141413" y="754063"/>
            <a:ext cx="4391025" cy="3294062"/>
          </a:xfrm>
        </p:spPr>
      </p:sp>
      <p:sp>
        <p:nvSpPr>
          <p:cNvPr id="41987" name="文本占位符 20482"/>
          <p:cNvSpPr>
            <a:spLocks noGrp="1" noChangeArrowheads="1"/>
          </p:cNvSpPr>
          <p:nvPr>
            <p:ph type="body" idx="4294967295"/>
          </p:nvPr>
        </p:nvSpPr>
        <p:spPr/>
        <p:txBody>
          <a:bodyPr/>
          <a:lstStyle/>
          <a:p>
            <a:pPr marL="1905" indent="341630">
              <a:lnSpc>
                <a:spcPct val="150000"/>
              </a:lnSpc>
              <a:buFont typeface="Wingdings" panose="05000000000000000000" pitchFamily="2" charset="2"/>
              <a:buChar char="v"/>
            </a:pPr>
            <a:endParaRPr lang="zh-CN" altLang="en-US" sz="2000"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1413" y="754063"/>
            <a:ext cx="4391025" cy="3294062"/>
          </a:xfrm>
        </p:spPr>
      </p:sp>
      <p:sp>
        <p:nvSpPr>
          <p:cNvPr id="3" name="备注占位符 2"/>
          <p:cNvSpPr>
            <a:spLocks noGrp="1"/>
          </p:cNvSpPr>
          <p:nvPr>
            <p:ph type="body" idx="1"/>
          </p:nvPr>
        </p:nvSpPr>
        <p:spPr/>
        <p:txBody>
          <a:bodyPr>
            <a:normAutofit/>
          </a:bodyPr>
          <a:lstStyle/>
          <a:p>
            <a:r>
              <a:rPr lang="zh-CN" altLang="en-US" dirty="0" smtClean="0"/>
              <a:t>实际上，尽管</a:t>
            </a:r>
            <a:r>
              <a:rPr lang="en-US" altLang="zh-CN" dirty="0" smtClean="0"/>
              <a:t>IP</a:t>
            </a:r>
            <a:r>
              <a:rPr lang="zh-CN" altLang="en-US" dirty="0" smtClean="0"/>
              <a:t>组播有很多优点，但目前尚未被大规模应用过</a:t>
            </a:r>
            <a:endParaRPr lang="zh-CN" altLang="en-US" dirty="0"/>
          </a:p>
        </p:txBody>
      </p:sp>
      <p:sp>
        <p:nvSpPr>
          <p:cNvPr id="4" name="灯片编号占位符 3"/>
          <p:cNvSpPr>
            <a:spLocks noGrp="1"/>
          </p:cNvSpPr>
          <p:nvPr>
            <p:ph type="sldNum" sz="quarter" idx="10"/>
          </p:nvPr>
        </p:nvSpPr>
        <p:spPr/>
        <p:txBody>
          <a:bodyPr/>
          <a:lstStyle/>
          <a:p>
            <a:pPr>
              <a:defRPr/>
            </a:pPr>
            <a:fld id="{A38D9965-1970-4590-A2D8-8D98712BC4F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Rectangle 4"/>
          <p:cNvSpPr>
            <a:spLocks noGrp="1"/>
          </p:cNvSpPr>
          <p:nvPr>
            <p:ph type="dt" sz="half" idx="10"/>
          </p:nvPr>
        </p:nvSpPr>
        <p:spPr/>
        <p:txBody>
          <a:bodyPr/>
          <a:lstStyle>
            <a:lvl1pPr>
              <a:defRPr/>
            </a:lvl1pPr>
          </a:lstStyle>
          <a:p>
            <a:pPr>
              <a:defRPr/>
            </a:pPr>
            <a:endParaRPr lang="zh-CN" altLang="en-US"/>
          </a:p>
        </p:txBody>
      </p:sp>
      <p:sp>
        <p:nvSpPr>
          <p:cNvPr id="5" name="Rectangle 5"/>
          <p:cNvSpPr>
            <a:spLocks noGrp="1"/>
          </p:cNvSpPr>
          <p:nvPr>
            <p:ph type="ftr" sz="quarter" idx="11"/>
          </p:nvPr>
        </p:nvSpPr>
        <p:spPr/>
        <p:txBody>
          <a:bodyPr/>
          <a:lstStyle>
            <a:lvl1pPr>
              <a:defRPr/>
            </a:lvl1pPr>
          </a:lstStyle>
          <a:p>
            <a:pPr>
              <a:defRPr/>
            </a:pPr>
            <a:endParaRPr lang="zh-CN" altLang="en-US"/>
          </a:p>
        </p:txBody>
      </p:sp>
      <p:sp>
        <p:nvSpPr>
          <p:cNvPr id="6" name="Rectangle 6"/>
          <p:cNvSpPr>
            <a:spLocks noGrp="1"/>
          </p:cNvSpPr>
          <p:nvPr>
            <p:ph type="sldNum" sz="quarter" idx="12"/>
          </p:nvPr>
        </p:nvSpPr>
        <p:spPr/>
        <p:txBody>
          <a:bodyPr/>
          <a:lstStyle>
            <a:lvl1pPr>
              <a:defRPr/>
            </a:lvl1pPr>
          </a:lstStyle>
          <a:p>
            <a:pPr>
              <a:defRPr/>
            </a:pPr>
            <a:fld id="{7FF30F7A-3E68-4DE2-92A5-FB615D06DABD}"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Rectangle 4"/>
          <p:cNvSpPr>
            <a:spLocks noGrp="1"/>
          </p:cNvSpPr>
          <p:nvPr>
            <p:ph type="dt" sz="half" idx="10"/>
          </p:nvPr>
        </p:nvSpPr>
        <p:spPr/>
        <p:txBody>
          <a:bodyPr/>
          <a:lstStyle>
            <a:lvl1pPr>
              <a:defRPr/>
            </a:lvl1pPr>
          </a:lstStyle>
          <a:p>
            <a:pPr>
              <a:defRPr/>
            </a:pPr>
            <a:endParaRPr lang="zh-CN" altLang="en-US"/>
          </a:p>
        </p:txBody>
      </p:sp>
      <p:sp>
        <p:nvSpPr>
          <p:cNvPr id="5" name="Rectangle 5"/>
          <p:cNvSpPr>
            <a:spLocks noGrp="1"/>
          </p:cNvSpPr>
          <p:nvPr>
            <p:ph type="ftr" sz="quarter" idx="11"/>
          </p:nvPr>
        </p:nvSpPr>
        <p:spPr/>
        <p:txBody>
          <a:bodyPr/>
          <a:lstStyle>
            <a:lvl1pPr>
              <a:defRPr/>
            </a:lvl1pPr>
          </a:lstStyle>
          <a:p>
            <a:pPr>
              <a:defRPr/>
            </a:pPr>
            <a:endParaRPr lang="zh-CN" altLang="en-US"/>
          </a:p>
        </p:txBody>
      </p:sp>
      <p:sp>
        <p:nvSpPr>
          <p:cNvPr id="6" name="Rectangle 6"/>
          <p:cNvSpPr>
            <a:spLocks noGrp="1"/>
          </p:cNvSpPr>
          <p:nvPr>
            <p:ph type="sldNum" sz="quarter" idx="12"/>
          </p:nvPr>
        </p:nvSpPr>
        <p:spPr/>
        <p:txBody>
          <a:bodyPr/>
          <a:lstStyle>
            <a:lvl1pPr>
              <a:defRPr/>
            </a:lvl1pPr>
          </a:lstStyle>
          <a:p>
            <a:pPr>
              <a:defRPr/>
            </a:pPr>
            <a:fld id="{61E8807D-7811-4F7F-A621-B3F18B12D9B8}"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Rectangle 4"/>
          <p:cNvSpPr>
            <a:spLocks noGrp="1"/>
          </p:cNvSpPr>
          <p:nvPr>
            <p:ph type="dt" sz="half" idx="10"/>
          </p:nvPr>
        </p:nvSpPr>
        <p:spPr/>
        <p:txBody>
          <a:bodyPr/>
          <a:lstStyle>
            <a:lvl1pPr>
              <a:defRPr/>
            </a:lvl1pPr>
          </a:lstStyle>
          <a:p>
            <a:pPr>
              <a:defRPr/>
            </a:pPr>
            <a:endParaRPr lang="zh-CN" altLang="en-US"/>
          </a:p>
        </p:txBody>
      </p:sp>
      <p:sp>
        <p:nvSpPr>
          <p:cNvPr id="5" name="Rectangle 5"/>
          <p:cNvSpPr>
            <a:spLocks noGrp="1"/>
          </p:cNvSpPr>
          <p:nvPr>
            <p:ph type="ftr" sz="quarter" idx="11"/>
          </p:nvPr>
        </p:nvSpPr>
        <p:spPr/>
        <p:txBody>
          <a:bodyPr/>
          <a:lstStyle>
            <a:lvl1pPr>
              <a:defRPr/>
            </a:lvl1pPr>
          </a:lstStyle>
          <a:p>
            <a:pPr>
              <a:defRPr/>
            </a:pPr>
            <a:endParaRPr lang="zh-CN" altLang="en-US"/>
          </a:p>
        </p:txBody>
      </p:sp>
      <p:sp>
        <p:nvSpPr>
          <p:cNvPr id="6" name="Rectangle 6"/>
          <p:cNvSpPr>
            <a:spLocks noGrp="1"/>
          </p:cNvSpPr>
          <p:nvPr>
            <p:ph type="sldNum" sz="quarter" idx="12"/>
          </p:nvPr>
        </p:nvSpPr>
        <p:spPr/>
        <p:txBody>
          <a:bodyPr/>
          <a:lstStyle>
            <a:lvl1pPr>
              <a:defRPr/>
            </a:lvl1pPr>
          </a:lstStyle>
          <a:p>
            <a:pPr>
              <a:defRPr/>
            </a:pPr>
            <a:fld id="{D52C93FE-68B5-4418-9997-ACB9314B4BE7}"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7550"/>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7550"/>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Rectangle 4"/>
          <p:cNvSpPr>
            <a:spLocks noGrp="1"/>
          </p:cNvSpPr>
          <p:nvPr>
            <p:ph type="dt" sz="half" idx="10"/>
          </p:nvPr>
        </p:nvSpPr>
        <p:spPr/>
        <p:txBody>
          <a:bodyPr/>
          <a:lstStyle>
            <a:lvl1pPr>
              <a:defRPr/>
            </a:lvl1pPr>
          </a:lstStyle>
          <a:p>
            <a:pPr>
              <a:defRPr/>
            </a:pPr>
            <a:endParaRPr lang="zh-CN" altLang="en-US"/>
          </a:p>
        </p:txBody>
      </p:sp>
      <p:sp>
        <p:nvSpPr>
          <p:cNvPr id="6" name="Rectangle 5"/>
          <p:cNvSpPr>
            <a:spLocks noGrp="1"/>
          </p:cNvSpPr>
          <p:nvPr>
            <p:ph type="ftr" sz="quarter" idx="11"/>
          </p:nvPr>
        </p:nvSpPr>
        <p:spPr/>
        <p:txBody>
          <a:bodyPr/>
          <a:lstStyle>
            <a:lvl1pPr>
              <a:defRPr/>
            </a:lvl1pPr>
          </a:lstStyle>
          <a:p>
            <a:pPr>
              <a:defRPr/>
            </a:pPr>
            <a:endParaRPr lang="zh-CN" altLang="en-US"/>
          </a:p>
        </p:txBody>
      </p:sp>
      <p:sp>
        <p:nvSpPr>
          <p:cNvPr id="7" name="Rectangle 6"/>
          <p:cNvSpPr>
            <a:spLocks noGrp="1"/>
          </p:cNvSpPr>
          <p:nvPr>
            <p:ph type="sldNum" sz="quarter" idx="12"/>
          </p:nvPr>
        </p:nvSpPr>
        <p:spPr/>
        <p:txBody>
          <a:bodyPr/>
          <a:lstStyle>
            <a:lvl1pPr>
              <a:defRPr/>
            </a:lvl1pPr>
          </a:lstStyle>
          <a:p>
            <a:pPr>
              <a:defRPr/>
            </a:pPr>
            <a:fld id="{184E3B9F-564B-404F-A5A8-BCDEA5BBD10C}"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Rectangle 4"/>
          <p:cNvSpPr>
            <a:spLocks noGrp="1"/>
          </p:cNvSpPr>
          <p:nvPr>
            <p:ph type="dt" sz="half" idx="10"/>
          </p:nvPr>
        </p:nvSpPr>
        <p:spPr/>
        <p:txBody>
          <a:bodyPr/>
          <a:lstStyle>
            <a:lvl1pPr>
              <a:defRPr/>
            </a:lvl1pPr>
          </a:lstStyle>
          <a:p>
            <a:pPr>
              <a:defRPr/>
            </a:pPr>
            <a:endParaRPr lang="zh-CN" altLang="en-US"/>
          </a:p>
        </p:txBody>
      </p:sp>
      <p:sp>
        <p:nvSpPr>
          <p:cNvPr id="8" name="Rectangle 5"/>
          <p:cNvSpPr>
            <a:spLocks noGrp="1"/>
          </p:cNvSpPr>
          <p:nvPr>
            <p:ph type="ftr" sz="quarter" idx="11"/>
          </p:nvPr>
        </p:nvSpPr>
        <p:spPr/>
        <p:txBody>
          <a:bodyPr/>
          <a:lstStyle>
            <a:lvl1pPr>
              <a:defRPr/>
            </a:lvl1pPr>
          </a:lstStyle>
          <a:p>
            <a:pPr>
              <a:defRPr/>
            </a:pPr>
            <a:endParaRPr lang="zh-CN" altLang="en-US"/>
          </a:p>
        </p:txBody>
      </p:sp>
      <p:sp>
        <p:nvSpPr>
          <p:cNvPr id="9" name="Rectangle 6"/>
          <p:cNvSpPr>
            <a:spLocks noGrp="1"/>
          </p:cNvSpPr>
          <p:nvPr>
            <p:ph type="sldNum" sz="quarter" idx="12"/>
          </p:nvPr>
        </p:nvSpPr>
        <p:spPr/>
        <p:txBody>
          <a:bodyPr/>
          <a:lstStyle>
            <a:lvl1pPr>
              <a:defRPr/>
            </a:lvl1pPr>
          </a:lstStyle>
          <a:p>
            <a:pPr>
              <a:defRPr/>
            </a:pPr>
            <a:fld id="{A0709D15-97E7-4B8B-993F-DEAB92EA7B23}"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4"/>
          <p:cNvSpPr>
            <a:spLocks noGrp="1"/>
          </p:cNvSpPr>
          <p:nvPr>
            <p:ph type="dt" sz="half" idx="10"/>
          </p:nvPr>
        </p:nvSpPr>
        <p:spPr/>
        <p:txBody>
          <a:bodyPr/>
          <a:lstStyle>
            <a:lvl1pPr>
              <a:defRPr/>
            </a:lvl1pPr>
          </a:lstStyle>
          <a:p>
            <a:pPr>
              <a:defRPr/>
            </a:pPr>
            <a:endParaRPr lang="zh-CN" altLang="en-US"/>
          </a:p>
        </p:txBody>
      </p:sp>
      <p:sp>
        <p:nvSpPr>
          <p:cNvPr id="4" name="Rectangle 5"/>
          <p:cNvSpPr>
            <a:spLocks noGrp="1"/>
          </p:cNvSpPr>
          <p:nvPr>
            <p:ph type="ftr" sz="quarter" idx="11"/>
          </p:nvPr>
        </p:nvSpPr>
        <p:spPr/>
        <p:txBody>
          <a:bodyPr/>
          <a:lstStyle>
            <a:lvl1pPr>
              <a:defRPr/>
            </a:lvl1pPr>
          </a:lstStyle>
          <a:p>
            <a:pPr>
              <a:defRPr/>
            </a:pPr>
            <a:endParaRPr lang="zh-CN" altLang="en-US"/>
          </a:p>
        </p:txBody>
      </p:sp>
      <p:sp>
        <p:nvSpPr>
          <p:cNvPr id="5" name="Rectangle 6"/>
          <p:cNvSpPr>
            <a:spLocks noGrp="1"/>
          </p:cNvSpPr>
          <p:nvPr>
            <p:ph type="sldNum" sz="quarter" idx="12"/>
          </p:nvPr>
        </p:nvSpPr>
        <p:spPr/>
        <p:txBody>
          <a:bodyPr/>
          <a:lstStyle>
            <a:lvl1pPr>
              <a:defRPr/>
            </a:lvl1pPr>
          </a:lstStyle>
          <a:p>
            <a:pPr>
              <a:defRPr/>
            </a:pPr>
            <a:fld id="{EC1BB6B7-7262-4772-9FE6-433C37F9ED40}"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p:cNvSpPr>
          <p:nvPr>
            <p:ph type="dt" sz="half" idx="10"/>
          </p:nvPr>
        </p:nvSpPr>
        <p:spPr/>
        <p:txBody>
          <a:bodyPr/>
          <a:lstStyle>
            <a:lvl1pPr>
              <a:defRPr/>
            </a:lvl1pPr>
          </a:lstStyle>
          <a:p>
            <a:pPr>
              <a:defRPr/>
            </a:pPr>
            <a:endParaRPr lang="zh-CN" altLang="en-US"/>
          </a:p>
        </p:txBody>
      </p:sp>
      <p:sp>
        <p:nvSpPr>
          <p:cNvPr id="3" name="Rectangle 5"/>
          <p:cNvSpPr>
            <a:spLocks noGrp="1"/>
          </p:cNvSpPr>
          <p:nvPr>
            <p:ph type="ftr" sz="quarter" idx="11"/>
          </p:nvPr>
        </p:nvSpPr>
        <p:spPr/>
        <p:txBody>
          <a:bodyPr/>
          <a:lstStyle>
            <a:lvl1pPr>
              <a:defRPr/>
            </a:lvl1pPr>
          </a:lstStyle>
          <a:p>
            <a:pPr>
              <a:defRPr/>
            </a:pPr>
            <a:endParaRPr lang="zh-CN" altLang="en-US"/>
          </a:p>
        </p:txBody>
      </p:sp>
      <p:sp>
        <p:nvSpPr>
          <p:cNvPr id="4" name="Rectangle 6"/>
          <p:cNvSpPr>
            <a:spLocks noGrp="1"/>
          </p:cNvSpPr>
          <p:nvPr>
            <p:ph type="sldNum" sz="quarter" idx="12"/>
          </p:nvPr>
        </p:nvSpPr>
        <p:spPr/>
        <p:txBody>
          <a:bodyPr/>
          <a:lstStyle>
            <a:lvl1pPr>
              <a:defRPr/>
            </a:lvl1pPr>
          </a:lstStyle>
          <a:p>
            <a:pPr>
              <a:defRPr/>
            </a:pPr>
            <a:fld id="{BC587C75-8097-4324-9627-6A50A15C8FFA}"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endParaRPr lang="zh-CN" altLang="en-US" noProof="1" smtClean="0"/>
          </a:p>
        </p:txBody>
      </p:sp>
      <p:sp>
        <p:nvSpPr>
          <p:cNvPr id="5" name="Rectangle 4"/>
          <p:cNvSpPr>
            <a:spLocks noGrp="1"/>
          </p:cNvSpPr>
          <p:nvPr>
            <p:ph type="dt" sz="half" idx="10"/>
          </p:nvPr>
        </p:nvSpPr>
        <p:spPr/>
        <p:txBody>
          <a:bodyPr/>
          <a:lstStyle>
            <a:lvl1pPr>
              <a:defRPr/>
            </a:lvl1pPr>
          </a:lstStyle>
          <a:p>
            <a:pPr>
              <a:defRPr/>
            </a:pPr>
            <a:endParaRPr lang="zh-CN" altLang="en-US"/>
          </a:p>
        </p:txBody>
      </p:sp>
      <p:sp>
        <p:nvSpPr>
          <p:cNvPr id="6" name="Rectangle 5"/>
          <p:cNvSpPr>
            <a:spLocks noGrp="1"/>
          </p:cNvSpPr>
          <p:nvPr>
            <p:ph type="ftr" sz="quarter" idx="11"/>
          </p:nvPr>
        </p:nvSpPr>
        <p:spPr/>
        <p:txBody>
          <a:bodyPr/>
          <a:lstStyle>
            <a:lvl1pPr>
              <a:defRPr/>
            </a:lvl1pPr>
          </a:lstStyle>
          <a:p>
            <a:pPr>
              <a:defRPr/>
            </a:pPr>
            <a:endParaRPr lang="zh-CN" altLang="en-US"/>
          </a:p>
        </p:txBody>
      </p:sp>
      <p:sp>
        <p:nvSpPr>
          <p:cNvPr id="7" name="Rectangle 6"/>
          <p:cNvSpPr>
            <a:spLocks noGrp="1"/>
          </p:cNvSpPr>
          <p:nvPr>
            <p:ph type="sldNum" sz="quarter" idx="12"/>
          </p:nvPr>
        </p:nvSpPr>
        <p:spPr/>
        <p:txBody>
          <a:bodyPr/>
          <a:lstStyle>
            <a:lvl1pPr>
              <a:defRPr/>
            </a:lvl1pPr>
          </a:lstStyle>
          <a:p>
            <a:pPr>
              <a:defRPr/>
            </a:pPr>
            <a:fld id="{63E5A2B1-A6F2-41D2-A45F-72771B798406}"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endParaRPr lang="zh-CN" altLang="en-US" noProof="1" smtClean="0"/>
          </a:p>
        </p:txBody>
      </p:sp>
      <p:sp>
        <p:nvSpPr>
          <p:cNvPr id="5" name="Rectangle 4"/>
          <p:cNvSpPr>
            <a:spLocks noGrp="1"/>
          </p:cNvSpPr>
          <p:nvPr>
            <p:ph type="dt" sz="half" idx="10"/>
          </p:nvPr>
        </p:nvSpPr>
        <p:spPr/>
        <p:txBody>
          <a:bodyPr/>
          <a:lstStyle>
            <a:lvl1pPr>
              <a:defRPr/>
            </a:lvl1pPr>
          </a:lstStyle>
          <a:p>
            <a:pPr>
              <a:defRPr/>
            </a:pPr>
            <a:endParaRPr lang="zh-CN" altLang="en-US"/>
          </a:p>
        </p:txBody>
      </p:sp>
      <p:sp>
        <p:nvSpPr>
          <p:cNvPr id="6" name="Rectangle 5"/>
          <p:cNvSpPr>
            <a:spLocks noGrp="1"/>
          </p:cNvSpPr>
          <p:nvPr>
            <p:ph type="ftr" sz="quarter" idx="11"/>
          </p:nvPr>
        </p:nvSpPr>
        <p:spPr/>
        <p:txBody>
          <a:bodyPr/>
          <a:lstStyle>
            <a:lvl1pPr>
              <a:defRPr/>
            </a:lvl1pPr>
          </a:lstStyle>
          <a:p>
            <a:pPr>
              <a:defRPr/>
            </a:pPr>
            <a:endParaRPr lang="zh-CN" altLang="en-US"/>
          </a:p>
        </p:txBody>
      </p:sp>
      <p:sp>
        <p:nvSpPr>
          <p:cNvPr id="7" name="Rectangle 6"/>
          <p:cNvSpPr>
            <a:spLocks noGrp="1"/>
          </p:cNvSpPr>
          <p:nvPr>
            <p:ph type="sldNum" sz="quarter" idx="12"/>
          </p:nvPr>
        </p:nvSpPr>
        <p:spPr/>
        <p:txBody>
          <a:bodyPr/>
          <a:lstStyle>
            <a:lvl1pPr>
              <a:defRPr/>
            </a:lvl1pPr>
          </a:lstStyle>
          <a:p>
            <a:pPr>
              <a:defRPr/>
            </a:pPr>
            <a:fld id="{B3F40ABD-73CC-4E17-802C-A40C053450B4}"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Rectangle 4"/>
          <p:cNvSpPr>
            <a:spLocks noGrp="1"/>
          </p:cNvSpPr>
          <p:nvPr>
            <p:ph type="dt" sz="half" idx="10"/>
          </p:nvPr>
        </p:nvSpPr>
        <p:spPr/>
        <p:txBody>
          <a:bodyPr/>
          <a:lstStyle>
            <a:lvl1pPr>
              <a:defRPr/>
            </a:lvl1pPr>
          </a:lstStyle>
          <a:p>
            <a:pPr>
              <a:defRPr/>
            </a:pPr>
            <a:endParaRPr lang="zh-CN" altLang="en-US"/>
          </a:p>
        </p:txBody>
      </p:sp>
      <p:sp>
        <p:nvSpPr>
          <p:cNvPr id="5" name="Rectangle 5"/>
          <p:cNvSpPr>
            <a:spLocks noGrp="1"/>
          </p:cNvSpPr>
          <p:nvPr>
            <p:ph type="ftr" sz="quarter" idx="11"/>
          </p:nvPr>
        </p:nvSpPr>
        <p:spPr/>
        <p:txBody>
          <a:bodyPr/>
          <a:lstStyle>
            <a:lvl1pPr>
              <a:defRPr/>
            </a:lvl1pPr>
          </a:lstStyle>
          <a:p>
            <a:pPr>
              <a:defRPr/>
            </a:pPr>
            <a:endParaRPr lang="zh-CN" altLang="en-US"/>
          </a:p>
        </p:txBody>
      </p:sp>
      <p:sp>
        <p:nvSpPr>
          <p:cNvPr id="6" name="Rectangle 6"/>
          <p:cNvSpPr>
            <a:spLocks noGrp="1"/>
          </p:cNvSpPr>
          <p:nvPr>
            <p:ph type="sldNum" sz="quarter" idx="12"/>
          </p:nvPr>
        </p:nvSpPr>
        <p:spPr/>
        <p:txBody>
          <a:bodyPr/>
          <a:lstStyle>
            <a:lvl1pPr>
              <a:defRPr/>
            </a:lvl1pPr>
          </a:lstStyle>
          <a:p>
            <a:pPr>
              <a:defRPr/>
            </a:pPr>
            <a:fld id="{757AC56E-678E-4157-A958-F317C41666BD}" type="slidenum">
              <a:rPr lang="zh-CN" altLang="en-US"/>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3112"/>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3112"/>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Rectangle 4"/>
          <p:cNvSpPr>
            <a:spLocks noGrp="1"/>
          </p:cNvSpPr>
          <p:nvPr>
            <p:ph type="dt" sz="half" idx="10"/>
          </p:nvPr>
        </p:nvSpPr>
        <p:spPr/>
        <p:txBody>
          <a:bodyPr/>
          <a:lstStyle>
            <a:lvl1pPr>
              <a:defRPr/>
            </a:lvl1pPr>
          </a:lstStyle>
          <a:p>
            <a:pPr>
              <a:defRPr/>
            </a:pPr>
            <a:endParaRPr lang="zh-CN" altLang="en-US"/>
          </a:p>
        </p:txBody>
      </p:sp>
      <p:sp>
        <p:nvSpPr>
          <p:cNvPr id="5" name="Rectangle 5"/>
          <p:cNvSpPr>
            <a:spLocks noGrp="1"/>
          </p:cNvSpPr>
          <p:nvPr>
            <p:ph type="ftr" sz="quarter" idx="11"/>
          </p:nvPr>
        </p:nvSpPr>
        <p:spPr/>
        <p:txBody>
          <a:bodyPr/>
          <a:lstStyle>
            <a:lvl1pPr>
              <a:defRPr/>
            </a:lvl1pPr>
          </a:lstStyle>
          <a:p>
            <a:pPr>
              <a:defRPr/>
            </a:pPr>
            <a:endParaRPr lang="zh-CN" altLang="en-US"/>
          </a:p>
        </p:txBody>
      </p:sp>
      <p:sp>
        <p:nvSpPr>
          <p:cNvPr id="6" name="Rectangle 6"/>
          <p:cNvSpPr>
            <a:spLocks noGrp="1"/>
          </p:cNvSpPr>
          <p:nvPr>
            <p:ph type="sldNum" sz="quarter" idx="12"/>
          </p:nvPr>
        </p:nvSpPr>
        <p:spPr/>
        <p:txBody>
          <a:bodyPr/>
          <a:lstStyle>
            <a:lvl1pPr>
              <a:defRPr/>
            </a:lvl1pPr>
          </a:lstStyle>
          <a:p>
            <a:pPr>
              <a:defRPr/>
            </a:pPr>
            <a:fld id="{D4CD5C8D-2D45-4B07-9485-4225966DC021}" type="slidenum">
              <a:rPr lang="zh-CN" altLang="en-US"/>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endParaRPr lang="zh-CN" altLang="en-US" noProof="1" smtClean="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endParaRPr lang="zh-CN" altLang="en-US" noProof="1"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endParaRPr lang="zh-CN" altLang="en-US" noProof="1" smtClean="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sym typeface="Verdana" panose="020B0604030504040204" pitchFamily="34" charset="0"/>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endParaRPr lang="zh-CN" altLang="en-US" noProof="1" smtClean="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endParaRPr lang="zh-CN" altLang="en-US" noProof="1" smtClean="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endParaRPr lang="zh-CN" altLang="en-US" noProof="1" smtClean="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sym typeface="Verdana" panose="020B0604030504040204" pitchFamily="34" charset="0"/>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endParaRPr lang="zh-CN" altLang="en-US" noProof="1" smtClean="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spTree>
      <p:nvGrpSpPr>
        <p:cNvPr id="1" name=""/>
        <p:cNvGrpSpPr/>
        <p:nvPr/>
      </p:nvGrpSpPr>
      <p:grpSpPr>
        <a:xfrm>
          <a:off x="0" y="0"/>
          <a:ext cx="0" cy="0"/>
          <a:chOff x="0" y="0"/>
          <a:chExt cx="0" cy="0"/>
        </a:xfrm>
      </p:grpSpPr>
      <p:sp>
        <p:nvSpPr>
          <p:cNvPr id="4" name="矩形 8"/>
          <p:cNvSpPr>
            <a:spLocks noChangeArrowheads="1"/>
          </p:cNvSpPr>
          <p:nvPr/>
        </p:nvSpPr>
        <p:spPr bwMode="auto">
          <a:xfrm>
            <a:off x="0" y="0"/>
            <a:ext cx="9144000" cy="6858000"/>
          </a:xfrm>
          <a:prstGeom prst="rect">
            <a:avLst/>
          </a:prstGeom>
          <a:solidFill>
            <a:srgbClr val="F7F2EE"/>
          </a:solidFill>
          <a:ln w="9525">
            <a:noFill/>
            <a:miter lim="800000"/>
          </a:ln>
        </p:spPr>
        <p:txBody>
          <a:bodyPr anchor="ctr"/>
          <a:lstStyle/>
          <a:p>
            <a:pPr algn="ctr" eaLnBrk="0" hangingPunct="0">
              <a:buFont typeface="Arial" panose="020B0604020202020204" pitchFamily="34" charset="0"/>
              <a:buNone/>
              <a:defRPr/>
            </a:pPr>
            <a:endParaRPr lang="zh-CN" altLang="en-US" sz="1300">
              <a:solidFill>
                <a:srgbClr val="FFFFFF"/>
              </a:solidFill>
              <a:latin typeface="Arial" panose="020B0604020202020204" pitchFamily="34" charset="0"/>
            </a:endParaRPr>
          </a:p>
        </p:txBody>
      </p:sp>
      <p:sp>
        <p:nvSpPr>
          <p:cNvPr id="5" name="椭圆 9"/>
          <p:cNvSpPr>
            <a:spLocks noChangeArrowheads="1"/>
          </p:cNvSpPr>
          <p:nvPr/>
        </p:nvSpPr>
        <p:spPr bwMode="auto">
          <a:xfrm>
            <a:off x="3965575" y="901700"/>
            <a:ext cx="1173163" cy="1174750"/>
          </a:xfrm>
          <a:prstGeom prst="ellipse">
            <a:avLst/>
          </a:prstGeom>
          <a:solidFill>
            <a:srgbClr val="CDCAC5"/>
          </a:solidFill>
          <a:ln w="9525">
            <a:noFill/>
            <a:round/>
          </a:ln>
        </p:spPr>
        <p:txBody>
          <a:bodyPr anchor="ctr"/>
          <a:lstStyle/>
          <a:p>
            <a:pPr algn="ctr" eaLnBrk="0" hangingPunct="0">
              <a:buFont typeface="Arial" panose="020B0604020202020204" pitchFamily="34" charset="0"/>
              <a:buNone/>
              <a:defRPr/>
            </a:pPr>
            <a:r>
              <a:rPr lang="en-US" sz="2000">
                <a:latin typeface="Bernard MT Condensed" panose="02050806060905020404" pitchFamily="18" charset="0"/>
              </a:rPr>
              <a:t>2015</a:t>
            </a:r>
            <a:endParaRPr lang="zh-CN" altLang="en-US" sz="2000">
              <a:latin typeface="Bernard MT Condensed" panose="02050806060905020404" pitchFamily="18" charset="0"/>
            </a:endParaRPr>
          </a:p>
        </p:txBody>
      </p:sp>
      <p:sp>
        <p:nvSpPr>
          <p:cNvPr id="6" name="椭圆 10"/>
          <p:cNvSpPr>
            <a:spLocks noChangeArrowheads="1"/>
          </p:cNvSpPr>
          <p:nvPr/>
        </p:nvSpPr>
        <p:spPr bwMode="auto">
          <a:xfrm>
            <a:off x="1077913" y="3146425"/>
            <a:ext cx="250825" cy="250825"/>
          </a:xfrm>
          <a:prstGeom prst="ellipse">
            <a:avLst/>
          </a:prstGeom>
          <a:solidFill>
            <a:srgbClr val="CDCAC5"/>
          </a:solidFill>
          <a:ln w="9525">
            <a:noFill/>
            <a:round/>
          </a:ln>
        </p:spPr>
        <p:txBody>
          <a:bodyPr anchor="ctr"/>
          <a:lstStyle/>
          <a:p>
            <a:pPr algn="ctr" eaLnBrk="0" hangingPunct="0">
              <a:buFont typeface="Arial" panose="020B0604020202020204" pitchFamily="34" charset="0"/>
              <a:buNone/>
              <a:defRPr/>
            </a:pPr>
            <a:endParaRPr lang="zh-CN" altLang="en-US" sz="1300">
              <a:solidFill>
                <a:srgbClr val="FFFFFF"/>
              </a:solidFill>
              <a:latin typeface="Arial" panose="020B0604020202020204" pitchFamily="34" charset="0"/>
            </a:endParaRPr>
          </a:p>
        </p:txBody>
      </p:sp>
      <p:sp>
        <p:nvSpPr>
          <p:cNvPr id="7" name="椭圆 11"/>
          <p:cNvSpPr>
            <a:spLocks noChangeArrowheads="1"/>
          </p:cNvSpPr>
          <p:nvPr/>
        </p:nvSpPr>
        <p:spPr bwMode="auto">
          <a:xfrm>
            <a:off x="7820025" y="3146425"/>
            <a:ext cx="252413" cy="250825"/>
          </a:xfrm>
          <a:prstGeom prst="ellipse">
            <a:avLst/>
          </a:prstGeom>
          <a:solidFill>
            <a:srgbClr val="CDCAC5"/>
          </a:solidFill>
          <a:ln w="9525">
            <a:noFill/>
            <a:round/>
          </a:ln>
        </p:spPr>
        <p:txBody>
          <a:bodyPr anchor="ctr"/>
          <a:lstStyle/>
          <a:p>
            <a:pPr algn="ctr" eaLnBrk="0" hangingPunct="0">
              <a:buFont typeface="Arial" panose="020B0604020202020204" pitchFamily="34" charset="0"/>
              <a:buNone/>
              <a:defRPr/>
            </a:pPr>
            <a:endParaRPr lang="zh-CN" altLang="en-US" sz="1300">
              <a:solidFill>
                <a:srgbClr val="FFFFFF"/>
              </a:solidFill>
              <a:latin typeface="Arial" panose="020B0604020202020204" pitchFamily="34" charset="0"/>
            </a:endParaRPr>
          </a:p>
        </p:txBody>
      </p:sp>
      <p:sp>
        <p:nvSpPr>
          <p:cNvPr id="8" name="椭圆 12"/>
          <p:cNvSpPr>
            <a:spLocks noChangeArrowheads="1"/>
          </p:cNvSpPr>
          <p:nvPr/>
        </p:nvSpPr>
        <p:spPr bwMode="auto">
          <a:xfrm>
            <a:off x="4497388" y="5524500"/>
            <a:ext cx="107950" cy="107950"/>
          </a:xfrm>
          <a:prstGeom prst="ellipse">
            <a:avLst/>
          </a:prstGeom>
          <a:solidFill>
            <a:srgbClr val="C00000"/>
          </a:solidFill>
          <a:ln w="9525">
            <a:noFill/>
            <a:round/>
          </a:ln>
        </p:spPr>
        <p:txBody>
          <a:bodyPr anchor="ctr"/>
          <a:lstStyle/>
          <a:p>
            <a:pPr algn="ctr" eaLnBrk="0" hangingPunct="0">
              <a:buFont typeface="Arial" panose="020B0604020202020204" pitchFamily="34" charset="0"/>
              <a:buNone/>
              <a:defRPr/>
            </a:pPr>
            <a:endParaRPr lang="zh-CN" altLang="en-US" sz="1300">
              <a:solidFill>
                <a:srgbClr val="FFFFFF"/>
              </a:solidFill>
              <a:latin typeface="Arial" panose="020B0604020202020204" pitchFamily="34" charset="0"/>
            </a:endParaRPr>
          </a:p>
        </p:txBody>
      </p:sp>
      <p:cxnSp>
        <p:nvCxnSpPr>
          <p:cNvPr id="9" name="直接连接符 13"/>
          <p:cNvCxnSpPr>
            <a:cxnSpLocks noChangeShapeType="1"/>
          </p:cNvCxnSpPr>
          <p:nvPr/>
        </p:nvCxnSpPr>
        <p:spPr bwMode="auto">
          <a:xfrm>
            <a:off x="4546600" y="5632450"/>
            <a:ext cx="0" cy="1225550"/>
          </a:xfrm>
          <a:prstGeom prst="line">
            <a:avLst/>
          </a:prstGeom>
          <a:noFill/>
          <a:ln w="6350">
            <a:solidFill>
              <a:srgbClr val="CDCAC5"/>
            </a:solidFill>
            <a:round/>
          </a:ln>
        </p:spPr>
      </p:cxnSp>
      <p:sp>
        <p:nvSpPr>
          <p:cNvPr id="6152" name="Text Placeholder 2"/>
          <p:cNvSpPr>
            <a:spLocks noGrp="1"/>
          </p:cNvSpPr>
          <p:nvPr>
            <p:ph type="subTitle" idx="1"/>
          </p:nvPr>
        </p:nvSpPr>
        <p:spPr>
          <a:xfrm>
            <a:off x="1371600" y="3394075"/>
            <a:ext cx="6400800" cy="557213"/>
          </a:xfrm>
          <a:prstGeom prst="rect">
            <a:avLst/>
          </a:prstGeom>
          <a:noFill/>
          <a:ln w="9525">
            <a:noFill/>
          </a:ln>
        </p:spPr>
        <p:txBody>
          <a:bodyPr/>
          <a:lstStyle>
            <a:lvl1pPr marL="0" lvl="0" indent="0" algn="ctr">
              <a:buNone/>
              <a:defRPr sz="1800" kern="1200"/>
            </a:lvl1pPr>
            <a:lvl2pPr marL="0" lvl="1" indent="0" algn="ctr">
              <a:buNone/>
              <a:defRPr sz="1800" kern="1200"/>
            </a:lvl2pPr>
            <a:lvl3pPr marL="685800" lvl="2" indent="-685800" algn="ctr">
              <a:buNone/>
              <a:defRPr sz="1800" kern="1200"/>
            </a:lvl3pPr>
            <a:lvl4pPr marL="1028700" lvl="3" indent="-1028700" algn="ctr">
              <a:buNone/>
              <a:defRPr sz="1800" kern="1200"/>
            </a:lvl4pPr>
            <a:lvl5pPr marL="1371600" lvl="4" indent="-1371600" algn="ctr">
              <a:buNone/>
              <a:defRPr sz="1800" kern="1200"/>
            </a:lvl5pPr>
          </a:lstStyle>
          <a:p>
            <a:pPr lvl="0"/>
            <a:r>
              <a:rPr lang="zh-CN" altLang="en-US" noProof="1"/>
              <a:t>单击此处编辑母版副标题样式</a:t>
            </a:r>
            <a:endParaRPr lang="zh-CN" altLang="en-US" noProof="1"/>
          </a:p>
        </p:txBody>
      </p:sp>
      <p:sp>
        <p:nvSpPr>
          <p:cNvPr id="6156" name="Title Placeholder 1"/>
          <p:cNvSpPr>
            <a:spLocks noGrp="1"/>
          </p:cNvSpPr>
          <p:nvPr>
            <p:ph type="ctrTitle"/>
          </p:nvPr>
        </p:nvSpPr>
        <p:spPr>
          <a:xfrm>
            <a:off x="1385888" y="2578100"/>
            <a:ext cx="6397625" cy="760413"/>
          </a:xfrm>
          <a:prstGeom prst="rect">
            <a:avLst/>
          </a:prstGeom>
          <a:noFill/>
          <a:ln w="9525">
            <a:noFill/>
          </a:ln>
        </p:spPr>
        <p:txBody>
          <a:bodyPr/>
          <a:lstStyle>
            <a:lvl1pPr lvl="0" algn="ctr">
              <a:defRPr kern="1200"/>
            </a:lvl1pPr>
          </a:lstStyle>
          <a:p>
            <a:pPr lvl="0"/>
            <a:r>
              <a:rPr lang="zh-CN" altLang="en-US" noProof="1"/>
              <a:t>单击此处编辑母版标题样式</a:t>
            </a:r>
            <a:endParaRPr lang="zh-CN" altLang="en-US" noProof="1"/>
          </a:p>
        </p:txBody>
      </p:sp>
      <p:sp>
        <p:nvSpPr>
          <p:cNvPr id="10" name="Date Placeholder 3"/>
          <p:cNvSpPr>
            <a:spLocks noGrp="1"/>
          </p:cNvSpPr>
          <p:nvPr>
            <p:ph type="dt" sz="half" idx="10"/>
          </p:nvPr>
        </p:nvSpPr>
        <p:spPr>
          <a:xfrm>
            <a:off x="457200" y="6245225"/>
            <a:ext cx="2133600" cy="476250"/>
          </a:xfrm>
        </p:spPr>
        <p:txBody>
          <a:bodyPr/>
          <a:lstStyle>
            <a:lvl1pPr>
              <a:defRPr/>
            </a:lvl1pPr>
          </a:lstStyle>
          <a:p>
            <a:pPr>
              <a:defRPr/>
            </a:pPr>
            <a:endParaRPr lang="zh-CN" altLang="en-US"/>
          </a:p>
        </p:txBody>
      </p:sp>
      <p:sp>
        <p:nvSpPr>
          <p:cNvPr id="11" name="Footer Placeholder 4"/>
          <p:cNvSpPr>
            <a:spLocks noGrp="1"/>
          </p:cNvSpPr>
          <p:nvPr>
            <p:ph type="ftr" sz="quarter" idx="11"/>
          </p:nvPr>
        </p:nvSpPr>
        <p:spPr>
          <a:xfrm>
            <a:off x="3124200" y="6245225"/>
            <a:ext cx="2895600" cy="476250"/>
          </a:xfrm>
        </p:spPr>
        <p:txBody>
          <a:bodyPr/>
          <a:lstStyle>
            <a:lvl1pPr>
              <a:defRPr/>
            </a:lvl1pPr>
          </a:lstStyle>
          <a:p>
            <a:pPr>
              <a:defRPr/>
            </a:pPr>
            <a:endParaRPr lang="zh-CN" altLang="en-US"/>
          </a:p>
        </p:txBody>
      </p:sp>
      <p:sp>
        <p:nvSpPr>
          <p:cNvPr id="12" name="Slide Number Placeholder 5"/>
          <p:cNvSpPr>
            <a:spLocks noGrp="1"/>
          </p:cNvSpPr>
          <p:nvPr>
            <p:ph type="sldNum" sz="quarter" idx="12"/>
          </p:nvPr>
        </p:nvSpPr>
        <p:spPr>
          <a:xfrm>
            <a:off x="6553200" y="6245225"/>
            <a:ext cx="2133600" cy="476250"/>
          </a:xfrm>
        </p:spPr>
        <p:txBody>
          <a:bodyPr/>
          <a:lstStyle>
            <a:lvl1pPr>
              <a:defRPr/>
            </a:lvl1pPr>
          </a:lstStyle>
          <a:p>
            <a:pPr>
              <a:defRPr/>
            </a:pPr>
            <a:fld id="{A092E305-2DD9-4593-B125-C534AC0CB8F5}" type="slidenum">
              <a:rPr lang="zh-CN" altLang="en-US"/>
            </a:fld>
            <a:endParaRPr lang="zh-CN" altLang="en-US"/>
          </a:p>
        </p:txBody>
      </p:sp>
    </p:spTree>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B64E391E-CDEB-4D25-A72D-9499596F9C25}" type="slidenum">
              <a:rPr lang="zh-CN" altLang="en-US"/>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CB9D21A-CC64-46B5-BFB7-0F77B378DEC0}" type="slidenum">
              <a:rPr lang="zh-CN" altLang="en-US"/>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566738" y="1150938"/>
            <a:ext cx="3924379" cy="5141912"/>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51296" y="1150938"/>
            <a:ext cx="3924379" cy="5141912"/>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F25F0FF2-AA69-4EAC-ABDE-31C1BC1598DB}" type="slidenum">
              <a:rPr lang="zh-CN" altLang="en-US"/>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Date Placeholder 3"/>
          <p:cNvSpPr>
            <a:spLocks noGrp="1"/>
          </p:cNvSpPr>
          <p:nvPr>
            <p:ph type="dt" sz="half" idx="10"/>
          </p:nvPr>
        </p:nvSpPr>
        <p:spPr/>
        <p:txBody>
          <a:bodyPr/>
          <a:lstStyle>
            <a:lvl1pPr>
              <a:defRPr/>
            </a:lvl1pPr>
          </a:lstStyle>
          <a:p>
            <a:pPr>
              <a:defRPr/>
            </a:pPr>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D2E351CC-8B55-489C-B59D-E79AE3CD11F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890081" y="2665379"/>
            <a:ext cx="3655181" cy="3524284"/>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p:txBody>
          <a:bodyPr/>
          <a:lstStyle>
            <a:lvl1pPr>
              <a:defRPr/>
            </a:lvl1pPr>
          </a:lstStyle>
          <a:p>
            <a:pPr>
              <a:defRPr/>
            </a:pPr>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1EB7D7B7-3F58-4E45-9777-EEE1B29805F9}" type="slidenum">
              <a:rPr lang="zh-CN" altLang="en-US"/>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DD2311DA-EDC2-4CF4-9424-1F883974058F}" type="slidenum">
              <a:rPr lang="zh-CN" altLang="en-US"/>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endParaRPr lang="zh-CN" altLang="en-US" noProof="1" smtClean="0"/>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9912E33F-B0E5-4573-A314-AB1383A43E89}" type="slidenum">
              <a:rPr lang="zh-CN" altLang="en-US"/>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endParaRPr lang="zh-CN" altLang="en-US" noProof="1" smtClean="0"/>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E9C3D998-5799-4898-AB6D-BD80C23FFB43}" type="slidenum">
              <a:rPr lang="zh-CN" altLang="en-US"/>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64D9612A-AE52-40B3-AE24-2234365C9701}" type="slidenum">
              <a:rPr lang="zh-CN" altLang="en-US"/>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298450"/>
            <a:ext cx="2002234" cy="59944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566738" y="298450"/>
            <a:ext cx="5890631" cy="5994400"/>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43D727AF-3A83-4590-AA8D-8220DDFB91B8}" type="slidenum">
              <a:rPr lang="zh-CN" altLang="en-US"/>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矩形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buFont typeface="Arial" panose="020B0604020202020204" pitchFamily="34" charset="0"/>
              <a:buNone/>
              <a:defRPr/>
            </a:pPr>
            <a:endParaRPr lang="en-US"/>
          </a:p>
        </p:txBody>
      </p:sp>
      <p:sp>
        <p:nvSpPr>
          <p:cNvPr id="5" name="矩形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buFont typeface="Arial" panose="020B0604020202020204" pitchFamily="34" charset="0"/>
              <a:buNone/>
              <a:defRPr/>
            </a:pPr>
            <a:endParaRPr lang="en-US"/>
          </a:p>
        </p:txBody>
      </p:sp>
      <p:sp>
        <p:nvSpPr>
          <p:cNvPr id="6" name="矩形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buFont typeface="Arial" panose="020B0604020202020204" pitchFamily="34" charset="0"/>
              <a:buNone/>
              <a:defRPr/>
            </a:pPr>
            <a:endParaRPr lang="en-US"/>
          </a:p>
        </p:txBody>
      </p:sp>
      <p:sp>
        <p:nvSpPr>
          <p:cNvPr id="7" name="矩形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buFont typeface="Arial" panose="020B0604020202020204" pitchFamily="34" charset="0"/>
              <a:buNone/>
              <a:defRPr/>
            </a:pPr>
            <a:endParaRPr lang="en-US"/>
          </a:p>
        </p:txBody>
      </p:sp>
      <p:sp>
        <p:nvSpPr>
          <p:cNvPr id="10" name="直接连接符 9"/>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buFont typeface="Arial" panose="020B0604020202020204" pitchFamily="34" charset="0"/>
              <a:buNone/>
              <a:defRPr/>
            </a:pPr>
            <a:endParaRPr lang="en-US">
              <a:latin typeface="Arial" panose="020B0604020202020204" pitchFamily="34" charset="0"/>
            </a:endParaRPr>
          </a:p>
        </p:txBody>
      </p:sp>
      <p:sp>
        <p:nvSpPr>
          <p:cNvPr id="11" name="直接连接符 10"/>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buFont typeface="Arial" panose="020B0604020202020204" pitchFamily="34" charset="0"/>
              <a:buNone/>
              <a:defRPr/>
            </a:pPr>
            <a:endParaRPr lang="en-US">
              <a:latin typeface="Arial" panose="020B0604020202020204" pitchFamily="34" charset="0"/>
            </a:endParaRPr>
          </a:p>
        </p:txBody>
      </p:sp>
      <p:sp>
        <p:nvSpPr>
          <p:cNvPr id="12" name="直接连接符 11"/>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buFont typeface="Arial" panose="020B0604020202020204" pitchFamily="34" charset="0"/>
              <a:buNone/>
              <a:defRPr/>
            </a:pPr>
            <a:endParaRPr lang="en-US">
              <a:latin typeface="Arial" panose="020B0604020202020204" pitchFamily="34" charset="0"/>
            </a:endParaRPr>
          </a:p>
        </p:txBody>
      </p:sp>
      <p:sp>
        <p:nvSpPr>
          <p:cNvPr id="13" name="直接连接符 1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buFont typeface="Arial" panose="020B0604020202020204" pitchFamily="34" charset="0"/>
              <a:buNone/>
              <a:defRPr/>
            </a:pPr>
            <a:endParaRPr lang="en-US">
              <a:latin typeface="Arial" panose="020B0604020202020204" pitchFamily="34" charset="0"/>
            </a:endParaRPr>
          </a:p>
        </p:txBody>
      </p:sp>
      <p:sp>
        <p:nvSpPr>
          <p:cNvPr id="14" name="直接连接符 1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buFont typeface="Arial" panose="020B0604020202020204" pitchFamily="34" charset="0"/>
              <a:buNone/>
              <a:defRPr/>
            </a:pPr>
            <a:endParaRPr lang="en-US">
              <a:latin typeface="Arial" panose="020B0604020202020204" pitchFamily="34" charset="0"/>
            </a:endParaRPr>
          </a:p>
        </p:txBody>
      </p:sp>
      <p:sp>
        <p:nvSpPr>
          <p:cNvPr id="15" name="直接连接符 1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buFont typeface="Arial" panose="020B0604020202020204" pitchFamily="34" charset="0"/>
              <a:buNone/>
              <a:defRPr/>
            </a:pPr>
            <a:endParaRPr lang="en-US">
              <a:latin typeface="Arial" panose="020B0604020202020204" pitchFamily="34" charset="0"/>
            </a:endParaRPr>
          </a:p>
        </p:txBody>
      </p:sp>
      <p:sp>
        <p:nvSpPr>
          <p:cNvPr id="16" name="矩形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buFont typeface="Arial" panose="020B0604020202020204" pitchFamily="34" charset="0"/>
              <a:buNone/>
              <a:defRPr/>
            </a:pPr>
            <a:endParaRPr lang="en-US" dirty="0"/>
          </a:p>
        </p:txBody>
      </p:sp>
      <p:sp>
        <p:nvSpPr>
          <p:cNvPr id="17" name="椭圆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buFont typeface="Arial" panose="020B0604020202020204" pitchFamily="34" charset="0"/>
              <a:buNone/>
              <a:defRPr/>
            </a:pPr>
            <a:endParaRPr lang="en-US" dirty="0"/>
          </a:p>
        </p:txBody>
      </p:sp>
      <p:sp>
        <p:nvSpPr>
          <p:cNvPr id="18" name="椭圆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buFont typeface="Arial" panose="020B0604020202020204" pitchFamily="34" charset="0"/>
              <a:buNone/>
              <a:defRPr/>
            </a:pPr>
            <a:endParaRPr lang="en-US" dirty="0"/>
          </a:p>
        </p:txBody>
      </p:sp>
      <p:sp>
        <p:nvSpPr>
          <p:cNvPr id="19" name="椭圆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buFont typeface="Arial" panose="020B0604020202020204" pitchFamily="34" charset="0"/>
              <a:buNone/>
              <a:defRPr/>
            </a:pPr>
            <a:endParaRPr lang="en-US" dirty="0"/>
          </a:p>
        </p:txBody>
      </p:sp>
      <p:sp>
        <p:nvSpPr>
          <p:cNvPr id="20" name="椭圆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buFont typeface="Arial" panose="020B0604020202020204" pitchFamily="34" charset="0"/>
              <a:buNone/>
              <a:defRPr/>
            </a:pPr>
            <a:endParaRPr lang="en-US" dirty="0"/>
          </a:p>
        </p:txBody>
      </p:sp>
      <p:sp>
        <p:nvSpPr>
          <p:cNvPr id="21" name="椭圆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buFont typeface="Arial" panose="020B0604020202020204" pitchFamily="34" charset="0"/>
              <a:buNone/>
              <a:defRPr/>
            </a:pPr>
            <a:endParaRPr lang="en-US" dirty="0"/>
          </a:p>
        </p:txBody>
      </p:sp>
      <p:sp>
        <p:nvSpPr>
          <p:cNvPr id="8" name="标题 7"/>
          <p:cNvSpPr>
            <a:spLocks noGrp="1"/>
          </p:cNvSpPr>
          <p:nvPr>
            <p:ph type="ctrTitle"/>
          </p:nvPr>
        </p:nvSpPr>
        <p:spPr>
          <a:xfrm>
            <a:off x="2286000" y="3124200"/>
            <a:ext cx="6172200" cy="1894362"/>
          </a:xfrm>
        </p:spPr>
        <p:txBody>
          <a:bodyPr/>
          <a:lstStyle>
            <a:lvl1pPr>
              <a:defRPr b="1"/>
            </a:lvl1pPr>
          </a:lstStyle>
          <a:p>
            <a:r>
              <a:rPr lang="zh-CN" altLang="en-US" smtClean="0"/>
              <a:t>单击此处编辑母版标题样式</a:t>
            </a:r>
            <a:endParaRPr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22" name="日期占位符 27"/>
          <p:cNvSpPr>
            <a:spLocks noGrp="1"/>
          </p:cNvSpPr>
          <p:nvPr>
            <p:ph type="dt" sz="half" idx="10"/>
          </p:nvPr>
        </p:nvSpPr>
        <p:spPr bwMode="auto">
          <a:xfrm rot="5400000">
            <a:off x="7764463" y="1174750"/>
            <a:ext cx="2286000" cy="381000"/>
          </a:xfrm>
        </p:spPr>
        <p:txBody>
          <a:bodyPr/>
          <a:lstStyle>
            <a:lvl1pPr>
              <a:defRPr/>
            </a:lvl1pPr>
          </a:lstStyle>
          <a:p>
            <a:pPr>
              <a:defRPr/>
            </a:pPr>
            <a:endParaRPr lang="zh-CN" altLang="en-US"/>
          </a:p>
        </p:txBody>
      </p:sp>
      <p:sp>
        <p:nvSpPr>
          <p:cNvPr id="23" name="页脚占位符 16"/>
          <p:cNvSpPr>
            <a:spLocks noGrp="1"/>
          </p:cNvSpPr>
          <p:nvPr>
            <p:ph type="ftr" sz="quarter" idx="11"/>
          </p:nvPr>
        </p:nvSpPr>
        <p:spPr bwMode="auto">
          <a:xfrm rot="5400000">
            <a:off x="7077076" y="4181475"/>
            <a:ext cx="3657600" cy="384175"/>
          </a:xfrm>
        </p:spPr>
        <p:txBody>
          <a:bodyPr/>
          <a:lstStyle>
            <a:lvl1pPr>
              <a:defRPr/>
            </a:lvl1pPr>
          </a:lstStyle>
          <a:p>
            <a:pPr>
              <a:defRPr/>
            </a:pPr>
            <a:endParaRPr lang="zh-CN" altLang="en-US"/>
          </a:p>
        </p:txBody>
      </p:sp>
      <p:sp>
        <p:nvSpPr>
          <p:cNvPr id="24" name="灯片编号占位符 28"/>
          <p:cNvSpPr>
            <a:spLocks noGrp="1"/>
          </p:cNvSpPr>
          <p:nvPr>
            <p:ph type="sldNum" sz="quarter" idx="12"/>
          </p:nvPr>
        </p:nvSpPr>
        <p:spPr bwMode="auto">
          <a:xfrm>
            <a:off x="1325563" y="4929188"/>
            <a:ext cx="609600" cy="517525"/>
          </a:xfrm>
        </p:spPr>
        <p:txBody>
          <a:bodyPr/>
          <a:lstStyle>
            <a:lvl1pPr>
              <a:defRPr/>
            </a:lvl1pPr>
          </a:lstStyle>
          <a:p>
            <a:pPr>
              <a:defRPr/>
            </a:pPr>
            <a:fld id="{298287A3-E644-4F19-906F-415F4EAF1E1D}" type="slidenum">
              <a:rPr lang="zh-CN" altLang="en-US"/>
            </a:fld>
            <a:endParaRPr lang="zh-CN" alt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8" name="内容占位符 7"/>
          <p:cNvSpPr>
            <a:spLocks noGrp="1"/>
          </p:cNvSpPr>
          <p:nvPr>
            <p:ph sz="quarter" idx="1"/>
          </p:nvPr>
        </p:nvSpPr>
        <p:spPr>
          <a:xfrm>
            <a:off x="457200" y="1600200"/>
            <a:ext cx="7467600" cy="487375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6"/>
          <p:cNvSpPr>
            <a:spLocks noGrp="1"/>
          </p:cNvSpPr>
          <p:nvPr>
            <p:ph type="dt" sz="half" idx="10"/>
          </p:nvPr>
        </p:nvSpPr>
        <p:spPr/>
        <p:txBody>
          <a:bodyPr rtlCol="0"/>
          <a:lstStyle>
            <a:lvl1pPr>
              <a:defRPr/>
            </a:lvl1pPr>
          </a:lstStyle>
          <a:p>
            <a:pPr>
              <a:defRPr/>
            </a:pPr>
            <a:endParaRPr lang="zh-CN" altLang="en-US"/>
          </a:p>
        </p:txBody>
      </p:sp>
      <p:sp>
        <p:nvSpPr>
          <p:cNvPr id="5" name="灯片编号占位符 8"/>
          <p:cNvSpPr>
            <a:spLocks noGrp="1"/>
          </p:cNvSpPr>
          <p:nvPr>
            <p:ph type="sldNum" sz="quarter" idx="11"/>
          </p:nvPr>
        </p:nvSpPr>
        <p:spPr/>
        <p:txBody>
          <a:bodyPr rtlCol="0"/>
          <a:lstStyle>
            <a:lvl1pPr>
              <a:defRPr/>
            </a:lvl1pPr>
          </a:lstStyle>
          <a:p>
            <a:pPr>
              <a:defRPr/>
            </a:pPr>
            <a:fld id="{7B2BD996-1560-433B-B18E-F479579343D9}" type="slidenum">
              <a:rPr lang="zh-CN" altLang="en-US"/>
            </a:fld>
            <a:endParaRPr lang="zh-CN" altLang="en-US"/>
          </a:p>
        </p:txBody>
      </p:sp>
      <p:sp>
        <p:nvSpPr>
          <p:cNvPr id="6" name="页脚占位符 9"/>
          <p:cNvSpPr>
            <a:spLocks noGrp="1"/>
          </p:cNvSpPr>
          <p:nvPr>
            <p:ph type="ftr" sz="quarter" idx="12"/>
          </p:nvPr>
        </p:nvSpPr>
        <p:spPr/>
        <p:txBody>
          <a:bodyPr rtlCol="0"/>
          <a:lstStyle>
            <a:lvl1pPr>
              <a:defRPr/>
            </a:lvl1pPr>
          </a:lstStyle>
          <a:p>
            <a:pPr>
              <a:defRPr/>
            </a:pPr>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1">
        <a:schemeClr val="bg2"/>
      </p:bgRef>
    </p:bg>
    <p:spTree>
      <p:nvGrpSpPr>
        <p:cNvPr id="1" name=""/>
        <p:cNvGrpSpPr/>
        <p:nvPr/>
      </p:nvGrpSpPr>
      <p:grpSpPr>
        <a:xfrm>
          <a:off x="0" y="0"/>
          <a:ext cx="0" cy="0"/>
          <a:chOff x="0" y="0"/>
          <a:chExt cx="0" cy="0"/>
        </a:xfrm>
      </p:grpSpPr>
      <p:sp>
        <p:nvSpPr>
          <p:cNvPr id="4" name="矩形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buFont typeface="Arial" panose="020B0604020202020204" pitchFamily="34" charset="0"/>
              <a:buNone/>
              <a:defRPr/>
            </a:pPr>
            <a:endParaRPr lang="en-US"/>
          </a:p>
        </p:txBody>
      </p:sp>
      <p:sp>
        <p:nvSpPr>
          <p:cNvPr id="5" name="矩形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buFont typeface="Arial" panose="020B0604020202020204" pitchFamily="34" charset="0"/>
              <a:buNone/>
              <a:defRPr/>
            </a:pPr>
            <a:endParaRPr lang="en-US"/>
          </a:p>
        </p:txBody>
      </p:sp>
      <p:sp>
        <p:nvSpPr>
          <p:cNvPr id="6" name="矩形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buFont typeface="Arial" panose="020B0604020202020204" pitchFamily="34" charset="0"/>
              <a:buNone/>
              <a:defRPr/>
            </a:pPr>
            <a:endParaRPr lang="en-US"/>
          </a:p>
        </p:txBody>
      </p:sp>
      <p:sp>
        <p:nvSpPr>
          <p:cNvPr id="7" name="矩形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buFont typeface="Arial" panose="020B0604020202020204" pitchFamily="34" charset="0"/>
              <a:buNone/>
              <a:defRPr/>
            </a:pPr>
            <a:endParaRPr lang="en-US"/>
          </a:p>
        </p:txBody>
      </p:sp>
      <p:sp>
        <p:nvSpPr>
          <p:cNvPr id="8" name="直接连接符 7"/>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buFont typeface="Arial" panose="020B0604020202020204" pitchFamily="34" charset="0"/>
              <a:buNone/>
              <a:defRPr/>
            </a:pPr>
            <a:endParaRPr lang="en-US">
              <a:latin typeface="Arial" panose="020B0604020202020204" pitchFamily="34" charset="0"/>
            </a:endParaRPr>
          </a:p>
        </p:txBody>
      </p:sp>
      <p:sp>
        <p:nvSpPr>
          <p:cNvPr id="9" name="直接连接符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buFont typeface="Arial" panose="020B0604020202020204" pitchFamily="34" charset="0"/>
              <a:buNone/>
              <a:defRPr/>
            </a:pPr>
            <a:endParaRPr lang="en-US">
              <a:latin typeface="Arial" panose="020B0604020202020204" pitchFamily="34" charset="0"/>
            </a:endParaRPr>
          </a:p>
        </p:txBody>
      </p:sp>
      <p:sp>
        <p:nvSpPr>
          <p:cNvPr id="10" name="直接连接符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buFont typeface="Arial" panose="020B0604020202020204" pitchFamily="34" charset="0"/>
              <a:buNone/>
              <a:defRPr/>
            </a:pPr>
            <a:endParaRPr lang="en-US">
              <a:latin typeface="Arial" panose="020B0604020202020204" pitchFamily="34" charset="0"/>
            </a:endParaRPr>
          </a:p>
        </p:txBody>
      </p:sp>
      <p:sp>
        <p:nvSpPr>
          <p:cNvPr id="11" name="直接连接符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buFont typeface="Arial" panose="020B0604020202020204" pitchFamily="34" charset="0"/>
              <a:buNone/>
              <a:defRPr/>
            </a:pPr>
            <a:endParaRPr lang="en-US">
              <a:latin typeface="Arial" panose="020B0604020202020204" pitchFamily="34" charset="0"/>
            </a:endParaRPr>
          </a:p>
        </p:txBody>
      </p:sp>
      <p:sp>
        <p:nvSpPr>
          <p:cNvPr id="12" name="直接连接符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buFont typeface="Arial" panose="020B0604020202020204" pitchFamily="34" charset="0"/>
              <a:buNone/>
              <a:defRPr/>
            </a:pPr>
            <a:endParaRPr lang="en-US">
              <a:latin typeface="Arial" panose="020B0604020202020204" pitchFamily="34" charset="0"/>
            </a:endParaRPr>
          </a:p>
        </p:txBody>
      </p:sp>
      <p:sp>
        <p:nvSpPr>
          <p:cNvPr id="13" name="矩形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buFont typeface="Arial" panose="020B0604020202020204" pitchFamily="34" charset="0"/>
              <a:buNone/>
              <a:defRPr/>
            </a:pPr>
            <a:endParaRPr lang="en-US" dirty="0"/>
          </a:p>
        </p:txBody>
      </p:sp>
      <p:sp>
        <p:nvSpPr>
          <p:cNvPr id="14" name="椭圆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buFont typeface="Arial" panose="020B0604020202020204" pitchFamily="34" charset="0"/>
              <a:buNone/>
              <a:defRPr/>
            </a:pPr>
            <a:endParaRPr lang="en-US" dirty="0"/>
          </a:p>
        </p:txBody>
      </p:sp>
      <p:sp>
        <p:nvSpPr>
          <p:cNvPr id="15" name="椭圆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buFont typeface="Arial" panose="020B0604020202020204" pitchFamily="34" charset="0"/>
              <a:buNone/>
              <a:defRPr/>
            </a:pPr>
            <a:endParaRPr lang="en-US" dirty="0"/>
          </a:p>
        </p:txBody>
      </p:sp>
      <p:sp>
        <p:nvSpPr>
          <p:cNvPr id="16" name="椭圆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buFont typeface="Arial" panose="020B0604020202020204" pitchFamily="34" charset="0"/>
              <a:buNone/>
              <a:defRPr/>
            </a:pPr>
            <a:endParaRPr lang="en-US" dirty="0"/>
          </a:p>
        </p:txBody>
      </p:sp>
      <p:sp>
        <p:nvSpPr>
          <p:cNvPr id="17" name="椭圆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buFont typeface="Arial" panose="020B0604020202020204" pitchFamily="34" charset="0"/>
              <a:buNone/>
              <a:defRPr/>
            </a:pPr>
            <a:endParaRPr lang="en-US" dirty="0"/>
          </a:p>
        </p:txBody>
      </p:sp>
      <p:sp>
        <p:nvSpPr>
          <p:cNvPr id="18" name="椭圆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buFont typeface="Arial" panose="020B0604020202020204" pitchFamily="34" charset="0"/>
              <a:buNone/>
              <a:defRPr/>
            </a:pPr>
            <a:endParaRPr lang="en-US" dirty="0"/>
          </a:p>
        </p:txBody>
      </p:sp>
      <p:sp>
        <p:nvSpPr>
          <p:cNvPr id="19" name="直接连接符 18"/>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buFont typeface="Arial" panose="020B0604020202020204" pitchFamily="34" charset="0"/>
              <a:buNone/>
              <a:defRPr/>
            </a:pPr>
            <a:endParaRPr lang="en-US">
              <a:latin typeface="Arial" panose="020B0604020202020204" pitchFamily="34" charset="0"/>
            </a:endParaRPr>
          </a:p>
        </p:txBody>
      </p:sp>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lang="zh-CN" altLang="en-US" smtClean="0"/>
              <a:t>单击此处编辑母版标题样式</a:t>
            </a:r>
            <a:endParaRPr lang="en-US"/>
          </a:p>
        </p:txBody>
      </p:sp>
      <p:sp>
        <p:nvSpPr>
          <p:cNvPr id="3" name="文本占位符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endParaRPr lang="zh-CN" altLang="en-US" smtClean="0"/>
          </a:p>
        </p:txBody>
      </p:sp>
      <p:sp>
        <p:nvSpPr>
          <p:cNvPr id="20" name="日期占位符 3"/>
          <p:cNvSpPr>
            <a:spLocks noGrp="1"/>
          </p:cNvSpPr>
          <p:nvPr>
            <p:ph type="dt" sz="half" idx="10"/>
          </p:nvPr>
        </p:nvSpPr>
        <p:spPr bwMode="auto">
          <a:xfrm rot="5400000">
            <a:off x="7762875" y="1169988"/>
            <a:ext cx="2286000" cy="381000"/>
          </a:xfrm>
        </p:spPr>
        <p:txBody>
          <a:bodyPr/>
          <a:lstStyle>
            <a:lvl1pPr>
              <a:defRPr/>
            </a:lvl1pPr>
          </a:lstStyle>
          <a:p>
            <a:pPr>
              <a:defRPr/>
            </a:pPr>
            <a:endParaRPr lang="zh-CN" altLang="en-US"/>
          </a:p>
        </p:txBody>
      </p:sp>
      <p:sp>
        <p:nvSpPr>
          <p:cNvPr id="21" name="页脚占位符 4"/>
          <p:cNvSpPr>
            <a:spLocks noGrp="1"/>
          </p:cNvSpPr>
          <p:nvPr>
            <p:ph type="ftr" sz="quarter" idx="11"/>
          </p:nvPr>
        </p:nvSpPr>
        <p:spPr bwMode="auto">
          <a:xfrm rot="5400000">
            <a:off x="7077076" y="4178300"/>
            <a:ext cx="3657600" cy="384175"/>
          </a:xfrm>
        </p:spPr>
        <p:txBody>
          <a:bodyPr/>
          <a:lstStyle>
            <a:lvl1pPr>
              <a:defRPr/>
            </a:lvl1pPr>
          </a:lstStyle>
          <a:p>
            <a:pPr>
              <a:defRPr/>
            </a:pPr>
            <a:endParaRPr lang="zh-CN" altLang="en-US"/>
          </a:p>
        </p:txBody>
      </p:sp>
      <p:sp>
        <p:nvSpPr>
          <p:cNvPr id="22" name="灯片编号占位符 5"/>
          <p:cNvSpPr>
            <a:spLocks noGrp="1"/>
          </p:cNvSpPr>
          <p:nvPr>
            <p:ph type="sldNum" sz="quarter" idx="12"/>
          </p:nvPr>
        </p:nvSpPr>
        <p:spPr bwMode="auto">
          <a:xfrm>
            <a:off x="1339850" y="4929188"/>
            <a:ext cx="609600" cy="517525"/>
          </a:xfrm>
        </p:spPr>
        <p:txBody>
          <a:bodyPr/>
          <a:lstStyle>
            <a:lvl1pPr>
              <a:defRPr/>
            </a:lvl1pPr>
          </a:lstStyle>
          <a:p>
            <a:pPr>
              <a:defRPr/>
            </a:pPr>
            <a:fld id="{A84E2602-EDD8-45E4-A943-035BB7A9C938}" type="slidenum">
              <a:rPr lang="zh-CN" altLang="en-US"/>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9" name="内容占位符 8"/>
          <p:cNvSpPr>
            <a:spLocks noGrp="1"/>
          </p:cNvSpPr>
          <p:nvPr>
            <p:ph sz="quarter" idx="1"/>
          </p:nvPr>
        </p:nvSpPr>
        <p:spPr>
          <a:xfrm>
            <a:off x="457200" y="1600200"/>
            <a:ext cx="36576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内容占位符 10"/>
          <p:cNvSpPr>
            <a:spLocks noGrp="1"/>
          </p:cNvSpPr>
          <p:nvPr>
            <p:ph sz="quarter" idx="2"/>
          </p:nvPr>
        </p:nvSpPr>
        <p:spPr>
          <a:xfrm>
            <a:off x="4270248" y="1600200"/>
            <a:ext cx="36576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pPr>
              <a:defRPr/>
            </a:pPr>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849A7C92-4EC8-45A4-8B72-835669312B58}"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noProof="1" smtClean="0"/>
              <a:t>单击此处编辑母版标题样式</a:t>
            </a:r>
            <a:endParaRPr lang="zh-CN" altLang="en-US" noProof="1"/>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lstStyle>
            <a:lvl1pPr>
              <a:defRPr/>
            </a:lvl1pPr>
          </a:lstStyle>
          <a:p>
            <a:r>
              <a:rPr lang="zh-CN" altLang="en-US" smtClean="0"/>
              <a:t>单击此处编辑母版标题样式</a:t>
            </a:r>
            <a:endParaRPr lang="en-US"/>
          </a:p>
        </p:txBody>
      </p:sp>
      <p:sp>
        <p:nvSpPr>
          <p:cNvPr id="11" name="内容占位符 10"/>
          <p:cNvSpPr>
            <a:spLocks noGrp="1"/>
          </p:cNvSpPr>
          <p:nvPr>
            <p:ph sz="quarter" idx="2"/>
          </p:nvPr>
        </p:nvSpPr>
        <p:spPr>
          <a:xfrm>
            <a:off x="457200" y="2362200"/>
            <a:ext cx="3657600"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3" name="内容占位符 12"/>
          <p:cNvSpPr>
            <a:spLocks noGrp="1"/>
          </p:cNvSpPr>
          <p:nvPr>
            <p:ph sz="quarter" idx="4"/>
          </p:nvPr>
        </p:nvSpPr>
        <p:spPr>
          <a:xfrm>
            <a:off x="4371975" y="2362200"/>
            <a:ext cx="3657600"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smtClean="0"/>
              <a:t>单击此处编辑母版文本样式</a:t>
            </a:r>
            <a:endParaRPr lang="zh-CN" altLang="en-US" smtClean="0"/>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smtClean="0"/>
              <a:t>单击此处编辑母版文本样式</a:t>
            </a:r>
            <a:endParaRPr lang="zh-CN" altLang="en-US" smtClean="0"/>
          </a:p>
        </p:txBody>
      </p:sp>
      <p:sp>
        <p:nvSpPr>
          <p:cNvPr id="7" name="日期占位符 6"/>
          <p:cNvSpPr>
            <a:spLocks noGrp="1"/>
          </p:cNvSpPr>
          <p:nvPr>
            <p:ph type="dt" sz="half" idx="10"/>
          </p:nvPr>
        </p:nvSpPr>
        <p:spPr/>
        <p:txBody>
          <a:bodyPr/>
          <a:lstStyle>
            <a:lvl1pPr>
              <a:defRPr/>
            </a:lvl1pPr>
          </a:lstStyle>
          <a:p>
            <a:pPr>
              <a:defRPr/>
            </a:pPr>
            <a:endParaRPr lang="zh-CN" altLang="en-US"/>
          </a:p>
        </p:txBody>
      </p:sp>
      <p:sp>
        <p:nvSpPr>
          <p:cNvPr id="8" name="页脚占位符 7"/>
          <p:cNvSpPr>
            <a:spLocks noGrp="1"/>
          </p:cNvSpPr>
          <p:nvPr>
            <p:ph type="ftr" sz="quarter" idx="11"/>
          </p:nvPr>
        </p:nvSpPr>
        <p:spPr/>
        <p:txBody>
          <a:bodyPr/>
          <a:lstStyle>
            <a:lvl1pPr>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a:lvl1pPr>
          </a:lstStyle>
          <a:p>
            <a:pPr>
              <a:defRPr/>
            </a:pPr>
            <a:fld id="{93295C7D-D325-485D-9568-110AF4F345A5}" type="slidenum">
              <a:rPr lang="zh-CN" altLang="en-US"/>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5"/>
          <p:cNvSpPr>
            <a:spLocks noGrp="1"/>
          </p:cNvSpPr>
          <p:nvPr>
            <p:ph type="dt" sz="half" idx="10"/>
          </p:nvPr>
        </p:nvSpPr>
        <p:spPr/>
        <p:txBody>
          <a:bodyPr rtlCol="0"/>
          <a:lstStyle>
            <a:lvl1pPr>
              <a:defRPr/>
            </a:lvl1pPr>
          </a:lstStyle>
          <a:p>
            <a:pPr>
              <a:defRPr/>
            </a:pPr>
            <a:endParaRPr lang="zh-CN" altLang="en-US"/>
          </a:p>
        </p:txBody>
      </p:sp>
      <p:sp>
        <p:nvSpPr>
          <p:cNvPr id="4" name="灯片编号占位符 6"/>
          <p:cNvSpPr>
            <a:spLocks noGrp="1"/>
          </p:cNvSpPr>
          <p:nvPr>
            <p:ph type="sldNum" sz="quarter" idx="11"/>
          </p:nvPr>
        </p:nvSpPr>
        <p:spPr/>
        <p:txBody>
          <a:bodyPr rtlCol="0"/>
          <a:lstStyle>
            <a:lvl1pPr>
              <a:defRPr/>
            </a:lvl1pPr>
          </a:lstStyle>
          <a:p>
            <a:pPr>
              <a:defRPr/>
            </a:pPr>
            <a:fld id="{D938AC7F-07A9-48A7-85FC-9919B4D4BCF8}" type="slidenum">
              <a:rPr lang="zh-CN" altLang="en-US"/>
            </a:fld>
            <a:endParaRPr lang="zh-CN" altLang="en-US"/>
          </a:p>
        </p:txBody>
      </p:sp>
      <p:sp>
        <p:nvSpPr>
          <p:cNvPr id="5" name="页脚占位符 7"/>
          <p:cNvSpPr>
            <a:spLocks noGrp="1"/>
          </p:cNvSpPr>
          <p:nvPr>
            <p:ph type="ftr" sz="quarter" idx="12"/>
          </p:nvPr>
        </p:nvSpPr>
        <p:spPr/>
        <p:txBody>
          <a:bodyPr rtlCol="0"/>
          <a:lstStyle>
            <a:lvl1pPr>
              <a:defRPr/>
            </a:lvl1pPr>
          </a:lstStyle>
          <a:p>
            <a:pPr>
              <a:defRPr/>
            </a:pPr>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zh-CN" altLang="en-US"/>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a:lvl1pPr>
          </a:lstStyle>
          <a:p>
            <a:pPr>
              <a:defRPr/>
            </a:pPr>
            <a:fld id="{DAFF17D1-06AE-4D51-A883-951433B841EF}" type="slidenum">
              <a:rPr lang="zh-CN" altLang="en-US"/>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buFont typeface="Arial" panose="020B0604020202020204" pitchFamily="34" charset="0"/>
              <a:buNone/>
              <a:defRPr/>
            </a:pPr>
            <a:endParaRPr lang="en-US" dirty="0">
              <a:latin typeface="Arial" panose="020B0604020202020204" pitchFamily="34" charset="0"/>
            </a:endParaRPr>
          </a:p>
        </p:txBody>
      </p:sp>
      <p:sp>
        <p:nvSpPr>
          <p:cNvPr id="6" name="直接连接符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buFont typeface="Arial" panose="020B0604020202020204" pitchFamily="34" charset="0"/>
              <a:buNone/>
              <a:defRPr/>
            </a:pPr>
            <a:endParaRPr lang="en-US" dirty="0">
              <a:latin typeface="Arial" panose="020B0604020202020204" pitchFamily="34" charset="0"/>
            </a:endParaRPr>
          </a:p>
        </p:txBody>
      </p:sp>
      <p:sp>
        <p:nvSpPr>
          <p:cNvPr id="7" name="直接连接符 6"/>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buFont typeface="Arial" panose="020B0604020202020204" pitchFamily="34" charset="0"/>
              <a:buNone/>
              <a:defRPr/>
            </a:pPr>
            <a:endParaRPr lang="en-US" dirty="0">
              <a:latin typeface="Arial" panose="020B0604020202020204" pitchFamily="34" charset="0"/>
            </a:endParaRPr>
          </a:p>
        </p:txBody>
      </p:sp>
      <p:sp>
        <p:nvSpPr>
          <p:cNvPr id="8" name="直接连接符 7"/>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buFont typeface="Arial" panose="020B0604020202020204" pitchFamily="34" charset="0"/>
              <a:buNone/>
              <a:defRPr/>
            </a:pPr>
            <a:endParaRPr lang="en-US">
              <a:latin typeface="Arial" panose="020B0604020202020204" pitchFamily="34" charset="0"/>
            </a:endParaRPr>
          </a:p>
        </p:txBody>
      </p:sp>
      <p:sp>
        <p:nvSpPr>
          <p:cNvPr id="9" name="矩形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buFont typeface="Arial" panose="020B0604020202020204" pitchFamily="34" charset="0"/>
              <a:buNone/>
              <a:defRPr/>
            </a:pPr>
            <a:endParaRPr lang="en-US"/>
          </a:p>
        </p:txBody>
      </p:sp>
      <p:sp>
        <p:nvSpPr>
          <p:cNvPr id="10" name="直接连接符 9"/>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buFont typeface="Arial" panose="020B0604020202020204" pitchFamily="34" charset="0"/>
              <a:buNone/>
              <a:defRPr/>
            </a:pPr>
            <a:endParaRPr lang="en-US">
              <a:latin typeface="Arial" panose="020B0604020202020204" pitchFamily="34" charset="0"/>
            </a:endParaRPr>
          </a:p>
        </p:txBody>
      </p:sp>
      <p:sp>
        <p:nvSpPr>
          <p:cNvPr id="11" name="椭圆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buFont typeface="Arial" panose="020B0604020202020204" pitchFamily="34" charset="0"/>
              <a:buNone/>
              <a:defRPr/>
            </a:pPr>
            <a:endParaRPr lang="en-US" dirty="0"/>
          </a:p>
        </p:txBody>
      </p:sp>
      <p:sp>
        <p:nvSpPr>
          <p:cNvPr id="2" name="标题 1"/>
          <p:cNvSpPr>
            <a:spLocks noGrp="1"/>
          </p:cNvSpPr>
          <p:nvPr>
            <p:ph type="title"/>
          </p:nvPr>
        </p:nvSpPr>
        <p:spPr>
          <a:xfrm rot="5400000">
            <a:off x="3371850" y="3200400"/>
            <a:ext cx="6309360" cy="457200"/>
          </a:xfrm>
        </p:spPr>
        <p:txBody>
          <a:bodyPr/>
          <a:lstStyle>
            <a:lvl1pPr algn="l">
              <a:buNone/>
              <a:defRPr sz="2000" b="1" cap="small" baseline="0"/>
            </a:lvl1pPr>
          </a:lstStyle>
          <a:p>
            <a:r>
              <a:rPr lang="zh-CN" altLang="en-US" smtClean="0"/>
              <a:t>单击此处编辑母版标题样式</a:t>
            </a:r>
            <a:endParaRPr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endParaRPr lang="zh-CN" altLang="en-US" smtClean="0"/>
          </a:p>
        </p:txBody>
      </p:sp>
      <p:sp>
        <p:nvSpPr>
          <p:cNvPr id="18" name="内容占位符 17"/>
          <p:cNvSpPr>
            <a:spLocks noGrp="1"/>
          </p:cNvSpPr>
          <p:nvPr>
            <p:ph sz="quarter" idx="1"/>
          </p:nvPr>
        </p:nvSpPr>
        <p:spPr>
          <a:xfrm>
            <a:off x="304800" y="274320"/>
            <a:ext cx="5638800" cy="632764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2" name="日期占位符 20"/>
          <p:cNvSpPr>
            <a:spLocks noGrp="1"/>
          </p:cNvSpPr>
          <p:nvPr>
            <p:ph type="dt" sz="half" idx="10"/>
          </p:nvPr>
        </p:nvSpPr>
        <p:spPr/>
        <p:txBody>
          <a:bodyPr rtlCol="0"/>
          <a:lstStyle>
            <a:lvl1pPr>
              <a:defRPr/>
            </a:lvl1pPr>
          </a:lstStyle>
          <a:p>
            <a:pPr>
              <a:defRPr/>
            </a:pPr>
            <a:endParaRPr lang="zh-CN" altLang="en-US"/>
          </a:p>
        </p:txBody>
      </p:sp>
      <p:sp>
        <p:nvSpPr>
          <p:cNvPr id="13" name="灯片编号占位符 21"/>
          <p:cNvSpPr>
            <a:spLocks noGrp="1"/>
          </p:cNvSpPr>
          <p:nvPr>
            <p:ph type="sldNum" sz="quarter" idx="11"/>
          </p:nvPr>
        </p:nvSpPr>
        <p:spPr/>
        <p:txBody>
          <a:bodyPr rtlCol="0"/>
          <a:lstStyle>
            <a:lvl1pPr>
              <a:defRPr/>
            </a:lvl1pPr>
          </a:lstStyle>
          <a:p>
            <a:pPr>
              <a:defRPr/>
            </a:pPr>
            <a:fld id="{D349FB4E-C881-4F86-8D3E-C90A130AD84E}" type="slidenum">
              <a:rPr lang="zh-CN" altLang="en-US"/>
            </a:fld>
            <a:endParaRPr lang="zh-CN" altLang="en-US"/>
          </a:p>
        </p:txBody>
      </p:sp>
      <p:sp>
        <p:nvSpPr>
          <p:cNvPr id="14" name="页脚占位符 22"/>
          <p:cNvSpPr>
            <a:spLocks noGrp="1"/>
          </p:cNvSpPr>
          <p:nvPr>
            <p:ph type="ftr" sz="quarter" idx="12"/>
          </p:nvPr>
        </p:nvSpPr>
        <p:spPr/>
        <p:txBody>
          <a:bodyPr rtlCol="0"/>
          <a:lstStyle>
            <a:lvl1pPr>
              <a:defRPr/>
            </a:lvl1pPr>
          </a:lstStyle>
          <a:p>
            <a:pPr>
              <a:defRPr/>
            </a:pP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buFont typeface="Arial" panose="020B0604020202020204" pitchFamily="34" charset="0"/>
              <a:buNone/>
              <a:defRPr/>
            </a:pPr>
            <a:endParaRPr lang="en-US">
              <a:latin typeface="Arial" panose="020B0604020202020204" pitchFamily="34" charset="0"/>
            </a:endParaRPr>
          </a:p>
        </p:txBody>
      </p:sp>
      <p:sp>
        <p:nvSpPr>
          <p:cNvPr id="6" name="椭圆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buFont typeface="Arial" panose="020B0604020202020204" pitchFamily="34" charset="0"/>
              <a:buNone/>
              <a:defRPr/>
            </a:pPr>
            <a:endParaRPr lang="en-US" dirty="0"/>
          </a:p>
        </p:txBody>
      </p:sp>
      <p:sp>
        <p:nvSpPr>
          <p:cNvPr id="7" name="直接连接符 6"/>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a:buFont typeface="Arial" panose="020B0604020202020204" pitchFamily="34" charset="0"/>
              <a:buNone/>
              <a:defRPr/>
            </a:pPr>
            <a:endParaRPr lang="en-US">
              <a:latin typeface="Arial" panose="020B0604020202020204" pitchFamily="34" charset="0"/>
            </a:endParaRPr>
          </a:p>
        </p:txBody>
      </p:sp>
      <p:sp>
        <p:nvSpPr>
          <p:cNvPr id="8" name="矩形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buFont typeface="Arial" panose="020B0604020202020204" pitchFamily="34" charset="0"/>
              <a:buNone/>
              <a:defRPr/>
            </a:pPr>
            <a:endParaRPr lang="en-US"/>
          </a:p>
        </p:txBody>
      </p:sp>
      <p:sp>
        <p:nvSpPr>
          <p:cNvPr id="9" name="直接连接符 8"/>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buFont typeface="Arial" panose="020B0604020202020204" pitchFamily="34" charset="0"/>
              <a:buNone/>
              <a:defRPr/>
            </a:pPr>
            <a:endParaRPr lang="en-US">
              <a:latin typeface="Arial" panose="020B0604020202020204" pitchFamily="34" charset="0"/>
            </a:endParaRPr>
          </a:p>
        </p:txBody>
      </p:sp>
      <p:sp>
        <p:nvSpPr>
          <p:cNvPr id="10" name="直接连接符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buFont typeface="Arial" panose="020B0604020202020204" pitchFamily="34" charset="0"/>
              <a:buNone/>
              <a:defRPr/>
            </a:pPr>
            <a:endParaRPr lang="en-US" dirty="0">
              <a:latin typeface="Arial" panose="020B0604020202020204" pitchFamily="34" charset="0"/>
            </a:endParaRPr>
          </a:p>
        </p:txBody>
      </p:sp>
      <p:sp>
        <p:nvSpPr>
          <p:cNvPr id="11" name="直接连接符 10"/>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buFont typeface="Arial" panose="020B0604020202020204" pitchFamily="34" charset="0"/>
              <a:buNone/>
              <a:defRPr/>
            </a:pPr>
            <a:endParaRPr lang="en-US" dirty="0">
              <a:latin typeface="Arial" panose="020B0604020202020204" pitchFamily="34" charset="0"/>
            </a:endParaRPr>
          </a:p>
        </p:txBody>
      </p:sp>
      <p:sp>
        <p:nvSpPr>
          <p:cNvPr id="2" name="标题 1"/>
          <p:cNvSpPr>
            <a:spLocks noGrp="1"/>
          </p:cNvSpPr>
          <p:nvPr>
            <p:ph type="title"/>
          </p:nvPr>
        </p:nvSpPr>
        <p:spPr>
          <a:xfrm rot="5400000">
            <a:off x="3350133" y="3200400"/>
            <a:ext cx="6309360" cy="457200"/>
          </a:xfrm>
        </p:spPr>
        <p:txBody>
          <a:bodyPr/>
          <a:lstStyle>
            <a:lvl1pPr algn="l">
              <a:buNone/>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zh-CN" altLang="en-US" noProof="0" smtClean="0"/>
              <a:t>单击图标添加图片</a:t>
            </a:r>
            <a:endParaRPr lang="en-US" noProof="0"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zh-CN" altLang="en-US" smtClean="0"/>
              <a:t>单击此处编辑母版文本样式</a:t>
            </a:r>
            <a:endParaRPr lang="zh-CN" altLang="en-US" smtClean="0"/>
          </a:p>
        </p:txBody>
      </p:sp>
      <p:sp>
        <p:nvSpPr>
          <p:cNvPr id="12" name="日期占位符 16"/>
          <p:cNvSpPr>
            <a:spLocks noGrp="1"/>
          </p:cNvSpPr>
          <p:nvPr>
            <p:ph type="dt" sz="half" idx="10"/>
          </p:nvPr>
        </p:nvSpPr>
        <p:spPr/>
        <p:txBody>
          <a:bodyPr rtlCol="0"/>
          <a:lstStyle>
            <a:lvl1pPr>
              <a:defRPr/>
            </a:lvl1pPr>
          </a:lstStyle>
          <a:p>
            <a:pPr>
              <a:defRPr/>
            </a:pPr>
            <a:endParaRPr lang="zh-CN" altLang="en-US"/>
          </a:p>
        </p:txBody>
      </p:sp>
      <p:sp>
        <p:nvSpPr>
          <p:cNvPr id="13" name="灯片编号占位符 17"/>
          <p:cNvSpPr>
            <a:spLocks noGrp="1"/>
          </p:cNvSpPr>
          <p:nvPr>
            <p:ph type="sldNum" sz="quarter" idx="11"/>
          </p:nvPr>
        </p:nvSpPr>
        <p:spPr/>
        <p:txBody>
          <a:bodyPr rtlCol="0"/>
          <a:lstStyle>
            <a:lvl1pPr>
              <a:defRPr/>
            </a:lvl1pPr>
          </a:lstStyle>
          <a:p>
            <a:pPr>
              <a:defRPr/>
            </a:pPr>
            <a:fld id="{223E8F11-7FBF-4561-9EC3-D5CDB493175B}" type="slidenum">
              <a:rPr lang="zh-CN" altLang="en-US"/>
            </a:fld>
            <a:endParaRPr lang="zh-CN" altLang="en-US"/>
          </a:p>
        </p:txBody>
      </p:sp>
      <p:sp>
        <p:nvSpPr>
          <p:cNvPr id="14" name="页脚占位符 20"/>
          <p:cNvSpPr>
            <a:spLocks noGrp="1"/>
          </p:cNvSpPr>
          <p:nvPr>
            <p:ph type="ftr" sz="quarter" idx="12"/>
          </p:nvPr>
        </p:nvSpPr>
        <p:spPr/>
        <p:txBody>
          <a:bodyPr rtlCol="0"/>
          <a:lstStyle>
            <a:lvl1pPr>
              <a:defRPr/>
            </a:lvl1pPr>
          </a:lstStyle>
          <a:p>
            <a:pPr>
              <a:defRPr/>
            </a:pPr>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CD4BDA1-0105-412F-887C-F4F960BD2E34}" type="slidenum">
              <a:rPr lang="zh-CN" altLang="en-US"/>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BF4FB06-3297-417F-805C-0B3E111B5458}"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endParaRPr lang="zh-CN" altLang="en-US"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sym typeface="Calibri" panose="020F0502020204030204" pitchFamily="34" charset="0"/>
            </a:endParaRPr>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endParaRPr lang="zh-CN" altLang="en-US"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2" Type="http://schemas.openxmlformats.org/officeDocument/2006/relationships/theme" Target="../theme/theme6.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1141730" indent="-1141730" algn="ctr" rtl="0" eaLnBrk="0" fontAlgn="base" hangingPunct="0">
        <a:spcBef>
          <a:spcPct val="0"/>
        </a:spcBef>
        <a:spcAft>
          <a:spcPct val="0"/>
        </a:spcAft>
        <a:defRPr sz="5400" kern="1200">
          <a:solidFill>
            <a:schemeClr val="tx1"/>
          </a:solidFill>
          <a:latin typeface="+mj-lt"/>
          <a:ea typeface="+mj-ea"/>
          <a:cs typeface="+mj-cs"/>
          <a:sym typeface="Calibri" panose="020F0502020204030204" pitchFamily="34" charset="0"/>
        </a:defRPr>
      </a:lvl1pPr>
      <a:lvl2pPr marL="1141730" indent="-1141730" algn="ctr" rtl="0" eaLnBrk="0" fontAlgn="base" hangingPunct="0">
        <a:spcBef>
          <a:spcPct val="0"/>
        </a:spcBef>
        <a:spcAft>
          <a:spcPct val="0"/>
        </a:spcAft>
        <a:defRPr sz="5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1730" indent="-1141730" algn="ctr" rtl="0" eaLnBrk="0" fontAlgn="base" hangingPunct="0">
        <a:spcBef>
          <a:spcPct val="0"/>
        </a:spcBef>
        <a:spcAft>
          <a:spcPct val="0"/>
        </a:spcAft>
        <a:defRPr sz="5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141730" indent="-1141730" algn="ctr" rtl="0" eaLnBrk="0" fontAlgn="base" hangingPunct="0">
        <a:spcBef>
          <a:spcPct val="0"/>
        </a:spcBef>
        <a:spcAft>
          <a:spcPct val="0"/>
        </a:spcAft>
        <a:defRPr sz="5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141730" indent="-1141730" algn="ctr" rtl="0" eaLnBrk="0" fontAlgn="base" hangingPunct="0">
        <a:spcBef>
          <a:spcPct val="0"/>
        </a:spcBef>
        <a:spcAft>
          <a:spcPct val="0"/>
        </a:spcAft>
        <a:defRPr sz="5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598930" indent="-1141730" algn="ctr" rtl="0" eaLnBrk="0" fontAlgn="base" hangingPunct="0">
        <a:spcBef>
          <a:spcPct val="0"/>
        </a:spcBef>
        <a:spcAft>
          <a:spcPct val="0"/>
        </a:spcAft>
        <a:defRPr sz="5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056130" indent="-1141730" algn="ctr" rtl="0" eaLnBrk="0" fontAlgn="base" hangingPunct="0">
        <a:spcBef>
          <a:spcPct val="0"/>
        </a:spcBef>
        <a:spcAft>
          <a:spcPct val="0"/>
        </a:spcAft>
        <a:defRPr sz="5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513330" indent="-1141730" algn="ctr" rtl="0" eaLnBrk="0" fontAlgn="base" hangingPunct="0">
        <a:spcBef>
          <a:spcPct val="0"/>
        </a:spcBef>
        <a:spcAft>
          <a:spcPct val="0"/>
        </a:spcAft>
        <a:defRPr sz="5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970530" indent="-1141730" algn="ctr" rtl="0" eaLnBrk="0" fontAlgn="base" hangingPunct="0">
        <a:spcBef>
          <a:spcPct val="0"/>
        </a:spcBef>
        <a:spcAft>
          <a:spcPct val="0"/>
        </a:spcAft>
        <a:defRPr sz="5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428625" indent="-428625" algn="l" defTabSz="1141730"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sym typeface="Calibri" panose="020F0502020204030204" pitchFamily="34" charset="0"/>
        </a:defRPr>
      </a:lvl1pPr>
      <a:lvl2pPr marL="929005" lvl="1" indent="-357505" algn="l" defTabSz="1132205" rtl="0" eaLnBrk="0" fontAlgn="base" hangingPunct="0">
        <a:spcBef>
          <a:spcPct val="20000"/>
        </a:spcBef>
        <a:spcAft>
          <a:spcPct val="0"/>
        </a:spcAft>
        <a:buFont typeface="Arial" panose="020B0604020202020204" pitchFamily="34" charset="0"/>
        <a:buChar char="–"/>
        <a:defRPr sz="3500" kern="1200">
          <a:solidFill>
            <a:schemeClr val="tx1"/>
          </a:solidFill>
          <a:latin typeface="+mn-lt"/>
          <a:ea typeface="+mn-ea"/>
          <a:cs typeface="+mn-cs"/>
          <a:sym typeface="Calibri" panose="020F0502020204030204" pitchFamily="34" charset="0"/>
        </a:defRPr>
      </a:lvl2pPr>
      <a:lvl3pPr marL="1427480" lvl="2" indent="-284480" algn="l" defTabSz="1132205" rtl="0" eaLnBrk="0" fontAlgn="base" hangingPunct="0">
        <a:spcBef>
          <a:spcPct val="20000"/>
        </a:spcBef>
        <a:spcAft>
          <a:spcPct val="0"/>
        </a:spcAft>
        <a:buFont typeface="Arial" panose="020B0604020202020204" pitchFamily="34" charset="0"/>
        <a:buChar char="•"/>
        <a:defRPr sz="3000" kern="1200">
          <a:solidFill>
            <a:schemeClr val="tx1"/>
          </a:solidFill>
          <a:latin typeface="+mn-lt"/>
          <a:ea typeface="+mn-ea"/>
          <a:cs typeface="+mn-cs"/>
          <a:sym typeface="Calibri" panose="020F0502020204030204" pitchFamily="34" charset="0"/>
        </a:defRPr>
      </a:lvl3pPr>
      <a:lvl4pPr marL="1997075" lvl="3" indent="-284480" algn="l" defTabSz="1132205" rtl="0" eaLnBrk="0" fontAlgn="base" hangingPunct="0">
        <a:spcBef>
          <a:spcPct val="20000"/>
        </a:spcBef>
        <a:spcAft>
          <a:spcPct val="0"/>
        </a:spcAft>
        <a:buFont typeface="Arial" panose="020B0604020202020204" pitchFamily="34" charset="0"/>
        <a:buChar char="–"/>
        <a:defRPr sz="2500" kern="1200">
          <a:solidFill>
            <a:schemeClr val="tx1"/>
          </a:solidFill>
          <a:latin typeface="+mn-lt"/>
          <a:ea typeface="+mn-ea"/>
          <a:cs typeface="+mn-cs"/>
          <a:sym typeface="Calibri" panose="020F0502020204030204" pitchFamily="34" charset="0"/>
        </a:defRPr>
      </a:lvl4pPr>
      <a:lvl5pPr marL="2570480" lvl="4" indent="-285750" algn="l" defTabSz="1132205" rtl="0" eaLnBrk="0" fontAlgn="base" hangingPunct="0">
        <a:spcBef>
          <a:spcPct val="20000"/>
        </a:spcBef>
        <a:spcAft>
          <a:spcPct val="0"/>
        </a:spcAft>
        <a:buFont typeface="Arial" panose="020B0604020202020204" pitchFamily="34" charset="0"/>
        <a:buChar char="»"/>
        <a:defRPr sz="2500" kern="1200">
          <a:solidFill>
            <a:schemeClr val="tx1"/>
          </a:solidFill>
          <a:latin typeface="+mn-lt"/>
          <a:ea typeface="+mn-ea"/>
          <a:cs typeface="+mn-cs"/>
          <a:sym typeface="Calibri" panose="020F0502020204030204" pitchFamily="34" charset="0"/>
        </a:defRPr>
      </a:lvl5pPr>
      <a:lvl6pPr marL="2514600" lvl="5" indent="-228600" algn="l" defTabSz="1132205" eaLnBrk="0" fontAlgn="base" latinLnBrk="0" hangingPunct="0">
        <a:lnSpc>
          <a:spcPct val="100000"/>
        </a:lnSpc>
        <a:spcBef>
          <a:spcPct val="20000"/>
        </a:spcBef>
        <a:spcAft>
          <a:spcPct val="0"/>
        </a:spcAft>
        <a:buFont typeface="Arial" panose="020B0604020202020204" pitchFamily="34" charset="0"/>
        <a:buChar char="»"/>
        <a:defRPr sz="2500" b="0" i="0" u="none" kern="1200" baseline="0">
          <a:solidFill>
            <a:schemeClr val="tx1"/>
          </a:solidFill>
          <a:latin typeface="+mn-lt"/>
          <a:ea typeface="+mn-ea"/>
          <a:cs typeface="+mn-cs"/>
          <a:sym typeface="Calibri" panose="020F0502020204030204" pitchFamily="34" charset="0"/>
        </a:defRPr>
      </a:lvl6pPr>
      <a:lvl7pPr marL="2971800" lvl="6" indent="-228600" algn="l" defTabSz="1132205" eaLnBrk="0" fontAlgn="base" latinLnBrk="0" hangingPunct="0">
        <a:lnSpc>
          <a:spcPct val="100000"/>
        </a:lnSpc>
        <a:spcBef>
          <a:spcPct val="20000"/>
        </a:spcBef>
        <a:spcAft>
          <a:spcPct val="0"/>
        </a:spcAft>
        <a:buFont typeface="Arial" panose="020B0604020202020204" pitchFamily="34" charset="0"/>
        <a:buChar char="»"/>
        <a:defRPr sz="2500" b="0" i="0" u="none" kern="1200" baseline="0">
          <a:solidFill>
            <a:schemeClr val="tx1"/>
          </a:solidFill>
          <a:latin typeface="+mn-lt"/>
          <a:ea typeface="+mn-ea"/>
          <a:cs typeface="+mn-cs"/>
          <a:sym typeface="Calibri" panose="020F0502020204030204" pitchFamily="34" charset="0"/>
        </a:defRPr>
      </a:lvl7pPr>
      <a:lvl8pPr marL="3429000" lvl="7" indent="-228600" algn="l" defTabSz="1132205" eaLnBrk="0" fontAlgn="base" latinLnBrk="0" hangingPunct="0">
        <a:lnSpc>
          <a:spcPct val="100000"/>
        </a:lnSpc>
        <a:spcBef>
          <a:spcPct val="20000"/>
        </a:spcBef>
        <a:spcAft>
          <a:spcPct val="0"/>
        </a:spcAft>
        <a:buFont typeface="Arial" panose="020B0604020202020204" pitchFamily="34" charset="0"/>
        <a:buChar char="»"/>
        <a:defRPr sz="2500" b="0" i="0" u="none" kern="1200" baseline="0">
          <a:solidFill>
            <a:schemeClr val="tx1"/>
          </a:solidFill>
          <a:latin typeface="+mn-lt"/>
          <a:ea typeface="+mn-ea"/>
          <a:cs typeface="+mn-cs"/>
          <a:sym typeface="Calibri" panose="020F0502020204030204" pitchFamily="34" charset="0"/>
        </a:defRPr>
      </a:lvl8pPr>
      <a:lvl9pPr marL="3886200" lvl="8" indent="-228600" algn="l" defTabSz="1132205" eaLnBrk="0" fontAlgn="base" latinLnBrk="0" hangingPunct="0">
        <a:lnSpc>
          <a:spcPct val="100000"/>
        </a:lnSpc>
        <a:spcBef>
          <a:spcPct val="20000"/>
        </a:spcBef>
        <a:spcAft>
          <a:spcPct val="0"/>
        </a:spcAft>
        <a:buFont typeface="Arial" panose="020B0604020202020204" pitchFamily="34" charset="0"/>
        <a:buChar char="»"/>
        <a:defRPr sz="2500" b="0" i="0" u="none" kern="1200" baseline="0">
          <a:solidFill>
            <a:schemeClr val="tx1"/>
          </a:solidFill>
          <a:latin typeface="+mn-lt"/>
          <a:ea typeface="+mn-ea"/>
          <a:cs typeface="+mn-cs"/>
          <a:sym typeface="Calibri" panose="020F0502020204030204" pitchFamily="34" charset="0"/>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457200" y="274638"/>
            <a:ext cx="8229600" cy="1144587"/>
          </a:xfrm>
          <a:prstGeom prst="rect">
            <a:avLst/>
          </a:prstGeom>
          <a:noFill/>
          <a:ln w="9525">
            <a:noFill/>
            <a:miter lim="800000"/>
          </a:ln>
        </p:spPr>
        <p:txBody>
          <a:bodyPr vert="horz" wrap="square" lIns="92202" tIns="46101" rIns="92202" bIns="46101" numCol="1" anchor="ctr"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9"/>
          </p:nvPr>
        </p:nvSpPr>
        <p:spPr bwMode="auto">
          <a:xfrm>
            <a:off x="457200" y="1600200"/>
            <a:ext cx="8229600" cy="4527550"/>
          </a:xfrm>
          <a:prstGeom prst="rect">
            <a:avLst/>
          </a:prstGeom>
          <a:noFill/>
          <a:ln w="9525">
            <a:noFill/>
            <a:miter lim="800000"/>
          </a:ln>
        </p:spPr>
        <p:txBody>
          <a:bodyPr vert="horz" wrap="square" lIns="92202" tIns="46101" rIns="92202" bIns="46101"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052" name="Rectangle 4"/>
          <p:cNvSpPr>
            <a:spLocks noGrp="1"/>
          </p:cNvSpPr>
          <p:nvPr>
            <p:ph type="dt" sz="half" idx="2"/>
          </p:nvPr>
        </p:nvSpPr>
        <p:spPr>
          <a:xfrm>
            <a:off x="457200" y="6245225"/>
            <a:ext cx="2133600" cy="476250"/>
          </a:xfrm>
          <a:prstGeom prst="rect">
            <a:avLst/>
          </a:prstGeom>
          <a:noFill/>
          <a:ln w="9525">
            <a:noFill/>
          </a:ln>
        </p:spPr>
        <p:txBody>
          <a:bodyPr lIns="92202" tIns="46101" rIns="92202" bIns="46101"/>
          <a:lstStyle>
            <a:lvl1pPr>
              <a:buFont typeface="Arial" panose="020B0604020202020204" pitchFamily="34" charset="0"/>
              <a:buNone/>
              <a:defRPr sz="1400" noProof="1">
                <a:latin typeface="Arial" panose="020B0604020202020204" pitchFamily="34" charset="0"/>
              </a:defRPr>
            </a:lvl1pPr>
          </a:lstStyle>
          <a:p>
            <a:pPr>
              <a:defRPr/>
            </a:pPr>
            <a:endParaRPr lang="zh-CN" altLang="en-US"/>
          </a:p>
        </p:txBody>
      </p:sp>
      <p:sp>
        <p:nvSpPr>
          <p:cNvPr id="2053" name="Rectangle 5"/>
          <p:cNvSpPr>
            <a:spLocks noGrp="1"/>
          </p:cNvSpPr>
          <p:nvPr>
            <p:ph type="ftr" sz="quarter" idx="3"/>
          </p:nvPr>
        </p:nvSpPr>
        <p:spPr>
          <a:xfrm>
            <a:off x="3124200" y="6245225"/>
            <a:ext cx="2895600" cy="476250"/>
          </a:xfrm>
          <a:prstGeom prst="rect">
            <a:avLst/>
          </a:prstGeom>
          <a:noFill/>
          <a:ln w="9525">
            <a:noFill/>
          </a:ln>
        </p:spPr>
        <p:txBody>
          <a:bodyPr lIns="92202" tIns="46101" rIns="92202" bIns="46101"/>
          <a:lstStyle>
            <a:lvl1pPr algn="ctr">
              <a:buFont typeface="Arial" panose="020B0604020202020204" pitchFamily="34" charset="0"/>
              <a:buNone/>
              <a:defRPr sz="1400" noProof="1">
                <a:latin typeface="Arial" panose="020B0604020202020204" pitchFamily="34" charset="0"/>
              </a:defRPr>
            </a:lvl1pPr>
          </a:lstStyle>
          <a:p>
            <a:pPr>
              <a:defRPr/>
            </a:pPr>
            <a:endParaRPr lang="zh-CN" altLang="en-US"/>
          </a:p>
        </p:txBody>
      </p:sp>
      <p:sp>
        <p:nvSpPr>
          <p:cNvPr id="2054" name="Rectangle 6"/>
          <p:cNvSpPr>
            <a:spLocks noGrp="1"/>
          </p:cNvSpPr>
          <p:nvPr>
            <p:ph type="sldNum" sz="quarter" idx="4"/>
          </p:nvPr>
        </p:nvSpPr>
        <p:spPr>
          <a:xfrm>
            <a:off x="6553200" y="6245225"/>
            <a:ext cx="2133600" cy="476250"/>
          </a:xfrm>
          <a:prstGeom prst="rect">
            <a:avLst/>
          </a:prstGeom>
          <a:noFill/>
          <a:ln w="9525">
            <a:noFill/>
          </a:ln>
        </p:spPr>
        <p:txBody>
          <a:bodyPr vert="horz" wrap="square" lIns="92202" tIns="46101" rIns="92202" bIns="46101" numCol="1" anchor="t" anchorCtr="0" compatLnSpc="1"/>
          <a:lstStyle>
            <a:lvl1pPr algn="r">
              <a:buFont typeface="Arial" panose="020B0604020202020204" pitchFamily="34" charset="0"/>
              <a:buNone/>
              <a:defRPr sz="1400">
                <a:latin typeface="Arial" panose="020B0604020202020204" pitchFamily="34" charset="0"/>
              </a:defRPr>
            </a:lvl1pPr>
          </a:lstStyle>
          <a:p>
            <a:pPr>
              <a:defRPr/>
            </a:pPr>
            <a:fld id="{C5288859-2604-4113-AF58-FB6F1F119AD4}"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22655" rtl="0" eaLnBrk="0" fontAlgn="base" hangingPunct="0">
        <a:spcBef>
          <a:spcPct val="0"/>
        </a:spcBef>
        <a:spcAft>
          <a:spcPct val="0"/>
        </a:spcAft>
        <a:defRPr sz="4400" kern="1200">
          <a:solidFill>
            <a:schemeClr val="tx2"/>
          </a:solidFill>
          <a:latin typeface="+mj-lt"/>
          <a:ea typeface="+mj-ea"/>
          <a:cs typeface="+mj-cs"/>
        </a:defRPr>
      </a:lvl1pPr>
      <a:lvl2pPr algn="ctr" defTabSz="922655"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defTabSz="922655"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defTabSz="922655"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defTabSz="922655"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defTabSz="922655"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defTabSz="922655"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defTabSz="922655"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defTabSz="922655"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6075" indent="-346075" algn="l" defTabSz="922655" rtl="0" eaLnBrk="0" fontAlgn="base" hangingPunct="0">
        <a:spcBef>
          <a:spcPct val="20000"/>
        </a:spcBef>
        <a:spcAft>
          <a:spcPct val="0"/>
        </a:spcAft>
        <a:buChar char="•"/>
        <a:defRPr sz="3200" kern="1200">
          <a:solidFill>
            <a:schemeClr val="tx1"/>
          </a:solidFill>
          <a:latin typeface="+mn-lt"/>
          <a:ea typeface="+mn-ea"/>
          <a:cs typeface="+mn-cs"/>
        </a:defRPr>
      </a:lvl1pPr>
      <a:lvl2pPr marL="749300" lvl="1" indent="-288925" algn="l" defTabSz="922655" rtl="0" eaLnBrk="0" fontAlgn="base" hangingPunct="0">
        <a:spcBef>
          <a:spcPct val="20000"/>
        </a:spcBef>
        <a:spcAft>
          <a:spcPct val="0"/>
        </a:spcAft>
        <a:buChar char="–"/>
        <a:defRPr sz="2800" kern="1200">
          <a:solidFill>
            <a:schemeClr val="tx1"/>
          </a:solidFill>
          <a:latin typeface="+mn-lt"/>
          <a:ea typeface="+mn-ea"/>
          <a:cs typeface="+mn-cs"/>
        </a:defRPr>
      </a:lvl2pPr>
      <a:lvl3pPr marL="1152525" lvl="2" indent="-230505" algn="l" defTabSz="922655" rtl="0" eaLnBrk="0" fontAlgn="base" hangingPunct="0">
        <a:spcBef>
          <a:spcPct val="20000"/>
        </a:spcBef>
        <a:spcAft>
          <a:spcPct val="0"/>
        </a:spcAft>
        <a:buChar char="•"/>
        <a:defRPr sz="2400" kern="1200">
          <a:solidFill>
            <a:schemeClr val="tx1"/>
          </a:solidFill>
          <a:latin typeface="+mn-lt"/>
          <a:ea typeface="+mn-ea"/>
          <a:cs typeface="+mn-cs"/>
        </a:defRPr>
      </a:lvl3pPr>
      <a:lvl4pPr marL="1612900" lvl="3" indent="-228600" algn="l" defTabSz="922655" rtl="0" eaLnBrk="0" fontAlgn="base" hangingPunct="0">
        <a:spcBef>
          <a:spcPct val="20000"/>
        </a:spcBef>
        <a:spcAft>
          <a:spcPct val="0"/>
        </a:spcAft>
        <a:buChar char="–"/>
        <a:defRPr sz="2000" kern="1200">
          <a:solidFill>
            <a:schemeClr val="tx1"/>
          </a:solidFill>
          <a:latin typeface="+mn-lt"/>
          <a:ea typeface="+mn-ea"/>
          <a:cs typeface="+mn-cs"/>
        </a:defRPr>
      </a:lvl4pPr>
      <a:lvl5pPr marL="2075180" lvl="4" indent="-231775" algn="l" defTabSz="922655"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22655"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22655"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22655"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22655"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idx="4294967295"/>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sym typeface="Verdana" panose="020B0604030504040204" pitchFamily="34" charset="0"/>
              </a:rPr>
              <a:t>单击此处编辑母版标题样式</a:t>
            </a:r>
            <a:endParaRPr lang="zh-CN" altLang="en-US" smtClean="0">
              <a:sym typeface="Verdana" panose="020B0604030504040204" pitchFamily="34" charset="0"/>
            </a:endParaRPr>
          </a:p>
        </p:txBody>
      </p:sp>
      <p:sp>
        <p:nvSpPr>
          <p:cNvPr id="2051" name="Rectangle 3"/>
          <p:cNvSpPr>
            <a:spLocks noGrp="1" noChangeArrowheads="1"/>
          </p:cNvSpPr>
          <p:nvPr>
            <p:ph type="body" idx="9"/>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sym typeface="Verdana" panose="020B0604030504040204" pitchFamily="34" charset="0"/>
              </a:rPr>
              <a:t>单击此处编辑母版文本样式</a:t>
            </a:r>
            <a:endParaRPr lang="zh-CN" altLang="en-US" smtClean="0">
              <a:sym typeface="Verdana" panose="020B0604030504040204" pitchFamily="34" charset="0"/>
            </a:endParaRPr>
          </a:p>
          <a:p>
            <a:pPr lvl="1"/>
            <a:r>
              <a:rPr lang="zh-CN" altLang="en-US" smtClean="0">
                <a:sym typeface="Verdana" panose="020B0604030504040204" pitchFamily="34" charset="0"/>
              </a:rPr>
              <a:t>第二级</a:t>
            </a:r>
            <a:endParaRPr lang="zh-CN" altLang="en-US" smtClean="0">
              <a:sym typeface="Verdana" panose="020B0604030504040204" pitchFamily="34" charset="0"/>
            </a:endParaRPr>
          </a:p>
          <a:p>
            <a:pPr lvl="2"/>
            <a:r>
              <a:rPr lang="zh-CN" altLang="en-US" smtClean="0">
                <a:sym typeface="Verdana" panose="020B0604030504040204" pitchFamily="34" charset="0"/>
              </a:rPr>
              <a:t>第三级</a:t>
            </a:r>
            <a:endParaRPr lang="zh-CN" altLang="en-US" smtClean="0">
              <a:sym typeface="Verdana" panose="020B0604030504040204" pitchFamily="34" charset="0"/>
            </a:endParaRPr>
          </a:p>
          <a:p>
            <a:pPr lvl="3"/>
            <a:r>
              <a:rPr lang="zh-CN" altLang="en-US" smtClean="0">
                <a:sym typeface="Verdana" panose="020B0604030504040204" pitchFamily="34" charset="0"/>
              </a:rPr>
              <a:t>第四级</a:t>
            </a:r>
            <a:endParaRPr lang="zh-CN" altLang="en-US" smtClean="0">
              <a:sym typeface="Verdana" panose="020B0604030504040204" pitchFamily="34" charset="0"/>
            </a:endParaRPr>
          </a:p>
          <a:p>
            <a:pPr lvl="4"/>
            <a:r>
              <a:rPr lang="zh-CN" altLang="en-US" smtClean="0">
                <a:sym typeface="Verdana" panose="020B0604030504040204" pitchFamily="34" charset="0"/>
              </a:rPr>
              <a:t>第五级</a:t>
            </a:r>
            <a:endParaRPr lang="zh-CN" altLang="en-US" smtClean="0">
              <a:sym typeface="Verdan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spcBef>
          <a:spcPct val="0"/>
        </a:spcBef>
        <a:spcAft>
          <a:spcPct val="0"/>
        </a:spcAft>
        <a:defRPr sz="3200" kern="1200">
          <a:solidFill>
            <a:schemeClr val="tx1"/>
          </a:solidFill>
          <a:latin typeface="+mj-lt"/>
          <a:ea typeface="+mj-ea"/>
          <a:cs typeface="+mj-cs"/>
          <a:sym typeface="Verdana" panose="020B0604030504040204" pitchFamily="34" charset="0"/>
        </a:defRPr>
      </a:lvl1pPr>
      <a:lvl2pPr algn="l" rtl="0" eaLnBrk="0" fontAlgn="base" hangingPunct="0">
        <a:spcBef>
          <a:spcPct val="0"/>
        </a:spcBef>
        <a:spcAft>
          <a:spcPct val="0"/>
        </a:spcAft>
        <a:defRPr sz="3200">
          <a:solidFill>
            <a:schemeClr val="tx1"/>
          </a:solidFill>
          <a:latin typeface="Verdana" panose="020B0604030504040204" pitchFamily="34" charset="0"/>
          <a:ea typeface="微软雅黑" panose="020B0503020204020204" pitchFamily="34" charset="-122"/>
          <a:sym typeface="Verdana" panose="020B0604030504040204" pitchFamily="34" charset="0"/>
        </a:defRPr>
      </a:lvl2pPr>
      <a:lvl3pPr algn="l" rtl="0" eaLnBrk="0" fontAlgn="base" hangingPunct="0">
        <a:spcBef>
          <a:spcPct val="0"/>
        </a:spcBef>
        <a:spcAft>
          <a:spcPct val="0"/>
        </a:spcAft>
        <a:defRPr sz="3200">
          <a:solidFill>
            <a:schemeClr val="tx1"/>
          </a:solidFill>
          <a:latin typeface="Verdana" panose="020B0604030504040204" pitchFamily="34" charset="0"/>
          <a:ea typeface="微软雅黑" panose="020B0503020204020204" pitchFamily="34" charset="-122"/>
          <a:sym typeface="Verdana" panose="020B0604030504040204" pitchFamily="34" charset="0"/>
        </a:defRPr>
      </a:lvl3pPr>
      <a:lvl4pPr algn="l" rtl="0" eaLnBrk="0" fontAlgn="base" hangingPunct="0">
        <a:spcBef>
          <a:spcPct val="0"/>
        </a:spcBef>
        <a:spcAft>
          <a:spcPct val="0"/>
        </a:spcAft>
        <a:defRPr sz="3200">
          <a:solidFill>
            <a:schemeClr val="tx1"/>
          </a:solidFill>
          <a:latin typeface="Verdana" panose="020B0604030504040204" pitchFamily="34" charset="0"/>
          <a:ea typeface="微软雅黑" panose="020B0503020204020204" pitchFamily="34" charset="-122"/>
          <a:sym typeface="Verdana" panose="020B0604030504040204" pitchFamily="34" charset="0"/>
        </a:defRPr>
      </a:lvl4pPr>
      <a:lvl5pPr algn="l" rtl="0" eaLnBrk="0" fontAlgn="base" hangingPunct="0">
        <a:spcBef>
          <a:spcPct val="0"/>
        </a:spcBef>
        <a:spcAft>
          <a:spcPct val="0"/>
        </a:spcAft>
        <a:defRPr sz="3200">
          <a:solidFill>
            <a:schemeClr val="tx1"/>
          </a:solidFill>
          <a:latin typeface="Verdana" panose="020B0604030504040204" pitchFamily="34" charset="0"/>
          <a:ea typeface="微软雅黑" panose="020B0503020204020204" pitchFamily="34" charset="-122"/>
          <a:sym typeface="Verdana" panose="020B0604030504040204" pitchFamily="34" charset="0"/>
        </a:defRPr>
      </a:lvl5pPr>
      <a:lvl6pPr marL="457200" algn="l" rtl="0" eaLnBrk="0" fontAlgn="base" hangingPunct="0">
        <a:spcBef>
          <a:spcPct val="0"/>
        </a:spcBef>
        <a:spcAft>
          <a:spcPct val="0"/>
        </a:spcAft>
        <a:defRPr sz="3200">
          <a:solidFill>
            <a:schemeClr val="tx1"/>
          </a:solidFill>
          <a:latin typeface="Verdana" panose="020B0604030504040204" pitchFamily="34" charset="0"/>
          <a:ea typeface="微软雅黑" panose="020B0503020204020204" pitchFamily="34" charset="-122"/>
          <a:sym typeface="Verdana" panose="020B0604030504040204" pitchFamily="34" charset="0"/>
        </a:defRPr>
      </a:lvl6pPr>
      <a:lvl7pPr marL="914400" algn="l" rtl="0" eaLnBrk="0" fontAlgn="base" hangingPunct="0">
        <a:spcBef>
          <a:spcPct val="0"/>
        </a:spcBef>
        <a:spcAft>
          <a:spcPct val="0"/>
        </a:spcAft>
        <a:defRPr sz="3200">
          <a:solidFill>
            <a:schemeClr val="tx1"/>
          </a:solidFill>
          <a:latin typeface="Verdana" panose="020B0604030504040204" pitchFamily="34" charset="0"/>
          <a:ea typeface="微软雅黑" panose="020B0503020204020204" pitchFamily="34" charset="-122"/>
          <a:sym typeface="Verdana" panose="020B0604030504040204" pitchFamily="34" charset="0"/>
        </a:defRPr>
      </a:lvl7pPr>
      <a:lvl8pPr marL="1371600" algn="l" rtl="0" eaLnBrk="0" fontAlgn="base" hangingPunct="0">
        <a:spcBef>
          <a:spcPct val="0"/>
        </a:spcBef>
        <a:spcAft>
          <a:spcPct val="0"/>
        </a:spcAft>
        <a:defRPr sz="3200">
          <a:solidFill>
            <a:schemeClr val="tx1"/>
          </a:solidFill>
          <a:latin typeface="Verdana" panose="020B0604030504040204" pitchFamily="34" charset="0"/>
          <a:ea typeface="微软雅黑" panose="020B0503020204020204" pitchFamily="34" charset="-122"/>
          <a:sym typeface="Verdana" panose="020B0604030504040204" pitchFamily="34" charset="0"/>
        </a:defRPr>
      </a:lvl8pPr>
      <a:lvl9pPr marL="1828800" algn="l" rtl="0" eaLnBrk="0" fontAlgn="base" hangingPunct="0">
        <a:spcBef>
          <a:spcPct val="0"/>
        </a:spcBef>
        <a:spcAft>
          <a:spcPct val="0"/>
        </a:spcAft>
        <a:defRPr sz="3200">
          <a:solidFill>
            <a:schemeClr val="tx1"/>
          </a:solidFill>
          <a:latin typeface="Verdana" panose="020B0604030504040204" pitchFamily="34" charset="0"/>
          <a:ea typeface="微软雅黑" panose="020B0503020204020204" pitchFamily="34" charset="-122"/>
          <a:sym typeface="Verdana" panose="020B0604030504040204" pitchFamily="34" charset="0"/>
        </a:defRPr>
      </a:lvl9pPr>
    </p:titleStyle>
    <p:bodyStyle>
      <a:lvl1pPr marL="342900" indent="-342900" algn="l" defTabSz="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sym typeface="Verdana" panose="020B0604030504040204" pitchFamily="34" charset="0"/>
        </a:defRPr>
      </a:lvl1pPr>
      <a:lvl2pPr marL="742950" lvl="1" indent="-285750" algn="l" defTabSz="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Verdana" panose="020B0604030504040204" pitchFamily="34" charset="0"/>
        </a:defRPr>
      </a:lvl2pPr>
      <a:lvl3pPr marL="1143000" lvl="2" indent="-228600" algn="l" defTabSz="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sym typeface="Verdana" panose="020B0604030504040204" pitchFamily="34" charset="0"/>
        </a:defRPr>
      </a:lvl3pPr>
      <a:lvl4pPr marL="1600200" lvl="3" indent="-228600" algn="l" defTabSz="0"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mn-ea"/>
          <a:cs typeface="+mn-cs"/>
          <a:sym typeface="Verdana" panose="020B0604030504040204" pitchFamily="34" charset="0"/>
        </a:defRPr>
      </a:lvl4pPr>
      <a:lvl5pPr marL="2057400" lvl="4" indent="-228600" algn="l" defTabSz="0"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mn-ea"/>
          <a:cs typeface="+mn-cs"/>
          <a:sym typeface="Verdana" panose="020B0604030504040204" pitchFamily="34" charset="0"/>
        </a:defRPr>
      </a:lvl5pPr>
      <a:lvl6pPr marL="2514600" lvl="5" indent="-228600" algn="l" defTabSz="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mn-lt"/>
          <a:ea typeface="+mn-ea"/>
          <a:cs typeface="+mn-cs"/>
          <a:sym typeface="Verdana" panose="020B0604030504040204" pitchFamily="34" charset="0"/>
        </a:defRPr>
      </a:lvl6pPr>
      <a:lvl7pPr marL="2971800" lvl="6" indent="-228600" algn="l" defTabSz="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mn-lt"/>
          <a:ea typeface="+mn-ea"/>
          <a:cs typeface="+mn-cs"/>
          <a:sym typeface="Verdana" panose="020B0604030504040204" pitchFamily="34" charset="0"/>
        </a:defRPr>
      </a:lvl7pPr>
      <a:lvl8pPr marL="3429000" lvl="7" indent="-228600" algn="l" defTabSz="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mn-lt"/>
          <a:ea typeface="+mn-ea"/>
          <a:cs typeface="+mn-cs"/>
          <a:sym typeface="Verdana" panose="020B0604030504040204" pitchFamily="34" charset="0"/>
        </a:defRPr>
      </a:lvl8pPr>
      <a:lvl9pPr marL="3886200" lvl="8" indent="-228600" algn="l" defTabSz="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mn-lt"/>
          <a:ea typeface="+mn-ea"/>
          <a:cs typeface="+mn-cs"/>
          <a:sym typeface="Verdana" panose="020B0604030504040204" pitchFamily="34" charset="0"/>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sym typeface="Verdana" panose="020B0604030504040204" pitchFamily="34" charset="0"/>
              </a:rPr>
              <a:t>单击此处编辑母版标题样式</a:t>
            </a:r>
            <a:endParaRPr lang="zh-CN" altLang="en-US" smtClean="0">
              <a:sym typeface="Verdana" panose="020B0604030504040204" pitchFamily="34" charset="0"/>
            </a:endParaRPr>
          </a:p>
        </p:txBody>
      </p:sp>
      <p:sp>
        <p:nvSpPr>
          <p:cNvPr id="3075" name="Rectangle 3"/>
          <p:cNvSpPr>
            <a:spLocks noGrp="1" noChangeArrowheads="1"/>
          </p:cNvSpPr>
          <p:nvPr>
            <p:ph type="body" idx="9"/>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sym typeface="Verdana" panose="020B0604030504040204" pitchFamily="34" charset="0"/>
              </a:rPr>
              <a:t>单击此处编辑母版文本样式</a:t>
            </a:r>
            <a:endParaRPr lang="zh-CN" altLang="en-US" smtClean="0">
              <a:sym typeface="Verdana" panose="020B0604030504040204" pitchFamily="34" charset="0"/>
            </a:endParaRPr>
          </a:p>
          <a:p>
            <a:pPr lvl="1"/>
            <a:r>
              <a:rPr lang="zh-CN" altLang="en-US" smtClean="0">
                <a:sym typeface="Verdana" panose="020B0604030504040204" pitchFamily="34" charset="0"/>
              </a:rPr>
              <a:t>第二级</a:t>
            </a:r>
            <a:endParaRPr lang="zh-CN" altLang="en-US" smtClean="0">
              <a:sym typeface="Verdana" panose="020B0604030504040204" pitchFamily="34" charset="0"/>
            </a:endParaRPr>
          </a:p>
          <a:p>
            <a:pPr lvl="2"/>
            <a:r>
              <a:rPr lang="zh-CN" altLang="en-US" smtClean="0">
                <a:sym typeface="Verdana" panose="020B0604030504040204" pitchFamily="34" charset="0"/>
              </a:rPr>
              <a:t>第三级</a:t>
            </a:r>
            <a:endParaRPr lang="zh-CN" altLang="en-US" smtClean="0">
              <a:sym typeface="Verdana" panose="020B0604030504040204" pitchFamily="34" charset="0"/>
            </a:endParaRPr>
          </a:p>
          <a:p>
            <a:pPr lvl="3"/>
            <a:r>
              <a:rPr lang="zh-CN" altLang="en-US" smtClean="0">
                <a:sym typeface="Verdana" panose="020B0604030504040204" pitchFamily="34" charset="0"/>
              </a:rPr>
              <a:t>第四级</a:t>
            </a:r>
            <a:endParaRPr lang="zh-CN" altLang="en-US" smtClean="0">
              <a:sym typeface="Verdana" panose="020B0604030504040204" pitchFamily="34" charset="0"/>
            </a:endParaRPr>
          </a:p>
          <a:p>
            <a:pPr lvl="4"/>
            <a:r>
              <a:rPr lang="zh-CN" altLang="en-US" smtClean="0">
                <a:sym typeface="Verdana" panose="020B0604030504040204" pitchFamily="34" charset="0"/>
              </a:rPr>
              <a:t>第五级</a:t>
            </a:r>
            <a:endParaRPr lang="zh-CN" altLang="en-US" smtClean="0">
              <a:sym typeface="Verdan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0" fontAlgn="base" hangingPunct="0">
        <a:spcBef>
          <a:spcPct val="0"/>
        </a:spcBef>
        <a:spcAft>
          <a:spcPct val="0"/>
        </a:spcAft>
        <a:defRPr sz="3200" kern="1200">
          <a:solidFill>
            <a:schemeClr val="tx1"/>
          </a:solidFill>
          <a:latin typeface="+mj-lt"/>
          <a:ea typeface="+mj-ea"/>
          <a:cs typeface="+mj-cs"/>
          <a:sym typeface="Verdana" panose="020B0604030504040204" pitchFamily="34" charset="0"/>
        </a:defRPr>
      </a:lvl1pPr>
      <a:lvl2pPr algn="l" rtl="0" eaLnBrk="0" fontAlgn="base" hangingPunct="0">
        <a:spcBef>
          <a:spcPct val="0"/>
        </a:spcBef>
        <a:spcAft>
          <a:spcPct val="0"/>
        </a:spcAft>
        <a:defRPr sz="3200">
          <a:solidFill>
            <a:schemeClr val="tx1"/>
          </a:solidFill>
          <a:latin typeface="Verdana" panose="020B0604030504040204" pitchFamily="34" charset="0"/>
          <a:ea typeface="微软雅黑" panose="020B0503020204020204" pitchFamily="34" charset="-122"/>
          <a:sym typeface="Verdana" panose="020B0604030504040204" pitchFamily="34" charset="0"/>
        </a:defRPr>
      </a:lvl2pPr>
      <a:lvl3pPr algn="l" rtl="0" eaLnBrk="0" fontAlgn="base" hangingPunct="0">
        <a:spcBef>
          <a:spcPct val="0"/>
        </a:spcBef>
        <a:spcAft>
          <a:spcPct val="0"/>
        </a:spcAft>
        <a:defRPr sz="3200">
          <a:solidFill>
            <a:schemeClr val="tx1"/>
          </a:solidFill>
          <a:latin typeface="Verdana" panose="020B0604030504040204" pitchFamily="34" charset="0"/>
          <a:ea typeface="微软雅黑" panose="020B0503020204020204" pitchFamily="34" charset="-122"/>
          <a:sym typeface="Verdana" panose="020B0604030504040204" pitchFamily="34" charset="0"/>
        </a:defRPr>
      </a:lvl3pPr>
      <a:lvl4pPr algn="l" rtl="0" eaLnBrk="0" fontAlgn="base" hangingPunct="0">
        <a:spcBef>
          <a:spcPct val="0"/>
        </a:spcBef>
        <a:spcAft>
          <a:spcPct val="0"/>
        </a:spcAft>
        <a:defRPr sz="3200">
          <a:solidFill>
            <a:schemeClr val="tx1"/>
          </a:solidFill>
          <a:latin typeface="Verdana" panose="020B0604030504040204" pitchFamily="34" charset="0"/>
          <a:ea typeface="微软雅黑" panose="020B0503020204020204" pitchFamily="34" charset="-122"/>
          <a:sym typeface="Verdana" panose="020B0604030504040204" pitchFamily="34" charset="0"/>
        </a:defRPr>
      </a:lvl4pPr>
      <a:lvl5pPr algn="l" rtl="0" eaLnBrk="0" fontAlgn="base" hangingPunct="0">
        <a:spcBef>
          <a:spcPct val="0"/>
        </a:spcBef>
        <a:spcAft>
          <a:spcPct val="0"/>
        </a:spcAft>
        <a:defRPr sz="3200">
          <a:solidFill>
            <a:schemeClr val="tx1"/>
          </a:solidFill>
          <a:latin typeface="Verdana" panose="020B0604030504040204" pitchFamily="34" charset="0"/>
          <a:ea typeface="微软雅黑" panose="020B0503020204020204" pitchFamily="34" charset="-122"/>
          <a:sym typeface="Verdana" panose="020B0604030504040204" pitchFamily="34" charset="0"/>
        </a:defRPr>
      </a:lvl5pPr>
      <a:lvl6pPr marL="457200" algn="l" rtl="0" eaLnBrk="0" fontAlgn="base" hangingPunct="0">
        <a:spcBef>
          <a:spcPct val="0"/>
        </a:spcBef>
        <a:spcAft>
          <a:spcPct val="0"/>
        </a:spcAft>
        <a:defRPr sz="3200">
          <a:solidFill>
            <a:schemeClr val="tx1"/>
          </a:solidFill>
          <a:latin typeface="Verdana" panose="020B0604030504040204" pitchFamily="34" charset="0"/>
          <a:ea typeface="微软雅黑" panose="020B0503020204020204" pitchFamily="34" charset="-122"/>
          <a:sym typeface="Verdana" panose="020B0604030504040204" pitchFamily="34" charset="0"/>
        </a:defRPr>
      </a:lvl6pPr>
      <a:lvl7pPr marL="914400" algn="l" rtl="0" eaLnBrk="0" fontAlgn="base" hangingPunct="0">
        <a:spcBef>
          <a:spcPct val="0"/>
        </a:spcBef>
        <a:spcAft>
          <a:spcPct val="0"/>
        </a:spcAft>
        <a:defRPr sz="3200">
          <a:solidFill>
            <a:schemeClr val="tx1"/>
          </a:solidFill>
          <a:latin typeface="Verdana" panose="020B0604030504040204" pitchFamily="34" charset="0"/>
          <a:ea typeface="微软雅黑" panose="020B0503020204020204" pitchFamily="34" charset="-122"/>
          <a:sym typeface="Verdana" panose="020B0604030504040204" pitchFamily="34" charset="0"/>
        </a:defRPr>
      </a:lvl7pPr>
      <a:lvl8pPr marL="1371600" algn="l" rtl="0" eaLnBrk="0" fontAlgn="base" hangingPunct="0">
        <a:spcBef>
          <a:spcPct val="0"/>
        </a:spcBef>
        <a:spcAft>
          <a:spcPct val="0"/>
        </a:spcAft>
        <a:defRPr sz="3200">
          <a:solidFill>
            <a:schemeClr val="tx1"/>
          </a:solidFill>
          <a:latin typeface="Verdana" panose="020B0604030504040204" pitchFamily="34" charset="0"/>
          <a:ea typeface="微软雅黑" panose="020B0503020204020204" pitchFamily="34" charset="-122"/>
          <a:sym typeface="Verdana" panose="020B0604030504040204" pitchFamily="34" charset="0"/>
        </a:defRPr>
      </a:lvl8pPr>
      <a:lvl9pPr marL="1828800" algn="l" rtl="0" eaLnBrk="0" fontAlgn="base" hangingPunct="0">
        <a:spcBef>
          <a:spcPct val="0"/>
        </a:spcBef>
        <a:spcAft>
          <a:spcPct val="0"/>
        </a:spcAft>
        <a:defRPr sz="3200">
          <a:solidFill>
            <a:schemeClr val="tx1"/>
          </a:solidFill>
          <a:latin typeface="Verdana" panose="020B0604030504040204" pitchFamily="34" charset="0"/>
          <a:ea typeface="微软雅黑" panose="020B0503020204020204" pitchFamily="34" charset="-122"/>
          <a:sym typeface="Verdana" panose="020B0604030504040204" pitchFamily="34" charset="0"/>
        </a:defRPr>
      </a:lvl9pPr>
    </p:titleStyle>
    <p:bodyStyle>
      <a:lvl1pPr marL="342900" indent="-342900" algn="l" defTabSz="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sym typeface="Verdana" panose="020B0604030504040204" pitchFamily="34" charset="0"/>
        </a:defRPr>
      </a:lvl1pPr>
      <a:lvl2pPr marL="742950" lvl="1" indent="-285750" algn="l" defTabSz="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Verdana" panose="020B0604030504040204" pitchFamily="34" charset="0"/>
        </a:defRPr>
      </a:lvl2pPr>
      <a:lvl3pPr marL="1143000" lvl="2" indent="-228600" algn="l" defTabSz="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sym typeface="Verdana" panose="020B0604030504040204" pitchFamily="34" charset="0"/>
        </a:defRPr>
      </a:lvl3pPr>
      <a:lvl4pPr marL="1600200" lvl="3" indent="-228600" algn="l" defTabSz="0"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mn-ea"/>
          <a:cs typeface="+mn-cs"/>
          <a:sym typeface="Verdana" panose="020B0604030504040204" pitchFamily="34" charset="0"/>
        </a:defRPr>
      </a:lvl4pPr>
      <a:lvl5pPr marL="2057400" lvl="4" indent="-228600" algn="l" defTabSz="0"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mn-ea"/>
          <a:cs typeface="+mn-cs"/>
          <a:sym typeface="Verdana" panose="020B0604030504040204" pitchFamily="34" charset="0"/>
        </a:defRPr>
      </a:lvl5pPr>
      <a:lvl6pPr marL="2514600" lvl="5" indent="-228600" algn="l" defTabSz="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mn-lt"/>
          <a:ea typeface="+mn-ea"/>
          <a:cs typeface="+mn-cs"/>
          <a:sym typeface="Verdana" panose="020B0604030504040204" pitchFamily="34" charset="0"/>
        </a:defRPr>
      </a:lvl6pPr>
      <a:lvl7pPr marL="2971800" lvl="6" indent="-228600" algn="l" defTabSz="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mn-lt"/>
          <a:ea typeface="+mn-ea"/>
          <a:cs typeface="+mn-cs"/>
          <a:sym typeface="Verdana" panose="020B0604030504040204" pitchFamily="34" charset="0"/>
        </a:defRPr>
      </a:lvl7pPr>
      <a:lvl8pPr marL="3429000" lvl="7" indent="-228600" algn="l" defTabSz="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mn-lt"/>
          <a:ea typeface="+mn-ea"/>
          <a:cs typeface="+mn-cs"/>
          <a:sym typeface="Verdana" panose="020B0604030504040204" pitchFamily="34" charset="0"/>
        </a:defRPr>
      </a:lvl8pPr>
      <a:lvl9pPr marL="3886200" lvl="8" indent="-228600" algn="l" defTabSz="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mn-lt"/>
          <a:ea typeface="+mn-ea"/>
          <a:cs typeface="+mn-cs"/>
          <a:sym typeface="Verdana" panose="020B0604030504040204" pitchFamily="34" charset="0"/>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1"/>
        </a:solidFill>
        <a:effectLst/>
      </p:bgPr>
    </p:bg>
    <p:spTree>
      <p:nvGrpSpPr>
        <p:cNvPr id="1" name=""/>
        <p:cNvGrpSpPr/>
        <p:nvPr/>
      </p:nvGrpSpPr>
      <p:grpSpPr>
        <a:xfrm>
          <a:off x="0" y="0"/>
          <a:ext cx="0" cy="0"/>
          <a:chOff x="0" y="0"/>
          <a:chExt cx="0" cy="0"/>
        </a:xfrm>
      </p:grpSpPr>
      <p:sp>
        <p:nvSpPr>
          <p:cNvPr id="5122" name="矩形 8"/>
          <p:cNvSpPr>
            <a:spLocks noChangeArrowheads="1"/>
          </p:cNvSpPr>
          <p:nvPr/>
        </p:nvSpPr>
        <p:spPr bwMode="auto">
          <a:xfrm>
            <a:off x="0" y="0"/>
            <a:ext cx="9144000" cy="6858000"/>
          </a:xfrm>
          <a:prstGeom prst="rect">
            <a:avLst/>
          </a:prstGeom>
          <a:solidFill>
            <a:srgbClr val="F7F2EE"/>
          </a:solidFill>
          <a:ln w="9525">
            <a:noFill/>
            <a:miter lim="800000"/>
          </a:ln>
        </p:spPr>
        <p:txBody>
          <a:bodyPr anchor="ctr"/>
          <a:lstStyle/>
          <a:p>
            <a:pPr algn="ctr" eaLnBrk="0" hangingPunct="0">
              <a:buFont typeface="Arial" panose="020B0604020202020204" pitchFamily="34" charset="0"/>
              <a:buNone/>
              <a:defRPr/>
            </a:pPr>
            <a:endParaRPr lang="zh-CN" altLang="en-US" sz="1300">
              <a:solidFill>
                <a:srgbClr val="FFFFFF"/>
              </a:solidFill>
              <a:latin typeface="Arial" panose="020B0604020202020204" pitchFamily="34" charset="0"/>
            </a:endParaRPr>
          </a:p>
        </p:txBody>
      </p:sp>
      <p:sp>
        <p:nvSpPr>
          <p:cNvPr id="4099" name="Text Placeholder 2"/>
          <p:cNvSpPr>
            <a:spLocks noGrp="1" noChangeArrowheads="1"/>
          </p:cNvSpPr>
          <p:nvPr>
            <p:ph type="body" idx="4294967295"/>
          </p:nvPr>
        </p:nvSpPr>
        <p:spPr bwMode="auto">
          <a:xfrm>
            <a:off x="566738" y="1150938"/>
            <a:ext cx="8008937" cy="5141912"/>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5124" name="Date Placeholder 3"/>
          <p:cNvSpPr>
            <a:spLocks noGrp="1"/>
          </p:cNvSpPr>
          <p:nvPr>
            <p:ph type="dt" sz="half" idx="2"/>
          </p:nvPr>
        </p:nvSpPr>
        <p:spPr>
          <a:xfrm>
            <a:off x="628650" y="6356350"/>
            <a:ext cx="2057400" cy="365125"/>
          </a:xfrm>
          <a:prstGeom prst="rect">
            <a:avLst/>
          </a:prstGeom>
          <a:noFill/>
          <a:ln w="9525">
            <a:noFill/>
          </a:ln>
        </p:spPr>
        <p:txBody>
          <a:bodyPr anchor="ctr"/>
          <a:lstStyle>
            <a:lvl1pPr>
              <a:buFont typeface="Arial" panose="020B0604020202020204" pitchFamily="34" charset="0"/>
              <a:buNone/>
              <a:defRPr sz="900" noProof="1">
                <a:solidFill>
                  <a:srgbClr val="A6A6A6"/>
                </a:solidFill>
                <a:latin typeface="Arial" panose="020B0604020202020204" pitchFamily="34" charset="0"/>
              </a:defRPr>
            </a:lvl1pPr>
          </a:lstStyle>
          <a:p>
            <a:pPr>
              <a:defRPr/>
            </a:pPr>
            <a:endParaRPr lang="zh-CN" altLang="en-US"/>
          </a:p>
        </p:txBody>
      </p:sp>
      <p:sp>
        <p:nvSpPr>
          <p:cNvPr id="5125" name="Footer Placeholder 4"/>
          <p:cNvSpPr>
            <a:spLocks noGrp="1"/>
          </p:cNvSpPr>
          <p:nvPr>
            <p:ph type="ftr" sz="quarter" idx="3"/>
          </p:nvPr>
        </p:nvSpPr>
        <p:spPr>
          <a:xfrm>
            <a:off x="3028950" y="6356350"/>
            <a:ext cx="3086100" cy="365125"/>
          </a:xfrm>
          <a:prstGeom prst="rect">
            <a:avLst/>
          </a:prstGeom>
          <a:noFill/>
          <a:ln w="9525">
            <a:noFill/>
          </a:ln>
        </p:spPr>
        <p:txBody>
          <a:bodyPr anchor="ctr"/>
          <a:lstStyle>
            <a:lvl1pPr algn="ctr">
              <a:buFont typeface="Arial" panose="020B0604020202020204" pitchFamily="34" charset="0"/>
              <a:buNone/>
              <a:defRPr sz="900" noProof="1">
                <a:solidFill>
                  <a:srgbClr val="A6A6A6"/>
                </a:solidFill>
                <a:latin typeface="Arial" panose="020B0604020202020204" pitchFamily="34" charset="0"/>
              </a:defRPr>
            </a:lvl1pPr>
          </a:lstStyle>
          <a:p>
            <a:pPr>
              <a:defRPr/>
            </a:pPr>
            <a:endParaRPr lang="zh-CN" altLang="en-US"/>
          </a:p>
        </p:txBody>
      </p:sp>
      <p:sp>
        <p:nvSpPr>
          <p:cNvPr id="5126" name="Slide Number Placeholder 5"/>
          <p:cNvSpPr>
            <a:spLocks noGrp="1"/>
          </p:cNvSpPr>
          <p:nvPr>
            <p:ph type="sldNum" sz="quarter" idx="4"/>
          </p:nvPr>
        </p:nvSpPr>
        <p:spPr>
          <a:xfrm>
            <a:off x="6457950" y="6356350"/>
            <a:ext cx="2057400" cy="365125"/>
          </a:xfrm>
          <a:prstGeom prst="rect">
            <a:avLst/>
          </a:prstGeom>
          <a:noFill/>
          <a:ln w="9525">
            <a:noFill/>
          </a:ln>
        </p:spPr>
        <p:txBody>
          <a:bodyPr vert="horz" wrap="square" lIns="91440" tIns="45720" rIns="91440" bIns="45720" numCol="1" anchor="ctr" anchorCtr="0" compatLnSpc="1"/>
          <a:lstStyle>
            <a:lvl1pPr algn="r" eaLnBrk="0" hangingPunct="0">
              <a:buFont typeface="Arial" panose="020B0604020202020204" pitchFamily="34" charset="0"/>
              <a:buNone/>
              <a:defRPr sz="900">
                <a:solidFill>
                  <a:srgbClr val="A6A6A6"/>
                </a:solidFill>
                <a:latin typeface="Arial" panose="020B0604020202020204" pitchFamily="34" charset="0"/>
              </a:defRPr>
            </a:lvl1pPr>
          </a:lstStyle>
          <a:p>
            <a:pPr>
              <a:defRPr/>
            </a:pPr>
            <a:fld id="{EA1DAD16-7D1C-427E-952D-F79EB28279A6}" type="slidenum">
              <a:rPr lang="zh-CN" altLang="en-US"/>
            </a:fld>
            <a:endParaRPr lang="zh-CN" altLang="en-US"/>
          </a:p>
        </p:txBody>
      </p:sp>
      <p:sp>
        <p:nvSpPr>
          <p:cNvPr id="4103" name="Title Placeholder 1"/>
          <p:cNvSpPr>
            <a:spLocks noGrp="1" noChangeArrowheads="1"/>
          </p:cNvSpPr>
          <p:nvPr>
            <p:ph type="title" idx="9"/>
          </p:nvPr>
        </p:nvSpPr>
        <p:spPr bwMode="auto">
          <a:xfrm>
            <a:off x="566738" y="298450"/>
            <a:ext cx="8008937" cy="714375"/>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0" fontAlgn="base" hangingPunct="0">
        <a:lnSpc>
          <a:spcPct val="90000"/>
        </a:lnSpc>
        <a:spcBef>
          <a:spcPct val="0"/>
        </a:spcBef>
        <a:spcAft>
          <a:spcPct val="0"/>
        </a:spcAft>
        <a:defRPr sz="3200" b="1" kern="1200">
          <a:solidFill>
            <a:schemeClr val="accent1"/>
          </a:solidFill>
          <a:latin typeface="+mj-lt"/>
          <a:ea typeface="+mj-ea"/>
          <a:cs typeface="+mj-cs"/>
        </a:defRPr>
      </a:lvl1pPr>
      <a:lvl2pPr algn="l" defTabSz="685800" rtl="0" eaLnBrk="0" fontAlgn="base" hangingPunct="0">
        <a:lnSpc>
          <a:spcPct val="90000"/>
        </a:lnSpc>
        <a:spcBef>
          <a:spcPct val="0"/>
        </a:spcBef>
        <a:spcAft>
          <a:spcPct val="0"/>
        </a:spcAft>
        <a:defRPr sz="3200" b="1">
          <a:solidFill>
            <a:schemeClr val="accent1"/>
          </a:solidFill>
          <a:latin typeface="Broadway" panose="04040905080B02020502" pitchFamily="82" charset="0"/>
          <a:ea typeface="微软雅黑" panose="020B0503020204020204" pitchFamily="34" charset="-122"/>
        </a:defRPr>
      </a:lvl2pPr>
      <a:lvl3pPr algn="l" defTabSz="685800" rtl="0" eaLnBrk="0" fontAlgn="base" hangingPunct="0">
        <a:lnSpc>
          <a:spcPct val="90000"/>
        </a:lnSpc>
        <a:spcBef>
          <a:spcPct val="0"/>
        </a:spcBef>
        <a:spcAft>
          <a:spcPct val="0"/>
        </a:spcAft>
        <a:defRPr sz="3200" b="1">
          <a:solidFill>
            <a:schemeClr val="accent1"/>
          </a:solidFill>
          <a:latin typeface="Broadway" panose="04040905080B02020502" pitchFamily="82" charset="0"/>
          <a:ea typeface="微软雅黑" panose="020B0503020204020204" pitchFamily="34" charset="-122"/>
        </a:defRPr>
      </a:lvl3pPr>
      <a:lvl4pPr algn="l" defTabSz="685800" rtl="0" eaLnBrk="0" fontAlgn="base" hangingPunct="0">
        <a:lnSpc>
          <a:spcPct val="90000"/>
        </a:lnSpc>
        <a:spcBef>
          <a:spcPct val="0"/>
        </a:spcBef>
        <a:spcAft>
          <a:spcPct val="0"/>
        </a:spcAft>
        <a:defRPr sz="3200" b="1">
          <a:solidFill>
            <a:schemeClr val="accent1"/>
          </a:solidFill>
          <a:latin typeface="Broadway" panose="04040905080B02020502" pitchFamily="82" charset="0"/>
          <a:ea typeface="微软雅黑" panose="020B0503020204020204" pitchFamily="34" charset="-122"/>
        </a:defRPr>
      </a:lvl4pPr>
      <a:lvl5pPr algn="l" defTabSz="685800" rtl="0" eaLnBrk="0" fontAlgn="base" hangingPunct="0">
        <a:lnSpc>
          <a:spcPct val="90000"/>
        </a:lnSpc>
        <a:spcBef>
          <a:spcPct val="0"/>
        </a:spcBef>
        <a:spcAft>
          <a:spcPct val="0"/>
        </a:spcAft>
        <a:defRPr sz="3200" b="1">
          <a:solidFill>
            <a:schemeClr val="accent1"/>
          </a:solidFill>
          <a:latin typeface="Broadway" panose="04040905080B02020502" pitchFamily="82" charset="0"/>
          <a:ea typeface="微软雅黑" panose="020B0503020204020204" pitchFamily="34" charset="-122"/>
        </a:defRPr>
      </a:lvl5pPr>
      <a:lvl6pPr marL="457200" algn="l" defTabSz="685800" rtl="0" fontAlgn="base">
        <a:lnSpc>
          <a:spcPct val="90000"/>
        </a:lnSpc>
        <a:spcBef>
          <a:spcPct val="0"/>
        </a:spcBef>
        <a:spcAft>
          <a:spcPct val="0"/>
        </a:spcAft>
        <a:defRPr sz="3200" b="1">
          <a:solidFill>
            <a:schemeClr val="accent1"/>
          </a:solidFill>
          <a:latin typeface="Broadway" panose="04040905080B02020502" pitchFamily="82" charset="0"/>
          <a:ea typeface="微软雅黑" panose="020B0503020204020204" pitchFamily="34" charset="-122"/>
        </a:defRPr>
      </a:lvl6pPr>
      <a:lvl7pPr marL="914400" algn="l" defTabSz="685800" rtl="0" fontAlgn="base">
        <a:lnSpc>
          <a:spcPct val="90000"/>
        </a:lnSpc>
        <a:spcBef>
          <a:spcPct val="0"/>
        </a:spcBef>
        <a:spcAft>
          <a:spcPct val="0"/>
        </a:spcAft>
        <a:defRPr sz="3200" b="1">
          <a:solidFill>
            <a:schemeClr val="accent1"/>
          </a:solidFill>
          <a:latin typeface="Broadway" panose="04040905080B02020502" pitchFamily="82" charset="0"/>
          <a:ea typeface="微软雅黑" panose="020B0503020204020204" pitchFamily="34" charset="-122"/>
        </a:defRPr>
      </a:lvl7pPr>
      <a:lvl8pPr marL="1371600" algn="l" defTabSz="685800" rtl="0" fontAlgn="base">
        <a:lnSpc>
          <a:spcPct val="90000"/>
        </a:lnSpc>
        <a:spcBef>
          <a:spcPct val="0"/>
        </a:spcBef>
        <a:spcAft>
          <a:spcPct val="0"/>
        </a:spcAft>
        <a:defRPr sz="3200" b="1">
          <a:solidFill>
            <a:schemeClr val="accent1"/>
          </a:solidFill>
          <a:latin typeface="Broadway" panose="04040905080B02020502" pitchFamily="82" charset="0"/>
          <a:ea typeface="微软雅黑" panose="020B0503020204020204" pitchFamily="34" charset="-122"/>
        </a:defRPr>
      </a:lvl8pPr>
      <a:lvl9pPr marL="1828800" algn="l" defTabSz="685800" rtl="0" fontAlgn="base">
        <a:lnSpc>
          <a:spcPct val="90000"/>
        </a:lnSpc>
        <a:spcBef>
          <a:spcPct val="0"/>
        </a:spcBef>
        <a:spcAft>
          <a:spcPct val="0"/>
        </a:spcAft>
        <a:defRPr sz="3200" b="1">
          <a:solidFill>
            <a:schemeClr val="accent1"/>
          </a:solidFill>
          <a:latin typeface="Broadway" panose="04040905080B02020502" pitchFamily="82" charset="0"/>
          <a:ea typeface="微软雅黑" panose="020B0503020204020204" pitchFamily="34" charset="-122"/>
        </a:defRPr>
      </a:lvl9pPr>
    </p:titleStyle>
    <p:bodyStyle>
      <a:lvl1pPr marL="266700" indent="-266700" algn="l" defTabSz="685800" rtl="0" eaLnBrk="0" fontAlgn="base" hangingPunct="0">
        <a:lnSpc>
          <a:spcPct val="90000"/>
        </a:lnSpc>
        <a:spcBef>
          <a:spcPts val="1350"/>
        </a:spcBef>
        <a:spcAft>
          <a:spcPct val="0"/>
        </a:spcAft>
        <a:buClr>
          <a:schemeClr val="accent1"/>
        </a:buClr>
        <a:buSzPct val="70000"/>
        <a:buFont typeface="Wingdings" panose="05000000000000000000" pitchFamily="2" charset="2"/>
        <a:buChar char="l"/>
        <a:defRPr sz="2400" kern="1200">
          <a:solidFill>
            <a:schemeClr val="tx1"/>
          </a:solidFill>
          <a:latin typeface="+mn-lt"/>
          <a:ea typeface="+mn-ea"/>
          <a:cs typeface="+mn-cs"/>
        </a:defRPr>
      </a:lvl1pPr>
      <a:lvl2pPr marL="266700" lvl="1" indent="-266700" algn="l" defTabSz="685800" rtl="0" eaLnBrk="0" fontAlgn="base" hangingPunct="0">
        <a:lnSpc>
          <a:spcPct val="130000"/>
        </a:lnSpc>
        <a:spcBef>
          <a:spcPct val="0"/>
        </a:spcBef>
        <a:spcAft>
          <a:spcPct val="0"/>
        </a:spcAft>
        <a:buFont typeface="Calibri" panose="020F0502020204030204" pitchFamily="34" charset="0"/>
        <a:buChar char=" "/>
        <a:defRPr sz="1600" kern="1200">
          <a:solidFill>
            <a:schemeClr val="tx1"/>
          </a:solidFill>
          <a:latin typeface="+mn-lt"/>
          <a:ea typeface="+mn-ea"/>
          <a:cs typeface="+mn-cs"/>
        </a:defRPr>
      </a:lvl2pPr>
      <a:lvl3pPr marL="857250" lvl="2" indent="-171450" algn="l" defTabSz="685800" rtl="0" eaLnBrk="0" fontAlgn="base" hangingPunct="0">
        <a:lnSpc>
          <a:spcPct val="90000"/>
        </a:lnSpc>
        <a:spcBef>
          <a:spcPts val="375"/>
        </a:spcBef>
        <a:spcAft>
          <a:spcPct val="0"/>
        </a:spcAft>
        <a:buFont typeface="Calibri" panose="020F0502020204030204" pitchFamily="34" charset="0"/>
        <a:buChar char="•"/>
        <a:defRPr sz="1500" kern="1200">
          <a:solidFill>
            <a:srgbClr val="7F7F7F"/>
          </a:solidFill>
          <a:latin typeface="+mn-lt"/>
          <a:ea typeface="+mn-ea"/>
          <a:cs typeface="+mn-cs"/>
        </a:defRPr>
      </a:lvl3pPr>
      <a:lvl4pPr marL="1200150" lvl="3" indent="-171450" algn="l" defTabSz="685800" rtl="0" eaLnBrk="0" fontAlgn="base" hangingPunct="0">
        <a:lnSpc>
          <a:spcPct val="90000"/>
        </a:lnSpc>
        <a:spcBef>
          <a:spcPts val="375"/>
        </a:spcBef>
        <a:spcAft>
          <a:spcPct val="0"/>
        </a:spcAft>
        <a:buFont typeface="Calibri" panose="020F0502020204030204" pitchFamily="34" charset="0"/>
        <a:buChar char="•"/>
        <a:defRPr sz="1300" kern="1200">
          <a:solidFill>
            <a:srgbClr val="7F7F7F"/>
          </a:solidFill>
          <a:latin typeface="+mn-lt"/>
          <a:ea typeface="+mn-ea"/>
          <a:cs typeface="+mn-cs"/>
        </a:defRPr>
      </a:lvl4pPr>
      <a:lvl5pPr marL="1543050" lvl="4" indent="-171450" algn="l" defTabSz="685800" rtl="0" eaLnBrk="0" fontAlgn="base" hangingPunct="0">
        <a:lnSpc>
          <a:spcPct val="90000"/>
        </a:lnSpc>
        <a:spcBef>
          <a:spcPts val="375"/>
        </a:spcBef>
        <a:spcAft>
          <a:spcPct val="0"/>
        </a:spcAft>
        <a:buFont typeface="Calibri" panose="020F0502020204030204" pitchFamily="34" charset="0"/>
        <a:buChar char="•"/>
        <a:defRPr sz="1300" kern="1200">
          <a:solidFill>
            <a:srgbClr val="7F7F7F"/>
          </a:solidFill>
          <a:latin typeface="+mn-lt"/>
          <a:ea typeface="+mn-ea"/>
          <a:cs typeface="+mn-cs"/>
        </a:defRPr>
      </a:lvl5pPr>
      <a:lvl6pPr marL="2514600" lvl="5" indent="-228600" algn="l" defTabSz="685800" eaLnBrk="1" fontAlgn="base" latinLnBrk="0" hangingPunct="1">
        <a:lnSpc>
          <a:spcPct val="90000"/>
        </a:lnSpc>
        <a:spcBef>
          <a:spcPts val="375"/>
        </a:spcBef>
        <a:spcAft>
          <a:spcPct val="0"/>
        </a:spcAft>
        <a:buFont typeface="Calibri" panose="020F0502020204030204" pitchFamily="34" charset="0"/>
        <a:buChar char="•"/>
        <a:defRPr sz="1300" b="0" i="0" u="none" kern="1200" baseline="0">
          <a:solidFill>
            <a:srgbClr val="7F7F7F"/>
          </a:solidFill>
          <a:latin typeface="+mn-lt"/>
          <a:ea typeface="+mn-ea"/>
          <a:cs typeface="+mn-cs"/>
        </a:defRPr>
      </a:lvl6pPr>
      <a:lvl7pPr marL="2971800" lvl="6" indent="-228600" algn="l" defTabSz="685800" eaLnBrk="1" fontAlgn="base" latinLnBrk="0" hangingPunct="1">
        <a:lnSpc>
          <a:spcPct val="90000"/>
        </a:lnSpc>
        <a:spcBef>
          <a:spcPts val="375"/>
        </a:spcBef>
        <a:spcAft>
          <a:spcPct val="0"/>
        </a:spcAft>
        <a:buFont typeface="Calibri" panose="020F0502020204030204" pitchFamily="34" charset="0"/>
        <a:buChar char="•"/>
        <a:defRPr sz="1300" b="0" i="0" u="none" kern="1200" baseline="0">
          <a:solidFill>
            <a:srgbClr val="7F7F7F"/>
          </a:solidFill>
          <a:latin typeface="+mn-lt"/>
          <a:ea typeface="+mn-ea"/>
          <a:cs typeface="+mn-cs"/>
        </a:defRPr>
      </a:lvl7pPr>
      <a:lvl8pPr marL="3429000" lvl="7" indent="-228600" algn="l" defTabSz="685800" eaLnBrk="1" fontAlgn="base" latinLnBrk="0" hangingPunct="1">
        <a:lnSpc>
          <a:spcPct val="90000"/>
        </a:lnSpc>
        <a:spcBef>
          <a:spcPts val="375"/>
        </a:spcBef>
        <a:spcAft>
          <a:spcPct val="0"/>
        </a:spcAft>
        <a:buFont typeface="Calibri" panose="020F0502020204030204" pitchFamily="34" charset="0"/>
        <a:buChar char="•"/>
        <a:defRPr sz="1300" b="0" i="0" u="none" kern="1200" baseline="0">
          <a:solidFill>
            <a:srgbClr val="7F7F7F"/>
          </a:solidFill>
          <a:latin typeface="+mn-lt"/>
          <a:ea typeface="+mn-ea"/>
          <a:cs typeface="+mn-cs"/>
        </a:defRPr>
      </a:lvl8pPr>
      <a:lvl9pPr marL="3886200" lvl="8" indent="-228600" algn="l" defTabSz="685800" eaLnBrk="1" fontAlgn="base" latinLnBrk="0" hangingPunct="1">
        <a:lnSpc>
          <a:spcPct val="90000"/>
        </a:lnSpc>
        <a:spcBef>
          <a:spcPts val="375"/>
        </a:spcBef>
        <a:spcAft>
          <a:spcPct val="0"/>
        </a:spcAft>
        <a:buFont typeface="Calibri" panose="020F0502020204030204" pitchFamily="34" charset="0"/>
        <a:buChar char="•"/>
        <a:defRPr sz="1300" b="0" i="0" u="none" kern="1200" baseline="0">
          <a:solidFill>
            <a:srgbClr val="7F7F7F"/>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buFont typeface="Arial" panose="020B0604020202020204" pitchFamily="34" charset="0"/>
              <a:buNone/>
              <a:defRPr/>
            </a:pPr>
            <a:endParaRPr lang="en-US" dirty="0">
              <a:latin typeface="Arial" panose="020B0604020202020204" pitchFamily="34" charset="0"/>
            </a:endParaRPr>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lang="zh-CN" altLang="en-US" smtClean="0"/>
              <a:t>单击此处编辑母版标题样式</a:t>
            </a:r>
            <a:endParaRPr lang="en-US"/>
          </a:p>
        </p:txBody>
      </p:sp>
      <p:sp>
        <p:nvSpPr>
          <p:cNvPr id="5124" name="文本占位符 12"/>
          <p:cNvSpPr>
            <a:spLocks noGrp="1"/>
          </p:cNvSpPr>
          <p:nvPr>
            <p:ph type="body" idx="1"/>
          </p:nvPr>
        </p:nvSpPr>
        <p:spPr bwMode="auto">
          <a:xfrm>
            <a:off x="457200" y="1600200"/>
            <a:ext cx="7467600" cy="4873625"/>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sp>
        <p:nvSpPr>
          <p:cNvPr id="14" name="日期占位符 13"/>
          <p:cNvSpPr>
            <a:spLocks noGrp="1"/>
          </p:cNvSpPr>
          <p:nvPr>
            <p:ph type="dt" sz="half" idx="2"/>
          </p:nvPr>
        </p:nvSpPr>
        <p:spPr>
          <a:xfrm rot="5400000">
            <a:off x="7589045" y="1081881"/>
            <a:ext cx="2011362" cy="384175"/>
          </a:xfrm>
          <a:prstGeom prst="rect">
            <a:avLst/>
          </a:prstGeom>
        </p:spPr>
        <p:txBody>
          <a:bodyPr vert="horz" anchor="ctr" anchorCtr="0"/>
          <a:lstStyle>
            <a:lvl1pPr algn="r" eaLnBrk="1" latinLnBrk="0" hangingPunct="1">
              <a:buFont typeface="Arial" panose="020B0604020202020204" pitchFamily="34" charset="0"/>
              <a:buNone/>
              <a:defRPr kumimoji="0" sz="1200">
                <a:solidFill>
                  <a:schemeClr val="tx2"/>
                </a:solidFill>
                <a:latin typeface="Arial" panose="020B0604020202020204" pitchFamily="34" charset="0"/>
              </a:defRPr>
            </a:lvl1pPr>
          </a:lstStyle>
          <a:p>
            <a:pPr>
              <a:defRPr/>
            </a:pPr>
            <a:fld id="{0F5204E2-BF00-4ACD-93B8-D772002803B8}" type="datetimeFigureOut">
              <a:rPr lang="en-US"/>
            </a:fld>
            <a:endParaRPr lang="en-US" dirty="0"/>
          </a:p>
        </p:txBody>
      </p:sp>
      <p:sp>
        <p:nvSpPr>
          <p:cNvPr id="3" name="页脚占位符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latinLnBrk="0" hangingPunct="1">
              <a:buFont typeface="Arial" panose="020B0604020202020204" pitchFamily="34" charset="0"/>
              <a:buNone/>
              <a:defRPr kumimoji="0" sz="1200">
                <a:solidFill>
                  <a:schemeClr val="tx2"/>
                </a:solidFill>
                <a:latin typeface="Arial" panose="020B0604020202020204" pitchFamily="34" charset="0"/>
              </a:defRPr>
            </a:lvl1pPr>
          </a:lstStyle>
          <a:p>
            <a:pPr>
              <a:defRPr/>
            </a:pPr>
            <a:endParaRPr 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buFont typeface="Arial" panose="020B0604020202020204" pitchFamily="34" charset="0"/>
              <a:buNone/>
              <a:defRPr/>
            </a:pPr>
            <a:endParaRPr lang="en-US">
              <a:latin typeface="Arial" panose="020B0604020202020204" pitchFamily="34" charset="0"/>
            </a:endParaRPr>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buFont typeface="Arial" panose="020B0604020202020204" pitchFamily="34" charset="0"/>
              <a:buNone/>
              <a:defRPr/>
            </a:pPr>
            <a:endParaRPr lang="en-US">
              <a:latin typeface="Arial" panose="020B0604020202020204" pitchFamily="34" charset="0"/>
            </a:endParaRPr>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buFont typeface="Arial" panose="020B0604020202020204" pitchFamily="34" charset="0"/>
              <a:buNone/>
              <a:defRPr/>
            </a:pPr>
            <a:endParaRPr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buFont typeface="Arial" panose="020B0604020202020204" pitchFamily="34" charset="0"/>
              <a:buNone/>
              <a:defRPr/>
            </a:pPr>
            <a:endParaRPr lang="en-US">
              <a:latin typeface="Arial" panose="020B0604020202020204" pitchFamily="34" charset="0"/>
            </a:endParaRPr>
          </a:p>
        </p:txBody>
      </p:sp>
      <p:sp>
        <p:nvSpPr>
          <p:cNvPr id="12" name="椭圆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buFont typeface="Arial" panose="020B0604020202020204" pitchFamily="34" charset="0"/>
              <a:buNone/>
              <a:defRPr/>
            </a:pPr>
            <a:endParaRPr lang="en-US" dirty="0"/>
          </a:p>
        </p:txBody>
      </p:sp>
      <p:sp>
        <p:nvSpPr>
          <p:cNvPr id="23" name="灯片编号占位符 22"/>
          <p:cNvSpPr>
            <a:spLocks noGrp="1"/>
          </p:cNvSpPr>
          <p:nvPr>
            <p:ph type="sldNum" sz="quarter" idx="4"/>
          </p:nvPr>
        </p:nvSpPr>
        <p:spPr>
          <a:xfrm>
            <a:off x="8129588" y="5734050"/>
            <a:ext cx="609600" cy="520700"/>
          </a:xfrm>
          <a:prstGeom prst="rect">
            <a:avLst/>
          </a:prstGeom>
        </p:spPr>
        <p:txBody>
          <a:bodyPr vert="horz" anchor="ctr"/>
          <a:lstStyle>
            <a:lvl1pPr algn="ctr" eaLnBrk="1" latinLnBrk="0" hangingPunct="1">
              <a:buFont typeface="Arial" panose="020B0604020202020204" pitchFamily="34" charset="0"/>
              <a:buNone/>
              <a:defRPr kumimoji="0" sz="1400" b="1">
                <a:solidFill>
                  <a:srgbClr val="FFFFFF"/>
                </a:solidFill>
                <a:latin typeface="Arial" panose="020B0604020202020204" pitchFamily="34" charset="0"/>
              </a:defRPr>
            </a:lvl1pPr>
          </a:lstStyle>
          <a:p>
            <a:pPr>
              <a:defRPr/>
            </a:pPr>
            <a:fld id="{04D2FC79-49FD-4A95-878B-5B54472A9520}" type="slidenum">
              <a:rPr lang="en-US"/>
            </a:fld>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2pPr>
      <a:lvl3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3pPr>
      <a:lvl4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4pPr>
      <a:lvl5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5pPr>
      <a:lvl6pPr marL="4572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6pPr>
      <a:lvl7pPr marL="9144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7pPr>
      <a:lvl8pPr marL="13716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8pPr>
      <a:lvl9pPr marL="18288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82A0B9"/>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C8D7E5"/>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EBC0B1"/>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2.xml"/><Relationship Id="rId2" Type="http://schemas.openxmlformats.org/officeDocument/2006/relationships/image" Target="../media/image9.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2.xml"/><Relationship Id="rId2" Type="http://schemas.openxmlformats.org/officeDocument/2006/relationships/image" Target="../media/image10.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2.xml"/><Relationship Id="rId2" Type="http://schemas.openxmlformats.org/officeDocument/2006/relationships/image" Target="../media/image12.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2.xml"/><Relationship Id="rId2" Type="http://schemas.openxmlformats.org/officeDocument/2006/relationships/image" Target="../media/image13.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62.xml"/><Relationship Id="rId2" Type="http://schemas.openxmlformats.org/officeDocument/2006/relationships/image" Target="../media/image4.jpe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62.xml"/><Relationship Id="rId2" Type="http://schemas.openxmlformats.org/officeDocument/2006/relationships/image" Target="../media/image5.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6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ctrTitle" idx="4294967295"/>
          </p:nvPr>
        </p:nvSpPr>
        <p:spPr>
          <a:xfrm>
            <a:off x="500063" y="1928813"/>
            <a:ext cx="8134350" cy="1370012"/>
          </a:xfrm>
        </p:spPr>
        <p:txBody>
          <a:bodyPr anchor="ctr"/>
          <a:lstStyle/>
          <a:p>
            <a:pPr algn="ctr" eaLnBrk="1" fontAlgn="auto" hangingPunct="1">
              <a:lnSpc>
                <a:spcPct val="120000"/>
              </a:lnSpc>
              <a:spcAft>
                <a:spcPts val="0"/>
              </a:spcAft>
              <a:defRPr/>
            </a:pPr>
            <a:r>
              <a:rPr lang="zh-CN" altLang="en-US" sz="3600" dirty="0" smtClean="0">
                <a:latin typeface="微软雅黑" panose="020B0503020204020204" pitchFamily="34" charset="-122"/>
                <a:ea typeface="微软雅黑" panose="020B0503020204020204" pitchFamily="34" charset="-122"/>
              </a:rPr>
              <a:t>基于多层</a:t>
            </a:r>
            <a:r>
              <a:rPr lang="en-US" altLang="zh-CN" sz="3600" dirty="0" smtClean="0">
                <a:latin typeface="微软雅黑" panose="020B0503020204020204" pitchFamily="34" charset="-122"/>
                <a:ea typeface="微软雅黑" panose="020B0503020204020204" pitchFamily="34" charset="-122"/>
              </a:rPr>
              <a:t>LSTM</a:t>
            </a:r>
            <a:r>
              <a:rPr lang="zh-CN" altLang="en-US" sz="3600" dirty="0" smtClean="0">
                <a:latin typeface="微软雅黑" panose="020B0503020204020204" pitchFamily="34" charset="-122"/>
                <a:ea typeface="微软雅黑" panose="020B0503020204020204" pitchFamily="34" charset="-122"/>
              </a:rPr>
              <a:t>的时效商品定价模型</a:t>
            </a:r>
            <a:endParaRPr lang="zh-CN" altLang="en-US" sz="3600" dirty="0" smtClean="0">
              <a:latin typeface="微软雅黑" panose="020B0503020204020204" pitchFamily="34" charset="-122"/>
              <a:ea typeface="微软雅黑" panose="020B0503020204020204" pitchFamily="34" charset="-122"/>
            </a:endParaRPr>
          </a:p>
        </p:txBody>
      </p:sp>
      <p:sp>
        <p:nvSpPr>
          <p:cNvPr id="18435" name="Rectangle 3"/>
          <p:cNvSpPr>
            <a:spLocks noGrp="1" noChangeArrowheads="1"/>
          </p:cNvSpPr>
          <p:nvPr>
            <p:ph type="subTitle" idx="4294967295"/>
          </p:nvPr>
        </p:nvSpPr>
        <p:spPr>
          <a:xfrm>
            <a:off x="2500313" y="4857750"/>
            <a:ext cx="3656012" cy="1052513"/>
          </a:xfrm>
        </p:spPr>
        <p:txBody>
          <a:bodyPr/>
          <a:lstStyle/>
          <a:p>
            <a:pPr marL="0" indent="0" eaLnBrk="1" hangingPunct="1">
              <a:lnSpc>
                <a:spcPct val="90000"/>
              </a:lnSpc>
              <a:buFont typeface="Wingdings" panose="05000000000000000000" pitchFamily="2" charset="2"/>
              <a:buNone/>
            </a:pPr>
            <a:r>
              <a:rPr lang="zh-CN" altLang="en-US" dirty="0" smtClean="0">
                <a:latin typeface="微软雅黑" panose="020B0503020204020204" pitchFamily="34" charset="-122"/>
                <a:ea typeface="微软雅黑" panose="020B0503020204020204" pitchFamily="34" charset="-122"/>
              </a:rPr>
              <a:t>学       生：李淑兴</a:t>
            </a:r>
            <a:endParaRPr lang="zh-CN" altLang="en-US" dirty="0" smtClean="0">
              <a:latin typeface="微软雅黑" panose="020B0503020204020204" pitchFamily="34" charset="-122"/>
              <a:ea typeface="微软雅黑" panose="020B0503020204020204" pitchFamily="34" charset="-122"/>
            </a:endParaRPr>
          </a:p>
          <a:p>
            <a:pPr marL="0" indent="0" eaLnBrk="1" hangingPunct="1">
              <a:lnSpc>
                <a:spcPct val="90000"/>
              </a:lnSpc>
              <a:buFont typeface="Wingdings" panose="05000000000000000000" pitchFamily="2" charset="2"/>
              <a:buNone/>
            </a:pPr>
            <a:r>
              <a:rPr lang="zh-CN" altLang="en-US" dirty="0" smtClean="0">
                <a:latin typeface="微软雅黑" panose="020B0503020204020204" pitchFamily="34" charset="-122"/>
                <a:ea typeface="微软雅黑" panose="020B0503020204020204" pitchFamily="34" charset="-122"/>
              </a:rPr>
              <a:t>指导老师：阳旺 副教授</a:t>
            </a:r>
            <a:endParaRPr lang="en-US" altLang="zh-CN" dirty="0" smtClean="0">
              <a:latin typeface="微软雅黑" panose="020B0503020204020204" pitchFamily="34" charset="-122"/>
              <a:ea typeface="微软雅黑" panose="020B0503020204020204" pitchFamily="34" charset="-122"/>
            </a:endParaRPr>
          </a:p>
          <a:p>
            <a:pPr marL="0" indent="0" eaLnBrk="1" hangingPunct="1">
              <a:lnSpc>
                <a:spcPct val="90000"/>
              </a:lnSpc>
              <a:buFont typeface="Wingdings" panose="05000000000000000000" pitchFamily="2" charset="2"/>
              <a:buNone/>
            </a:pPr>
            <a:endParaRPr lang="zh-CN" altLang="en-US" dirty="0" smtClean="0">
              <a:latin typeface="微软雅黑" panose="020B0503020204020204" pitchFamily="34" charset="-122"/>
              <a:ea typeface="微软雅黑" panose="020B0503020204020204" pitchFamily="34" charset="-122"/>
            </a:endParaRPr>
          </a:p>
        </p:txBody>
      </p:sp>
      <p:sp>
        <p:nvSpPr>
          <p:cNvPr id="18436" name="Text Box 7"/>
          <p:cNvSpPr txBox="1">
            <a:spLocks noChangeArrowheads="1"/>
          </p:cNvSpPr>
          <p:nvPr/>
        </p:nvSpPr>
        <p:spPr bwMode="auto">
          <a:xfrm>
            <a:off x="1620838" y="720725"/>
            <a:ext cx="5040312" cy="549275"/>
          </a:xfrm>
          <a:prstGeom prst="rect">
            <a:avLst/>
          </a:prstGeom>
          <a:noFill/>
          <a:ln w="9525">
            <a:noFill/>
            <a:miter lim="800000"/>
          </a:ln>
        </p:spPr>
        <p:txBody>
          <a:bodyPr>
            <a:spAutoFit/>
          </a:bodyPr>
          <a:lstStyle/>
          <a:p>
            <a:r>
              <a:rPr lang="zh-CN" altLang="en-US" sz="2800">
                <a:solidFill>
                  <a:schemeClr val="accent1"/>
                </a:solidFill>
                <a:latin typeface="Times New Roman" panose="02020603050405020304" pitchFamily="18" charset="0"/>
                <a:ea typeface="微软雅黑" panose="020B0503020204020204" pitchFamily="34" charset="-122"/>
                <a:sym typeface="Arial" panose="020B0604020202020204" pitchFamily="34" charset="0"/>
              </a:rPr>
              <a:t>中南大学研究生开题报告</a:t>
            </a:r>
            <a:endParaRPr lang="zh-CN" altLang="en-US" sz="2800">
              <a:solidFill>
                <a:schemeClr val="accent1"/>
              </a:solidFill>
              <a:latin typeface="Times New Roman" panose="02020603050405020304" pitchFamily="18" charset="0"/>
              <a:ea typeface="微软雅黑" panose="020B0503020204020204" pitchFamily="34" charset="-122"/>
              <a:sym typeface="Arial" panose="020B0604020202020204" pitchFamily="34" charset="0"/>
            </a:endParaRPr>
          </a:p>
        </p:txBody>
      </p:sp>
      <p:pic>
        <p:nvPicPr>
          <p:cNvPr id="18437" name="图片 10246" descr="中南大学校徽"/>
          <p:cNvPicPr>
            <a:picLocks noChangeAspect="1" noChangeArrowheads="1"/>
          </p:cNvPicPr>
          <p:nvPr/>
        </p:nvPicPr>
        <p:blipFill>
          <a:blip r:embed="rId1"/>
          <a:srcRect/>
          <a:stretch>
            <a:fillRect/>
          </a:stretch>
        </p:blipFill>
        <p:spPr bwMode="auto">
          <a:xfrm>
            <a:off x="536575" y="469900"/>
            <a:ext cx="1006475" cy="1006475"/>
          </a:xfrm>
          <a:prstGeom prst="rect">
            <a:avLst/>
          </a:prstGeom>
          <a:noFill/>
          <a:ln w="9525">
            <a:noFill/>
            <a:miter lim="800000"/>
            <a:headEnd/>
            <a:tailEnd/>
          </a:ln>
        </p:spPr>
      </p:pic>
      <p:sp>
        <p:nvSpPr>
          <p:cNvPr id="18438" name="TextBox 5"/>
          <p:cNvSpPr txBox="1">
            <a:spLocks noChangeArrowheads="1"/>
          </p:cNvSpPr>
          <p:nvPr/>
        </p:nvSpPr>
        <p:spPr bwMode="auto">
          <a:xfrm>
            <a:off x="6786578" y="6488113"/>
            <a:ext cx="2143125" cy="368300"/>
          </a:xfrm>
          <a:prstGeom prst="rect">
            <a:avLst/>
          </a:prstGeom>
          <a:noFill/>
          <a:ln w="9525">
            <a:noFill/>
            <a:miter lim="800000"/>
          </a:ln>
        </p:spPr>
        <p:txBody>
          <a:bodyPr>
            <a:spAutoFit/>
          </a:bodyPr>
          <a:lstStyle/>
          <a:p>
            <a:r>
              <a:rPr lang="en-US" altLang="zh-CN" dirty="0" smtClean="0">
                <a:latin typeface="微软雅黑" panose="020B0503020204020204" pitchFamily="34" charset="-122"/>
                <a:ea typeface="微软雅黑" panose="020B0503020204020204" pitchFamily="34" charset="-122"/>
              </a:rPr>
              <a:t>2019</a:t>
            </a:r>
            <a:r>
              <a:rPr lang="zh-CN" altLang="en-US" dirty="0" smtClean="0">
                <a:latin typeface="微软雅黑" panose="020B0503020204020204" pitchFamily="34" charset="-122"/>
                <a:ea typeface="微软雅黑" panose="020B0503020204020204" pitchFamily="34" charset="-122"/>
              </a:rPr>
              <a:t>年</a:t>
            </a:r>
            <a:r>
              <a:rPr lang="en-US" altLang="zh-CN" dirty="0" smtClean="0">
                <a:latin typeface="微软雅黑" panose="020B0503020204020204" pitchFamily="34" charset="-122"/>
                <a:ea typeface="微软雅黑" panose="020B0503020204020204" pitchFamily="34" charset="-122"/>
              </a:rPr>
              <a:t>4</a:t>
            </a:r>
            <a:r>
              <a:rPr lang="zh-CN" altLang="en-US" dirty="0" smtClean="0">
                <a:latin typeface="微软雅黑" panose="020B0503020204020204" pitchFamily="34" charset="-122"/>
                <a:ea typeface="微软雅黑" panose="020B0503020204020204" pitchFamily="34" charset="-122"/>
              </a:rPr>
              <a:t>月日</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图片 10246" descr="中南大学校徽"/>
          <p:cNvPicPr>
            <a:picLocks noChangeAspect="1" noChangeArrowheads="1"/>
          </p:cNvPicPr>
          <p:nvPr/>
        </p:nvPicPr>
        <p:blipFill>
          <a:blip r:embed="rId1"/>
          <a:srcRect/>
          <a:stretch>
            <a:fillRect/>
          </a:stretch>
        </p:blipFill>
        <p:spPr bwMode="auto">
          <a:xfrm>
            <a:off x="142875" y="285750"/>
            <a:ext cx="606425" cy="606425"/>
          </a:xfrm>
          <a:prstGeom prst="rect">
            <a:avLst/>
          </a:prstGeom>
          <a:noFill/>
          <a:ln w="9525">
            <a:noFill/>
            <a:miter lim="800000"/>
            <a:headEnd/>
            <a:tailEnd/>
          </a:ln>
        </p:spPr>
      </p:pic>
      <p:sp>
        <p:nvSpPr>
          <p:cNvPr id="6" name="Rectangle 2"/>
          <p:cNvSpPr txBox="1">
            <a:spLocks noChangeArrowheads="1"/>
          </p:cNvSpPr>
          <p:nvPr/>
        </p:nvSpPr>
        <p:spPr bwMode="auto">
          <a:xfrm>
            <a:off x="928688" y="296863"/>
            <a:ext cx="7615237" cy="703262"/>
          </a:xfrm>
          <a:prstGeom prst="rect">
            <a:avLst/>
          </a:prstGeom>
          <a:noFill/>
          <a:ln w="9525">
            <a:noFill/>
            <a:miter lim="800000"/>
          </a:ln>
        </p:spPr>
        <p:txBody>
          <a:bodyPr anchor="ctr"/>
          <a:lstStyle/>
          <a:p>
            <a:pPr algn="l">
              <a:lnSpc>
                <a:spcPct val="90000"/>
              </a:lnSpc>
              <a:buClrTx/>
              <a:buSzTx/>
              <a:buFont typeface="Arial" panose="020B0604020202020204" pitchFamily="34" charset="0"/>
              <a:buNone/>
              <a:defRPr/>
            </a:pPr>
            <a:endParaRPr lang="zh-CN" altLang="en-US" sz="2800" b="1" dirty="0" smtClean="0">
              <a:solidFill>
                <a:schemeClr val="accent1"/>
              </a:solidFill>
              <a:latin typeface="宋体" panose="02010600030101010101" pitchFamily="2" charset="-122"/>
              <a:ea typeface="+mj-ea"/>
              <a:cs typeface="+mj-cs"/>
              <a:sym typeface="Arial" panose="020B0604020202020204" pitchFamily="34" charset="0"/>
            </a:endParaRPr>
          </a:p>
          <a:p>
            <a:pPr algn="l">
              <a:lnSpc>
                <a:spcPct val="90000"/>
              </a:lnSpc>
              <a:buClrTx/>
              <a:buSzTx/>
              <a:buFont typeface="Arial" panose="020B0604020202020204" pitchFamily="34" charset="0"/>
              <a:buNone/>
              <a:defRPr/>
            </a:pPr>
            <a:r>
              <a:rPr lang="zh-CN" altLang="en-US" sz="2800" b="1" dirty="0" smtClean="0">
                <a:solidFill>
                  <a:schemeClr val="accent1"/>
                </a:solidFill>
                <a:latin typeface="宋体" panose="02010600030101010101" pitchFamily="2" charset="-122"/>
                <a:ea typeface="+mj-ea"/>
                <a:cs typeface="+mj-cs"/>
                <a:sym typeface="Arial" panose="020B0604020202020204" pitchFamily="34" charset="0"/>
              </a:rPr>
              <a:t>基于传统机器学习算法与神经网络的融合</a:t>
            </a:r>
            <a:endParaRPr lang="zh-CN" altLang="en-US" sz="2800" b="1" dirty="0" smtClean="0">
              <a:solidFill>
                <a:schemeClr val="accent1"/>
              </a:solidFill>
              <a:latin typeface="宋体" panose="02010600030101010101" pitchFamily="2" charset="-122"/>
              <a:ea typeface="+mj-ea"/>
              <a:cs typeface="+mj-cs"/>
              <a:sym typeface="Arial" panose="020B0604020202020204" pitchFamily="34" charset="0"/>
            </a:endParaRPr>
          </a:p>
          <a:p>
            <a:pPr algn="l">
              <a:lnSpc>
                <a:spcPct val="90000"/>
              </a:lnSpc>
              <a:buClrTx/>
              <a:buSzTx/>
              <a:buFont typeface="Arial" panose="020B0604020202020204" pitchFamily="34" charset="0"/>
              <a:buNone/>
              <a:defRPr/>
            </a:pPr>
            <a:endParaRPr lang="zh-CN" altLang="en-US" sz="2800" b="1" dirty="0" smtClean="0">
              <a:solidFill>
                <a:schemeClr val="accent1"/>
              </a:solidFill>
              <a:latin typeface="宋体" panose="02010600030101010101" pitchFamily="2" charset="-122"/>
              <a:ea typeface="+mj-ea"/>
              <a:cs typeface="+mj-cs"/>
            </a:endParaRPr>
          </a:p>
        </p:txBody>
      </p:sp>
      <p:sp>
        <p:nvSpPr>
          <p:cNvPr id="8" name="矩形 7"/>
          <p:cNvSpPr/>
          <p:nvPr/>
        </p:nvSpPr>
        <p:spPr>
          <a:xfrm>
            <a:off x="459105" y="1229360"/>
            <a:ext cx="8084820" cy="5015865"/>
          </a:xfrm>
          <a:prstGeom prst="rect">
            <a:avLst/>
          </a:prstGeom>
        </p:spPr>
        <p:txBody>
          <a:bodyPr wrap="square">
            <a:spAutoFit/>
          </a:bodyPr>
          <a:lstStyle/>
          <a:p>
            <a:pPr marL="342900" indent="-342900"/>
            <a:r>
              <a:rPr lang="zh-CN" altLang="en-US" sz="2000" dirty="0" smtClean="0">
                <a:sym typeface="+mn-ea"/>
              </a:rPr>
              <a:t>北大光华管理学院邸浩《基于EEMD-LSTM</a:t>
            </a:r>
            <a:r>
              <a:rPr lang="en-US" altLang="zh-CN" sz="2000" dirty="0" smtClean="0">
                <a:sym typeface="+mn-ea"/>
              </a:rPr>
              <a:t>-</a:t>
            </a:r>
            <a:r>
              <a:rPr lang="zh-CN" altLang="en-US" sz="2000" dirty="0" smtClean="0">
                <a:sym typeface="+mn-ea"/>
              </a:rPr>
              <a:t>Adaboost的商品价格预测》</a:t>
            </a:r>
            <a:endParaRPr lang="zh-CN" altLang="en-US" sz="2000" dirty="0" smtClean="0">
              <a:sym typeface="+mn-ea"/>
            </a:endParaRPr>
          </a:p>
          <a:p>
            <a:pPr marL="342900" indent="-342900"/>
            <a:endParaRPr lang="zh-CN" altLang="en-US" sz="2000" dirty="0" smtClean="0">
              <a:sym typeface="+mn-ea"/>
            </a:endParaRPr>
          </a:p>
          <a:p>
            <a:pPr marL="342900" indent="-342900"/>
            <a:endParaRPr lang="zh-CN" altLang="en-US" sz="2000" dirty="0" smtClean="0">
              <a:sym typeface="+mn-ea"/>
            </a:endParaRPr>
          </a:p>
          <a:p>
            <a:pPr marL="342900" indent="-342900"/>
            <a:endParaRPr lang="zh-CN" altLang="en-US" sz="2000" dirty="0" smtClean="0">
              <a:sym typeface="+mn-ea"/>
            </a:endParaRPr>
          </a:p>
          <a:p>
            <a:pPr marL="342900" indent="-342900"/>
            <a:endParaRPr lang="zh-CN" altLang="en-US" sz="2000" dirty="0" smtClean="0">
              <a:sym typeface="+mn-ea"/>
            </a:endParaRPr>
          </a:p>
          <a:p>
            <a:pPr marL="342900" indent="-342900"/>
            <a:endParaRPr lang="zh-CN" altLang="en-US" sz="2000" dirty="0" smtClean="0">
              <a:sym typeface="+mn-ea"/>
            </a:endParaRPr>
          </a:p>
          <a:p>
            <a:pPr marL="342900" indent="-342900"/>
            <a:endParaRPr lang="zh-CN" altLang="en-US" sz="2000" dirty="0" smtClean="0">
              <a:sym typeface="+mn-ea"/>
            </a:endParaRPr>
          </a:p>
          <a:p>
            <a:pPr marL="342900" indent="-342900"/>
            <a:endParaRPr lang="zh-CN" altLang="en-US" sz="2000" dirty="0" smtClean="0">
              <a:sym typeface="+mn-ea"/>
            </a:endParaRPr>
          </a:p>
          <a:p>
            <a:pPr marL="342900" indent="-342900"/>
            <a:endParaRPr lang="zh-CN" altLang="en-US" sz="2000" dirty="0" smtClean="0">
              <a:sym typeface="+mn-ea"/>
            </a:endParaRPr>
          </a:p>
          <a:p>
            <a:pPr marL="342900" indent="-342900"/>
            <a:endParaRPr lang="zh-CN" altLang="en-US" sz="2000" dirty="0" smtClean="0">
              <a:sym typeface="+mn-ea"/>
            </a:endParaRPr>
          </a:p>
          <a:p>
            <a:pPr marL="342900" indent="-342900"/>
            <a:endParaRPr lang="zh-CN" altLang="en-US" sz="2000" dirty="0" smtClean="0">
              <a:sym typeface="+mn-ea"/>
            </a:endParaRPr>
          </a:p>
          <a:p>
            <a:pPr marL="342900" indent="-342900"/>
            <a:endParaRPr lang="zh-CN" altLang="en-US" sz="2000" dirty="0" smtClean="0">
              <a:sym typeface="+mn-ea"/>
            </a:endParaRPr>
          </a:p>
          <a:p>
            <a:pPr marL="342900" indent="-342900"/>
            <a:endParaRPr lang="zh-CN" altLang="en-US" sz="2000" dirty="0" smtClean="0">
              <a:sym typeface="+mn-ea"/>
            </a:endParaRPr>
          </a:p>
          <a:p>
            <a:pPr marL="342900" indent="-342900"/>
            <a:endParaRPr lang="zh-CN" altLang="en-US" sz="2000" dirty="0" smtClean="0">
              <a:sym typeface="+mn-ea"/>
            </a:endParaRPr>
          </a:p>
          <a:p>
            <a:pPr marL="342900" indent="-342900"/>
            <a:endParaRPr lang="zh-CN" altLang="en-US" sz="2000" dirty="0" smtClean="0">
              <a:sym typeface="+mn-ea"/>
            </a:endParaRPr>
          </a:p>
          <a:p>
            <a:pPr marL="342900" indent="-342900"/>
            <a:endParaRPr lang="en-US" altLang="zh-CN" sz="2000" b="1" i="1"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886778" y="285433"/>
            <a:ext cx="7615237" cy="703262"/>
          </a:xfrm>
          <a:prstGeom prst="rect">
            <a:avLst/>
          </a:prstGeom>
          <a:noFill/>
          <a:ln w="9525">
            <a:noFill/>
            <a:miter lim="800000"/>
          </a:ln>
        </p:spPr>
        <p:txBody>
          <a:bodyPr anchor="ctr"/>
          <a:lstStyle/>
          <a:p>
            <a:pPr>
              <a:lnSpc>
                <a:spcPct val="90000"/>
              </a:lnSpc>
              <a:buFont typeface="Arial" panose="020B0604020202020204" pitchFamily="34" charset="0"/>
              <a:buNone/>
              <a:defRPr/>
            </a:pPr>
            <a:r>
              <a:rPr lang="zh-CN" altLang="en-US" sz="2800" b="1" dirty="0">
                <a:solidFill>
                  <a:schemeClr val="accent1"/>
                </a:solidFill>
                <a:latin typeface="宋体" panose="02010600030101010101" pitchFamily="2" charset="-122"/>
                <a:ea typeface="+mj-ea"/>
                <a:cs typeface="+mj-cs"/>
                <a:sym typeface="Arial" panose="020B0604020202020204" pitchFamily="34" charset="0"/>
              </a:rPr>
              <a:t>基于多层深度学习的神经网络定价模型</a:t>
            </a:r>
            <a:endParaRPr lang="zh-CN" altLang="en-US" sz="2800" b="1" dirty="0">
              <a:solidFill>
                <a:schemeClr val="accent1"/>
              </a:solidFill>
              <a:latin typeface="宋体" panose="02010600030101010101" pitchFamily="2" charset="-122"/>
              <a:ea typeface="+mj-ea"/>
              <a:cs typeface="+mj-cs"/>
            </a:endParaRPr>
          </a:p>
        </p:txBody>
      </p:sp>
      <p:pic>
        <p:nvPicPr>
          <p:cNvPr id="28676" name="图片 10246" descr="中南大学校徽"/>
          <p:cNvPicPr>
            <a:picLocks noChangeAspect="1" noChangeArrowheads="1"/>
          </p:cNvPicPr>
          <p:nvPr/>
        </p:nvPicPr>
        <p:blipFill>
          <a:blip r:embed="rId1"/>
          <a:srcRect/>
          <a:stretch>
            <a:fillRect/>
          </a:stretch>
        </p:blipFill>
        <p:spPr bwMode="auto">
          <a:xfrm>
            <a:off x="142875" y="285750"/>
            <a:ext cx="606425" cy="606425"/>
          </a:xfrm>
          <a:prstGeom prst="rect">
            <a:avLst/>
          </a:prstGeom>
          <a:noFill/>
          <a:ln w="9525">
            <a:noFill/>
            <a:miter lim="800000"/>
            <a:headEnd/>
            <a:tailEnd/>
          </a:ln>
        </p:spPr>
      </p:pic>
      <p:sp>
        <p:nvSpPr>
          <p:cNvPr id="3" name="文本框 2"/>
          <p:cNvSpPr txBox="1"/>
          <p:nvPr/>
        </p:nvSpPr>
        <p:spPr>
          <a:xfrm>
            <a:off x="887095" y="988695"/>
            <a:ext cx="7179945" cy="3876675"/>
          </a:xfrm>
          <a:prstGeom prst="rect">
            <a:avLst/>
          </a:prstGeom>
          <a:noFill/>
        </p:spPr>
        <p:txBody>
          <a:bodyPr wrap="square" rtlCol="0" anchor="t">
            <a:spAutoFit/>
          </a:bodyPr>
          <a:p>
            <a:r>
              <a:rPr lang="en-US" altLang="zh-CN" sz="2000" dirty="0" smtClean="0">
                <a:sym typeface="+mn-ea"/>
              </a:rPr>
              <a:t>       </a:t>
            </a:r>
            <a:r>
              <a:rPr lang="zh-CN" altLang="en-US" sz="2000" dirty="0" smtClean="0">
                <a:sym typeface="+mn-ea"/>
              </a:rPr>
              <a:t>由于在商品定价中决定定价的因素有很多，节假日、天气、库存量等等因素的综合考虑提出了基于多层</a:t>
            </a:r>
            <a:r>
              <a:rPr lang="en-US" altLang="zh-CN" sz="2000" dirty="0" smtClean="0">
                <a:sym typeface="+mn-ea"/>
              </a:rPr>
              <a:t>LSTM</a:t>
            </a:r>
            <a:r>
              <a:rPr lang="zh-CN" altLang="en-US" sz="2000" dirty="0" smtClean="0">
                <a:sym typeface="+mn-ea"/>
              </a:rPr>
              <a:t>的定价模型。</a:t>
            </a:r>
            <a:endParaRPr lang="zh-CN" altLang="en-US" sz="2000" dirty="0" smtClean="0">
              <a:sym typeface="+mn-ea"/>
            </a:endParaRPr>
          </a:p>
          <a:p>
            <a:r>
              <a:rPr lang="zh-CN" altLang="en-US" sz="2000" dirty="0" smtClean="0">
                <a:sym typeface="+mn-ea"/>
              </a:rPr>
              <a:t>本文拟在</a:t>
            </a:r>
            <a:r>
              <a:rPr lang="en-US" altLang="zh-CN" sz="2000" dirty="0" smtClean="0">
                <a:sym typeface="+mn-ea"/>
              </a:rPr>
              <a:t>LSTM</a:t>
            </a:r>
            <a:r>
              <a:rPr lang="zh-CN" altLang="en-US" sz="2000" dirty="0" smtClean="0">
                <a:sym typeface="+mn-ea"/>
              </a:rPr>
              <a:t>的第一隐含层中加入节假日、天气、等指标来基于历史数据预测出大概可以来的来客数，第二层</a:t>
            </a:r>
            <a:r>
              <a:rPr lang="en-US" altLang="zh-CN" sz="2000" dirty="0" smtClean="0">
                <a:sym typeface="+mn-ea"/>
              </a:rPr>
              <a:t>LSTM</a:t>
            </a:r>
            <a:r>
              <a:rPr lang="zh-CN" altLang="en-US" sz="2000" dirty="0" smtClean="0">
                <a:sym typeface="+mn-ea"/>
              </a:rPr>
              <a:t>神经元利用第一隐含层的来客数输出加上库存量，以及对应的产品成本价（），来综合考虑多种因素进行定价。</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Rectangle 2"/>
          <p:cNvSpPr txBox="1">
            <a:spLocks noChangeArrowheads="1"/>
          </p:cNvSpPr>
          <p:nvPr/>
        </p:nvSpPr>
        <p:spPr bwMode="auto">
          <a:xfrm>
            <a:off x="928688" y="296863"/>
            <a:ext cx="7615237" cy="703262"/>
          </a:xfrm>
          <a:prstGeom prst="rect">
            <a:avLst/>
          </a:prstGeom>
          <a:noFill/>
          <a:ln w="9525">
            <a:noFill/>
            <a:miter lim="800000"/>
          </a:ln>
        </p:spPr>
        <p:txBody>
          <a:bodyPr anchor="ctr"/>
          <a:p>
            <a:pPr>
              <a:lnSpc>
                <a:spcPct val="90000"/>
              </a:lnSpc>
              <a:buFont typeface="Arial" panose="020B0604020202020204" pitchFamily="34" charset="0"/>
              <a:buNone/>
              <a:defRPr/>
            </a:pPr>
            <a:r>
              <a:rPr lang="zh-CN" altLang="en-US" sz="2800" b="1" dirty="0">
                <a:solidFill>
                  <a:schemeClr val="accent1"/>
                </a:solidFill>
                <a:latin typeface="宋体" panose="02010600030101010101" pitchFamily="2" charset="-122"/>
                <a:ea typeface="+mj-ea"/>
                <a:cs typeface="+mj-cs"/>
                <a:sym typeface="Arial" panose="020B0604020202020204" pitchFamily="34" charset="0"/>
              </a:rPr>
              <a:t>基于多层深度学习的神经网络定价模型</a:t>
            </a:r>
            <a:r>
              <a:rPr lang="en-US" altLang="zh-CN" sz="2800" b="1" dirty="0" smtClean="0">
                <a:solidFill>
                  <a:schemeClr val="accent1"/>
                </a:solidFill>
                <a:latin typeface="宋体" panose="02010600030101010101" pitchFamily="2" charset="-122"/>
                <a:ea typeface="+mj-ea"/>
                <a:cs typeface="+mj-cs"/>
              </a:rPr>
              <a:t> </a:t>
            </a:r>
            <a:endParaRPr lang="zh-CN" altLang="en-US" sz="2800" b="1" dirty="0">
              <a:solidFill>
                <a:schemeClr val="accent1"/>
              </a:solidFill>
              <a:latin typeface="宋体" panose="02010600030101010101" pitchFamily="2" charset="-122"/>
              <a:ea typeface="+mj-ea"/>
              <a:cs typeface="+mj-cs"/>
            </a:endParaRPr>
          </a:p>
        </p:txBody>
      </p:sp>
      <p:pic>
        <p:nvPicPr>
          <p:cNvPr id="31748" name="图片 10246" descr="中南大学校徽"/>
          <p:cNvPicPr>
            <a:picLocks noChangeAspect="1" noChangeArrowheads="1"/>
          </p:cNvPicPr>
          <p:nvPr/>
        </p:nvPicPr>
        <p:blipFill>
          <a:blip r:embed="rId1"/>
          <a:srcRect/>
          <a:stretch>
            <a:fillRect/>
          </a:stretch>
        </p:blipFill>
        <p:spPr bwMode="auto">
          <a:xfrm>
            <a:off x="142875" y="285750"/>
            <a:ext cx="606425" cy="606425"/>
          </a:xfrm>
          <a:prstGeom prst="rect">
            <a:avLst/>
          </a:prstGeom>
          <a:noFill/>
          <a:ln w="9525">
            <a:noFill/>
            <a:miter lim="800000"/>
            <a:headEnd/>
            <a:tailEnd/>
          </a:ln>
        </p:spPr>
      </p:pic>
      <p:sp>
        <p:nvSpPr>
          <p:cNvPr id="2" name="文本框 1"/>
          <p:cNvSpPr txBox="1"/>
          <p:nvPr/>
        </p:nvSpPr>
        <p:spPr>
          <a:xfrm>
            <a:off x="748665" y="1197610"/>
            <a:ext cx="7543800" cy="4523105"/>
          </a:xfrm>
          <a:prstGeom prst="rect">
            <a:avLst/>
          </a:prstGeom>
          <a:noFill/>
        </p:spPr>
        <p:txBody>
          <a:bodyPr wrap="square" rtlCol="0" anchor="t">
            <a:spAutoFit/>
          </a:bodyPr>
          <a:p>
            <a:r>
              <a:rPr lang="zh-CN" altLang="en-US"/>
              <a:t>最基本的LSTM神经元连接起来的样子</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在每个时间点都会有一个输入也会有一个输出，同时也会有一个状态输出，上一时刻得状态输出输入到下一时刻神经元的状态中。</a:t>
            </a:r>
            <a:endParaRPr lang="en-US" altLang="zh-CN"/>
          </a:p>
        </p:txBody>
      </p:sp>
      <p:pic>
        <p:nvPicPr>
          <p:cNvPr id="3" name="图片 2" descr="20180903162620836"/>
          <p:cNvPicPr>
            <a:picLocks noChangeAspect="1"/>
          </p:cNvPicPr>
          <p:nvPr/>
        </p:nvPicPr>
        <p:blipFill>
          <a:blip r:embed="rId2"/>
          <a:stretch>
            <a:fillRect/>
          </a:stretch>
        </p:blipFill>
        <p:spPr>
          <a:xfrm>
            <a:off x="525145" y="1986915"/>
            <a:ext cx="7767320" cy="26676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Rectangle 2"/>
          <p:cNvSpPr txBox="1">
            <a:spLocks noChangeArrowheads="1"/>
          </p:cNvSpPr>
          <p:nvPr/>
        </p:nvSpPr>
        <p:spPr bwMode="auto">
          <a:xfrm>
            <a:off x="928688" y="296863"/>
            <a:ext cx="7615237" cy="703262"/>
          </a:xfrm>
          <a:prstGeom prst="rect">
            <a:avLst/>
          </a:prstGeom>
          <a:noFill/>
          <a:ln w="9525">
            <a:noFill/>
            <a:miter lim="800000"/>
          </a:ln>
        </p:spPr>
        <p:txBody>
          <a:bodyPr anchor="ctr"/>
          <a:p>
            <a:pPr>
              <a:lnSpc>
                <a:spcPct val="90000"/>
              </a:lnSpc>
              <a:buFont typeface="Arial" panose="020B0604020202020204" pitchFamily="34" charset="0"/>
              <a:buNone/>
              <a:defRPr/>
            </a:pPr>
            <a:r>
              <a:rPr lang="zh-CN" altLang="en-US" sz="2800" b="1" dirty="0">
                <a:solidFill>
                  <a:schemeClr val="accent1"/>
                </a:solidFill>
                <a:latin typeface="宋体" panose="02010600030101010101" pitchFamily="2" charset="-122"/>
                <a:ea typeface="+mj-ea"/>
                <a:cs typeface="+mj-cs"/>
                <a:sym typeface="Arial" panose="020B0604020202020204" pitchFamily="34" charset="0"/>
              </a:rPr>
              <a:t>基于多层深度学习的神经网络定价模型</a:t>
            </a:r>
            <a:r>
              <a:rPr lang="en-US" altLang="zh-CN" sz="2800" b="1" dirty="0" smtClean="0">
                <a:solidFill>
                  <a:schemeClr val="accent1"/>
                </a:solidFill>
                <a:latin typeface="宋体" panose="02010600030101010101" pitchFamily="2" charset="-122"/>
                <a:ea typeface="+mj-ea"/>
                <a:cs typeface="+mj-cs"/>
              </a:rPr>
              <a:t> </a:t>
            </a:r>
            <a:endParaRPr lang="zh-CN" altLang="en-US" sz="2800" b="1" dirty="0">
              <a:solidFill>
                <a:schemeClr val="accent1"/>
              </a:solidFill>
              <a:latin typeface="宋体" panose="02010600030101010101" pitchFamily="2" charset="-122"/>
              <a:ea typeface="+mj-ea"/>
              <a:cs typeface="+mj-cs"/>
            </a:endParaRPr>
          </a:p>
        </p:txBody>
      </p:sp>
      <p:pic>
        <p:nvPicPr>
          <p:cNvPr id="31748" name="图片 10246" descr="中南大学校徽"/>
          <p:cNvPicPr>
            <a:picLocks noChangeAspect="1" noChangeArrowheads="1"/>
          </p:cNvPicPr>
          <p:nvPr/>
        </p:nvPicPr>
        <p:blipFill>
          <a:blip r:embed="rId1"/>
          <a:srcRect/>
          <a:stretch>
            <a:fillRect/>
          </a:stretch>
        </p:blipFill>
        <p:spPr bwMode="auto">
          <a:xfrm>
            <a:off x="142875" y="285750"/>
            <a:ext cx="606425" cy="606425"/>
          </a:xfrm>
          <a:prstGeom prst="rect">
            <a:avLst/>
          </a:prstGeom>
          <a:noFill/>
          <a:ln w="9525">
            <a:noFill/>
            <a:miter lim="800000"/>
            <a:headEnd/>
            <a:tailEnd/>
          </a:ln>
        </p:spPr>
      </p:pic>
      <p:sp>
        <p:nvSpPr>
          <p:cNvPr id="5" name="文本框 4"/>
          <p:cNvSpPr txBox="1"/>
          <p:nvPr/>
        </p:nvSpPr>
        <p:spPr>
          <a:xfrm>
            <a:off x="929005" y="1000125"/>
            <a:ext cx="6467475" cy="645160"/>
          </a:xfrm>
          <a:prstGeom prst="rect">
            <a:avLst/>
          </a:prstGeom>
          <a:noFill/>
        </p:spPr>
        <p:txBody>
          <a:bodyPr wrap="square" rtlCol="0" anchor="t">
            <a:spAutoFit/>
          </a:bodyPr>
          <a:p>
            <a:r>
              <a:rPr lang="zh-CN" altLang="en-US"/>
              <a:t>下图为神经元的内部结构</a:t>
            </a:r>
            <a:r>
              <a:rPr lang="en-US" altLang="zh-CN"/>
              <a:t>ht</a:t>
            </a:r>
            <a:r>
              <a:rPr lang="zh-CN" altLang="en-US"/>
              <a:t>为</a:t>
            </a:r>
            <a:r>
              <a:rPr lang="en-US" altLang="zh-CN"/>
              <a:t>t</a:t>
            </a:r>
            <a:r>
              <a:rPr lang="zh-CN" altLang="en-US"/>
              <a:t>时刻对应的结果输出，</a:t>
            </a:r>
            <a:r>
              <a:rPr lang="en-US" altLang="zh-CN"/>
              <a:t>xt</a:t>
            </a:r>
            <a:r>
              <a:rPr lang="zh-CN" altLang="en-US"/>
              <a:t>为</a:t>
            </a:r>
            <a:r>
              <a:rPr lang="en-US" altLang="zh-CN"/>
              <a:t>t</a:t>
            </a:r>
            <a:r>
              <a:rPr lang="zh-CN" altLang="en-US"/>
              <a:t>时刻的结果输入，</a:t>
            </a:r>
            <a:r>
              <a:rPr lang="en-US" altLang="zh-CN"/>
              <a:t>ct</a:t>
            </a:r>
            <a:r>
              <a:rPr lang="zh-CN" altLang="en-US"/>
              <a:t>为</a:t>
            </a:r>
            <a:r>
              <a:rPr lang="en-US" altLang="zh-CN"/>
              <a:t>t</a:t>
            </a:r>
            <a:r>
              <a:rPr lang="zh-CN" altLang="en-US"/>
              <a:t>时刻的</a:t>
            </a:r>
            <a:r>
              <a:rPr lang="en-US" altLang="zh-CN"/>
              <a:t>c</a:t>
            </a:r>
            <a:r>
              <a:rPr lang="zh-CN" altLang="en-US"/>
              <a:t>状态，</a:t>
            </a:r>
            <a:r>
              <a:rPr lang="en-US" altLang="zh-CN"/>
              <a:t>ht</a:t>
            </a:r>
            <a:r>
              <a:rPr lang="zh-CN" altLang="en-US"/>
              <a:t>时刻为</a:t>
            </a:r>
            <a:r>
              <a:rPr lang="en-US" altLang="zh-CN"/>
              <a:t>t</a:t>
            </a:r>
            <a:r>
              <a:rPr lang="zh-CN" altLang="en-US"/>
              <a:t>时刻的</a:t>
            </a:r>
            <a:r>
              <a:rPr lang="en-US" altLang="zh-CN"/>
              <a:t>h</a:t>
            </a:r>
            <a:r>
              <a:rPr lang="zh-CN" altLang="en-US"/>
              <a:t>状态</a:t>
            </a:r>
            <a:endParaRPr lang="zh-CN" altLang="en-US"/>
          </a:p>
        </p:txBody>
      </p:sp>
      <p:pic>
        <p:nvPicPr>
          <p:cNvPr id="6" name="图片 5"/>
          <p:cNvPicPr>
            <a:picLocks noChangeAspect="1"/>
          </p:cNvPicPr>
          <p:nvPr/>
        </p:nvPicPr>
        <p:blipFill>
          <a:blip r:embed="rId2"/>
          <a:stretch>
            <a:fillRect/>
          </a:stretch>
        </p:blipFill>
        <p:spPr>
          <a:xfrm>
            <a:off x="1014095" y="1729105"/>
            <a:ext cx="5280025" cy="46863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20180903162759532"/>
          <p:cNvPicPr>
            <a:picLocks noChangeAspect="1"/>
          </p:cNvPicPr>
          <p:nvPr/>
        </p:nvPicPr>
        <p:blipFill>
          <a:blip r:embed="rId1"/>
          <a:stretch>
            <a:fillRect/>
          </a:stretch>
        </p:blipFill>
        <p:spPr>
          <a:xfrm>
            <a:off x="476250" y="523875"/>
            <a:ext cx="8099425" cy="4775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642910" y="1928802"/>
            <a:ext cx="7858153" cy="4357699"/>
          </a:xfrm>
          <a:prstGeom prst="rect">
            <a:avLst/>
          </a:prstGeom>
        </p:spPr>
        <p:txBody>
          <a:bodyPr>
            <a:normAutofit/>
          </a:bodyPr>
          <a:lstStyle/>
          <a:p>
            <a:pPr marL="274320" indent="-274320" fontAlgn="auto">
              <a:lnSpc>
                <a:spcPct val="150000"/>
              </a:lnSpc>
              <a:spcBef>
                <a:spcPts val="600"/>
              </a:spcBef>
              <a:spcAft>
                <a:spcPts val="0"/>
              </a:spcAft>
              <a:buClr>
                <a:schemeClr val="accent1"/>
              </a:buClr>
              <a:buSzPct val="100000"/>
              <a:defRPr/>
            </a:pPr>
            <a:endParaRPr lang="zh-CN" altLang="en-US" sz="2400" dirty="0">
              <a:latin typeface="Times New Roman" panose="02020603050405020304" pitchFamily="18" charset="0"/>
              <a:ea typeface="+mn-ea"/>
              <a:cs typeface="Times New Roman" panose="02020603050405020304" pitchFamily="18" charset="0"/>
            </a:endParaRPr>
          </a:p>
        </p:txBody>
      </p:sp>
      <p:sp>
        <p:nvSpPr>
          <p:cNvPr id="7" name="Rectangle 2"/>
          <p:cNvSpPr txBox="1">
            <a:spLocks noChangeArrowheads="1"/>
          </p:cNvSpPr>
          <p:nvPr/>
        </p:nvSpPr>
        <p:spPr bwMode="auto">
          <a:xfrm>
            <a:off x="928688" y="296863"/>
            <a:ext cx="7615237" cy="703262"/>
          </a:xfrm>
          <a:prstGeom prst="rect">
            <a:avLst/>
          </a:prstGeom>
          <a:noFill/>
          <a:ln w="9525">
            <a:noFill/>
            <a:miter lim="800000"/>
          </a:ln>
        </p:spPr>
        <p:txBody>
          <a:bodyPr anchor="ctr"/>
          <a:lstStyle/>
          <a:p>
            <a:pPr>
              <a:lnSpc>
                <a:spcPct val="90000"/>
              </a:lnSpc>
              <a:buFont typeface="Arial" panose="020B0604020202020204" pitchFamily="34" charset="0"/>
              <a:buNone/>
              <a:defRPr/>
            </a:pPr>
            <a:r>
              <a:rPr lang="zh-CN" altLang="en-US" sz="2800" b="1" dirty="0">
                <a:solidFill>
                  <a:schemeClr val="accent1"/>
                </a:solidFill>
                <a:latin typeface="宋体" panose="02010600030101010101" pitchFamily="2" charset="-122"/>
                <a:ea typeface="+mj-ea"/>
                <a:cs typeface="+mj-cs"/>
                <a:sym typeface="Arial" panose="020B0604020202020204" pitchFamily="34" charset="0"/>
              </a:rPr>
              <a:t>基于多层深度学习的神经网络定价模型</a:t>
            </a:r>
            <a:endParaRPr lang="zh-CN" altLang="en-US" sz="2800" b="1" dirty="0">
              <a:solidFill>
                <a:schemeClr val="accent1"/>
              </a:solidFill>
              <a:latin typeface="宋体" panose="02010600030101010101" pitchFamily="2" charset="-122"/>
              <a:ea typeface="+mj-ea"/>
              <a:cs typeface="+mj-cs"/>
            </a:endParaRPr>
          </a:p>
        </p:txBody>
      </p:sp>
      <p:pic>
        <p:nvPicPr>
          <p:cNvPr id="29700" name="图片 10246" descr="中南大学校徽"/>
          <p:cNvPicPr>
            <a:picLocks noChangeAspect="1" noChangeArrowheads="1"/>
          </p:cNvPicPr>
          <p:nvPr/>
        </p:nvPicPr>
        <p:blipFill>
          <a:blip r:embed="rId1"/>
          <a:srcRect/>
          <a:stretch>
            <a:fillRect/>
          </a:stretch>
        </p:blipFill>
        <p:spPr bwMode="auto">
          <a:xfrm>
            <a:off x="142875" y="285750"/>
            <a:ext cx="606425" cy="606425"/>
          </a:xfrm>
          <a:prstGeom prst="rect">
            <a:avLst/>
          </a:prstGeom>
          <a:noFill/>
          <a:ln w="9525">
            <a:noFill/>
            <a:miter lim="800000"/>
            <a:headEnd/>
            <a:tailEnd/>
          </a:ln>
        </p:spPr>
      </p:pic>
      <p:pic>
        <p:nvPicPr>
          <p:cNvPr id="2" name="图片 1" descr="2018090316265425"/>
          <p:cNvPicPr>
            <a:picLocks noChangeAspect="1"/>
          </p:cNvPicPr>
          <p:nvPr/>
        </p:nvPicPr>
        <p:blipFill>
          <a:blip r:embed="rId2"/>
          <a:stretch>
            <a:fillRect/>
          </a:stretch>
        </p:blipFill>
        <p:spPr>
          <a:xfrm>
            <a:off x="1020445" y="1241425"/>
            <a:ext cx="6581775" cy="40919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1" nodeType="clickEffect" nodePh="1">
                                  <p:stCondLst>
                                    <p:cond delay="0"/>
                                  </p:stCondLst>
                                  <p:endCondLst>
                                    <p:cond evt="begin" delay="0">
                                      <p:tn val="5"/>
                                    </p:cond>
                                  </p:endCondLst>
                                  <p:iterate type="lt">
                                    <p:tmPct val="50000"/>
                                  </p:iterate>
                                  <p:childTnLst>
                                    <p:set>
                                      <p:cBhvr>
                                        <p:cTn id="6" dur="1" fill="hold">
                                          <p:stCondLst>
                                            <p:cond delay="0"/>
                                          </p:stCondLst>
                                        </p:cTn>
                                        <p:tgtEl>
                                          <p:spTgt spid="6">
                                            <p:txEl>
                                              <p:pRg st="0" end="0"/>
                                            </p:txEl>
                                          </p:spTgt>
                                        </p:tgtEl>
                                        <p:attrNameLst>
                                          <p:attrName>style.visibility</p:attrName>
                                        </p:attrNameLst>
                                      </p:cBhvr>
                                      <p:to>
                                        <p:strVal val="visible"/>
                                      </p:to>
                                    </p:set>
                                    <p:anim calcmode="discrete" valueType="clr">
                                      <p:cBhvr override="childStyle">
                                        <p:cTn id="7" dur="80"/>
                                        <p:tgtEl>
                                          <p:spTgt spid="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6">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6" grpI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a:xfrm>
            <a:off x="571500" y="2000250"/>
            <a:ext cx="7929563" cy="4286250"/>
          </a:xfrm>
          <a:prstGeom prst="rect">
            <a:avLst/>
          </a:prstGeom>
        </p:spPr>
        <p:txBody>
          <a:bodyPr>
            <a:normAutofit/>
          </a:bodyPr>
          <a:lstStyle/>
          <a:p>
            <a:pPr marL="274320" indent="-274320" fontAlgn="auto">
              <a:lnSpc>
                <a:spcPct val="150000"/>
              </a:lnSpc>
              <a:spcBef>
                <a:spcPts val="600"/>
              </a:spcBef>
              <a:spcAft>
                <a:spcPts val="0"/>
              </a:spcAft>
              <a:buClr>
                <a:schemeClr val="accent1"/>
              </a:buClr>
              <a:buSzPct val="100000"/>
              <a:defRPr/>
            </a:pPr>
            <a:endParaRPr lang="zh-CN" altLang="en-US" sz="2400" dirty="0">
              <a:latin typeface="微软雅黑" panose="020B0503020204020204" pitchFamily="34" charset="-122"/>
              <a:ea typeface="+mn-ea"/>
            </a:endParaRPr>
          </a:p>
        </p:txBody>
      </p:sp>
      <p:sp>
        <p:nvSpPr>
          <p:cNvPr id="10" name="Rectangle 2"/>
          <p:cNvSpPr txBox="1">
            <a:spLocks noChangeArrowheads="1"/>
          </p:cNvSpPr>
          <p:nvPr/>
        </p:nvSpPr>
        <p:spPr bwMode="auto">
          <a:xfrm>
            <a:off x="928688" y="296863"/>
            <a:ext cx="7615237" cy="703262"/>
          </a:xfrm>
          <a:prstGeom prst="rect">
            <a:avLst/>
          </a:prstGeom>
          <a:noFill/>
          <a:ln w="9525">
            <a:noFill/>
            <a:miter lim="800000"/>
          </a:ln>
        </p:spPr>
        <p:txBody>
          <a:bodyPr anchor="ctr"/>
          <a:lstStyle/>
          <a:p>
            <a:pPr>
              <a:lnSpc>
                <a:spcPct val="90000"/>
              </a:lnSpc>
              <a:buFont typeface="Arial" panose="020B0604020202020204" pitchFamily="34" charset="0"/>
              <a:buNone/>
              <a:defRPr/>
            </a:pPr>
            <a:r>
              <a:rPr lang="zh-CN" altLang="en-US" sz="2800" b="1" dirty="0">
                <a:solidFill>
                  <a:schemeClr val="accent1"/>
                </a:solidFill>
                <a:latin typeface="宋体" panose="02010600030101010101" pitchFamily="2" charset="-122"/>
                <a:ea typeface="+mj-ea"/>
                <a:cs typeface="+mj-cs"/>
                <a:sym typeface="Arial" panose="020B0604020202020204" pitchFamily="34" charset="0"/>
              </a:rPr>
              <a:t>基于多层深度学习的神经网络定价模型</a:t>
            </a:r>
            <a:endParaRPr lang="zh-CN" altLang="en-US" sz="2800" b="1" dirty="0">
              <a:solidFill>
                <a:schemeClr val="accent1"/>
              </a:solidFill>
              <a:latin typeface="宋体" panose="02010600030101010101" pitchFamily="2" charset="-122"/>
              <a:ea typeface="+mj-ea"/>
              <a:cs typeface="+mj-cs"/>
            </a:endParaRPr>
          </a:p>
        </p:txBody>
      </p:sp>
      <p:pic>
        <p:nvPicPr>
          <p:cNvPr id="30724" name="图片 10246" descr="中南大学校徽"/>
          <p:cNvPicPr>
            <a:picLocks noChangeAspect="1" noChangeArrowheads="1"/>
          </p:cNvPicPr>
          <p:nvPr/>
        </p:nvPicPr>
        <p:blipFill>
          <a:blip r:embed="rId1"/>
          <a:srcRect/>
          <a:stretch>
            <a:fillRect/>
          </a:stretch>
        </p:blipFill>
        <p:spPr bwMode="auto">
          <a:xfrm>
            <a:off x="142875" y="285750"/>
            <a:ext cx="606425" cy="606425"/>
          </a:xfrm>
          <a:prstGeom prst="rect">
            <a:avLst/>
          </a:prstGeom>
          <a:noFill/>
          <a:ln w="9525">
            <a:noFill/>
            <a:miter lim="800000"/>
            <a:headEnd/>
            <a:tailEnd/>
          </a:ln>
        </p:spPr>
      </p:pic>
      <p:pic>
        <p:nvPicPr>
          <p:cNvPr id="2" name="图片 1"/>
          <p:cNvPicPr>
            <a:picLocks noChangeAspect="1"/>
          </p:cNvPicPr>
          <p:nvPr/>
        </p:nvPicPr>
        <p:blipFill>
          <a:blip r:embed="rId2"/>
          <a:stretch>
            <a:fillRect/>
          </a:stretch>
        </p:blipFill>
        <p:spPr>
          <a:xfrm>
            <a:off x="628650" y="2484120"/>
            <a:ext cx="7915275" cy="3101340"/>
          </a:xfrm>
          <a:prstGeom prst="rect">
            <a:avLst/>
          </a:prstGeom>
        </p:spPr>
      </p:pic>
      <p:sp>
        <p:nvSpPr>
          <p:cNvPr id="3" name="文本框 2"/>
          <p:cNvSpPr txBox="1"/>
          <p:nvPr/>
        </p:nvSpPr>
        <p:spPr>
          <a:xfrm>
            <a:off x="749300" y="1200150"/>
            <a:ext cx="7955280" cy="645160"/>
          </a:xfrm>
          <a:prstGeom prst="rect">
            <a:avLst/>
          </a:prstGeom>
          <a:noFill/>
        </p:spPr>
        <p:txBody>
          <a:bodyPr wrap="none" rtlCol="0" anchor="t">
            <a:spAutoFit/>
          </a:bodyPr>
          <a:p>
            <a:pPr algn="l"/>
            <a:r>
              <a:rPr lang="zh-CN" altLang="en-US"/>
              <a:t>这是一个基于单层</a:t>
            </a:r>
            <a:r>
              <a:rPr lang="en-US" altLang="zh-CN"/>
              <a:t>LSTM</a:t>
            </a:r>
            <a:r>
              <a:rPr lang="zh-CN" altLang="en-US"/>
              <a:t>模型定价下的数据示例：日最低价、最高价、开盘价</a:t>
            </a:r>
            <a:endParaRPr lang="zh-CN" altLang="en-US"/>
          </a:p>
          <a:p>
            <a:pPr algn="l"/>
            <a:r>
              <a:rPr lang="zh-CN" altLang="en-US"/>
              <a:t>、收盘价、交易量、交易额、跌涨幅等因素。对下一日股票最高价进行预测。</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1" nodeType="clickEffect" nodePh="1">
                                  <p:stCondLst>
                                    <p:cond delay="0"/>
                                  </p:stCondLst>
                                  <p:endCondLst>
                                    <p:cond evt="begin" delay="0">
                                      <p:tn val="5"/>
                                    </p:cond>
                                  </p:endCondLst>
                                  <p:iterate type="lt">
                                    <p:tmPct val="50000"/>
                                  </p:iterate>
                                  <p:childTnLst>
                                    <p:set>
                                      <p:cBhvr>
                                        <p:cTn id="6" dur="1" fill="hold">
                                          <p:stCondLst>
                                            <p:cond delay="0"/>
                                          </p:stCondLst>
                                        </p:cTn>
                                        <p:tgtEl>
                                          <p:spTgt spid="9">
                                            <p:txEl>
                                              <p:pRg st="0" end="0"/>
                                            </p:txEl>
                                          </p:spTgt>
                                        </p:tgtEl>
                                        <p:attrNameLst>
                                          <p:attrName>style.visibility</p:attrName>
                                        </p:attrNameLst>
                                      </p:cBhvr>
                                      <p:to>
                                        <p:strVal val="visible"/>
                                      </p:to>
                                    </p:set>
                                    <p:anim calcmode="discrete" valueType="clr">
                                      <p:cBhvr override="childStyle">
                                        <p:cTn id="7" dur="80"/>
                                        <p:tgtEl>
                                          <p:spTgt spid="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9">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9" grpI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3"/>
          <p:cNvSpPr txBox="1">
            <a:spLocks noChangeArrowheads="1"/>
          </p:cNvSpPr>
          <p:nvPr/>
        </p:nvSpPr>
        <p:spPr>
          <a:xfrm>
            <a:off x="571500" y="2143125"/>
            <a:ext cx="7929563" cy="4286250"/>
          </a:xfrm>
          <a:prstGeom prst="rect">
            <a:avLst/>
          </a:prstGeom>
        </p:spPr>
        <p:txBody>
          <a:bodyPr>
            <a:normAutofit/>
          </a:bodyPr>
          <a:lstStyle/>
          <a:p>
            <a:pPr marL="274320" indent="-274320" fontAlgn="auto">
              <a:lnSpc>
                <a:spcPct val="150000"/>
              </a:lnSpc>
              <a:spcBef>
                <a:spcPts val="600"/>
              </a:spcBef>
              <a:spcAft>
                <a:spcPts val="0"/>
              </a:spcAft>
              <a:buClr>
                <a:schemeClr val="accent1"/>
              </a:buClr>
              <a:buSzPct val="100000"/>
              <a:defRPr/>
            </a:pPr>
            <a:endParaRPr lang="zh-CN" altLang="en-US" sz="2400" dirty="0">
              <a:latin typeface="微软雅黑" panose="020B0503020204020204" pitchFamily="34" charset="-122"/>
              <a:ea typeface="+mn-ea"/>
            </a:endParaRPr>
          </a:p>
        </p:txBody>
      </p:sp>
      <p:sp>
        <p:nvSpPr>
          <p:cNvPr id="20" name="Rectangle 2"/>
          <p:cNvSpPr txBox="1">
            <a:spLocks noChangeArrowheads="1"/>
          </p:cNvSpPr>
          <p:nvPr/>
        </p:nvSpPr>
        <p:spPr bwMode="auto">
          <a:xfrm>
            <a:off x="928688" y="296863"/>
            <a:ext cx="7615237" cy="703262"/>
          </a:xfrm>
          <a:prstGeom prst="rect">
            <a:avLst/>
          </a:prstGeom>
          <a:noFill/>
          <a:ln w="9525">
            <a:noFill/>
            <a:miter lim="800000"/>
          </a:ln>
        </p:spPr>
        <p:txBody>
          <a:bodyPr anchor="ctr"/>
          <a:lstStyle/>
          <a:p>
            <a:pPr>
              <a:lnSpc>
                <a:spcPct val="90000"/>
              </a:lnSpc>
              <a:buFont typeface="Arial" panose="020B0604020202020204" pitchFamily="34" charset="0"/>
              <a:buNone/>
              <a:defRPr/>
            </a:pPr>
            <a:r>
              <a:rPr lang="zh-CN" altLang="en-US" sz="2800" b="1" dirty="0">
                <a:solidFill>
                  <a:schemeClr val="accent1"/>
                </a:solidFill>
                <a:latin typeface="宋体" panose="02010600030101010101" pitchFamily="2" charset="-122"/>
                <a:ea typeface="+mj-ea"/>
                <a:cs typeface="+mj-cs"/>
                <a:sym typeface="Arial" panose="020B0604020202020204" pitchFamily="34" charset="0"/>
              </a:rPr>
              <a:t>基于多层深度学习的神经网络定价模型</a:t>
            </a:r>
            <a:r>
              <a:rPr lang="en-US" altLang="zh-CN" sz="2800" b="1" dirty="0" smtClean="0">
                <a:solidFill>
                  <a:schemeClr val="accent1"/>
                </a:solidFill>
                <a:latin typeface="宋体" panose="02010600030101010101" pitchFamily="2" charset="-122"/>
                <a:ea typeface="+mj-ea"/>
                <a:cs typeface="+mj-cs"/>
              </a:rPr>
              <a:t> </a:t>
            </a:r>
            <a:endParaRPr lang="zh-CN" altLang="en-US" sz="2800" b="1" dirty="0">
              <a:solidFill>
                <a:schemeClr val="accent1"/>
              </a:solidFill>
              <a:latin typeface="宋体" panose="02010600030101010101" pitchFamily="2" charset="-122"/>
              <a:ea typeface="+mj-ea"/>
              <a:cs typeface="+mj-cs"/>
            </a:endParaRPr>
          </a:p>
        </p:txBody>
      </p:sp>
      <p:pic>
        <p:nvPicPr>
          <p:cNvPr id="31748" name="图片 10246" descr="中南大学校徽"/>
          <p:cNvPicPr>
            <a:picLocks noChangeAspect="1" noChangeArrowheads="1"/>
          </p:cNvPicPr>
          <p:nvPr/>
        </p:nvPicPr>
        <p:blipFill>
          <a:blip r:embed="rId1"/>
          <a:srcRect/>
          <a:stretch>
            <a:fillRect/>
          </a:stretch>
        </p:blipFill>
        <p:spPr bwMode="auto">
          <a:xfrm>
            <a:off x="142875" y="285750"/>
            <a:ext cx="606425" cy="606425"/>
          </a:xfrm>
          <a:prstGeom prst="rect">
            <a:avLst/>
          </a:prstGeom>
          <a:noFill/>
          <a:ln w="9525">
            <a:noFill/>
            <a:miter lim="800000"/>
            <a:headEnd/>
            <a:tailEnd/>
          </a:ln>
        </p:spPr>
      </p:pic>
      <p:sp>
        <p:nvSpPr>
          <p:cNvPr id="6" name="TextBox 5"/>
          <p:cNvSpPr txBox="1"/>
          <p:nvPr/>
        </p:nvSpPr>
        <p:spPr>
          <a:xfrm>
            <a:off x="428596" y="1571612"/>
            <a:ext cx="7858180" cy="1476375"/>
          </a:xfrm>
          <a:prstGeom prst="rect">
            <a:avLst/>
          </a:prstGeom>
          <a:noFill/>
        </p:spPr>
        <p:txBody>
          <a:bodyPr wrap="square" rtlCol="0">
            <a:spAutoFit/>
          </a:bodyPr>
          <a:lstStyle/>
          <a:p>
            <a:r>
              <a:rPr lang="zh-CN" altLang="en-US" dirty="0"/>
              <a:t>首先，基于第一层</a:t>
            </a:r>
            <a:r>
              <a:rPr lang="en-US" altLang="zh-CN" dirty="0"/>
              <a:t>LSTM</a:t>
            </a:r>
            <a:r>
              <a:rPr lang="zh-CN" altLang="en-US" dirty="0"/>
              <a:t>在天气、节假日等因素下预测出来客数。第二层</a:t>
            </a:r>
            <a:r>
              <a:rPr lang="en-US" altLang="zh-CN" dirty="0"/>
              <a:t>LSTM</a:t>
            </a:r>
            <a:r>
              <a:rPr lang="zh-CN" altLang="en-US" dirty="0"/>
              <a:t>神经元基于第一层的预测来客数在库存、成本价等因素之下进行定价预测。</a:t>
            </a:r>
            <a:endParaRPr lang="zh-CN" altLang="en-US" dirty="0"/>
          </a:p>
          <a:p>
            <a:r>
              <a:rPr lang="zh-CN" altLang="en-US" dirty="0"/>
              <a:t>在基于然后整体上多因素考虑训练各个参数在不同层的参数最后达到整体最优的定价模型。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1" nodeType="clickEffect" nodePh="1">
                                  <p:stCondLst>
                                    <p:cond delay="0"/>
                                  </p:stCondLst>
                                  <p:endCondLst>
                                    <p:cond evt="begin" delay="0">
                                      <p:tn val="5"/>
                                    </p:cond>
                                  </p:endCondLst>
                                  <p:iterate type="lt">
                                    <p:tmPct val="50000"/>
                                  </p:iterate>
                                  <p:childTnLst>
                                    <p:set>
                                      <p:cBhvr>
                                        <p:cTn id="6" dur="1" fill="hold">
                                          <p:stCondLst>
                                            <p:cond delay="0"/>
                                          </p:stCondLst>
                                        </p:cTn>
                                        <p:tgtEl>
                                          <p:spTgt spid="19">
                                            <p:txEl>
                                              <p:pRg st="0" end="0"/>
                                            </p:txEl>
                                          </p:spTgt>
                                        </p:tgtEl>
                                        <p:attrNameLst>
                                          <p:attrName>style.visibility</p:attrName>
                                        </p:attrNameLst>
                                      </p:cBhvr>
                                      <p:to>
                                        <p:strVal val="visible"/>
                                      </p:to>
                                    </p:set>
                                    <p:anim calcmode="discrete" valueType="clr">
                                      <p:cBhvr override="childStyle">
                                        <p:cTn id="7" dur="80"/>
                                        <p:tgtEl>
                                          <p:spTgt spid="1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9">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9">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19" grpI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928688" y="296863"/>
            <a:ext cx="7615237" cy="703262"/>
          </a:xfrm>
          <a:prstGeom prst="rect">
            <a:avLst/>
          </a:prstGeom>
          <a:noFill/>
          <a:ln w="9525">
            <a:noFill/>
            <a:miter lim="800000"/>
          </a:ln>
        </p:spPr>
        <p:txBody>
          <a:bodyPr anchor="ctr"/>
          <a:lstStyle/>
          <a:p>
            <a:pPr>
              <a:lnSpc>
                <a:spcPct val="90000"/>
              </a:lnSpc>
              <a:buFont typeface="Arial" panose="020B0604020202020204" pitchFamily="34" charset="0"/>
              <a:buNone/>
              <a:defRPr/>
            </a:pPr>
            <a:r>
              <a:rPr lang="zh-CN" altLang="en-US" sz="2800" b="1" dirty="0">
                <a:solidFill>
                  <a:schemeClr val="accent1"/>
                </a:solidFill>
                <a:latin typeface="宋体" panose="02010600030101010101" pitchFamily="2" charset="-122"/>
                <a:ea typeface="+mj-ea"/>
                <a:cs typeface="+mj-cs"/>
              </a:rPr>
              <a:t>创新点</a:t>
            </a:r>
            <a:endParaRPr lang="zh-CN" altLang="en-US" sz="2800" b="1" dirty="0">
              <a:solidFill>
                <a:schemeClr val="accent1"/>
              </a:solidFill>
              <a:latin typeface="宋体" panose="02010600030101010101" pitchFamily="2" charset="-122"/>
              <a:ea typeface="+mj-ea"/>
              <a:cs typeface="+mj-cs"/>
            </a:endParaRPr>
          </a:p>
        </p:txBody>
      </p:sp>
      <p:pic>
        <p:nvPicPr>
          <p:cNvPr id="32771" name="图片 10246" descr="中南大学校徽"/>
          <p:cNvPicPr>
            <a:picLocks noChangeAspect="1" noChangeArrowheads="1"/>
          </p:cNvPicPr>
          <p:nvPr/>
        </p:nvPicPr>
        <p:blipFill>
          <a:blip r:embed="rId1"/>
          <a:srcRect/>
          <a:stretch>
            <a:fillRect/>
          </a:stretch>
        </p:blipFill>
        <p:spPr bwMode="auto">
          <a:xfrm>
            <a:off x="142875" y="285750"/>
            <a:ext cx="606425" cy="606425"/>
          </a:xfrm>
          <a:prstGeom prst="rect">
            <a:avLst/>
          </a:prstGeom>
          <a:noFill/>
          <a:ln w="9525">
            <a:noFill/>
            <a:miter lim="800000"/>
            <a:headEnd/>
            <a:tailEnd/>
          </a:ln>
        </p:spPr>
      </p:pic>
      <p:sp>
        <p:nvSpPr>
          <p:cNvPr id="5" name="Rectangle 3"/>
          <p:cNvSpPr txBox="1">
            <a:spLocks noChangeArrowheads="1"/>
          </p:cNvSpPr>
          <p:nvPr/>
        </p:nvSpPr>
        <p:spPr>
          <a:xfrm>
            <a:off x="500063" y="1857375"/>
            <a:ext cx="7929562" cy="4286250"/>
          </a:xfrm>
          <a:prstGeom prst="rect">
            <a:avLst/>
          </a:prstGeom>
        </p:spPr>
        <p:txBody>
          <a:bodyPr>
            <a:normAutofit/>
          </a:bodyPr>
          <a:lstStyle/>
          <a:p>
            <a:pPr marL="274320" indent="-274320" fontAlgn="auto">
              <a:lnSpc>
                <a:spcPct val="150000"/>
              </a:lnSpc>
              <a:spcBef>
                <a:spcPts val="600"/>
              </a:spcBef>
              <a:spcAft>
                <a:spcPts val="0"/>
              </a:spcAft>
              <a:buClr>
                <a:schemeClr val="accent1"/>
              </a:buClr>
              <a:buSzPct val="100000"/>
              <a:buFont typeface="Wingdings" panose="05000000000000000000" pitchFamily="2" charset="2"/>
              <a:buChar char="v"/>
              <a:defRPr/>
            </a:pPr>
            <a:r>
              <a:rPr lang="zh-CN" altLang="en-US" sz="2000" dirty="0" smtClean="0">
                <a:latin typeface="Arial" panose="020B0604020202020204" pitchFamily="34" charset="0"/>
              </a:rPr>
              <a:t>整体优化各部分因素对产品定价的影响，时间、库存、天气节假日</a:t>
            </a:r>
            <a:endParaRPr lang="en-US" altLang="zh-CN" sz="2000" dirty="0" smtClean="0">
              <a:latin typeface="Arial" panose="020B0604020202020204" pitchFamily="34" charset="0"/>
            </a:endParaRPr>
          </a:p>
          <a:p>
            <a:pPr marL="274320" indent="-274320" fontAlgn="auto">
              <a:lnSpc>
                <a:spcPct val="150000"/>
              </a:lnSpc>
              <a:spcBef>
                <a:spcPts val="600"/>
              </a:spcBef>
              <a:spcAft>
                <a:spcPts val="0"/>
              </a:spcAft>
              <a:buClr>
                <a:schemeClr val="accent1"/>
              </a:buClr>
              <a:buSzPct val="100000"/>
              <a:buFont typeface="Wingdings" panose="05000000000000000000" pitchFamily="2" charset="2"/>
              <a:buChar char="v"/>
              <a:defRPr/>
            </a:pPr>
            <a:r>
              <a:rPr lang="zh-CN" altLang="en-US" sz="2000" dirty="0" smtClean="0">
                <a:latin typeface="Arial" panose="020B0604020202020204" pitchFamily="34" charset="0"/>
              </a:rPr>
              <a:t>同时基于小时级别去考虑多因素，在第一层</a:t>
            </a:r>
            <a:r>
              <a:rPr lang="en-US" altLang="zh-CN" sz="2000" dirty="0" smtClean="0">
                <a:latin typeface="Arial" panose="020B0604020202020204" pitchFamily="34" charset="0"/>
              </a:rPr>
              <a:t>LSTM</a:t>
            </a:r>
            <a:r>
              <a:rPr lang="zh-CN" altLang="en-US" sz="2000" dirty="0" smtClean="0">
                <a:latin typeface="Arial" panose="020B0604020202020204" pitchFamily="34" charset="0"/>
              </a:rPr>
              <a:t>神经元预测出来客数，第二层神经元基于来客数在和其他因素预测出合理的定价，整体训练参数，达到整体参数最优化的定价模型。</a:t>
            </a:r>
            <a:endParaRPr lang="en-US" altLang="zh-CN" sz="2000" dirty="0" smtClean="0">
              <a:latin typeface="Arial" panose="020B0604020202020204" pitchFamily="34" charset="0"/>
            </a:endParaRPr>
          </a:p>
          <a:p>
            <a:pPr marL="274320" indent="-274320" fontAlgn="auto">
              <a:lnSpc>
                <a:spcPct val="150000"/>
              </a:lnSpc>
              <a:spcBef>
                <a:spcPts val="600"/>
              </a:spcBef>
              <a:spcAft>
                <a:spcPts val="0"/>
              </a:spcAft>
              <a:buClr>
                <a:schemeClr val="accent1"/>
              </a:buClr>
              <a:buSzPct val="100000"/>
              <a:buFont typeface="Wingdings" panose="05000000000000000000" pitchFamily="2" charset="2"/>
              <a:buChar char="v"/>
              <a:defRPr/>
            </a:pPr>
            <a:endParaRPr lang="en-US" altLang="zh-CN" sz="2000" dirty="0" smtClean="0">
              <a:latin typeface="Arial" panose="020B0604020202020204" pitchFamily="34" charset="0"/>
            </a:endParaRPr>
          </a:p>
          <a:p>
            <a:pPr marL="274320" indent="-274320" fontAlgn="auto">
              <a:lnSpc>
                <a:spcPct val="150000"/>
              </a:lnSpc>
              <a:spcBef>
                <a:spcPts val="600"/>
              </a:spcBef>
              <a:spcAft>
                <a:spcPts val="0"/>
              </a:spcAft>
              <a:buClr>
                <a:schemeClr val="accent1"/>
              </a:buClr>
              <a:buSzPct val="100000"/>
              <a:defRPr/>
            </a:pPr>
            <a:endParaRPr lang="en-US" altLang="zh-CN" sz="20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1" nodeType="clickEffect">
                                  <p:stCondLst>
                                    <p:cond delay="0"/>
                                  </p:stCondLst>
                                  <p:iterate type="lt">
                                    <p:tmPct val="50000"/>
                                  </p:iterate>
                                  <p:childTnLst>
                                    <p:set>
                                      <p:cBhvr>
                                        <p:cTn id="6" dur="1" fill="hold">
                                          <p:stCondLst>
                                            <p:cond delay="0"/>
                                          </p:stCondLst>
                                        </p:cTn>
                                        <p:tgtEl>
                                          <p:spTgt spid="5">
                                            <p:txEl>
                                              <p:pRg st="0" end="0"/>
                                            </p:txEl>
                                          </p:spTgt>
                                        </p:tgtEl>
                                        <p:attrNameLst>
                                          <p:attrName>style.visibility</p:attrName>
                                        </p:attrNameLst>
                                      </p:cBhvr>
                                      <p:to>
                                        <p:strVal val="visible"/>
                                      </p:to>
                                    </p:set>
                                    <p:anim calcmode="discrete" valueType="clr">
                                      <p:cBhvr override="childStyle">
                                        <p:cTn id="7" dur="80"/>
                                        <p:tgtEl>
                                          <p:spTgt spid="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5">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1" nodeType="clickEffect">
                                  <p:stCondLst>
                                    <p:cond delay="0"/>
                                  </p:stCondLst>
                                  <p:iterate type="lt">
                                    <p:tmPct val="50000"/>
                                  </p:iterate>
                                  <p:childTnLst>
                                    <p:set>
                                      <p:cBhvr>
                                        <p:cTn id="13" dur="1" fill="hold">
                                          <p:stCondLst>
                                            <p:cond delay="0"/>
                                          </p:stCondLst>
                                        </p:cTn>
                                        <p:tgtEl>
                                          <p:spTgt spid="5">
                                            <p:txEl>
                                              <p:pRg st="1" end="1"/>
                                            </p:txEl>
                                          </p:spTgt>
                                        </p:tgtEl>
                                        <p:attrNameLst>
                                          <p:attrName>style.visibility</p:attrName>
                                        </p:attrNameLst>
                                      </p:cBhvr>
                                      <p:to>
                                        <p:strVal val="visible"/>
                                      </p:to>
                                    </p:set>
                                    <p:anim calcmode="discrete" valueType="clr">
                                      <p:cBhvr override="childStyle">
                                        <p:cTn id="14" dur="80"/>
                                        <p:tgtEl>
                                          <p:spTgt spid="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5">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928688" y="296863"/>
            <a:ext cx="7615237" cy="703262"/>
          </a:xfrm>
          <a:prstGeom prst="rect">
            <a:avLst/>
          </a:prstGeom>
          <a:noFill/>
          <a:ln w="9525">
            <a:noFill/>
            <a:miter lim="800000"/>
          </a:ln>
        </p:spPr>
        <p:txBody>
          <a:bodyPr anchor="ctr"/>
          <a:lstStyle/>
          <a:p>
            <a:pPr>
              <a:lnSpc>
                <a:spcPct val="90000"/>
              </a:lnSpc>
              <a:buFont typeface="Arial" panose="020B0604020202020204" pitchFamily="34" charset="0"/>
              <a:buNone/>
              <a:defRPr/>
            </a:pPr>
            <a:r>
              <a:rPr lang="zh-CN" altLang="en-US" sz="2800" b="1" dirty="0">
                <a:solidFill>
                  <a:schemeClr val="accent1"/>
                </a:solidFill>
                <a:latin typeface="宋体" panose="02010600030101010101" pitchFamily="2" charset="-122"/>
                <a:ea typeface="+mj-ea"/>
                <a:cs typeface="+mj-cs"/>
              </a:rPr>
              <a:t>拟采取的研究方法和技术路线</a:t>
            </a:r>
            <a:endParaRPr lang="zh-CN" altLang="en-US" sz="2800" b="1" dirty="0">
              <a:solidFill>
                <a:schemeClr val="accent1"/>
              </a:solidFill>
              <a:latin typeface="宋体" panose="02010600030101010101" pitchFamily="2" charset="-122"/>
              <a:ea typeface="+mj-ea"/>
              <a:cs typeface="+mj-cs"/>
            </a:endParaRPr>
          </a:p>
        </p:txBody>
      </p:sp>
      <p:pic>
        <p:nvPicPr>
          <p:cNvPr id="33795" name="图片 10246" descr="中南大学校徽"/>
          <p:cNvPicPr>
            <a:picLocks noChangeAspect="1" noChangeArrowheads="1"/>
          </p:cNvPicPr>
          <p:nvPr/>
        </p:nvPicPr>
        <p:blipFill>
          <a:blip r:embed="rId1"/>
          <a:srcRect/>
          <a:stretch>
            <a:fillRect/>
          </a:stretch>
        </p:blipFill>
        <p:spPr bwMode="auto">
          <a:xfrm>
            <a:off x="142875" y="285750"/>
            <a:ext cx="606425" cy="606425"/>
          </a:xfrm>
          <a:prstGeom prst="rect">
            <a:avLst/>
          </a:prstGeom>
          <a:noFill/>
          <a:ln w="9525">
            <a:noFill/>
            <a:miter lim="800000"/>
            <a:headEnd/>
            <a:tailEnd/>
          </a:ln>
        </p:spPr>
      </p:pic>
      <p:sp>
        <p:nvSpPr>
          <p:cNvPr id="5" name="TextBox 4"/>
          <p:cNvSpPr txBox="1"/>
          <p:nvPr/>
        </p:nvSpPr>
        <p:spPr>
          <a:xfrm>
            <a:off x="500063" y="1143000"/>
            <a:ext cx="7643812" cy="3784600"/>
          </a:xfrm>
          <a:prstGeom prst="rect">
            <a:avLst/>
          </a:prstGeom>
          <a:noFill/>
        </p:spPr>
        <p:txBody>
          <a:bodyPr>
            <a:spAutoFit/>
          </a:bodyPr>
          <a:lstStyle/>
          <a:p>
            <a:pPr>
              <a:buFont typeface="Arial" panose="020B0604020202020204" pitchFamily="34" charset="0"/>
              <a:buNone/>
              <a:defRPr/>
            </a:pPr>
            <a:r>
              <a:rPr lang="zh-CN" altLang="en-US" sz="2400" dirty="0">
                <a:latin typeface="+mn-ea"/>
                <a:ea typeface="+mn-ea"/>
              </a:rPr>
              <a:t>拟采用理论分析、构建模型和实验验证的综合性研究方法。</a:t>
            </a:r>
            <a:endParaRPr lang="zh-CN" altLang="en-US" sz="2400" dirty="0">
              <a:latin typeface="+mn-ea"/>
              <a:ea typeface="+mn-ea"/>
            </a:endParaRPr>
          </a:p>
          <a:p>
            <a:pPr>
              <a:buFont typeface="Arial" panose="020B0604020202020204" pitchFamily="34" charset="0"/>
              <a:buNone/>
              <a:defRPr/>
            </a:pPr>
            <a:r>
              <a:rPr lang="zh-CN" altLang="en-US" sz="2400" dirty="0">
                <a:latin typeface="+mn-ea"/>
                <a:ea typeface="+mn-ea"/>
              </a:rPr>
              <a:t>理论分析：结合前人的论文和工作深度调研分析，深层</a:t>
            </a:r>
            <a:r>
              <a:rPr lang="en-US" altLang="zh-CN" sz="2400" dirty="0">
                <a:latin typeface="+mn-ea"/>
                <a:ea typeface="+mn-ea"/>
              </a:rPr>
              <a:t>LSTM</a:t>
            </a:r>
            <a:r>
              <a:rPr lang="zh-CN" altLang="en-US" sz="2400" dirty="0">
                <a:latin typeface="+mn-ea"/>
                <a:ea typeface="+mn-ea"/>
              </a:rPr>
              <a:t>的优化与实现细节。</a:t>
            </a:r>
            <a:endParaRPr lang="zh-CN" altLang="en-US" sz="2400" dirty="0">
              <a:latin typeface="+mn-ea"/>
              <a:ea typeface="+mn-ea"/>
            </a:endParaRPr>
          </a:p>
          <a:p>
            <a:pPr>
              <a:buFont typeface="Arial" panose="020B0604020202020204" pitchFamily="34" charset="0"/>
              <a:buNone/>
              <a:defRPr/>
            </a:pPr>
            <a:r>
              <a:rPr lang="zh-CN" altLang="en-US" sz="2400" dirty="0">
                <a:latin typeface="+mn-ea"/>
                <a:ea typeface="+mn-ea"/>
              </a:rPr>
              <a:t>构建模型：采用</a:t>
            </a:r>
            <a:r>
              <a:rPr lang="en-US" altLang="zh-CN" sz="2400" dirty="0">
                <a:latin typeface="+mn-ea"/>
                <a:ea typeface="+mn-ea"/>
              </a:rPr>
              <a:t>Google</a:t>
            </a:r>
            <a:r>
              <a:rPr lang="zh-CN" altLang="en-US" sz="2400" dirty="0">
                <a:latin typeface="+mn-ea"/>
                <a:ea typeface="+mn-ea"/>
              </a:rPr>
              <a:t>深度学习框架</a:t>
            </a:r>
            <a:r>
              <a:rPr lang="en-US" altLang="zh-CN" sz="2400" dirty="0">
                <a:latin typeface="+mn-ea"/>
                <a:ea typeface="+mn-ea"/>
              </a:rPr>
              <a:t>Tensorflow</a:t>
            </a:r>
            <a:r>
              <a:rPr lang="zh-CN" altLang="en-US" sz="2400" dirty="0">
                <a:latin typeface="+mn-ea"/>
                <a:ea typeface="+mn-ea"/>
              </a:rPr>
              <a:t>，基于</a:t>
            </a:r>
            <a:r>
              <a:rPr lang="en-US" altLang="zh-CN" sz="2400" dirty="0">
                <a:latin typeface="+mn-ea"/>
                <a:ea typeface="+mn-ea"/>
              </a:rPr>
              <a:t>Tensorflow</a:t>
            </a:r>
            <a:r>
              <a:rPr lang="zh-CN" altLang="en-US" sz="2400" dirty="0">
                <a:latin typeface="+mn-ea"/>
                <a:ea typeface="+mn-ea"/>
              </a:rPr>
              <a:t>在实体超市数据的基础上进行构建模型试验。</a:t>
            </a:r>
            <a:endParaRPr lang="zh-CN" altLang="en-US" sz="2400" dirty="0">
              <a:latin typeface="+mn-ea"/>
              <a:ea typeface="+mn-ea"/>
            </a:endParaRPr>
          </a:p>
          <a:p>
            <a:pPr>
              <a:buFont typeface="Arial" panose="020B0604020202020204" pitchFamily="34" charset="0"/>
              <a:buNone/>
              <a:defRPr/>
            </a:pPr>
            <a:r>
              <a:rPr lang="zh-CN" altLang="en-US" sz="2400" dirty="0">
                <a:latin typeface="+mn-ea"/>
                <a:ea typeface="+mn-ea"/>
              </a:rPr>
              <a:t>实验验证：将构建好的模型，基于验证数据进行验证，然后投入实体超体参与实际定价验证实际效果。</a:t>
            </a:r>
            <a:endParaRPr lang="en-US" altLang="zh-CN" sz="2400" dirty="0" smtClean="0">
              <a:latin typeface="+mn-ea"/>
              <a:ea typeface="+mn-ea"/>
            </a:endParaRPr>
          </a:p>
          <a:p>
            <a:pPr>
              <a:buFont typeface="Arial" panose="020B0604020202020204" pitchFamily="34" charset="0"/>
              <a:buNone/>
              <a:defRPr/>
            </a:pPr>
            <a:endParaRPr lang="en-US" altLang="zh-CN" sz="2400" dirty="0" smtClean="0">
              <a:latin typeface="+mn-ea"/>
              <a:ea typeface="+mn-ea"/>
            </a:endParaRPr>
          </a:p>
          <a:p>
            <a:pPr>
              <a:buFont typeface="Arial" panose="020B0604020202020204" pitchFamily="34" charset="0"/>
              <a:buNone/>
              <a:defRPr/>
            </a:pPr>
            <a:endParaRPr lang="en-US" altLang="zh-CN" sz="2400" dirty="0" smtClean="0">
              <a:latin typeface="+mn-ea"/>
              <a:ea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bwMode="auto">
          <a:xfrm>
            <a:off x="1000125" y="214313"/>
            <a:ext cx="4257675" cy="785812"/>
          </a:xfrm>
          <a:noFill/>
        </p:spPr>
        <p:txBody>
          <a:bodyPr wrap="square" lIns="91440" tIns="45720" rIns="91440" bIns="45720" numCol="1" anchor="ctr" anchorCtr="0" compatLnSpc="1"/>
          <a:lstStyle/>
          <a:p>
            <a:pPr eaLnBrk="1" hangingPunct="1">
              <a:buFont typeface="Wingdings" panose="05000000000000000000" pitchFamily="2" charset="2"/>
              <a:buNone/>
            </a:pPr>
            <a:r>
              <a:rPr lang="zh-CN" altLang="en-US" sz="2800" b="1" cap="none" smtClean="0">
                <a:solidFill>
                  <a:schemeClr val="accent1"/>
                </a:solidFill>
                <a:latin typeface="宋体" panose="02010600030101010101" pitchFamily="2" charset="-122"/>
              </a:rPr>
              <a:t>内容提要</a:t>
            </a:r>
            <a:endParaRPr lang="zh-CN" altLang="en-US" sz="2800" b="1" cap="none" smtClean="0">
              <a:solidFill>
                <a:schemeClr val="accent1"/>
              </a:solidFill>
              <a:latin typeface="宋体" panose="02010600030101010101" pitchFamily="2" charset="-122"/>
            </a:endParaRPr>
          </a:p>
        </p:txBody>
      </p:sp>
      <p:sp>
        <p:nvSpPr>
          <p:cNvPr id="11267" name="Rectangle 3"/>
          <p:cNvSpPr>
            <a:spLocks noGrp="1" noChangeArrowheads="1"/>
          </p:cNvSpPr>
          <p:nvPr>
            <p:ph type="body" idx="4294967295"/>
          </p:nvPr>
        </p:nvSpPr>
        <p:spPr>
          <a:xfrm>
            <a:off x="1000125" y="1214438"/>
            <a:ext cx="6624638" cy="5137150"/>
          </a:xfrm>
        </p:spPr>
        <p:txBody>
          <a:bodyPr>
            <a:normAutofit/>
          </a:bodyPr>
          <a:lstStyle/>
          <a:p>
            <a:pPr marL="1905" indent="-1905" eaLnBrk="1" fontAlgn="auto" hangingPunct="1">
              <a:lnSpc>
                <a:spcPct val="150000"/>
              </a:lnSpc>
              <a:spcAft>
                <a:spcPts val="0"/>
              </a:spcAft>
              <a:buSzPct val="100000"/>
              <a:buFont typeface="Wingdings" panose="05000000000000000000" pitchFamily="2" charset="2"/>
              <a:buChar char="v"/>
              <a:defRPr/>
            </a:pPr>
            <a:r>
              <a:rPr lang="zh-CN" altLang="en-US" dirty="0" smtClean="0">
                <a:solidFill>
                  <a:schemeClr val="accent1">
                    <a:lumMod val="75000"/>
                  </a:schemeClr>
                </a:solidFill>
                <a:latin typeface="微软雅黑" panose="020B0503020204020204" pitchFamily="34" charset="-122"/>
                <a:ea typeface="微软雅黑" panose="020B0503020204020204" pitchFamily="34" charset="-122"/>
              </a:rPr>
              <a:t> 选题意义和研究价值</a:t>
            </a:r>
            <a:endParaRPr lang="zh-CN" altLang="en-US" dirty="0" smtClean="0">
              <a:solidFill>
                <a:schemeClr val="accent1">
                  <a:lumMod val="75000"/>
                </a:schemeClr>
              </a:solidFill>
              <a:latin typeface="微软雅黑" panose="020B0503020204020204" pitchFamily="34" charset="-122"/>
              <a:ea typeface="微软雅黑" panose="020B0503020204020204" pitchFamily="34" charset="-122"/>
            </a:endParaRPr>
          </a:p>
          <a:p>
            <a:pPr marL="1905" indent="-1905" eaLnBrk="1" fontAlgn="auto" hangingPunct="1">
              <a:lnSpc>
                <a:spcPct val="150000"/>
              </a:lnSpc>
              <a:spcAft>
                <a:spcPts val="0"/>
              </a:spcAft>
              <a:buSzPct val="100000"/>
              <a:buFont typeface="Wingdings" panose="05000000000000000000" pitchFamily="2" charset="2"/>
              <a:buChar char="v"/>
              <a:defRPr/>
            </a:pPr>
            <a:r>
              <a:rPr lang="zh-CN" altLang="en-US" dirty="0" smtClean="0">
                <a:solidFill>
                  <a:schemeClr val="accent1">
                    <a:lumMod val="75000"/>
                  </a:schemeClr>
                </a:solidFill>
                <a:latin typeface="微软雅黑" panose="020B0503020204020204" pitchFamily="34" charset="-122"/>
                <a:ea typeface="微软雅黑" panose="020B0503020204020204" pitchFamily="34" charset="-122"/>
              </a:rPr>
              <a:t> 国内外研究现状和发展动态</a:t>
            </a:r>
            <a:endParaRPr lang="zh-CN" altLang="en-US" dirty="0" smtClean="0">
              <a:solidFill>
                <a:schemeClr val="accent1">
                  <a:lumMod val="75000"/>
                </a:schemeClr>
              </a:solidFill>
              <a:latin typeface="微软雅黑" panose="020B0503020204020204" pitchFamily="34" charset="-122"/>
              <a:ea typeface="微软雅黑" panose="020B0503020204020204" pitchFamily="34" charset="-122"/>
            </a:endParaRPr>
          </a:p>
          <a:p>
            <a:pPr marL="1905" indent="-1905" eaLnBrk="1" fontAlgn="auto" hangingPunct="1">
              <a:lnSpc>
                <a:spcPct val="150000"/>
              </a:lnSpc>
              <a:spcAft>
                <a:spcPts val="0"/>
              </a:spcAft>
              <a:buSzPct val="100000"/>
              <a:buFont typeface="Wingdings" panose="05000000000000000000" pitchFamily="2" charset="2"/>
              <a:buChar char="v"/>
              <a:defRPr/>
            </a:pPr>
            <a:r>
              <a:rPr lang="zh-CN" altLang="en-US" dirty="0" smtClean="0">
                <a:solidFill>
                  <a:schemeClr val="accent1">
                    <a:lumMod val="75000"/>
                  </a:schemeClr>
                </a:solidFill>
                <a:latin typeface="微软雅黑" panose="020B0503020204020204" pitchFamily="34" charset="-122"/>
                <a:ea typeface="微软雅黑" panose="020B0503020204020204" pitchFamily="34" charset="-122"/>
              </a:rPr>
              <a:t> 主要的研究思路和研究内容</a:t>
            </a:r>
            <a:endParaRPr lang="zh-CN" altLang="en-US" dirty="0" smtClean="0">
              <a:solidFill>
                <a:schemeClr val="accent1">
                  <a:lumMod val="75000"/>
                </a:schemeClr>
              </a:solidFill>
              <a:latin typeface="微软雅黑" panose="020B0503020204020204" pitchFamily="34" charset="-122"/>
              <a:ea typeface="微软雅黑" panose="020B0503020204020204" pitchFamily="34" charset="-122"/>
            </a:endParaRPr>
          </a:p>
          <a:p>
            <a:pPr marL="1905" indent="-1905" eaLnBrk="1" fontAlgn="auto" hangingPunct="1">
              <a:lnSpc>
                <a:spcPct val="150000"/>
              </a:lnSpc>
              <a:spcAft>
                <a:spcPts val="0"/>
              </a:spcAft>
              <a:buSzPct val="100000"/>
              <a:buFont typeface="Wingdings" panose="05000000000000000000" pitchFamily="2" charset="2"/>
              <a:buChar char="v"/>
              <a:defRPr/>
            </a:pPr>
            <a:r>
              <a:rPr lang="zh-CN" altLang="en-US" dirty="0" smtClean="0">
                <a:solidFill>
                  <a:schemeClr val="accent1">
                    <a:lumMod val="75000"/>
                  </a:schemeClr>
                </a:solidFill>
                <a:latin typeface="微软雅黑" panose="020B0503020204020204" pitchFamily="34" charset="-122"/>
                <a:ea typeface="微软雅黑" panose="020B0503020204020204" pitchFamily="34" charset="-122"/>
              </a:rPr>
              <a:t> 学术方面的创新点</a:t>
            </a:r>
            <a:endParaRPr lang="zh-CN" altLang="en-US" dirty="0" smtClean="0">
              <a:solidFill>
                <a:schemeClr val="accent1">
                  <a:lumMod val="75000"/>
                </a:schemeClr>
              </a:solidFill>
              <a:latin typeface="微软雅黑" panose="020B0503020204020204" pitchFamily="34" charset="-122"/>
              <a:ea typeface="微软雅黑" panose="020B0503020204020204" pitchFamily="34" charset="-122"/>
            </a:endParaRPr>
          </a:p>
          <a:p>
            <a:pPr marL="1905" indent="-1905" eaLnBrk="1" fontAlgn="auto" hangingPunct="1">
              <a:lnSpc>
                <a:spcPct val="150000"/>
              </a:lnSpc>
              <a:spcAft>
                <a:spcPts val="0"/>
              </a:spcAft>
              <a:buSzPct val="100000"/>
              <a:buFont typeface="Wingdings" panose="05000000000000000000" pitchFamily="2" charset="2"/>
              <a:buChar char="v"/>
              <a:defRPr/>
            </a:pPr>
            <a:r>
              <a:rPr lang="zh-CN" altLang="en-US" dirty="0" smtClean="0">
                <a:solidFill>
                  <a:schemeClr val="accent1">
                    <a:lumMod val="75000"/>
                  </a:schemeClr>
                </a:solidFill>
                <a:latin typeface="微软雅黑" panose="020B0503020204020204" pitchFamily="34" charset="-122"/>
                <a:ea typeface="微软雅黑" panose="020B0503020204020204" pitchFamily="34" charset="-122"/>
              </a:rPr>
              <a:t> 拟采取的研究方法和技术路线</a:t>
            </a:r>
            <a:endParaRPr lang="en-US" altLang="zh-CN" dirty="0" smtClean="0">
              <a:solidFill>
                <a:schemeClr val="accent1">
                  <a:lumMod val="75000"/>
                </a:schemeClr>
              </a:solidFill>
              <a:latin typeface="微软雅黑" panose="020B0503020204020204" pitchFamily="34" charset="-122"/>
              <a:ea typeface="微软雅黑" panose="020B0503020204020204" pitchFamily="34" charset="-122"/>
            </a:endParaRPr>
          </a:p>
          <a:p>
            <a:pPr marL="1905" indent="-1905" eaLnBrk="1" fontAlgn="auto" hangingPunct="1">
              <a:lnSpc>
                <a:spcPct val="150000"/>
              </a:lnSpc>
              <a:spcAft>
                <a:spcPts val="0"/>
              </a:spcAft>
              <a:buSzPct val="100000"/>
              <a:buFont typeface="Wingdings" panose="05000000000000000000" pitchFamily="2" charset="2"/>
              <a:buChar char="v"/>
              <a:defRPr/>
            </a:pPr>
            <a:r>
              <a:rPr lang="en-US" altLang="zh-CN" dirty="0" smtClean="0">
                <a:solidFill>
                  <a:schemeClr val="accent1">
                    <a:lumMod val="75000"/>
                  </a:schemeClr>
                </a:solidFill>
                <a:latin typeface="微软雅黑" panose="020B0503020204020204" pitchFamily="34" charset="-122"/>
                <a:ea typeface="微软雅黑" panose="020B0503020204020204" pitchFamily="34" charset="-122"/>
              </a:rPr>
              <a:t> </a:t>
            </a:r>
            <a:r>
              <a:rPr lang="zh-CN" altLang="en-US" dirty="0" smtClean="0">
                <a:solidFill>
                  <a:schemeClr val="accent1">
                    <a:lumMod val="75000"/>
                  </a:schemeClr>
                </a:solidFill>
                <a:latin typeface="微软雅黑" panose="020B0503020204020204" pitchFamily="34" charset="-122"/>
                <a:ea typeface="微软雅黑" panose="020B0503020204020204" pitchFamily="34" charset="-122"/>
              </a:rPr>
              <a:t>已有基础</a:t>
            </a:r>
            <a:endParaRPr lang="zh-CN" altLang="en-US" dirty="0" smtClean="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19460" name="图片 10246" descr="中南大学校徽"/>
          <p:cNvPicPr>
            <a:picLocks noChangeAspect="1" noChangeArrowheads="1"/>
          </p:cNvPicPr>
          <p:nvPr/>
        </p:nvPicPr>
        <p:blipFill>
          <a:blip r:embed="rId1"/>
          <a:srcRect/>
          <a:stretch>
            <a:fillRect/>
          </a:stretch>
        </p:blipFill>
        <p:spPr bwMode="auto">
          <a:xfrm>
            <a:off x="142875" y="285750"/>
            <a:ext cx="606425" cy="606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1267">
                                            <p:txEl>
                                              <p:charRg st="26" end="39"/>
                                            </p:txEl>
                                          </p:spTgt>
                                        </p:tgtEl>
                                        <p:attrNameLst>
                                          <p:attrName>style.visibility</p:attrName>
                                        </p:attrNameLst>
                                      </p:cBhvr>
                                      <p:to>
                                        <p:strVal val="visible"/>
                                      </p:to>
                                    </p:set>
                                    <p:animEffect transition="in" filter="blinds(horizontal)">
                                      <p:cBhvr>
                                        <p:cTn id="7" dur="500"/>
                                        <p:tgtEl>
                                          <p:spTgt spid="11267">
                                            <p:txEl>
                                              <p:charRg st="26" end="3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928688" y="296863"/>
            <a:ext cx="7615237" cy="703262"/>
          </a:xfrm>
          <a:prstGeom prst="rect">
            <a:avLst/>
          </a:prstGeom>
          <a:noFill/>
          <a:ln w="9525">
            <a:noFill/>
            <a:miter lim="800000"/>
          </a:ln>
        </p:spPr>
        <p:txBody>
          <a:bodyPr anchor="ctr"/>
          <a:lstStyle/>
          <a:p>
            <a:pPr>
              <a:lnSpc>
                <a:spcPct val="90000"/>
              </a:lnSpc>
              <a:buFont typeface="Arial" panose="020B0604020202020204" pitchFamily="34" charset="0"/>
              <a:buNone/>
              <a:defRPr/>
            </a:pPr>
            <a:r>
              <a:rPr lang="zh-CN" altLang="en-US" sz="2800" b="1" dirty="0">
                <a:solidFill>
                  <a:schemeClr val="accent1"/>
                </a:solidFill>
                <a:latin typeface="宋体" panose="02010600030101010101" pitchFamily="2" charset="-122"/>
                <a:ea typeface="+mj-ea"/>
                <a:cs typeface="+mj-cs"/>
              </a:rPr>
              <a:t>拟采取的研究方法和技术路线</a:t>
            </a:r>
            <a:endParaRPr lang="zh-CN" altLang="en-US" sz="2800" b="1" dirty="0">
              <a:solidFill>
                <a:schemeClr val="accent1"/>
              </a:solidFill>
              <a:latin typeface="宋体" panose="02010600030101010101" pitchFamily="2" charset="-122"/>
              <a:ea typeface="+mj-ea"/>
              <a:cs typeface="+mj-cs"/>
            </a:endParaRPr>
          </a:p>
        </p:txBody>
      </p:sp>
      <p:pic>
        <p:nvPicPr>
          <p:cNvPr id="34819" name="图片 10246" descr="中南大学校徽"/>
          <p:cNvPicPr>
            <a:picLocks noChangeAspect="1" noChangeArrowheads="1"/>
          </p:cNvPicPr>
          <p:nvPr/>
        </p:nvPicPr>
        <p:blipFill>
          <a:blip r:embed="rId1"/>
          <a:srcRect/>
          <a:stretch>
            <a:fillRect/>
          </a:stretch>
        </p:blipFill>
        <p:spPr bwMode="auto">
          <a:xfrm>
            <a:off x="142875" y="285750"/>
            <a:ext cx="606425" cy="60642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928688" y="296863"/>
            <a:ext cx="7615237" cy="703262"/>
          </a:xfrm>
          <a:prstGeom prst="rect">
            <a:avLst/>
          </a:prstGeom>
          <a:noFill/>
          <a:ln w="9525">
            <a:noFill/>
            <a:miter lim="800000"/>
          </a:ln>
        </p:spPr>
        <p:txBody>
          <a:bodyPr anchor="ctr"/>
          <a:lstStyle/>
          <a:p>
            <a:pPr>
              <a:lnSpc>
                <a:spcPct val="90000"/>
              </a:lnSpc>
              <a:buFont typeface="Arial" panose="020B0604020202020204" pitchFamily="34" charset="0"/>
              <a:buNone/>
              <a:defRPr/>
            </a:pPr>
            <a:r>
              <a:rPr lang="zh-CN" altLang="en-US" sz="2800" b="1" dirty="0">
                <a:solidFill>
                  <a:schemeClr val="accent1"/>
                </a:solidFill>
                <a:latin typeface="宋体" panose="02010600030101010101" pitchFamily="2" charset="-122"/>
                <a:ea typeface="+mj-ea"/>
                <a:cs typeface="+mj-cs"/>
              </a:rPr>
              <a:t>已有基础</a:t>
            </a:r>
            <a:endParaRPr lang="zh-CN" altLang="en-US" sz="2800" b="1" dirty="0">
              <a:solidFill>
                <a:schemeClr val="accent1"/>
              </a:solidFill>
              <a:latin typeface="宋体" panose="02010600030101010101" pitchFamily="2" charset="-122"/>
              <a:ea typeface="+mj-ea"/>
              <a:cs typeface="+mj-cs"/>
            </a:endParaRPr>
          </a:p>
        </p:txBody>
      </p:sp>
      <p:pic>
        <p:nvPicPr>
          <p:cNvPr id="35843" name="图片 10246" descr="中南大学校徽"/>
          <p:cNvPicPr>
            <a:picLocks noChangeAspect="1" noChangeArrowheads="1"/>
          </p:cNvPicPr>
          <p:nvPr/>
        </p:nvPicPr>
        <p:blipFill>
          <a:blip r:embed="rId1"/>
          <a:srcRect/>
          <a:stretch>
            <a:fillRect/>
          </a:stretch>
        </p:blipFill>
        <p:spPr bwMode="auto">
          <a:xfrm>
            <a:off x="142875" y="285750"/>
            <a:ext cx="606425" cy="606425"/>
          </a:xfrm>
          <a:prstGeom prst="rect">
            <a:avLst/>
          </a:prstGeom>
          <a:noFill/>
          <a:ln w="9525">
            <a:noFill/>
            <a:miter lim="800000"/>
            <a:headEnd/>
            <a:tailEnd/>
          </a:ln>
        </p:spPr>
      </p:pic>
      <p:sp>
        <p:nvSpPr>
          <p:cNvPr id="4" name="Rectangle 3"/>
          <p:cNvSpPr txBox="1">
            <a:spLocks noChangeArrowheads="1"/>
          </p:cNvSpPr>
          <p:nvPr/>
        </p:nvSpPr>
        <p:spPr>
          <a:xfrm>
            <a:off x="428596" y="1357298"/>
            <a:ext cx="8072437" cy="4286250"/>
          </a:xfrm>
          <a:prstGeom prst="rect">
            <a:avLst/>
          </a:prstGeom>
        </p:spPr>
        <p:txBody>
          <a:bodyPr>
            <a:normAutofit fontScale="92500"/>
          </a:bodyPr>
          <a:lstStyle/>
          <a:p>
            <a:pPr marL="274320" indent="-274320" fontAlgn="auto">
              <a:lnSpc>
                <a:spcPct val="150000"/>
              </a:lnSpc>
              <a:spcBef>
                <a:spcPts val="600"/>
              </a:spcBef>
              <a:spcAft>
                <a:spcPts val="0"/>
              </a:spcAft>
              <a:buClr>
                <a:schemeClr val="accent1"/>
              </a:buClr>
              <a:buSzPct val="100000"/>
              <a:defRPr/>
            </a:pPr>
            <a:endParaRPr lang="en-US" altLang="zh-CN" sz="2400" dirty="0" smtClean="0">
              <a:latin typeface="Arial" panose="020B0604020202020204" pitchFamily="34" charset="0"/>
            </a:endParaRPr>
          </a:p>
          <a:p>
            <a:pPr marL="274320" indent="-274320" fontAlgn="auto">
              <a:lnSpc>
                <a:spcPct val="150000"/>
              </a:lnSpc>
              <a:spcBef>
                <a:spcPts val="600"/>
              </a:spcBef>
              <a:spcAft>
                <a:spcPts val="0"/>
              </a:spcAft>
              <a:buClr>
                <a:schemeClr val="accent1"/>
              </a:buClr>
              <a:buSzPct val="100000"/>
              <a:buFont typeface="Wingdings" panose="05000000000000000000" pitchFamily="2" charset="2"/>
              <a:buChar char="v"/>
              <a:defRPr/>
            </a:pPr>
            <a:r>
              <a:rPr lang="en-US" altLang="zh-CN" sz="2400" dirty="0" smtClean="0">
                <a:latin typeface="Arial" panose="020B0604020202020204" pitchFamily="34" charset="0"/>
              </a:rPr>
              <a:t> </a:t>
            </a:r>
            <a:r>
              <a:rPr lang="zh-CN" altLang="en-US" sz="2400" dirty="0" smtClean="0">
                <a:latin typeface="Arial" panose="020B0604020202020204" pitchFamily="34" charset="0"/>
              </a:rPr>
              <a:t>学习了</a:t>
            </a:r>
            <a:r>
              <a:rPr lang="en-US" altLang="zh-CN" sz="2400" dirty="0" smtClean="0">
                <a:latin typeface="Arial" panose="020B0604020202020204" pitchFamily="34" charset="0"/>
              </a:rPr>
              <a:t>NDN</a:t>
            </a:r>
            <a:r>
              <a:rPr lang="zh-CN" altLang="en-US" sz="2400" dirty="0" smtClean="0">
                <a:latin typeface="Arial" panose="020B0604020202020204" pitchFamily="34" charset="0"/>
              </a:rPr>
              <a:t>相关知识，对</a:t>
            </a:r>
            <a:r>
              <a:rPr lang="en-US" altLang="zh-CN" sz="2400" dirty="0" smtClean="0">
                <a:latin typeface="Arial" panose="020B0604020202020204" pitchFamily="34" charset="0"/>
              </a:rPr>
              <a:t>NDN</a:t>
            </a:r>
            <a:r>
              <a:rPr lang="zh-CN" altLang="en-US" sz="2400" dirty="0" smtClean="0">
                <a:latin typeface="Arial" panose="020B0604020202020204" pitchFamily="34" charset="0"/>
              </a:rPr>
              <a:t>架构比较熟悉并且有自己的理解</a:t>
            </a:r>
            <a:endParaRPr lang="en-US" altLang="zh-CN" sz="2400" dirty="0" smtClean="0">
              <a:latin typeface="Arial" panose="020B0604020202020204" pitchFamily="34" charset="0"/>
            </a:endParaRPr>
          </a:p>
          <a:p>
            <a:pPr marL="274320" indent="-274320" fontAlgn="auto">
              <a:lnSpc>
                <a:spcPct val="150000"/>
              </a:lnSpc>
              <a:spcBef>
                <a:spcPts val="600"/>
              </a:spcBef>
              <a:spcAft>
                <a:spcPts val="0"/>
              </a:spcAft>
              <a:buClr>
                <a:schemeClr val="accent1"/>
              </a:buClr>
              <a:buSzPct val="100000"/>
              <a:buFont typeface="Wingdings" panose="05000000000000000000" pitchFamily="2" charset="2"/>
              <a:buChar char="v"/>
              <a:defRPr/>
            </a:pPr>
            <a:r>
              <a:rPr lang="zh-CN" altLang="en-US" sz="2400" dirty="0" smtClean="0">
                <a:latin typeface="Arial" panose="020B0604020202020204" pitchFamily="34" charset="0"/>
              </a:rPr>
              <a:t> 实验室已经搭建了</a:t>
            </a:r>
            <a:r>
              <a:rPr lang="en-US" altLang="zh-CN" sz="2400" dirty="0" smtClean="0">
                <a:latin typeface="Arial" panose="020B0604020202020204" pitchFamily="34" charset="0"/>
              </a:rPr>
              <a:t>NDN</a:t>
            </a:r>
            <a:r>
              <a:rPr lang="zh-CN" altLang="en-US" sz="2400" dirty="0" smtClean="0">
                <a:latin typeface="Arial" panose="020B0604020202020204" pitchFamily="34" charset="0"/>
              </a:rPr>
              <a:t>的无线局域网，并且已将</a:t>
            </a:r>
            <a:r>
              <a:rPr lang="en-US" altLang="zh-CN" sz="2400" dirty="0" smtClean="0">
                <a:latin typeface="Arial" panose="020B0604020202020204" pitchFamily="34" charset="0"/>
              </a:rPr>
              <a:t>NDN</a:t>
            </a:r>
            <a:r>
              <a:rPr lang="zh-CN" altLang="en-US" sz="2400" dirty="0" smtClean="0">
                <a:latin typeface="Arial" panose="020B0604020202020204" pitchFamily="34" charset="0"/>
              </a:rPr>
              <a:t>直播系统部署</a:t>
            </a:r>
            <a:r>
              <a:rPr lang="zh-CN" altLang="en-US" sz="2400" dirty="0" smtClean="0">
                <a:latin typeface="Arial" panose="020B0604020202020204" pitchFamily="34" charset="0"/>
              </a:rPr>
              <a:t>上去，可以在真实的无线场景下对算法进行评估测试。</a:t>
            </a:r>
            <a:endParaRPr lang="zh-CN" altLang="en-US" sz="2400" dirty="0" smtClean="0">
              <a:latin typeface="Arial" panose="020B0604020202020204" pitchFamily="34" charset="0"/>
            </a:endParaRPr>
          </a:p>
          <a:p>
            <a:pPr marL="274320" indent="-274320" fontAlgn="auto">
              <a:lnSpc>
                <a:spcPct val="150000"/>
              </a:lnSpc>
              <a:spcBef>
                <a:spcPts val="600"/>
              </a:spcBef>
              <a:spcAft>
                <a:spcPts val="0"/>
              </a:spcAft>
              <a:buClr>
                <a:schemeClr val="accent1"/>
              </a:buClr>
              <a:buSzPct val="100000"/>
              <a:buFont typeface="Wingdings" panose="05000000000000000000" pitchFamily="2" charset="2"/>
              <a:buChar char="v"/>
              <a:defRPr/>
            </a:pPr>
            <a:r>
              <a:rPr lang="zh-CN" altLang="en-US" sz="2400" dirty="0" smtClean="0">
                <a:latin typeface="Arial" panose="020B0604020202020204" pitchFamily="34" charset="0"/>
              </a:rPr>
              <a:t> 基于</a:t>
            </a:r>
            <a:r>
              <a:rPr lang="en-US" altLang="zh-CN" sz="2400" dirty="0" smtClean="0">
                <a:latin typeface="Arial" panose="020B0604020202020204" pitchFamily="34" charset="0"/>
              </a:rPr>
              <a:t>ndnSIM</a:t>
            </a:r>
            <a:r>
              <a:rPr lang="zh-CN" altLang="en-US" sz="2400" dirty="0" smtClean="0">
                <a:latin typeface="Arial" panose="020B0604020202020204" pitchFamily="34" charset="0"/>
              </a:rPr>
              <a:t>的实验平台已经成功搭建，能够支持仿真实验。</a:t>
            </a:r>
            <a:endParaRPr lang="en-US" altLang="zh-CN" sz="2400" dirty="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1" nodeType="clickEffect">
                                  <p:stCondLst>
                                    <p:cond delay="0"/>
                                  </p:stCondLst>
                                  <p:iterate type="lt">
                                    <p:tmPct val="50000"/>
                                  </p:iterate>
                                  <p:childTnLst>
                                    <p:set>
                                      <p:cBhvr>
                                        <p:cTn id="6" dur="1" fill="hold">
                                          <p:stCondLst>
                                            <p:cond delay="0"/>
                                          </p:stCondLst>
                                        </p:cTn>
                                        <p:tgtEl>
                                          <p:spTgt spid="4">
                                            <p:txEl>
                                              <p:pRg st="1" end="1"/>
                                            </p:txEl>
                                          </p:spTgt>
                                        </p:tgtEl>
                                        <p:attrNameLst>
                                          <p:attrName>style.visibility</p:attrName>
                                        </p:attrNameLst>
                                      </p:cBhvr>
                                      <p:to>
                                        <p:strVal val="visible"/>
                                      </p:to>
                                    </p:set>
                                    <p:anim calcmode="discrete" valueType="clr">
                                      <p:cBhvr override="childStyle">
                                        <p:cTn id="7" dur="80"/>
                                        <p:tgtEl>
                                          <p:spTgt spid="4">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4">
                                            <p:txEl>
                                              <p:pRg st="1" end="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1" nodeType="clickEffect">
                                  <p:stCondLst>
                                    <p:cond delay="0"/>
                                  </p:stCondLst>
                                  <p:iterate type="lt">
                                    <p:tmPct val="50000"/>
                                  </p:iterate>
                                  <p:childTnLst>
                                    <p:set>
                                      <p:cBhvr>
                                        <p:cTn id="13" dur="1" fill="hold">
                                          <p:stCondLst>
                                            <p:cond delay="0"/>
                                          </p:stCondLst>
                                        </p:cTn>
                                        <p:tgtEl>
                                          <p:spTgt spid="4">
                                            <p:txEl>
                                              <p:pRg st="2" end="2"/>
                                            </p:txEl>
                                          </p:spTgt>
                                        </p:tgtEl>
                                        <p:attrNameLst>
                                          <p:attrName>style.visibility</p:attrName>
                                        </p:attrNameLst>
                                      </p:cBhvr>
                                      <p:to>
                                        <p:strVal val="visible"/>
                                      </p:to>
                                    </p:set>
                                    <p:anim calcmode="discrete" valueType="clr">
                                      <p:cBhvr override="childStyle">
                                        <p:cTn id="14" dur="80"/>
                                        <p:tgtEl>
                                          <p:spTgt spid="4">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4">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4">
                                            <p:txEl>
                                              <p:pRg st="2" end="2"/>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1" nodeType="clickEffect">
                                  <p:stCondLst>
                                    <p:cond delay="0"/>
                                  </p:stCondLst>
                                  <p:iterate type="lt">
                                    <p:tmPct val="50000"/>
                                  </p:iterate>
                                  <p:childTnLst>
                                    <p:set>
                                      <p:cBhvr>
                                        <p:cTn id="20" dur="1" fill="hold">
                                          <p:stCondLst>
                                            <p:cond delay="0"/>
                                          </p:stCondLst>
                                        </p:cTn>
                                        <p:tgtEl>
                                          <p:spTgt spid="4">
                                            <p:txEl>
                                              <p:pRg st="3" end="3"/>
                                            </p:txEl>
                                          </p:spTgt>
                                        </p:tgtEl>
                                        <p:attrNameLst>
                                          <p:attrName>style.visibility</p:attrName>
                                        </p:attrNameLst>
                                      </p:cBhvr>
                                      <p:to>
                                        <p:strVal val="visible"/>
                                      </p:to>
                                    </p:set>
                                    <p:anim calcmode="discrete" valueType="clr">
                                      <p:cBhvr override="childStyle">
                                        <p:cTn id="21" dur="80"/>
                                        <p:tgtEl>
                                          <p:spTgt spid="4">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4">
                                            <p:txEl>
                                              <p:pRg st="3" end="3"/>
                                            </p:txEl>
                                          </p:spTgt>
                                        </p:tgtEl>
                                        <p:attrNameLst>
                                          <p:attrName>fillcolor</p:attrName>
                                        </p:attrNameLst>
                                      </p:cBhvr>
                                      <p:tavLst>
                                        <p:tav tm="0">
                                          <p:val>
                                            <p:clrVal>
                                              <a:schemeClr val="accent2"/>
                                            </p:clrVal>
                                          </p:val>
                                        </p:tav>
                                        <p:tav tm="50000">
                                          <p:val>
                                            <p:clrVal>
                                              <a:schemeClr val="hlink"/>
                                            </p:clrVal>
                                          </p:val>
                                        </p:tav>
                                      </p:tavLst>
                                    </p:anim>
                                    <p:set>
                                      <p:cBhvr>
                                        <p:cTn id="23" dur="80"/>
                                        <p:tgtEl>
                                          <p:spTgt spid="4">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928688" y="296863"/>
            <a:ext cx="7615237" cy="703262"/>
          </a:xfrm>
          <a:prstGeom prst="rect">
            <a:avLst/>
          </a:prstGeom>
          <a:noFill/>
          <a:ln w="9525">
            <a:noFill/>
            <a:miter lim="800000"/>
          </a:ln>
        </p:spPr>
        <p:txBody>
          <a:bodyPr anchor="ctr"/>
          <a:lstStyle/>
          <a:p>
            <a:pPr>
              <a:lnSpc>
                <a:spcPct val="90000"/>
              </a:lnSpc>
              <a:buFont typeface="Arial" panose="020B0604020202020204" pitchFamily="34" charset="0"/>
              <a:buNone/>
              <a:defRPr/>
            </a:pPr>
            <a:r>
              <a:rPr lang="en-US" altLang="zh-CN" sz="2800" b="1" dirty="0">
                <a:solidFill>
                  <a:schemeClr val="accent1"/>
                </a:solidFill>
                <a:latin typeface="宋体" panose="02010600030101010101" pitchFamily="2" charset="-122"/>
                <a:ea typeface="+mj-ea"/>
                <a:cs typeface="+mj-cs"/>
              </a:rPr>
              <a:t>Reference</a:t>
            </a:r>
            <a:endParaRPr lang="zh-CN" altLang="en-US" sz="2800" b="1" dirty="0">
              <a:solidFill>
                <a:schemeClr val="accent1"/>
              </a:solidFill>
              <a:latin typeface="宋体" panose="02010600030101010101" pitchFamily="2" charset="-122"/>
              <a:ea typeface="+mj-ea"/>
              <a:cs typeface="+mj-cs"/>
            </a:endParaRPr>
          </a:p>
        </p:txBody>
      </p:sp>
      <p:pic>
        <p:nvPicPr>
          <p:cNvPr id="36867" name="图片 10246" descr="中南大学校徽"/>
          <p:cNvPicPr>
            <a:picLocks noChangeAspect="1" noChangeArrowheads="1"/>
          </p:cNvPicPr>
          <p:nvPr/>
        </p:nvPicPr>
        <p:blipFill>
          <a:blip r:embed="rId1"/>
          <a:srcRect/>
          <a:stretch>
            <a:fillRect/>
          </a:stretch>
        </p:blipFill>
        <p:spPr bwMode="auto">
          <a:xfrm>
            <a:off x="142875" y="285750"/>
            <a:ext cx="606425" cy="606425"/>
          </a:xfrm>
          <a:prstGeom prst="rect">
            <a:avLst/>
          </a:prstGeom>
          <a:noFill/>
          <a:ln w="9525">
            <a:noFill/>
            <a:miter lim="800000"/>
            <a:headEnd/>
            <a:tailEnd/>
          </a:ln>
        </p:spPr>
      </p:pic>
      <p:sp>
        <p:nvSpPr>
          <p:cNvPr id="4" name="TextBox 3"/>
          <p:cNvSpPr txBox="1"/>
          <p:nvPr/>
        </p:nvSpPr>
        <p:spPr>
          <a:xfrm>
            <a:off x="571472" y="948690"/>
            <a:ext cx="7786742" cy="5909310"/>
          </a:xfrm>
          <a:prstGeom prst="rect">
            <a:avLst/>
          </a:prstGeom>
          <a:noFill/>
        </p:spPr>
        <p:txBody>
          <a:bodyPr wrap="square" rtlCol="0">
            <a:spAutoFit/>
          </a:bodyPr>
          <a:lstStyle/>
          <a:p>
            <a:pPr lvl="0"/>
            <a:r>
              <a:rPr lang="en-US" altLang="zh-CN" dirty="0" smtClean="0"/>
              <a:t>[1]</a:t>
            </a:r>
            <a:r>
              <a:rPr lang="en-US" dirty="0" smtClean="0"/>
              <a:t> Watson, Mark, et al. "Partitioning streaming media files on multiple content distribution networks." U.S. Patent No. 9,699,519. 4 Jul. 2017.</a:t>
            </a:r>
            <a:endParaRPr lang="zh-CN" altLang="en-US" dirty="0" smtClean="0"/>
          </a:p>
          <a:p>
            <a:pPr lvl="0"/>
            <a:r>
              <a:rPr lang="en-US" altLang="zh-CN" dirty="0" smtClean="0"/>
              <a:t>[2]</a:t>
            </a:r>
            <a:r>
              <a:rPr lang="en-US" dirty="0" smtClean="0"/>
              <a:t> Wagenaar, Arjen, Dirk Griffioen, and Rufael Mekuria. "Delivery of edited or inserted media streaming content." U.S. Patent No. 9,936,229. 3 Apr. 2018.</a:t>
            </a:r>
            <a:endParaRPr lang="zh-CN" altLang="en-US" dirty="0" smtClean="0"/>
          </a:p>
          <a:p>
            <a:pPr lvl="0"/>
            <a:r>
              <a:rPr lang="en-US" altLang="zh-CN" dirty="0" smtClean="0"/>
              <a:t>[3]</a:t>
            </a:r>
            <a:r>
              <a:rPr lang="en-US" dirty="0" smtClean="0"/>
              <a:t> Wein, Joel M., et al. "Content delivery network (CDN) content server request handling mechanism with metadata framework support." U.S. Patent No. 9,847,966. 19 Dec. 2017.</a:t>
            </a:r>
            <a:endParaRPr lang="zh-CN" altLang="en-US" dirty="0" smtClean="0"/>
          </a:p>
          <a:p>
            <a:pPr lvl="0"/>
            <a:r>
              <a:rPr lang="en-US" altLang="zh-CN" dirty="0" smtClean="0"/>
              <a:t>[4]</a:t>
            </a:r>
            <a:r>
              <a:rPr lang="en-US" dirty="0" smtClean="0"/>
              <a:t> Yu, Shunjia, et al. "Supporting multiple multicast trees in trill networks." U.S. Patent No. 9,608,833. 28 Mar. 2017.</a:t>
            </a:r>
            <a:endParaRPr lang="zh-CN" altLang="en-US" dirty="0" smtClean="0"/>
          </a:p>
          <a:p>
            <a:pPr lvl="0"/>
            <a:r>
              <a:rPr lang="en-US" altLang="zh-CN" dirty="0" smtClean="0"/>
              <a:t>[5]</a:t>
            </a:r>
            <a:r>
              <a:rPr lang="en-US" dirty="0" smtClean="0"/>
              <a:t> Yu, Shunjia, et al. "Supporting multiple multicast trees in trill networks." U.S. Patent No. 9,608,833. 28 Mar. 2017.</a:t>
            </a:r>
            <a:endParaRPr lang="en-US" dirty="0" smtClean="0"/>
          </a:p>
          <a:p>
            <a:pPr lvl="0"/>
            <a:r>
              <a:rPr lang="en-US" altLang="zh-CN" dirty="0" smtClean="0"/>
              <a:t>[6]</a:t>
            </a:r>
            <a:r>
              <a:rPr lang="en-US" dirty="0" smtClean="0"/>
              <a:t> K. Lei, Yunbo Xun, Longyu Yu, Tao Chen and Zhi Tan, "NDN-Hippo: A streaming media system over named data networking," </a:t>
            </a:r>
            <a:endParaRPr lang="en-US" altLang="zh-CN" dirty="0" smtClean="0"/>
          </a:p>
          <a:p>
            <a:pPr lvl="0"/>
            <a:r>
              <a:rPr lang="en-US" altLang="zh-CN" dirty="0" smtClean="0"/>
              <a:t>[7]</a:t>
            </a:r>
            <a:r>
              <a:rPr lang="en-US" dirty="0" smtClean="0"/>
              <a:t> Han, Bing, et al. "AMVS-NDN: Adaptive mobile video streaming and sharing in wireless named data networking." </a:t>
            </a:r>
            <a:r>
              <a:rPr lang="en-US" i="1" dirty="0" smtClean="0"/>
              <a:t>2013 IEEE Conference on Computer Communications Workshops (INFOCOM WKSHPS)</a:t>
            </a:r>
            <a:r>
              <a:rPr lang="en-US" dirty="0" smtClean="0"/>
              <a:t>. IEEE, 2013.</a:t>
            </a:r>
            <a:endParaRPr lang="en-US" dirty="0" smtClean="0"/>
          </a:p>
          <a:p>
            <a:pPr lvl="0"/>
            <a:r>
              <a:rPr lang="en-US" altLang="zh-CN" dirty="0" smtClean="0"/>
              <a:t>[8] </a:t>
            </a:r>
            <a:r>
              <a:rPr lang="en-US" dirty="0" smtClean="0"/>
              <a:t>Wang, Lijing, Ilya Moiseenko, and Lixia Zhang. "NDNlive and NDNtube: Live and prerecorded video streaming over NDN." </a:t>
            </a:r>
            <a:r>
              <a:rPr lang="en-US" i="1" dirty="0" smtClean="0"/>
              <a:t>Tech. Rep. NDN-0031</a:t>
            </a:r>
            <a:r>
              <a:rPr lang="en-US" dirty="0" smtClean="0"/>
              <a:t> (2015).</a:t>
            </a:r>
            <a:endParaRPr lang="zh-CN" alt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7"/>
          <p:cNvSpPr txBox="1">
            <a:spLocks noChangeArrowheads="1"/>
          </p:cNvSpPr>
          <p:nvPr/>
        </p:nvSpPr>
        <p:spPr bwMode="auto">
          <a:xfrm>
            <a:off x="1620838" y="720725"/>
            <a:ext cx="5040312" cy="549275"/>
          </a:xfrm>
          <a:prstGeom prst="rect">
            <a:avLst/>
          </a:prstGeom>
          <a:noFill/>
          <a:ln w="9525">
            <a:noFill/>
            <a:miter lim="800000"/>
          </a:ln>
        </p:spPr>
        <p:txBody>
          <a:bodyPr>
            <a:spAutoFit/>
          </a:bodyPr>
          <a:lstStyle/>
          <a:p>
            <a:r>
              <a:rPr lang="zh-CN" altLang="en-US" sz="2800">
                <a:solidFill>
                  <a:schemeClr val="accent1"/>
                </a:solidFill>
                <a:latin typeface="Times New Roman" panose="02020603050405020304" pitchFamily="18" charset="0"/>
                <a:ea typeface="微软雅黑" panose="020B0503020204020204" pitchFamily="34" charset="-122"/>
                <a:sym typeface="Arial" panose="020B0604020202020204" pitchFamily="34" charset="0"/>
              </a:rPr>
              <a:t>中南大学研究生开题报告</a:t>
            </a:r>
            <a:endParaRPr lang="zh-CN" altLang="en-US" sz="2800">
              <a:solidFill>
                <a:schemeClr val="accent1"/>
              </a:solidFill>
              <a:latin typeface="Times New Roman" panose="02020603050405020304" pitchFamily="18" charset="0"/>
              <a:ea typeface="微软雅黑" panose="020B0503020204020204" pitchFamily="34" charset="-122"/>
              <a:sym typeface="Arial" panose="020B0604020202020204" pitchFamily="34" charset="0"/>
            </a:endParaRPr>
          </a:p>
        </p:txBody>
      </p:sp>
      <p:pic>
        <p:nvPicPr>
          <p:cNvPr id="37891" name="图片 39940" descr="中南大学校徽"/>
          <p:cNvPicPr>
            <a:picLocks noChangeAspect="1" noChangeArrowheads="1"/>
          </p:cNvPicPr>
          <p:nvPr/>
        </p:nvPicPr>
        <p:blipFill>
          <a:blip r:embed="rId1"/>
          <a:srcRect/>
          <a:stretch>
            <a:fillRect/>
          </a:stretch>
        </p:blipFill>
        <p:spPr bwMode="auto">
          <a:xfrm>
            <a:off x="536575" y="469900"/>
            <a:ext cx="1006475" cy="1006475"/>
          </a:xfrm>
          <a:prstGeom prst="rect">
            <a:avLst/>
          </a:prstGeom>
          <a:noFill/>
          <a:ln w="9525">
            <a:noFill/>
            <a:miter lim="800000"/>
            <a:headEnd/>
            <a:tailEnd/>
          </a:ln>
        </p:spPr>
      </p:pic>
      <p:sp>
        <p:nvSpPr>
          <p:cNvPr id="37892" name="Rectangle 2"/>
          <p:cNvSpPr>
            <a:spLocks noGrp="1" noChangeArrowheads="1"/>
          </p:cNvSpPr>
          <p:nvPr/>
        </p:nvSpPr>
        <p:spPr bwMode="auto">
          <a:xfrm>
            <a:off x="928688" y="4572000"/>
            <a:ext cx="7273925" cy="722313"/>
          </a:xfrm>
          <a:prstGeom prst="rect">
            <a:avLst/>
          </a:prstGeom>
          <a:noFill/>
          <a:ln w="9525">
            <a:noFill/>
            <a:miter lim="800000"/>
          </a:ln>
        </p:spPr>
        <p:txBody>
          <a:bodyPr anchor="ctr"/>
          <a:lstStyle/>
          <a:p>
            <a:pPr algn="ctr">
              <a:lnSpc>
                <a:spcPct val="120000"/>
              </a:lnSpc>
            </a:pPr>
            <a:r>
              <a:rPr lang="en-US" altLang="zh-CN" sz="4000">
                <a:solidFill>
                  <a:srgbClr val="343537"/>
                </a:solidFill>
                <a:latin typeface="微软雅黑" panose="020B0503020204020204" pitchFamily="34" charset="-122"/>
                <a:ea typeface="微软雅黑" panose="020B0503020204020204" pitchFamily="34" charset="-122"/>
              </a:rPr>
              <a:t>Thanks for your Listening</a:t>
            </a:r>
            <a:r>
              <a:rPr lang="zh-CN" altLang="en-US" sz="4000">
                <a:solidFill>
                  <a:srgbClr val="343537"/>
                </a:solidFill>
                <a:latin typeface="微软雅黑" panose="020B0503020204020204" pitchFamily="34" charset="-122"/>
                <a:ea typeface="微软雅黑" panose="020B0503020204020204" pitchFamily="34" charset="-122"/>
              </a:rPr>
              <a:t>！</a:t>
            </a:r>
            <a:endParaRPr lang="en-US" altLang="zh-CN" sz="4000">
              <a:solidFill>
                <a:srgbClr val="343537"/>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571500" y="4000500"/>
            <a:ext cx="771525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7894" name="Rectangle 2"/>
          <p:cNvSpPr>
            <a:spLocks noGrp="1" noChangeArrowheads="1"/>
          </p:cNvSpPr>
          <p:nvPr/>
        </p:nvSpPr>
        <p:spPr bwMode="auto">
          <a:xfrm>
            <a:off x="928688" y="2928938"/>
            <a:ext cx="7273925" cy="722312"/>
          </a:xfrm>
          <a:prstGeom prst="rect">
            <a:avLst/>
          </a:prstGeom>
          <a:noFill/>
          <a:ln w="9525">
            <a:noFill/>
            <a:miter lim="800000"/>
          </a:ln>
        </p:spPr>
        <p:txBody>
          <a:bodyPr anchor="ctr"/>
          <a:lstStyle/>
          <a:p>
            <a:pPr algn="ctr">
              <a:lnSpc>
                <a:spcPct val="120000"/>
              </a:lnSpc>
            </a:pPr>
            <a:r>
              <a:rPr lang="en-US" altLang="zh-CN" sz="4000">
                <a:solidFill>
                  <a:srgbClr val="343537"/>
                </a:solidFill>
                <a:latin typeface="微软雅黑" panose="020B0503020204020204" pitchFamily="34" charset="-122"/>
                <a:ea typeface="微软雅黑" panose="020B0503020204020204" pitchFamily="34" charset="-122"/>
              </a:rPr>
              <a:t>Q &amp; A</a:t>
            </a:r>
            <a:endParaRPr lang="en-US" altLang="zh-CN" sz="4000">
              <a:solidFill>
                <a:srgbClr val="343537"/>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bwMode="auto">
          <a:xfrm>
            <a:off x="1143000" y="214313"/>
            <a:ext cx="7615238" cy="703262"/>
          </a:xfrm>
          <a:noFill/>
        </p:spPr>
        <p:txBody>
          <a:bodyPr wrap="square" lIns="91440" tIns="45720" rIns="91440" bIns="45720" numCol="1" anchor="ctr" anchorCtr="0" compatLnSpc="1"/>
          <a:lstStyle/>
          <a:p>
            <a:pPr eaLnBrk="1" hangingPunct="1">
              <a:buFont typeface="Wingdings" panose="05000000000000000000" pitchFamily="2" charset="2"/>
              <a:buNone/>
            </a:pPr>
            <a:r>
              <a:rPr lang="zh-CN" altLang="en-US" sz="2800" b="1" cap="none" dirty="0" smtClean="0">
                <a:solidFill>
                  <a:schemeClr val="accent1"/>
                </a:solidFill>
                <a:latin typeface="宋体" panose="02010600030101010101" pitchFamily="2" charset="-122"/>
              </a:rPr>
              <a:t>选题意义和研究价值</a:t>
            </a:r>
            <a:endParaRPr lang="zh-CN" altLang="en-US" sz="2800" b="1" cap="none" dirty="0" smtClean="0">
              <a:solidFill>
                <a:schemeClr val="accent1"/>
              </a:solidFill>
              <a:latin typeface="宋体" panose="02010600030101010101" pitchFamily="2" charset="-122"/>
            </a:endParaRPr>
          </a:p>
        </p:txBody>
      </p:sp>
      <p:pic>
        <p:nvPicPr>
          <p:cNvPr id="20483" name="图片 10246" descr="中南大学校徽"/>
          <p:cNvPicPr>
            <a:picLocks noChangeAspect="1" noChangeArrowheads="1"/>
          </p:cNvPicPr>
          <p:nvPr/>
        </p:nvPicPr>
        <p:blipFill>
          <a:blip r:embed="rId1"/>
          <a:srcRect/>
          <a:stretch>
            <a:fillRect/>
          </a:stretch>
        </p:blipFill>
        <p:spPr bwMode="auto">
          <a:xfrm>
            <a:off x="142875" y="285750"/>
            <a:ext cx="606425" cy="606425"/>
          </a:xfrm>
          <a:prstGeom prst="rect">
            <a:avLst/>
          </a:prstGeom>
          <a:noFill/>
          <a:ln w="9525">
            <a:noFill/>
            <a:miter lim="800000"/>
            <a:headEnd/>
            <a:tailEnd/>
          </a:ln>
        </p:spPr>
      </p:pic>
      <p:sp>
        <p:nvSpPr>
          <p:cNvPr id="20484" name="TextBox 7"/>
          <p:cNvSpPr txBox="1">
            <a:spLocks noChangeArrowheads="1"/>
          </p:cNvSpPr>
          <p:nvPr/>
        </p:nvSpPr>
        <p:spPr bwMode="auto">
          <a:xfrm>
            <a:off x="428625" y="1371600"/>
            <a:ext cx="8215313" cy="4015105"/>
          </a:xfrm>
          <a:prstGeom prst="rect">
            <a:avLst/>
          </a:prstGeom>
          <a:noFill/>
          <a:ln w="9525">
            <a:noFill/>
            <a:miter lim="800000"/>
          </a:ln>
        </p:spPr>
        <p:txBody>
          <a:bodyPr>
            <a:spAutoFit/>
          </a:bodyPr>
          <a:lstStyle/>
          <a:p>
            <a:pPr marL="273050" indent="-273050">
              <a:lnSpc>
                <a:spcPct val="150000"/>
              </a:lnSpc>
              <a:spcBef>
                <a:spcPts val="600"/>
              </a:spcBef>
              <a:buClr>
                <a:srgbClr val="94B6D2"/>
              </a:buClr>
              <a:buSzPct val="100000"/>
              <a:buFont typeface="Wingdings" panose="05000000000000000000" pitchFamily="2" charset="2"/>
              <a:buChar char="v"/>
            </a:pPr>
            <a:r>
              <a:rPr lang="zh-CN" altLang="en-US" sz="2000" dirty="0" smtClean="0"/>
              <a:t>随着</a:t>
            </a:r>
            <a:r>
              <a:rPr sz="2000" dirty="0" smtClean="0"/>
              <a:t>零售业与电子商务的冲突愈演愈烈</a:t>
            </a:r>
            <a:r>
              <a:rPr lang="zh-CN" sz="2000" dirty="0" smtClean="0"/>
              <a:t>，如何利用信息技术对传统零售业赋能，优化零售产业结构，动态调整销售方式，来达到零售商整体利润最大化是一个丞待解决的实际性问题。</a:t>
            </a:r>
            <a:endParaRPr lang="zh-CN" sz="2000" dirty="0" smtClean="0"/>
          </a:p>
          <a:p>
            <a:pPr marL="273050" indent="-273050">
              <a:lnSpc>
                <a:spcPct val="150000"/>
              </a:lnSpc>
              <a:spcBef>
                <a:spcPts val="600"/>
              </a:spcBef>
              <a:buClr>
                <a:srgbClr val="94B6D2"/>
              </a:buClr>
              <a:buSzPct val="100000"/>
              <a:buFont typeface="Wingdings" panose="05000000000000000000" pitchFamily="2" charset="2"/>
              <a:buChar char="v"/>
            </a:pPr>
            <a:r>
              <a:rPr lang="en-US" altLang="zh-CN" sz="2000" dirty="0" smtClean="0"/>
              <a:t>对于零售商来说需要根据不同的商品保质期制定不同的销售策略，综合考虑需求的波动、顾客的消费偏好、销售期长度，制定出合理的售价，以确保商品能够在正常销售期内售出，实现利润最大化</a:t>
            </a:r>
            <a:r>
              <a:rPr lang="zh-CN" altLang="en-US" sz="2000" dirty="0" smtClean="0"/>
              <a:t>。</a:t>
            </a:r>
            <a:endParaRPr lang="en-US" altLang="zh-CN" sz="2000" dirty="0" smtClean="0"/>
          </a:p>
          <a:p>
            <a:pPr marL="273050" indent="-273050">
              <a:lnSpc>
                <a:spcPct val="150000"/>
              </a:lnSpc>
              <a:spcBef>
                <a:spcPts val="600"/>
              </a:spcBef>
              <a:buClr>
                <a:srgbClr val="94B6D2"/>
              </a:buClr>
              <a:buSzPct val="100000"/>
              <a:buFont typeface="Wingdings" panose="05000000000000000000" pitchFamily="2" charset="2"/>
              <a:buChar char="v"/>
            </a:pPr>
            <a:endParaRPr lang="en-US" altLang="zh-CN" sz="2000" dirty="0" smtClean="0"/>
          </a:p>
          <a:p>
            <a:pPr marL="273050" indent="-273050">
              <a:lnSpc>
                <a:spcPct val="150000"/>
              </a:lnSpc>
              <a:spcBef>
                <a:spcPts val="600"/>
              </a:spcBef>
              <a:buClr>
                <a:srgbClr val="94B6D2"/>
              </a:buClr>
              <a:buSzPct val="100000"/>
              <a:buFont typeface="Wingdings" panose="05000000000000000000" pitchFamily="2" charset="2"/>
              <a:buChar char="v"/>
            </a:pPr>
            <a:endParaRPr lang="en-US" altLang="zh-CN"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txBox="1">
            <a:spLocks noChangeArrowheads="1"/>
          </p:cNvSpPr>
          <p:nvPr/>
        </p:nvSpPr>
        <p:spPr bwMode="auto">
          <a:xfrm>
            <a:off x="928688" y="296863"/>
            <a:ext cx="7615237" cy="703262"/>
          </a:xfrm>
          <a:prstGeom prst="rect">
            <a:avLst/>
          </a:prstGeom>
          <a:noFill/>
          <a:ln w="9525">
            <a:noFill/>
            <a:miter lim="800000"/>
          </a:ln>
        </p:spPr>
        <p:txBody>
          <a:bodyPr anchor="ctr"/>
          <a:lstStyle/>
          <a:p>
            <a:pPr>
              <a:lnSpc>
                <a:spcPct val="90000"/>
              </a:lnSpc>
              <a:buFont typeface="Wingdings" panose="05000000000000000000" pitchFamily="2" charset="2"/>
              <a:buNone/>
              <a:defRPr/>
            </a:pPr>
            <a:r>
              <a:rPr lang="zh-CN" altLang="en-US" sz="2800" b="1" dirty="0">
                <a:solidFill>
                  <a:schemeClr val="accent1"/>
                </a:solidFill>
                <a:latin typeface="宋体" panose="02010600030101010101" pitchFamily="2" charset="-122"/>
                <a:ea typeface="+mj-ea"/>
                <a:cs typeface="+mj-cs"/>
              </a:rPr>
              <a:t>选题意义和研究价值</a:t>
            </a:r>
            <a:endParaRPr lang="zh-CN" altLang="en-US" sz="2800" b="1" dirty="0">
              <a:solidFill>
                <a:schemeClr val="accent1"/>
              </a:solidFill>
              <a:latin typeface="宋体" panose="02010600030101010101" pitchFamily="2" charset="-122"/>
              <a:ea typeface="+mj-ea"/>
              <a:cs typeface="+mj-cs"/>
            </a:endParaRPr>
          </a:p>
        </p:txBody>
      </p:sp>
      <p:pic>
        <p:nvPicPr>
          <p:cNvPr id="21512" name="图片 10246" descr="中南大学校徽"/>
          <p:cNvPicPr>
            <a:picLocks noChangeAspect="1" noChangeArrowheads="1"/>
          </p:cNvPicPr>
          <p:nvPr/>
        </p:nvPicPr>
        <p:blipFill>
          <a:blip r:embed="rId1"/>
          <a:srcRect/>
          <a:stretch>
            <a:fillRect/>
          </a:stretch>
        </p:blipFill>
        <p:spPr bwMode="auto">
          <a:xfrm>
            <a:off x="142875" y="285750"/>
            <a:ext cx="606425" cy="606425"/>
          </a:xfrm>
          <a:prstGeom prst="rect">
            <a:avLst/>
          </a:prstGeom>
          <a:noFill/>
          <a:ln w="9525">
            <a:noFill/>
            <a:miter lim="800000"/>
            <a:headEnd/>
            <a:tailEnd/>
          </a:ln>
        </p:spPr>
      </p:pic>
      <p:sp>
        <p:nvSpPr>
          <p:cNvPr id="4" name="文本框 3"/>
          <p:cNvSpPr txBox="1"/>
          <p:nvPr/>
        </p:nvSpPr>
        <p:spPr>
          <a:xfrm>
            <a:off x="568960" y="1198880"/>
            <a:ext cx="7482205" cy="2553335"/>
          </a:xfrm>
          <a:prstGeom prst="rect">
            <a:avLst/>
          </a:prstGeom>
          <a:noFill/>
        </p:spPr>
        <p:txBody>
          <a:bodyPr wrap="square" rtlCol="0" anchor="t">
            <a:spAutoFit/>
          </a:bodyPr>
          <a:p>
            <a:r>
              <a:rPr lang="en-US" altLang="zh-CN"/>
              <a:t>      </a:t>
            </a:r>
            <a:r>
              <a:rPr lang="zh-CN" sz="2000" dirty="0" smtClean="0"/>
              <a:t> 在经济学中有这样一个名言：定价定战略，定价定生死。强调了定价在商业模式中的重要性，是采取薄利多销，还是采取厚利少销的策略，不同的定价将会引向不同的销售策略。</a:t>
            </a:r>
            <a:endParaRPr lang="zh-CN" sz="2000" dirty="0" smtClean="0"/>
          </a:p>
          <a:p>
            <a:r>
              <a:rPr lang="zh-CN" sz="2000" dirty="0" smtClean="0"/>
              <a:t>        然而产品价值和价格之间的权衡，影响因素有很多，如是否节假日，天气是否是晴天，是否是周末，库存量的多少等等因素都会作为不同的筹码在影响价值与价格之间天秤的平衡。但每种因素在商品的定价中的影响程度是多少，无法通过人为的方式来合理的权衡。</a:t>
            </a:r>
            <a:endParaRPr lang="zh-CN" altLang="en-US"/>
          </a:p>
        </p:txBody>
      </p:sp>
      <p:pic>
        <p:nvPicPr>
          <p:cNvPr id="5" name="图片 4" descr="u=3065477761,2223228463&amp;fm=173&amp;app=25&amp;f=JPEG"/>
          <p:cNvPicPr>
            <a:picLocks noChangeAspect="1"/>
          </p:cNvPicPr>
          <p:nvPr/>
        </p:nvPicPr>
        <p:blipFill>
          <a:blip r:embed="rId2"/>
          <a:stretch>
            <a:fillRect/>
          </a:stretch>
        </p:blipFill>
        <p:spPr>
          <a:xfrm>
            <a:off x="749300" y="3890010"/>
            <a:ext cx="6865620" cy="246316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928688" y="296863"/>
            <a:ext cx="7615237" cy="703262"/>
          </a:xfrm>
          <a:prstGeom prst="rect">
            <a:avLst/>
          </a:prstGeom>
          <a:noFill/>
          <a:ln w="9525">
            <a:noFill/>
            <a:miter lim="800000"/>
          </a:ln>
        </p:spPr>
        <p:txBody>
          <a:bodyPr anchor="ctr"/>
          <a:lstStyle/>
          <a:p>
            <a:pPr>
              <a:lnSpc>
                <a:spcPct val="90000"/>
              </a:lnSpc>
              <a:buFont typeface="Arial" panose="020B0604020202020204" pitchFamily="34" charset="0"/>
              <a:buNone/>
              <a:defRPr/>
            </a:pPr>
            <a:r>
              <a:rPr lang="zh-CN" altLang="en-US" sz="2800" b="1" dirty="0">
                <a:solidFill>
                  <a:schemeClr val="accent1"/>
                </a:solidFill>
                <a:latin typeface="宋体" panose="02010600030101010101" pitchFamily="2" charset="-122"/>
                <a:ea typeface="+mj-ea"/>
                <a:cs typeface="+mj-cs"/>
              </a:rPr>
              <a:t>国内外研究现状和发展动态</a:t>
            </a:r>
            <a:endParaRPr lang="zh-CN" altLang="en-US" sz="2800" b="1" dirty="0">
              <a:solidFill>
                <a:schemeClr val="accent1"/>
              </a:solidFill>
              <a:latin typeface="宋体" panose="02010600030101010101" pitchFamily="2" charset="-122"/>
              <a:ea typeface="+mj-ea"/>
              <a:cs typeface="+mj-cs"/>
            </a:endParaRPr>
          </a:p>
        </p:txBody>
      </p:sp>
      <p:pic>
        <p:nvPicPr>
          <p:cNvPr id="25603" name="图片 10246" descr="中南大学校徽"/>
          <p:cNvPicPr>
            <a:picLocks noChangeAspect="1" noChangeArrowheads="1"/>
          </p:cNvPicPr>
          <p:nvPr/>
        </p:nvPicPr>
        <p:blipFill>
          <a:blip r:embed="rId1"/>
          <a:srcRect/>
          <a:stretch>
            <a:fillRect/>
          </a:stretch>
        </p:blipFill>
        <p:spPr bwMode="auto">
          <a:xfrm>
            <a:off x="142875" y="285750"/>
            <a:ext cx="606425" cy="606425"/>
          </a:xfrm>
          <a:prstGeom prst="rect">
            <a:avLst/>
          </a:prstGeom>
          <a:noFill/>
          <a:ln w="9525">
            <a:noFill/>
            <a:miter lim="800000"/>
            <a:headEnd/>
            <a:tailEnd/>
          </a:ln>
        </p:spPr>
      </p:pic>
      <p:sp>
        <p:nvSpPr>
          <p:cNvPr id="25604" name="TextBox 3"/>
          <p:cNvSpPr txBox="1">
            <a:spLocks noChangeArrowheads="1"/>
          </p:cNvSpPr>
          <p:nvPr/>
        </p:nvSpPr>
        <p:spPr bwMode="auto">
          <a:xfrm>
            <a:off x="428625" y="1214438"/>
            <a:ext cx="8143875" cy="4276725"/>
          </a:xfrm>
          <a:prstGeom prst="rect">
            <a:avLst/>
          </a:prstGeom>
          <a:noFill/>
          <a:ln w="9525">
            <a:noFill/>
            <a:miter lim="800000"/>
          </a:ln>
        </p:spPr>
        <p:txBody>
          <a:bodyPr>
            <a:spAutoFit/>
          </a:bodyPr>
          <a:lstStyle/>
          <a:p>
            <a:pPr marL="273050" indent="-273050">
              <a:lnSpc>
                <a:spcPct val="150000"/>
              </a:lnSpc>
              <a:spcBef>
                <a:spcPts val="600"/>
              </a:spcBef>
              <a:buClr>
                <a:srgbClr val="94B6D2"/>
              </a:buClr>
              <a:buSzPct val="100000"/>
            </a:pPr>
            <a:r>
              <a:rPr lang="zh-CN" altLang="en-US" sz="2400" dirty="0" smtClean="0">
                <a:solidFill>
                  <a:srgbClr val="000000"/>
                </a:solidFill>
                <a:latin typeface="Times New Roman" panose="02020603050405020304" pitchFamily="18" charset="0"/>
                <a:cs typeface="Times New Roman" panose="02020603050405020304" pitchFamily="18" charset="0"/>
                <a:sym typeface="Arial" panose="020B0604020202020204" pitchFamily="34" charset="0"/>
              </a:rPr>
              <a:t>    为解决时效商品合理定价，当下主流的解决方案可分为以下三大类：</a:t>
            </a:r>
            <a:endParaRPr lang="en-US" altLang="zh-CN" sz="2400" dirty="0">
              <a:solidFill>
                <a:srgbClr val="000000"/>
              </a:solidFill>
              <a:latin typeface="Times New Roman" panose="02020603050405020304" pitchFamily="18" charset="0"/>
              <a:cs typeface="Times New Roman" panose="02020603050405020304" pitchFamily="18" charset="0"/>
              <a:sym typeface="Arial" panose="020B0604020202020204" pitchFamily="34" charset="0"/>
            </a:endParaRPr>
          </a:p>
          <a:p>
            <a:pPr marL="273050" indent="-273050">
              <a:lnSpc>
                <a:spcPct val="150000"/>
              </a:lnSpc>
              <a:spcBef>
                <a:spcPts val="600"/>
              </a:spcBef>
              <a:buClr>
                <a:srgbClr val="94B6D2"/>
              </a:buClr>
              <a:buSzPct val="100000"/>
              <a:buFont typeface="Wingdings" panose="05000000000000000000" pitchFamily="2" charset="2"/>
              <a:buChar char="v"/>
            </a:pPr>
            <a:r>
              <a:rPr lang="zh-CN" altLang="en-US" sz="240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  基于经济学的数理统计方法</a:t>
            </a:r>
            <a:r>
              <a:rPr lang="en-US" altLang="zh-CN" sz="2400" dirty="0" smtClean="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endParaRPr lang="en-US" altLang="zh-CN" sz="2400" dirty="0" smtClean="0">
              <a:solidFill>
                <a:srgbClr val="000000"/>
              </a:solidFill>
              <a:latin typeface="Times New Roman" panose="02020603050405020304" pitchFamily="18" charset="0"/>
              <a:cs typeface="Times New Roman" panose="02020603050405020304" pitchFamily="18" charset="0"/>
              <a:sym typeface="Arial" panose="020B0604020202020204" pitchFamily="34" charset="0"/>
            </a:endParaRPr>
          </a:p>
          <a:p>
            <a:pPr marL="273050" indent="-273050">
              <a:lnSpc>
                <a:spcPct val="150000"/>
              </a:lnSpc>
              <a:spcBef>
                <a:spcPts val="600"/>
              </a:spcBef>
              <a:buClr>
                <a:srgbClr val="94B6D2"/>
              </a:buClr>
              <a:buSzPct val="100000"/>
              <a:buFont typeface="Wingdings" panose="05000000000000000000" pitchFamily="2" charset="2"/>
              <a:buChar char="v"/>
            </a:pPr>
            <a:r>
              <a:rPr lang="en-US" altLang="zh-CN" sz="2400" baseline="30000" dirty="0" smtClean="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400" dirty="0" smtClean="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zh-CN" altLang="en-US" sz="2400" dirty="0" smtClean="0">
                <a:solidFill>
                  <a:srgbClr val="000000"/>
                </a:solidFill>
                <a:latin typeface="Times New Roman" panose="02020603050405020304" pitchFamily="18" charset="0"/>
                <a:cs typeface="Times New Roman" panose="02020603050405020304" pitchFamily="18" charset="0"/>
                <a:sym typeface="Arial" panose="020B0604020202020204" pitchFamily="34" charset="0"/>
              </a:rPr>
              <a:t>基于传统机器学习算法</a:t>
            </a:r>
            <a:r>
              <a:rPr lang="en-US" altLang="zh-CN" sz="2400" dirty="0" smtClean="0">
                <a:solidFill>
                  <a:srgbClr val="000000"/>
                </a:solidFill>
                <a:latin typeface="Times New Roman" panose="02020603050405020304" pitchFamily="18" charset="0"/>
                <a:cs typeface="Times New Roman" panose="02020603050405020304" pitchFamily="18" charset="0"/>
                <a:sym typeface="Arial" panose="020B0604020202020204" pitchFamily="34" charset="0"/>
              </a:rPr>
              <a:t>(linear regression</a:t>
            </a:r>
            <a:r>
              <a:rPr lang="zh-CN" altLang="en-US" sz="2400" dirty="0" smtClean="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2400" dirty="0" smtClean="0">
                <a:solidFill>
                  <a:srgbClr val="000000"/>
                </a:solidFill>
                <a:latin typeface="Times New Roman" panose="02020603050405020304" pitchFamily="18" charset="0"/>
                <a:cs typeface="Times New Roman" panose="02020603050405020304" pitchFamily="18" charset="0"/>
                <a:sym typeface="Arial" panose="020B0604020202020204" pitchFamily="34" charset="0"/>
              </a:rPr>
              <a:t>HMM</a:t>
            </a:r>
            <a:r>
              <a:rPr lang="en-US" altLang="zh-CN" sz="2400" dirty="0" smtClean="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2400" dirty="0" smtClean="0">
                <a:solidFill>
                  <a:srgbClr val="000000"/>
                </a:solidFill>
                <a:latin typeface="Times New Roman" panose="02020603050405020304" pitchFamily="18" charset="0"/>
                <a:cs typeface="Times New Roman" panose="02020603050405020304" pitchFamily="18" charset="0"/>
                <a:sym typeface="Arial" panose="020B0604020202020204" pitchFamily="34" charset="0"/>
              </a:rPr>
              <a:t>的定价模型</a:t>
            </a:r>
            <a:endParaRPr lang="zh-CN" altLang="en-US" sz="2400" dirty="0" smtClean="0">
              <a:solidFill>
                <a:srgbClr val="000000"/>
              </a:solidFill>
              <a:latin typeface="Times New Roman" panose="02020603050405020304" pitchFamily="18" charset="0"/>
              <a:cs typeface="Times New Roman" panose="02020603050405020304" pitchFamily="18" charset="0"/>
              <a:sym typeface="Arial" panose="020B0604020202020204" pitchFamily="34" charset="0"/>
            </a:endParaRPr>
          </a:p>
          <a:p>
            <a:pPr marL="273050" indent="-273050">
              <a:lnSpc>
                <a:spcPct val="150000"/>
              </a:lnSpc>
              <a:spcBef>
                <a:spcPts val="600"/>
              </a:spcBef>
              <a:buClr>
                <a:srgbClr val="94B6D2"/>
              </a:buClr>
              <a:buSzPct val="100000"/>
              <a:buFont typeface="Wingdings" panose="05000000000000000000" pitchFamily="2" charset="2"/>
              <a:buChar char="v"/>
            </a:pPr>
            <a:r>
              <a:rPr lang="zh-CN" altLang="en-US" sz="2400" dirty="0" smtClean="0">
                <a:solidFill>
                  <a:srgbClr val="000000"/>
                </a:solidFill>
                <a:latin typeface="Times New Roman" panose="02020603050405020304" pitchFamily="18" charset="0"/>
                <a:cs typeface="Times New Roman" panose="02020603050405020304" pitchFamily="18" charset="0"/>
                <a:sym typeface="Arial" panose="020B0604020202020204" pitchFamily="34" charset="0"/>
              </a:rPr>
              <a:t>   基于传统机器学习与神经网络的融合</a:t>
            </a:r>
            <a:endParaRPr lang="en-US" altLang="zh-CN" sz="2400" baseline="30000" dirty="0" smtClean="0">
              <a:solidFill>
                <a:srgbClr val="000000"/>
              </a:solidFill>
              <a:latin typeface="Times New Roman" panose="02020603050405020304" pitchFamily="18" charset="0"/>
              <a:cs typeface="Times New Roman" panose="02020603050405020304" pitchFamily="18" charset="0"/>
              <a:sym typeface="Arial" panose="020B0604020202020204" pitchFamily="34" charset="0"/>
            </a:endParaRPr>
          </a:p>
          <a:p>
            <a:pPr marL="273050" indent="-273050">
              <a:lnSpc>
                <a:spcPct val="150000"/>
              </a:lnSpc>
              <a:spcBef>
                <a:spcPts val="600"/>
              </a:spcBef>
              <a:buClr>
                <a:srgbClr val="94B6D2"/>
              </a:buClr>
              <a:buSzPct val="100000"/>
              <a:buFont typeface="Wingdings" panose="05000000000000000000" pitchFamily="2" charset="2"/>
              <a:buChar char="v"/>
            </a:pPr>
            <a:r>
              <a:rPr lang="en-US" altLang="zh-CN" sz="2400" baseline="30000" dirty="0" smtClean="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400" dirty="0" smtClean="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zh-CN" altLang="en-US" sz="2400" dirty="0" smtClean="0">
                <a:solidFill>
                  <a:srgbClr val="000000"/>
                </a:solidFill>
                <a:latin typeface="Times New Roman" panose="02020603050405020304" pitchFamily="18" charset="0"/>
                <a:cs typeface="Times New Roman" panose="02020603050405020304" pitchFamily="18" charset="0"/>
                <a:sym typeface="Arial" panose="020B0604020202020204" pitchFamily="34" charset="0"/>
              </a:rPr>
              <a:t>基于多层</a:t>
            </a:r>
            <a:r>
              <a:rPr lang="zh-CN" altLang="en-US" sz="2400" dirty="0" smtClean="0">
                <a:solidFill>
                  <a:srgbClr val="000000"/>
                </a:solidFill>
                <a:latin typeface="Times New Roman" panose="02020603050405020304" pitchFamily="18" charset="0"/>
                <a:cs typeface="Times New Roman" panose="02020603050405020304" pitchFamily="18" charset="0"/>
                <a:sym typeface="Arial" panose="020B0604020202020204" pitchFamily="34" charset="0"/>
              </a:rPr>
              <a:t>深度学习的神经网络定价模型</a:t>
            </a:r>
            <a:r>
              <a:rPr lang="en-US" altLang="zh-CN" sz="2400" dirty="0" smtClean="0">
                <a:solidFill>
                  <a:srgbClr val="000000"/>
                </a:solidFill>
                <a:latin typeface="Times New Roman" panose="02020603050405020304" pitchFamily="18" charset="0"/>
                <a:cs typeface="Times New Roman" panose="02020603050405020304" pitchFamily="18" charset="0"/>
                <a:sym typeface="Arial" panose="020B0604020202020204" pitchFamily="34" charset="0"/>
              </a:rPr>
              <a:t>(RNN</a:t>
            </a:r>
            <a:r>
              <a:rPr lang="zh-CN" altLang="en-US" sz="2400" dirty="0" smtClean="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2400" dirty="0" smtClean="0">
                <a:solidFill>
                  <a:srgbClr val="000000"/>
                </a:solidFill>
                <a:latin typeface="Times New Roman" panose="02020603050405020304" pitchFamily="18" charset="0"/>
                <a:cs typeface="Times New Roman" panose="02020603050405020304" pitchFamily="18" charset="0"/>
                <a:sym typeface="Arial" panose="020B0604020202020204" pitchFamily="34" charset="0"/>
              </a:rPr>
              <a:t>LSTM</a:t>
            </a:r>
            <a:r>
              <a:rPr lang="en-US" altLang="zh-CN" sz="2400" dirty="0" smtClean="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sym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2"/>
          <p:cNvSpPr txBox="1">
            <a:spLocks noChangeArrowheads="1"/>
          </p:cNvSpPr>
          <p:nvPr/>
        </p:nvSpPr>
        <p:spPr bwMode="auto">
          <a:xfrm>
            <a:off x="928688" y="285433"/>
            <a:ext cx="7615237" cy="703262"/>
          </a:xfrm>
          <a:prstGeom prst="rect">
            <a:avLst/>
          </a:prstGeom>
          <a:noFill/>
          <a:ln w="9525">
            <a:noFill/>
            <a:miter lim="800000"/>
          </a:ln>
        </p:spPr>
        <p:txBody>
          <a:bodyPr anchor="ctr"/>
          <a:lstStyle/>
          <a:p>
            <a:pPr>
              <a:lnSpc>
                <a:spcPct val="90000"/>
              </a:lnSpc>
              <a:buFont typeface="Wingdings" panose="05000000000000000000" pitchFamily="2" charset="2"/>
              <a:buNone/>
              <a:defRPr/>
            </a:pPr>
            <a:r>
              <a:rPr lang="zh-CN" altLang="en-US" sz="2800" b="1" dirty="0">
                <a:solidFill>
                  <a:schemeClr val="accent1"/>
                </a:solidFill>
                <a:latin typeface="宋体" panose="02010600030101010101" pitchFamily="2" charset="-122"/>
                <a:ea typeface="+mj-ea"/>
                <a:cs typeface="+mj-cs"/>
              </a:rPr>
              <a:t>基于经济学的数理统计方法</a:t>
            </a:r>
            <a:endParaRPr lang="en-US" altLang="zh-CN" sz="2800" b="1" dirty="0">
              <a:solidFill>
                <a:schemeClr val="accent1"/>
              </a:solidFill>
              <a:latin typeface="宋体" panose="02010600030101010101" pitchFamily="2" charset="-122"/>
              <a:ea typeface="+mj-ea"/>
              <a:cs typeface="+mj-cs"/>
            </a:endParaRPr>
          </a:p>
        </p:txBody>
      </p:sp>
      <p:pic>
        <p:nvPicPr>
          <p:cNvPr id="22532" name="图片 10246" descr="中南大学校徽"/>
          <p:cNvPicPr>
            <a:picLocks noChangeAspect="1" noChangeArrowheads="1"/>
          </p:cNvPicPr>
          <p:nvPr/>
        </p:nvPicPr>
        <p:blipFill>
          <a:blip r:embed="rId1"/>
          <a:srcRect/>
          <a:stretch>
            <a:fillRect/>
          </a:stretch>
        </p:blipFill>
        <p:spPr bwMode="auto">
          <a:xfrm>
            <a:off x="142875" y="285750"/>
            <a:ext cx="606425" cy="606425"/>
          </a:xfrm>
          <a:prstGeom prst="rect">
            <a:avLst/>
          </a:prstGeom>
          <a:noFill/>
          <a:ln w="9525">
            <a:noFill/>
            <a:miter lim="800000"/>
            <a:headEnd/>
            <a:tailEnd/>
          </a:ln>
        </p:spPr>
      </p:pic>
      <p:sp>
        <p:nvSpPr>
          <p:cNvPr id="7" name="TextBox 6"/>
          <p:cNvSpPr txBox="1"/>
          <p:nvPr/>
        </p:nvSpPr>
        <p:spPr>
          <a:xfrm>
            <a:off x="341630" y="1186180"/>
            <a:ext cx="8202295" cy="6339205"/>
          </a:xfrm>
          <a:prstGeom prst="rect">
            <a:avLst/>
          </a:prstGeom>
          <a:noFill/>
        </p:spPr>
        <p:txBody>
          <a:bodyPr wrap="square" rtlCol="0">
            <a:spAutoFit/>
          </a:bodyPr>
          <a:lstStyle/>
          <a:p>
            <a:r>
              <a:rPr lang="en-US" altLang="zh-CN" dirty="0" smtClean="0"/>
              <a:t>        </a:t>
            </a:r>
            <a:r>
              <a:rPr lang="zh-CN" altLang="en-US" sz="2000" dirty="0" smtClean="0"/>
              <a:t>对于时效型商品来说，考虑多种因素服从一定的概率分布来根据构建时间与需求量与价格之间的函数。</a:t>
            </a:r>
            <a:endParaRPr lang="zh-CN" altLang="en-US" sz="2000" dirty="0" smtClean="0"/>
          </a:p>
          <a:p>
            <a:r>
              <a:rPr lang="zh-CN" altLang="en-US" sz="2000" dirty="0" smtClean="0"/>
              <a:t>       上海交通大学周光义提出《时效性商品最优定价模型及其粒子群优化解》，文中考虑销售期内到访顾客总人次服泊松分布，最终所得销售期内的需求m服从一种负二项分布。然后构建利润最大化函数采用粒子群优化算法来优化参数，最终决定定价。</a:t>
            </a:r>
            <a:endParaRPr lang="zh-CN" altLang="en-US" sz="2000" dirty="0" smtClean="0"/>
          </a:p>
          <a:p>
            <a:r>
              <a:rPr lang="zh-CN" altLang="en-US" sz="2000" dirty="0" smtClean="0"/>
              <a:t>        东华大学黄一岩提出《供应链库存随时间变化的补货与定价模型》，考虑认为，需求和价格都是关于时间的函数，随着市场、政治环境和决策的变</a:t>
            </a:r>
            <a:endParaRPr lang="zh-CN" altLang="en-US" sz="2000" dirty="0" smtClean="0"/>
          </a:p>
          <a:p>
            <a:r>
              <a:rPr lang="zh-CN" altLang="en-US" sz="2000" dirty="0" smtClean="0"/>
              <a:t>化，需求和价格很可能随时变动，直接用某个具体的函数来描述它们和时间的</a:t>
            </a:r>
            <a:endParaRPr lang="zh-CN" altLang="en-US" sz="2000" dirty="0" smtClean="0"/>
          </a:p>
          <a:p>
            <a:r>
              <a:rPr lang="zh-CN" altLang="en-US" sz="2000" dirty="0" smtClean="0"/>
              <a:t>关系很困难,抽象地定义成价格和时间的函数p(t)，以及需求量和时间的函数关系q(t) 。且p(t)和q(t)之间服从：</a:t>
            </a:r>
            <a:endParaRPr lang="zh-CN" altLang="en-US" sz="2000" dirty="0" smtClean="0"/>
          </a:p>
          <a:p>
            <a:r>
              <a:rPr lang="zh-CN" altLang="en-US" sz="2000" dirty="0" smtClean="0"/>
              <a:t>       </a:t>
            </a:r>
            <a:endParaRPr lang="zh-CN" altLang="en-US" sz="2000" dirty="0" smtClean="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pic>
        <p:nvPicPr>
          <p:cNvPr id="2" name="图片 1"/>
          <p:cNvPicPr>
            <a:picLocks noChangeAspect="1"/>
          </p:cNvPicPr>
          <p:nvPr/>
        </p:nvPicPr>
        <p:blipFill>
          <a:blip r:embed="rId2"/>
          <a:stretch>
            <a:fillRect/>
          </a:stretch>
        </p:blipFill>
        <p:spPr>
          <a:xfrm>
            <a:off x="520065" y="5454650"/>
            <a:ext cx="3644265" cy="4064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txBox="1">
            <a:spLocks noChangeArrowheads="1"/>
          </p:cNvSpPr>
          <p:nvPr/>
        </p:nvSpPr>
        <p:spPr bwMode="auto">
          <a:xfrm>
            <a:off x="942658" y="188913"/>
            <a:ext cx="7615237" cy="703262"/>
          </a:xfrm>
          <a:prstGeom prst="rect">
            <a:avLst/>
          </a:prstGeom>
          <a:noFill/>
          <a:ln w="9525">
            <a:noFill/>
            <a:miter lim="800000"/>
          </a:ln>
        </p:spPr>
        <p:txBody>
          <a:bodyPr anchor="ctr"/>
          <a:lstStyle/>
          <a:p>
            <a:pPr>
              <a:lnSpc>
                <a:spcPct val="90000"/>
              </a:lnSpc>
              <a:buFont typeface="Wingdings" panose="05000000000000000000" pitchFamily="2" charset="2"/>
              <a:buNone/>
              <a:defRPr/>
            </a:pPr>
            <a:r>
              <a:rPr lang="zh-CN" altLang="en-US" sz="2800" b="1" dirty="0">
                <a:solidFill>
                  <a:schemeClr val="accent1"/>
                </a:solidFill>
                <a:latin typeface="宋体" panose="02010600030101010101" pitchFamily="2" charset="-122"/>
                <a:ea typeface="+mj-ea"/>
                <a:cs typeface="+mj-cs"/>
                <a:sym typeface="+mn-ea"/>
              </a:rPr>
              <a:t>基于经济学的数理统计方法</a:t>
            </a:r>
            <a:endParaRPr lang="zh-CN" altLang="en-US" sz="2800" b="1" dirty="0">
              <a:solidFill>
                <a:schemeClr val="accent1"/>
              </a:solidFill>
              <a:latin typeface="宋体" panose="02010600030101010101" pitchFamily="2" charset="-122"/>
              <a:ea typeface="+mj-ea"/>
              <a:cs typeface="+mj-cs"/>
            </a:endParaRPr>
          </a:p>
        </p:txBody>
      </p:sp>
      <p:pic>
        <p:nvPicPr>
          <p:cNvPr id="23555" name="图片 10246" descr="中南大学校徽"/>
          <p:cNvPicPr>
            <a:picLocks noChangeAspect="1" noChangeArrowheads="1"/>
          </p:cNvPicPr>
          <p:nvPr/>
        </p:nvPicPr>
        <p:blipFill>
          <a:blip r:embed="rId1"/>
          <a:srcRect/>
          <a:stretch>
            <a:fillRect/>
          </a:stretch>
        </p:blipFill>
        <p:spPr bwMode="auto">
          <a:xfrm>
            <a:off x="142875" y="285750"/>
            <a:ext cx="606425" cy="606425"/>
          </a:xfrm>
          <a:prstGeom prst="rect">
            <a:avLst/>
          </a:prstGeom>
          <a:noFill/>
          <a:ln w="9525">
            <a:noFill/>
            <a:miter lim="800000"/>
            <a:headEnd/>
            <a:tailEnd/>
          </a:ln>
        </p:spPr>
      </p:pic>
      <p:sp>
        <p:nvSpPr>
          <p:cNvPr id="6" name="矩形 5"/>
          <p:cNvSpPr/>
          <p:nvPr/>
        </p:nvSpPr>
        <p:spPr>
          <a:xfrm>
            <a:off x="285720" y="1357298"/>
            <a:ext cx="8072494" cy="368300"/>
          </a:xfrm>
          <a:prstGeom prst="rect">
            <a:avLst/>
          </a:prstGeom>
        </p:spPr>
        <p:txBody>
          <a:bodyPr wrap="square">
            <a:spAutoFit/>
          </a:bodyPr>
          <a:lstStyle/>
          <a:p>
            <a:endParaRPr lang="zh-CN" altLang="en-US" dirty="0"/>
          </a:p>
        </p:txBody>
      </p:sp>
      <p:sp>
        <p:nvSpPr>
          <p:cNvPr id="3" name="文本框 2"/>
          <p:cNvSpPr txBox="1"/>
          <p:nvPr/>
        </p:nvSpPr>
        <p:spPr>
          <a:xfrm>
            <a:off x="749300" y="892175"/>
            <a:ext cx="6218555" cy="6236335"/>
          </a:xfrm>
          <a:prstGeom prst="rect">
            <a:avLst/>
          </a:prstGeom>
          <a:noFill/>
        </p:spPr>
        <p:txBody>
          <a:bodyPr wrap="square" rtlCol="0" anchor="t">
            <a:spAutoFit/>
          </a:bodyPr>
          <a:p>
            <a:pPr marL="0" marR="0" indent="0" algn="l" defTabSz="914400" rtl="0" eaLnBrk="1" fontAlgn="base" latinLnBrk="0" hangingPunct="1">
              <a:lnSpc>
                <a:spcPct val="100000"/>
              </a:lnSpc>
              <a:spcBef>
                <a:spcPct val="20000"/>
              </a:spcBef>
              <a:spcAft>
                <a:spcPct val="0"/>
              </a:spcAft>
              <a:buClrTx/>
              <a:buSzTx/>
              <a:buFontTx/>
              <a:buNone/>
            </a:pPr>
            <a:r>
              <a:rPr lang="zh-CN" altLang="en-US">
                <a:latin typeface="+mn-lt"/>
                <a:ea typeface="+mn-ea"/>
                <a:sym typeface="+mn-ea"/>
              </a:rPr>
              <a:t>假设配送商的补货周期为i。则第i个补货周期的订货量为：</a:t>
            </a:r>
            <a:endParaRPr lang="zh-CN" altLang="en-US">
              <a:latin typeface="+mn-lt"/>
              <a:ea typeface="+mn-ea"/>
              <a:sym typeface="+mn-ea"/>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b="0" i="0" u="none" strike="noStrike" kern="1200" cap="none" spc="0" normalizeH="0" baseline="0" noProof="1">
              <a:solidFill>
                <a:schemeClr val="tx1"/>
              </a:solidFill>
              <a:latin typeface="+mn-lt"/>
              <a:ea typeface="+mn-ea"/>
              <a:cs typeface="+mn-cs"/>
              <a:sym typeface="+mn-ea"/>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b="0" i="0" u="none" strike="noStrike" kern="1200" cap="none" spc="0" normalizeH="0" baseline="0" noProof="1">
              <a:solidFill>
                <a:schemeClr val="tx1"/>
              </a:solidFill>
              <a:latin typeface="+mn-lt"/>
              <a:ea typeface="+mn-ea"/>
              <a:cs typeface="+mn-cs"/>
              <a:sym typeface="+mn-ea"/>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b="0" i="0" u="none" strike="noStrike" kern="1200" cap="none" spc="0" normalizeH="0" baseline="0" noProof="1">
              <a:solidFill>
                <a:schemeClr val="tx1"/>
              </a:solidFill>
              <a:latin typeface="+mn-lt"/>
              <a:ea typeface="+mn-ea"/>
              <a:cs typeface="+mn-cs"/>
              <a:sym typeface="+mn-ea"/>
            </a:endParaRPr>
          </a:p>
          <a:p>
            <a:pPr marL="0" marR="0" indent="0" algn="l" defTabSz="914400" rtl="0" eaLnBrk="1" fontAlgn="base" latinLnBrk="0" hangingPunct="1">
              <a:lnSpc>
                <a:spcPct val="100000"/>
              </a:lnSpc>
              <a:spcBef>
                <a:spcPct val="20000"/>
              </a:spcBef>
              <a:spcAft>
                <a:spcPct val="0"/>
              </a:spcAft>
              <a:buClrTx/>
              <a:buSzTx/>
              <a:buFontTx/>
              <a:buNone/>
            </a:pPr>
            <a:r>
              <a:rPr lang="zh-CN" altLang="en-US">
                <a:latin typeface="+mn-lt"/>
                <a:ea typeface="+mn-ea"/>
                <a:sym typeface="+mn-ea"/>
              </a:rPr>
              <a:t>第i个补货周期的收入为：</a:t>
            </a:r>
            <a:endParaRPr lang="zh-CN" altLang="en-US">
              <a:latin typeface="+mn-lt"/>
              <a:ea typeface="+mn-ea"/>
              <a:sym typeface="+mn-ea"/>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b="0" i="0" u="none" strike="noStrike" kern="1200" cap="none" spc="0" normalizeH="0" baseline="0" noProof="1">
              <a:solidFill>
                <a:schemeClr val="tx1"/>
              </a:solidFill>
              <a:latin typeface="+mn-lt"/>
              <a:ea typeface="+mn-ea"/>
              <a:cs typeface="+mn-cs"/>
              <a:sym typeface="+mn-ea"/>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b="0" i="0" u="none" strike="noStrike" kern="1200" cap="none" spc="0" normalizeH="0" baseline="0" noProof="1">
              <a:solidFill>
                <a:schemeClr val="tx1"/>
              </a:solidFill>
              <a:latin typeface="+mn-lt"/>
              <a:ea typeface="+mn-ea"/>
              <a:cs typeface="+mn-cs"/>
              <a:sym typeface="+mn-ea"/>
            </a:endParaRPr>
          </a:p>
          <a:p>
            <a:pPr marL="0" marR="0" indent="0" algn="l" defTabSz="914400" rtl="0" eaLnBrk="1" fontAlgn="base" latinLnBrk="0" hangingPunct="1">
              <a:lnSpc>
                <a:spcPct val="100000"/>
              </a:lnSpc>
              <a:spcBef>
                <a:spcPct val="20000"/>
              </a:spcBef>
              <a:spcAft>
                <a:spcPct val="0"/>
              </a:spcAft>
              <a:buClrTx/>
              <a:buSzTx/>
              <a:buFontTx/>
              <a:buNone/>
            </a:pPr>
            <a:endParaRPr lang="zh-CN" altLang="en-US">
              <a:sym typeface="+mn-ea"/>
            </a:endParaRPr>
          </a:p>
          <a:p>
            <a:pPr marL="0" marR="0" indent="0" algn="l" defTabSz="914400" rtl="0" eaLnBrk="1" fontAlgn="base" latinLnBrk="0" hangingPunct="1">
              <a:lnSpc>
                <a:spcPct val="100000"/>
              </a:lnSpc>
              <a:spcBef>
                <a:spcPct val="20000"/>
              </a:spcBef>
              <a:spcAft>
                <a:spcPct val="0"/>
              </a:spcAft>
              <a:buClrTx/>
              <a:buSzTx/>
              <a:buFontTx/>
              <a:buNone/>
            </a:pPr>
            <a:r>
              <a:rPr lang="zh-CN" altLang="en-US">
                <a:sym typeface="+mn-ea"/>
              </a:rPr>
              <a:t>假设</a:t>
            </a:r>
            <a:r>
              <a:rPr lang="en-US" altLang="zh-CN">
                <a:sym typeface="+mn-ea"/>
              </a:rPr>
              <a:t>wi</a:t>
            </a:r>
            <a:r>
              <a:rPr lang="zh-CN" altLang="en-US">
                <a:sym typeface="+mn-ea"/>
              </a:rPr>
              <a:t>为商户第i批产品的购买单价。则商户第i个补货周期的购买成本为：</a:t>
            </a:r>
            <a:endParaRPr kumimoji="0" lang="zh-CN" altLang="en-US" b="0" i="0" u="none" strike="noStrike" kern="1200" cap="none" spc="0" normalizeH="0" baseline="0" noProof="1">
              <a:solidFill>
                <a:schemeClr val="tx1"/>
              </a:solidFill>
              <a:latin typeface="+mn-lt"/>
              <a:ea typeface="+mn-ea"/>
              <a:cs typeface="+mn-cs"/>
              <a:sym typeface="+mn-ea"/>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b="0" i="0" u="none" strike="noStrike" kern="1200" cap="none" spc="0" normalizeH="0" baseline="0" noProof="1">
              <a:solidFill>
                <a:schemeClr val="tx1"/>
              </a:solidFill>
              <a:latin typeface="+mn-lt"/>
              <a:ea typeface="+mn-ea"/>
              <a:cs typeface="+mn-cs"/>
              <a:sym typeface="+mn-ea"/>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b="0" i="0" u="none" strike="noStrike" kern="1200" cap="none" spc="0" normalizeH="0" baseline="0" noProof="1">
              <a:solidFill>
                <a:schemeClr val="tx1"/>
              </a:solidFill>
              <a:latin typeface="+mn-lt"/>
              <a:ea typeface="+mn-ea"/>
              <a:cs typeface="+mn-cs"/>
              <a:sym typeface="+mn-ea"/>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b="0" i="0" u="none" strike="noStrike" kern="1200" cap="none" spc="0" normalizeH="0" baseline="0" noProof="1">
              <a:solidFill>
                <a:schemeClr val="tx1"/>
              </a:solidFill>
              <a:latin typeface="+mn-lt"/>
              <a:ea typeface="+mn-ea"/>
              <a:cs typeface="+mn-cs"/>
              <a:sym typeface="+mn-ea"/>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b="0" i="0" u="none" strike="noStrike" kern="1200" cap="none" spc="0" normalizeH="0" baseline="0" noProof="1">
                <a:solidFill>
                  <a:schemeClr val="tx1"/>
                </a:solidFill>
                <a:latin typeface="+mn-lt"/>
                <a:ea typeface="+mn-ea"/>
                <a:cs typeface="+mn-cs"/>
                <a:sym typeface="+mn-ea"/>
              </a:rPr>
              <a:t>然后构建总体利润最大函数优化关于时间、需求量和定价价格之间的函数。</a:t>
            </a:r>
            <a:endParaRPr kumimoji="0" lang="zh-CN" altLang="en-US" b="0" i="0" u="none" strike="noStrike" kern="1200" cap="none" spc="0" normalizeH="0" baseline="0" noProof="1">
              <a:solidFill>
                <a:schemeClr val="tx1"/>
              </a:solidFill>
              <a:latin typeface="+mn-lt"/>
              <a:ea typeface="+mn-ea"/>
              <a:cs typeface="+mn-cs"/>
              <a:sym typeface="+mn-ea"/>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b="0" i="0" u="none" strike="noStrike" kern="1200" cap="none" spc="0" normalizeH="0" baseline="0" noProof="1">
              <a:solidFill>
                <a:schemeClr val="tx1"/>
              </a:solidFill>
              <a:latin typeface="+mn-lt"/>
              <a:ea typeface="+mn-ea"/>
              <a:cs typeface="+mn-cs"/>
              <a:sym typeface="+mn-ea"/>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b="0" i="0" u="none" strike="noStrike" kern="1200" cap="none" spc="0" normalizeH="0" baseline="0" noProof="1">
              <a:solidFill>
                <a:schemeClr val="tx1"/>
              </a:solidFill>
              <a:latin typeface="+mn-lt"/>
              <a:ea typeface="+mn-ea"/>
              <a:cs typeface="+mn-cs"/>
              <a:sym typeface="+mn-ea"/>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lang="zh-CN" altLang="en-US"/>
          </a:p>
        </p:txBody>
      </p:sp>
      <p:pic>
        <p:nvPicPr>
          <p:cNvPr id="5123" name="图片 3"/>
          <p:cNvPicPr>
            <a:picLocks noChangeAspect="1"/>
          </p:cNvPicPr>
          <p:nvPr/>
        </p:nvPicPr>
        <p:blipFill>
          <a:blip r:embed="rId2"/>
          <a:stretch>
            <a:fillRect/>
          </a:stretch>
        </p:blipFill>
        <p:spPr>
          <a:xfrm>
            <a:off x="942975" y="1356995"/>
            <a:ext cx="3344863" cy="749300"/>
          </a:xfrm>
          <a:prstGeom prst="rect">
            <a:avLst/>
          </a:prstGeom>
          <a:noFill/>
          <a:ln w="9525">
            <a:noFill/>
          </a:ln>
        </p:spPr>
      </p:pic>
      <p:pic>
        <p:nvPicPr>
          <p:cNvPr id="5124" name="图片 4"/>
          <p:cNvPicPr>
            <a:picLocks noChangeAspect="1"/>
          </p:cNvPicPr>
          <p:nvPr/>
        </p:nvPicPr>
        <p:blipFill>
          <a:blip r:embed="rId3"/>
          <a:stretch>
            <a:fillRect/>
          </a:stretch>
        </p:blipFill>
        <p:spPr>
          <a:xfrm>
            <a:off x="749300" y="2693035"/>
            <a:ext cx="5345430" cy="533400"/>
          </a:xfrm>
          <a:prstGeom prst="rect">
            <a:avLst/>
          </a:prstGeom>
          <a:noFill/>
          <a:ln w="9525">
            <a:noFill/>
          </a:ln>
        </p:spPr>
      </p:pic>
      <p:pic>
        <p:nvPicPr>
          <p:cNvPr id="6147" name="图片 3"/>
          <p:cNvPicPr>
            <a:picLocks noChangeAspect="1"/>
          </p:cNvPicPr>
          <p:nvPr/>
        </p:nvPicPr>
        <p:blipFill>
          <a:blip r:embed="rId4"/>
          <a:stretch>
            <a:fillRect/>
          </a:stretch>
        </p:blipFill>
        <p:spPr>
          <a:xfrm>
            <a:off x="749300" y="4240213"/>
            <a:ext cx="3733800" cy="690562"/>
          </a:xfrm>
          <a:prstGeom prst="rect">
            <a:avLst/>
          </a:prstGeom>
          <a:noFill/>
          <a:ln w="9525">
            <a:noFill/>
          </a:ln>
        </p:spPr>
      </p:pic>
      <p:sp>
        <p:nvSpPr>
          <p:cNvPr id="4" name="Rectangle 2"/>
          <p:cNvSpPr txBox="1">
            <a:spLocks noChangeArrowheads="1"/>
          </p:cNvSpPr>
          <p:nvPr/>
        </p:nvSpPr>
        <p:spPr bwMode="auto">
          <a:xfrm>
            <a:off x="942658" y="188913"/>
            <a:ext cx="7615237" cy="703262"/>
          </a:xfrm>
          <a:prstGeom prst="rect">
            <a:avLst/>
          </a:prstGeom>
          <a:noFill/>
          <a:ln w="9525">
            <a:noFill/>
            <a:miter lim="800000"/>
          </a:ln>
        </p:spPr>
        <p:txBody>
          <a:bodyPr anchor="ctr"/>
          <a:p>
            <a:pPr>
              <a:lnSpc>
                <a:spcPct val="90000"/>
              </a:lnSpc>
              <a:buFont typeface="Wingdings" panose="05000000000000000000" pitchFamily="2" charset="2"/>
              <a:buNone/>
              <a:defRPr/>
            </a:pPr>
            <a:r>
              <a:rPr lang="zh-CN" altLang="en-US" sz="2800" b="1" dirty="0">
                <a:solidFill>
                  <a:schemeClr val="accent1"/>
                </a:solidFill>
                <a:latin typeface="宋体" panose="02010600030101010101" pitchFamily="2" charset="-122"/>
                <a:ea typeface="+mj-ea"/>
                <a:cs typeface="+mj-cs"/>
                <a:sym typeface="+mn-ea"/>
              </a:rPr>
              <a:t>基于经济学的数理统计方法</a:t>
            </a:r>
            <a:endParaRPr lang="zh-CN" altLang="en-US" sz="2800" b="1" dirty="0">
              <a:solidFill>
                <a:schemeClr val="accent1"/>
              </a:solidFill>
              <a:latin typeface="宋体" panose="02010600030101010101" pitchFamily="2" charset="-122"/>
              <a:ea typeface="+mj-ea"/>
              <a:cs typeface="+mj-cs"/>
            </a:endParaRPr>
          </a:p>
        </p:txBody>
      </p:sp>
      <p:pic>
        <p:nvPicPr>
          <p:cNvPr id="5" name="图片 10246" descr="中南大学校徽"/>
          <p:cNvPicPr>
            <a:picLocks noChangeAspect="1" noChangeArrowheads="1"/>
          </p:cNvPicPr>
          <p:nvPr/>
        </p:nvPicPr>
        <p:blipFill>
          <a:blip r:embed="rId1"/>
          <a:srcRect/>
          <a:stretch>
            <a:fillRect/>
          </a:stretch>
        </p:blipFill>
        <p:spPr bwMode="auto">
          <a:xfrm>
            <a:off x="142875" y="285750"/>
            <a:ext cx="606425" cy="606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bwMode="auto">
          <a:xfrm>
            <a:off x="942658" y="188913"/>
            <a:ext cx="7615237" cy="703262"/>
          </a:xfrm>
          <a:prstGeom prst="rect">
            <a:avLst/>
          </a:prstGeom>
          <a:noFill/>
          <a:ln w="9525">
            <a:noFill/>
            <a:miter lim="800000"/>
          </a:ln>
        </p:spPr>
        <p:txBody>
          <a:bodyPr anchor="ctr"/>
          <a:p>
            <a:pPr>
              <a:lnSpc>
                <a:spcPct val="90000"/>
              </a:lnSpc>
              <a:buFont typeface="Wingdings" panose="05000000000000000000" pitchFamily="2" charset="2"/>
              <a:buNone/>
              <a:defRPr/>
            </a:pPr>
            <a:r>
              <a:rPr lang="zh-CN" altLang="en-US" sz="2800" b="1" dirty="0">
                <a:solidFill>
                  <a:schemeClr val="accent1"/>
                </a:solidFill>
                <a:latin typeface="宋体" panose="02010600030101010101" pitchFamily="2" charset="-122"/>
                <a:ea typeface="+mj-ea"/>
                <a:cs typeface="+mj-cs"/>
                <a:sym typeface="+mn-ea"/>
              </a:rPr>
              <a:t>基于经济学的数理统计方法</a:t>
            </a:r>
            <a:endParaRPr lang="zh-CN" altLang="en-US" sz="2800" b="1" dirty="0">
              <a:solidFill>
                <a:schemeClr val="accent1"/>
              </a:solidFill>
              <a:latin typeface="宋体" panose="02010600030101010101" pitchFamily="2" charset="-122"/>
              <a:ea typeface="+mj-ea"/>
              <a:cs typeface="+mj-cs"/>
            </a:endParaRPr>
          </a:p>
        </p:txBody>
      </p:sp>
      <p:pic>
        <p:nvPicPr>
          <p:cNvPr id="5" name="图片 10246" descr="中南大学校徽"/>
          <p:cNvPicPr>
            <a:picLocks noChangeAspect="1" noChangeArrowheads="1"/>
          </p:cNvPicPr>
          <p:nvPr/>
        </p:nvPicPr>
        <p:blipFill>
          <a:blip r:embed="rId1"/>
          <a:srcRect/>
          <a:stretch>
            <a:fillRect/>
          </a:stretch>
        </p:blipFill>
        <p:spPr bwMode="auto">
          <a:xfrm>
            <a:off x="142875" y="285750"/>
            <a:ext cx="606425" cy="606425"/>
          </a:xfrm>
          <a:prstGeom prst="rect">
            <a:avLst/>
          </a:prstGeom>
          <a:noFill/>
          <a:ln w="9525">
            <a:noFill/>
            <a:miter lim="800000"/>
            <a:headEnd/>
            <a:tailEnd/>
          </a:ln>
        </p:spPr>
      </p:pic>
      <p:sp>
        <p:nvSpPr>
          <p:cNvPr id="2" name="文本框 1"/>
          <p:cNvSpPr txBox="1"/>
          <p:nvPr/>
        </p:nvSpPr>
        <p:spPr>
          <a:xfrm>
            <a:off x="429260" y="1079500"/>
            <a:ext cx="7831455" cy="8185785"/>
          </a:xfrm>
          <a:prstGeom prst="rect">
            <a:avLst/>
          </a:prstGeom>
          <a:noFill/>
        </p:spPr>
        <p:txBody>
          <a:bodyPr wrap="square" rtlCol="0" anchor="t">
            <a:spAutoFit/>
          </a:bodyPr>
          <a:p>
            <a:r>
              <a:rPr lang="en-US" altLang="zh-CN">
                <a:latin typeface="+mn-lt"/>
                <a:ea typeface="+mn-ea"/>
                <a:sym typeface="+mn-ea"/>
              </a:rPr>
              <a:t>        </a:t>
            </a:r>
            <a:r>
              <a:rPr lang="zh-CN" altLang="en-US" sz="2000" dirty="0" smtClean="0">
                <a:sym typeface="+mn-ea"/>
              </a:rPr>
              <a:t>总的来说，数理统计方法，是尽量使用数学理论的方法使一定历史时期的数据假设服从一定的分布，通过数学方法或者算法方法来优化参数。</a:t>
            </a:r>
            <a:endParaRPr lang="zh-CN" altLang="en-US" sz="2000" dirty="0" smtClean="0">
              <a:sym typeface="+mn-ea"/>
            </a:endParaRPr>
          </a:p>
          <a:p>
            <a:r>
              <a:rPr lang="zh-CN" altLang="en-US" sz="2000" dirty="0" smtClean="0">
                <a:sym typeface="+mn-ea"/>
              </a:rPr>
              <a:t>       然而，数量统计的方法在于同一周期内与时间通常函数通常不呈线性方式，利用数理统计很难很好的拟合数据，不同周期同一时刻的商品需求量还是价格，呈现的是一个平行于</a:t>
            </a:r>
            <a:r>
              <a:rPr lang="en-US" altLang="zh-CN" sz="2000" dirty="0" smtClean="0">
                <a:sym typeface="+mn-ea"/>
              </a:rPr>
              <a:t>x</a:t>
            </a:r>
            <a:r>
              <a:rPr lang="zh-CN" altLang="en-US" sz="2000" dirty="0" smtClean="0">
                <a:sym typeface="+mn-ea"/>
              </a:rPr>
              <a:t>轴的上下波动的值。同时单考虑时间轴</a:t>
            </a:r>
            <a:r>
              <a:rPr lang="en-US" altLang="zh-CN" sz="2000" dirty="0" smtClean="0">
                <a:sym typeface="+mn-ea"/>
              </a:rPr>
              <a:t>x</a:t>
            </a:r>
            <a:r>
              <a:rPr lang="zh-CN" altLang="en-US" sz="2000" dirty="0" smtClean="0">
                <a:sym typeface="+mn-ea"/>
              </a:rPr>
              <a:t>因素还是有些不足以从整体把握其他因素对商品定价的影响。如天气，节假日，库存量</a:t>
            </a:r>
            <a:r>
              <a:rPr lang="en-US" altLang="zh-CN" sz="2000" dirty="0" smtClean="0">
                <a:sym typeface="+mn-ea"/>
              </a:rPr>
              <a:t>...</a:t>
            </a:r>
            <a:r>
              <a:rPr lang="zh-CN" altLang="en-US" sz="2000" dirty="0" smtClean="0">
                <a:sym typeface="+mn-ea"/>
              </a:rPr>
              <a:t>等等因素对定价的影响如果也构建函数，那样整体优化下来函数复杂度将会呈指数上涨。然而实际定价的时候我们也确实要考虑这些因素来定价。比如（元宵节）大雨元宵该采取怎样的定价。</a:t>
            </a:r>
            <a:endParaRPr lang="zh-CN" altLang="en-US" sz="2000" dirty="0" smtClean="0">
              <a:sym typeface="+mn-ea"/>
            </a:endParaRPr>
          </a:p>
          <a:p>
            <a:endParaRPr lang="zh-CN" altLang="en-US">
              <a:latin typeface="+mn-lt"/>
              <a:ea typeface="+mn-ea"/>
              <a:sym typeface="+mn-ea"/>
            </a:endParaRPr>
          </a:p>
          <a:p>
            <a:endParaRPr lang="zh-CN" altLang="en-US">
              <a:latin typeface="+mn-lt"/>
              <a:ea typeface="+mn-ea"/>
              <a:sym typeface="+mn-ea"/>
            </a:endParaRPr>
          </a:p>
          <a:p>
            <a:endParaRPr lang="zh-CN" altLang="en-US">
              <a:latin typeface="+mn-lt"/>
              <a:ea typeface="+mn-ea"/>
              <a:sym typeface="+mn-ea"/>
            </a:endParaRPr>
          </a:p>
          <a:p>
            <a:endParaRPr lang="zh-CN" altLang="en-US">
              <a:latin typeface="+mn-lt"/>
              <a:ea typeface="+mn-ea"/>
              <a:sym typeface="+mn-ea"/>
            </a:endParaRPr>
          </a:p>
          <a:p>
            <a:endParaRPr lang="zh-CN" altLang="en-US">
              <a:latin typeface="+mn-lt"/>
              <a:ea typeface="+mn-ea"/>
              <a:sym typeface="+mn-ea"/>
            </a:endParaRPr>
          </a:p>
          <a:p>
            <a:endParaRPr lang="zh-CN" altLang="en-US">
              <a:latin typeface="+mn-lt"/>
              <a:ea typeface="+mn-ea"/>
              <a:sym typeface="+mn-ea"/>
            </a:endParaRPr>
          </a:p>
          <a:p>
            <a:endParaRPr lang="zh-CN" altLang="en-US">
              <a:latin typeface="+mn-lt"/>
              <a:ea typeface="+mn-ea"/>
              <a:sym typeface="+mn-ea"/>
            </a:endParaRPr>
          </a:p>
          <a:p>
            <a:endParaRPr lang="zh-CN" altLang="en-US">
              <a:latin typeface="+mn-lt"/>
              <a:ea typeface="+mn-ea"/>
              <a:sym typeface="+mn-ea"/>
            </a:endParaRPr>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2"/>
          <p:cNvSpPr txBox="1">
            <a:spLocks noChangeArrowheads="1"/>
          </p:cNvSpPr>
          <p:nvPr/>
        </p:nvSpPr>
        <p:spPr bwMode="auto">
          <a:xfrm>
            <a:off x="928688" y="296863"/>
            <a:ext cx="7615237" cy="703262"/>
          </a:xfrm>
          <a:prstGeom prst="rect">
            <a:avLst/>
          </a:prstGeom>
          <a:noFill/>
          <a:ln w="9525">
            <a:noFill/>
            <a:miter lim="800000"/>
          </a:ln>
        </p:spPr>
        <p:txBody>
          <a:bodyPr anchor="ctr"/>
          <a:lstStyle/>
          <a:p>
            <a:pPr>
              <a:lnSpc>
                <a:spcPct val="90000"/>
              </a:lnSpc>
              <a:buFont typeface="Arial" panose="020B0604020202020204" pitchFamily="34" charset="0"/>
              <a:buNone/>
              <a:defRPr/>
            </a:pPr>
            <a:r>
              <a:rPr lang="zh-CN" altLang="en-US" sz="2800" b="1" dirty="0" smtClean="0">
                <a:solidFill>
                  <a:schemeClr val="accent1"/>
                </a:solidFill>
                <a:latin typeface="宋体" panose="02010600030101010101" pitchFamily="2" charset="-122"/>
                <a:ea typeface="+mj-ea"/>
                <a:cs typeface="+mj-cs"/>
                <a:sym typeface="Arial" panose="020B0604020202020204" pitchFamily="34" charset="0"/>
              </a:rPr>
              <a:t>基于传统机器学习算法(linear regression、HMM)的定价模型</a:t>
            </a:r>
            <a:endParaRPr lang="zh-CN" altLang="en-US" sz="2800" b="1" dirty="0">
              <a:solidFill>
                <a:schemeClr val="accent1"/>
              </a:solidFill>
              <a:latin typeface="宋体" panose="02010600030101010101" pitchFamily="2" charset="-122"/>
              <a:ea typeface="+mj-ea"/>
              <a:cs typeface="+mj-cs"/>
            </a:endParaRPr>
          </a:p>
        </p:txBody>
      </p:sp>
      <p:pic>
        <p:nvPicPr>
          <p:cNvPr id="26628" name="图片 10246" descr="中南大学校徽"/>
          <p:cNvPicPr>
            <a:picLocks noChangeAspect="1" noChangeArrowheads="1"/>
          </p:cNvPicPr>
          <p:nvPr/>
        </p:nvPicPr>
        <p:blipFill>
          <a:blip r:embed="rId1"/>
          <a:srcRect/>
          <a:stretch>
            <a:fillRect/>
          </a:stretch>
        </p:blipFill>
        <p:spPr bwMode="auto">
          <a:xfrm>
            <a:off x="142875" y="285750"/>
            <a:ext cx="606425" cy="606425"/>
          </a:xfrm>
          <a:prstGeom prst="rect">
            <a:avLst/>
          </a:prstGeom>
          <a:noFill/>
          <a:ln w="9525">
            <a:noFill/>
            <a:miter lim="800000"/>
            <a:headEnd/>
            <a:tailEnd/>
          </a:ln>
        </p:spPr>
      </p:pic>
      <p:sp>
        <p:nvSpPr>
          <p:cNvPr id="6" name="矩形 5"/>
          <p:cNvSpPr/>
          <p:nvPr/>
        </p:nvSpPr>
        <p:spPr>
          <a:xfrm>
            <a:off x="413356" y="1457946"/>
            <a:ext cx="7286676" cy="5631180"/>
          </a:xfrm>
          <a:prstGeom prst="rect">
            <a:avLst/>
          </a:prstGeom>
        </p:spPr>
        <p:txBody>
          <a:bodyPr wrap="square">
            <a:spAutoFit/>
          </a:bodyPr>
          <a:lstStyle/>
          <a:p>
            <a:r>
              <a:rPr lang="en-US" altLang="zh-CN" sz="2000" dirty="0" smtClean="0"/>
              <a:t>        </a:t>
            </a:r>
            <a:r>
              <a:rPr lang="zh-CN" altLang="en-US" sz="2000" dirty="0" smtClean="0"/>
              <a:t>武汉理工大学王俊飞《基于多元线性回归的商品住宅价格预测》采用了多元线性回归的方法来考虑多因素下的商品住宅价格预测。对已知的商品住宅价格、工资收入以及GDP的十年数据进行相关性分析，得出数据间的相关系数，根据这些相关系数的大小来判断数据间是否有强联系。文运用多元线性回归算法进行数据预估。首先把与商品住宅有强联系的数据类作为自变量，把商品住宅价格作为因变量．分别对强联系的数据类和商品住宅价格进行曲线多项式拟合．大致确定商品住宅与其强联系数据类之间的影响关系．通过分析它们之间的关系进行多元回归数学模型的建立。</a:t>
            </a:r>
            <a:endParaRPr lang="zh-CN" altLang="en-US" sz="2000" dirty="0" smtClean="0"/>
          </a:p>
          <a:p>
            <a:r>
              <a:rPr lang="zh-CN" altLang="en-US" sz="2000" dirty="0" smtClean="0"/>
              <a:t>      北大光华管理学院邸浩《基于EEMD-LSTM-Adaboost的商品价格预测》</a:t>
            </a:r>
            <a:endParaRPr lang="zh-CN" altLang="en-US" sz="2000" dirty="0" smtClean="0"/>
          </a:p>
          <a:p>
            <a:r>
              <a:rPr lang="zh-CN" altLang="en-US" sz="2000" dirty="0" smtClean="0"/>
              <a:t>       </a:t>
            </a:r>
            <a:endParaRPr lang="zh-CN" altLang="en-US" sz="2000" dirty="0" smtClean="0"/>
          </a:p>
          <a:p>
            <a:endParaRPr lang="zh-CN" altLang="en-US" sz="2000" dirty="0" smtClean="0"/>
          </a:p>
          <a:p>
            <a:endParaRPr lang="zh-CN" altLang="en-US" sz="2000" dirty="0" smtClean="0"/>
          </a:p>
          <a:p>
            <a:endParaRPr lang="zh-CN" altLang="en-US" sz="2000" dirty="0" smtClean="0"/>
          </a:p>
          <a:p>
            <a:endParaRPr lang="zh-CN" altLang="en-US" sz="2000" dirty="0" smtClean="0"/>
          </a:p>
          <a:p>
            <a:endParaRPr lang="zh-CN" altLang="en-US" sz="2000" dirty="0" smtClean="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DOC_GUID" val="{2e48317a-5884-48d3-86a0-e4b9eb010fa5}"/>
</p:tagLst>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0XX工作总结">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20XX工作总结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秋记PPT案例之六年终工作总结汇报悦目蓝色系">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Verdana"/>
        <a:ea typeface="微软雅黑"/>
        <a:cs typeface=""/>
      </a:majorFont>
      <a:minorFont>
        <a:latin typeface="Verdana"/>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秋记PPT案例之六年终工作总结汇报悦目蓝色系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秋记PPT案例之六年终工作总结汇报悦目蓝色系">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Verdana"/>
        <a:ea typeface="微软雅黑"/>
        <a:cs typeface=""/>
      </a:majorFont>
      <a:minorFont>
        <a:latin typeface="Verdana"/>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1_秋记PPT案例之六年终工作总结汇报悦目蓝色系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000120150407A21PWBG">
  <a:themeElements>
    <a:clrScheme name="">
      <a:dk1>
        <a:srgbClr val="55595B"/>
      </a:dk1>
      <a:lt1>
        <a:srgbClr val="FFFFFF"/>
      </a:lt1>
      <a:dk2>
        <a:srgbClr val="55595B"/>
      </a:dk2>
      <a:lt2>
        <a:srgbClr val="FFFFFF"/>
      </a:lt2>
      <a:accent1>
        <a:srgbClr val="34C8DB"/>
      </a:accent1>
      <a:accent2>
        <a:srgbClr val="248882"/>
      </a:accent2>
      <a:accent3>
        <a:srgbClr val="FFFFFF"/>
      </a:accent3>
      <a:accent4>
        <a:srgbClr val="484B4D"/>
      </a:accent4>
      <a:accent5>
        <a:srgbClr val="ADE0EA"/>
      </a:accent5>
      <a:accent6>
        <a:srgbClr val="1F7974"/>
      </a:accent6>
      <a:hlink>
        <a:srgbClr val="00B0F0"/>
      </a:hlink>
      <a:folHlink>
        <a:srgbClr val="AFB2B4"/>
      </a:folHlink>
    </a:clrScheme>
    <a:fontScheme name="">
      <a:majorFont>
        <a:latin typeface="Broadway"/>
        <a:ea typeface="微软雅黑"/>
        <a:cs typeface=""/>
      </a:majorFont>
      <a:minorFont>
        <a:latin typeface="Calibri"/>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A000120150407A21PWBG 1">
        <a:dk1>
          <a:srgbClr val="55595B"/>
        </a:dk1>
        <a:lt1>
          <a:srgbClr val="FFFFFF"/>
        </a:lt1>
        <a:dk2>
          <a:srgbClr val="55595B"/>
        </a:dk2>
        <a:lt2>
          <a:srgbClr val="FFFFFF"/>
        </a:lt2>
        <a:accent1>
          <a:srgbClr val="34C8DB"/>
        </a:accent1>
        <a:accent2>
          <a:srgbClr val="248882"/>
        </a:accent2>
        <a:accent3>
          <a:srgbClr val="FFFFFF"/>
        </a:accent3>
        <a:accent4>
          <a:srgbClr val="474B4C"/>
        </a:accent4>
        <a:accent5>
          <a:srgbClr val="AEE0EA"/>
        </a:accent5>
        <a:accent6>
          <a:srgbClr val="207B75"/>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凸显">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otalTime>0</TotalTime>
  <Words>4126</Words>
  <Application>WPS 演示</Application>
  <PresentationFormat>全屏显示(4:3)</PresentationFormat>
  <Paragraphs>217</Paragraphs>
  <Slides>23</Slides>
  <Notes>6</Notes>
  <HiddenSlides>0</HiddenSlides>
  <MMClips>0</MMClips>
  <ScaleCrop>false</ScaleCrop>
  <HeadingPairs>
    <vt:vector size="6" baseType="variant">
      <vt:variant>
        <vt:lpstr>已用的字体</vt:lpstr>
      </vt:variant>
      <vt:variant>
        <vt:i4>14</vt:i4>
      </vt:variant>
      <vt:variant>
        <vt:lpstr>主题</vt:lpstr>
      </vt:variant>
      <vt:variant>
        <vt:i4>6</vt:i4>
      </vt:variant>
      <vt:variant>
        <vt:lpstr>幻灯片标题</vt:lpstr>
      </vt:variant>
      <vt:variant>
        <vt:i4>23</vt:i4>
      </vt:variant>
    </vt:vector>
  </HeadingPairs>
  <TitlesOfParts>
    <vt:vector size="43" baseType="lpstr">
      <vt:lpstr>Arial</vt:lpstr>
      <vt:lpstr>宋体</vt:lpstr>
      <vt:lpstr>Wingdings</vt:lpstr>
      <vt:lpstr>Calibri</vt:lpstr>
      <vt:lpstr>Verdana</vt:lpstr>
      <vt:lpstr>微软雅黑</vt:lpstr>
      <vt:lpstr>Broadway</vt:lpstr>
      <vt:lpstr>Bernard MT Condensed</vt:lpstr>
      <vt:lpstr>Century Schoolbook</vt:lpstr>
      <vt:lpstr>华文楷体</vt:lpstr>
      <vt:lpstr>Wingdings 2</vt:lpstr>
      <vt:lpstr>Wingdings</vt:lpstr>
      <vt:lpstr>Times New Roman</vt:lpstr>
      <vt:lpstr>Arial Unicode MS</vt:lpstr>
      <vt:lpstr>20XX工作总结</vt:lpstr>
      <vt:lpstr>默认设计模板</vt:lpstr>
      <vt:lpstr>秋记PPT案例之六年终工作总结汇报悦目蓝色系</vt:lpstr>
      <vt:lpstr>1_秋记PPT案例之六年终工作总结汇报悦目蓝色系</vt:lpstr>
      <vt:lpstr>A000120150407A21PWBG</vt:lpstr>
      <vt:lpstr>凸显</vt:lpstr>
      <vt:lpstr>基于多层LSTM的时效商品定价模型</vt:lpstr>
      <vt:lpstr>内容提要</vt:lpstr>
      <vt:lpstr>选题意义和研究价值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面向近场的移动透明计算服务平台研究</dc:title>
  <dc:creator>Wzystal</dc:creator>
  <cp:lastModifiedBy>vlice</cp:lastModifiedBy>
  <cp:revision>437</cp:revision>
  <dcterms:created xsi:type="dcterms:W3CDTF">2012-06-06T01:30:00Z</dcterms:created>
  <dcterms:modified xsi:type="dcterms:W3CDTF">2019-04-09T08:04:41Z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