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0"/>
  </p:notesMasterIdLst>
  <p:handoutMasterIdLst>
    <p:handoutMasterId r:id="rId21"/>
  </p:handoutMasterIdLst>
  <p:sldIdLst>
    <p:sldId id="256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3" autoAdjust="0"/>
    <p:restoredTop sz="99728" autoAdjust="0"/>
  </p:normalViewPr>
  <p:slideViewPr>
    <p:cSldViewPr snapToGrid="0">
      <p:cViewPr varScale="1">
        <p:scale>
          <a:sx n="111" d="100"/>
          <a:sy n="111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Insert Quote Attribution Here</a:t>
            </a:r>
            <a:endParaRPr lang="en-US" dirty="0"/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photo caption(s) here.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photo caption(s) here.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Figure Title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Figure Title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Comparative Data 1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Comparative Data 2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 Here</a:t>
            </a:r>
            <a:br>
              <a:rPr lang="en-US" dirty="0" smtClean="0"/>
            </a:br>
            <a:r>
              <a:rPr lang="en-US" dirty="0" smtClean="0"/>
              <a:t>Email Here</a:t>
            </a:r>
            <a:br>
              <a:rPr lang="en-US" dirty="0" smtClean="0"/>
            </a:br>
            <a:r>
              <a:rPr lang="en-US" dirty="0" smtClean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i="0" dirty="0" smtClean="0"/>
              <a:t>CS562 Project</a:t>
            </a:r>
            <a:endParaRPr lang="en-US" i="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Simple SQL Extension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Ligai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 smtClean="0">
                <a:latin typeface="Adobe Garamond Pro Bold" panose="02020702060506020403" pitchFamily="18" charset="0"/>
              </a:rPr>
              <a:t>Thank You</a:t>
            </a:r>
            <a:endParaRPr lang="en-US" sz="54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Problem with MF/EMF queries using regular SQL</a:t>
            </a:r>
          </a:p>
          <a:p>
            <a:r>
              <a:rPr lang="en-US" dirty="0"/>
              <a:t>Succinct representation of ad-hoc OLAP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Grouping Variables</a:t>
            </a:r>
          </a:p>
          <a:p>
            <a:pPr lvl="1"/>
            <a:r>
              <a:rPr lang="en-US" dirty="0" smtClean="0"/>
              <a:t>Such That clause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I’m about to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High Level Architecture diagram</a:t>
            </a:r>
          </a:p>
          <a:p>
            <a:r>
              <a:rPr lang="en-US" dirty="0" smtClean="0"/>
              <a:t>Show Input file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Description of technology</a:t>
            </a:r>
          </a:p>
          <a:p>
            <a:r>
              <a:rPr lang="en-US" dirty="0" smtClean="0"/>
              <a:t>Technical limitations</a:t>
            </a:r>
            <a:endParaRPr lang="en-US" dirty="0" smtClean="0"/>
          </a:p>
          <a:p>
            <a:r>
              <a:rPr lang="en-US" dirty="0" smtClean="0"/>
              <a:t>Generate java file using </a:t>
            </a:r>
            <a:r>
              <a:rPr lang="en-US" dirty="0" smtClean="0"/>
              <a:t>an </a:t>
            </a:r>
            <a:r>
              <a:rPr lang="en-US" dirty="0" smtClean="0"/>
              <a:t>input file</a:t>
            </a:r>
          </a:p>
          <a:p>
            <a:r>
              <a:rPr lang="en-US" dirty="0" smtClean="0"/>
              <a:t>Run the generated java file to get output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Demo Presentation Overview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461125"/>
            <a:ext cx="476250" cy="365125"/>
          </a:xfrm>
        </p:spPr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High Level Architecture </a:t>
            </a:r>
            <a:r>
              <a:rPr lang="en-US" dirty="0" smtClean="0"/>
              <a:t>Diagram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461125"/>
            <a:ext cx="476250" cy="365125"/>
          </a:xfrm>
        </p:spPr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44" y="1512368"/>
            <a:ext cx="52959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of parameters to the Phi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Where clause on the last line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Description of the Query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461125"/>
            <a:ext cx="476250" cy="365125"/>
          </a:xfrm>
        </p:spPr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Language: Java</a:t>
            </a:r>
          </a:p>
          <a:p>
            <a:r>
              <a:rPr lang="en-US" dirty="0" smtClean="0"/>
              <a:t>PostgreSQL: </a:t>
            </a:r>
            <a:r>
              <a:rPr lang="en-US" dirty="0" err="1" smtClean="0"/>
              <a:t>jdbc</a:t>
            </a:r>
            <a:r>
              <a:rPr lang="en-US" dirty="0" smtClean="0"/>
              <a:t> driver to connect</a:t>
            </a:r>
          </a:p>
          <a:p>
            <a:r>
              <a:rPr lang="en-US" dirty="0" smtClean="0"/>
              <a:t>Java imports to read file/input, establish connection with the DB, check for exceptions etc.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Description of Technology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461125"/>
            <a:ext cx="476250" cy="365125"/>
          </a:xfrm>
        </p:spPr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1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</a:p>
          <a:p>
            <a:r>
              <a:rPr lang="en-US" dirty="0" smtClean="0"/>
              <a:t>Doesn’t check user input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limitations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461125"/>
            <a:ext cx="476250" cy="365125"/>
          </a:xfrm>
        </p:spPr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4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67750" y="6461125"/>
            <a:ext cx="476250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1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Could use some 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Update_mfstruct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Statement 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846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38061</TotalTime>
  <Words>149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Adobe Garamond Pro Bold</vt:lpstr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Introduction</vt:lpstr>
      <vt:lpstr>Introduction</vt:lpstr>
      <vt:lpstr>Demo</vt:lpstr>
      <vt:lpstr>Demo</vt:lpstr>
      <vt:lpstr>Demo</vt:lpstr>
      <vt:lpstr>Demo</vt:lpstr>
      <vt:lpstr>PowerPoint Presentation</vt:lpstr>
      <vt:lpstr>Closing Statement and Future Work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vlad</cp:lastModifiedBy>
  <cp:revision>973</cp:revision>
  <cp:lastPrinted>2016-08-09T14:57:31Z</cp:lastPrinted>
  <dcterms:created xsi:type="dcterms:W3CDTF">2013-11-01T14:42:31Z</dcterms:created>
  <dcterms:modified xsi:type="dcterms:W3CDTF">2017-12-09T09:11:13Z</dcterms:modified>
</cp:coreProperties>
</file>