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AC30C-4B53-4E07-8148-BCFE922C2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1D3B20-8D24-4806-808E-8A558752A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2017211514 </a:t>
            </a:r>
            <a:r>
              <a:rPr lang="zh-CN" altLang="en-US" dirty="0"/>
              <a:t>张德劲</a:t>
            </a:r>
          </a:p>
        </p:txBody>
      </p:sp>
    </p:spTree>
    <p:extLst>
      <p:ext uri="{BB962C8B-B14F-4D97-AF65-F5344CB8AC3E}">
        <p14:creationId xmlns:p14="http://schemas.microsoft.com/office/powerpoint/2010/main" val="9049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5B035-A0DF-4FDC-8DE5-BF8E3243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E2472-82E1-4E70-870A-C7518B6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单人完成</a:t>
            </a:r>
          </a:p>
        </p:txBody>
      </p:sp>
    </p:spTree>
    <p:extLst>
      <p:ext uri="{BB962C8B-B14F-4D97-AF65-F5344CB8AC3E}">
        <p14:creationId xmlns:p14="http://schemas.microsoft.com/office/powerpoint/2010/main" val="21071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EC2B8-050B-4E39-9F94-1A941A4C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D04A8-ED80-41E9-80A6-AA2407E5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Glide</a:t>
            </a:r>
            <a:r>
              <a:rPr lang="zh-CN" altLang="en-US" dirty="0"/>
              <a:t>中</a:t>
            </a:r>
            <a:r>
              <a:rPr lang="en-US" altLang="zh-CN" dirty="0"/>
              <a:t>with()</a:t>
            </a:r>
            <a:r>
              <a:rPr lang="zh-CN" altLang="en-US" dirty="0"/>
              <a:t>的参数</a:t>
            </a:r>
            <a:r>
              <a:rPr lang="en-US" altLang="zh-CN" dirty="0"/>
              <a:t>context</a:t>
            </a:r>
            <a:r>
              <a:rPr lang="zh-CN" altLang="en-US" dirty="0"/>
              <a:t>：使用从</a:t>
            </a:r>
            <a:r>
              <a:rPr lang="en-US" altLang="zh-CN" dirty="0" err="1"/>
              <a:t>MainActivity</a:t>
            </a:r>
            <a:r>
              <a:rPr lang="zh-CN" altLang="en-US" dirty="0"/>
              <a:t>传入</a:t>
            </a:r>
            <a:r>
              <a:rPr lang="en-US" altLang="zh-CN" dirty="0"/>
              <a:t>context</a:t>
            </a:r>
            <a:r>
              <a:rPr lang="zh-CN" altLang="en-US" dirty="0"/>
              <a:t>但加载不出图片，后来查找资料后尝试使用</a:t>
            </a:r>
            <a:r>
              <a:rPr lang="en-US" altLang="zh-CN" dirty="0" err="1"/>
              <a:t>viewholder</a:t>
            </a:r>
            <a:r>
              <a:rPr lang="zh-CN" altLang="en-US" dirty="0"/>
              <a:t>的</a:t>
            </a:r>
            <a:r>
              <a:rPr lang="en-US" altLang="zh-CN" dirty="0" err="1"/>
              <a:t>getcontext</a:t>
            </a:r>
            <a:r>
              <a:rPr lang="en-US" altLang="zh-CN" dirty="0"/>
              <a:t>()</a:t>
            </a:r>
            <a:r>
              <a:rPr lang="zh-CN" altLang="en-US" dirty="0"/>
              <a:t>成功。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网络权限：一开始</a:t>
            </a:r>
            <a:r>
              <a:rPr lang="en-US" altLang="zh-CN" dirty="0"/>
              <a:t>Glide</a:t>
            </a:r>
            <a:r>
              <a:rPr lang="zh-CN" altLang="en-US" dirty="0"/>
              <a:t>和视频播放界面一直无法通过</a:t>
            </a:r>
            <a:r>
              <a:rPr lang="en-US" altLang="zh-CN" dirty="0" err="1"/>
              <a:t>url</a:t>
            </a:r>
            <a:r>
              <a:rPr lang="zh-CN" altLang="en-US" dirty="0"/>
              <a:t>获得资源，之后查找资料得知</a:t>
            </a:r>
            <a:r>
              <a:rPr lang="en-US" altLang="zh-CN" dirty="0"/>
              <a:t>Android API28</a:t>
            </a:r>
            <a:r>
              <a:rPr lang="zh-CN" altLang="en-US" dirty="0"/>
              <a:t>以上默认不允许明文网络流量的请求，在</a:t>
            </a:r>
            <a:r>
              <a:rPr lang="en-US" altLang="zh-CN" dirty="0"/>
              <a:t>Manifest</a:t>
            </a:r>
            <a:r>
              <a:rPr lang="zh-CN" altLang="en-US" dirty="0"/>
              <a:t>文件中加入以下设置后运行成功。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3A560A-2713-47FA-BD84-6AF4AF67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649" y="4593521"/>
            <a:ext cx="5442700" cy="4748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3126EC-C1E3-4668-9B5C-9026BA6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53" y="3045339"/>
            <a:ext cx="8208491" cy="2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9270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161</TotalTime>
  <Words>88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Android大作业</vt:lpstr>
      <vt:lpstr>完成情况</vt:lpstr>
      <vt:lpstr>主要难点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Android大作业</dc:title>
  <dc:creator>zdj_vidhx</dc:creator>
  <cp:lastModifiedBy> </cp:lastModifiedBy>
  <cp:revision>4</cp:revision>
  <dcterms:created xsi:type="dcterms:W3CDTF">2020-06-10T05:10:49Z</dcterms:created>
  <dcterms:modified xsi:type="dcterms:W3CDTF">2020-06-10T07:51:50Z</dcterms:modified>
</cp:coreProperties>
</file>