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3"/>
    <p:sldId id="257" r:id="rId4"/>
    <p:sldId id="258" r:id="rId5"/>
    <p:sldId id="259" r:id="rId6"/>
    <p:sldId id="260" r:id="rId7"/>
    <p:sldId id="261" r:id="rId8"/>
    <p:sldId id="262" r:id="rId9"/>
    <p:sldId id="263"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6710" y="497840"/>
            <a:ext cx="9051290" cy="842645"/>
          </a:xfrm>
        </p:spPr>
        <p:txBody>
          <a:bodyPr>
            <a:normAutofit/>
          </a:bodyPr>
          <a:lstStyle/>
          <a:p>
            <a:pPr algn="ctr">
              <a:lnSpc>
                <a:spcPct val="120000"/>
              </a:lnSpc>
            </a:pPr>
            <a:r>
              <a:rPr lang="en-US" altLang="zh-CN" sz="4000"/>
              <a:t>UNIVERSITY OF DAR ES SALAAM</a:t>
            </a:r>
            <a:endParaRPr lang="en-US" altLang="zh-CN" sz="4000"/>
          </a:p>
        </p:txBody>
      </p:sp>
      <p:sp>
        <p:nvSpPr>
          <p:cNvPr id="5" name="副标题 4"/>
          <p:cNvSpPr>
            <a:spLocks noGrp="1"/>
          </p:cNvSpPr>
          <p:nvPr>
            <p:ph type="subTitle" idx="1"/>
          </p:nvPr>
        </p:nvSpPr>
        <p:spPr>
          <a:xfrm>
            <a:off x="1524000" y="5360670"/>
            <a:ext cx="9144000" cy="815975"/>
          </a:xfrm>
        </p:spPr>
        <p:txBody>
          <a:bodyPr>
            <a:normAutofit fontScale="80000"/>
          </a:bodyPr>
          <a:lstStyle/>
          <a:p>
            <a:r>
              <a:rPr lang="en-US" altLang="zh-CN" sz="2400" b="1"/>
              <a:t>COLLAGE OF INFORMATION AND COMMUNICATION TECHNOLOGY. </a:t>
            </a:r>
            <a:endParaRPr lang="en-US" altLang="zh-CN" sz="2400" b="1"/>
          </a:p>
          <a:p>
            <a:pPr algn="ctr"/>
            <a:r>
              <a:rPr lang="en-US" altLang="zh-CN" sz="2400" b="1"/>
              <a:t>COICT.</a:t>
            </a:r>
            <a:endParaRPr lang="en-US" altLang="zh-CN" sz="2400" b="1"/>
          </a:p>
        </p:txBody>
      </p:sp>
      <p:pic>
        <p:nvPicPr>
          <p:cNvPr id="3" name="Picture 2" descr="udsm logo"/>
          <p:cNvPicPr>
            <a:picLocks noChangeAspect="1"/>
          </p:cNvPicPr>
          <p:nvPr/>
        </p:nvPicPr>
        <p:blipFill>
          <a:blip r:embed="rId1"/>
          <a:stretch>
            <a:fillRect/>
          </a:stretch>
        </p:blipFill>
        <p:spPr>
          <a:xfrm>
            <a:off x="4649470" y="1810385"/>
            <a:ext cx="2985135" cy="3079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MOBILE APPLICATION REPORT</a:t>
            </a:r>
            <a:endParaRPr lang="en-US"/>
          </a:p>
        </p:txBody>
      </p:sp>
      <p:graphicFrame>
        <p:nvGraphicFramePr>
          <p:cNvPr id="4" name="Content Placeholder 3"/>
          <p:cNvGraphicFramePr/>
          <p:nvPr>
            <p:ph idx="1"/>
          </p:nvPr>
        </p:nvGraphicFramePr>
        <p:xfrm>
          <a:off x="647700" y="2994025"/>
          <a:ext cx="10879455" cy="2865120"/>
        </p:xfrm>
        <a:graphic>
          <a:graphicData uri="http://schemas.openxmlformats.org/drawingml/2006/table">
            <a:tbl>
              <a:tblPr firstRow="1" bandRow="1">
                <a:tableStyleId>{5C22544A-7EE6-4342-B048-85BDC9FD1C3A}</a:tableStyleId>
              </a:tblPr>
              <a:tblGrid>
                <a:gridCol w="1350010"/>
                <a:gridCol w="3989070"/>
                <a:gridCol w="5540375"/>
              </a:tblGrid>
              <a:tr h="716280">
                <a:tc>
                  <a:txBody>
                    <a:bodyPr/>
                    <a:p>
                      <a:pPr>
                        <a:buNone/>
                      </a:pPr>
                      <a:endParaRPr lang="en-US"/>
                    </a:p>
                    <a:p>
                      <a:pPr>
                        <a:buNone/>
                      </a:pPr>
                      <a:r>
                        <a:rPr lang="en-US"/>
                        <a:t>S/NO</a:t>
                      </a:r>
                      <a:endParaRPr lang="en-US"/>
                    </a:p>
                  </a:txBody>
                  <a:tcPr/>
                </a:tc>
                <a:tc>
                  <a:txBody>
                    <a:bodyPr/>
                    <a:p>
                      <a:pPr>
                        <a:buNone/>
                      </a:pPr>
                      <a:endParaRPr lang="en-US"/>
                    </a:p>
                    <a:p>
                      <a:pPr>
                        <a:buNone/>
                      </a:pPr>
                      <a:r>
                        <a:rPr lang="en-US"/>
                        <a:t>NAME</a:t>
                      </a:r>
                      <a:endParaRPr lang="en-US"/>
                    </a:p>
                  </a:txBody>
                  <a:tcPr/>
                </a:tc>
                <a:tc>
                  <a:txBody>
                    <a:bodyPr/>
                    <a:p>
                      <a:pPr>
                        <a:buNone/>
                      </a:pPr>
                      <a:endParaRPr lang="en-US"/>
                    </a:p>
                    <a:p>
                      <a:pPr>
                        <a:buNone/>
                      </a:pPr>
                      <a:r>
                        <a:rPr lang="en-US"/>
                        <a:t>IDENTIFICATION</a:t>
                      </a:r>
                      <a:endParaRPr lang="en-US"/>
                    </a:p>
                  </a:txBody>
                  <a:tcPr/>
                </a:tc>
              </a:tr>
              <a:tr h="716280">
                <a:tc>
                  <a:txBody>
                    <a:bodyPr/>
                    <a:p>
                      <a:pPr>
                        <a:buNone/>
                      </a:pPr>
                      <a:endParaRPr lang="en-US"/>
                    </a:p>
                    <a:p>
                      <a:pPr>
                        <a:buNone/>
                      </a:pPr>
                      <a:r>
                        <a:rPr lang="en-US"/>
                        <a:t>1</a:t>
                      </a:r>
                      <a:endParaRPr lang="en-US"/>
                    </a:p>
                  </a:txBody>
                  <a:tcPr/>
                </a:tc>
                <a:tc>
                  <a:txBody>
                    <a:bodyPr/>
                    <a:p>
                      <a:pPr>
                        <a:buNone/>
                      </a:pPr>
                      <a:endParaRPr lang="en-US"/>
                    </a:p>
                    <a:p>
                      <a:pPr>
                        <a:buNone/>
                      </a:pPr>
                      <a:r>
                        <a:rPr lang="en-US"/>
                        <a:t>NTIMA, FRANCIS D.</a:t>
                      </a:r>
                      <a:endParaRPr lang="en-US"/>
                    </a:p>
                  </a:txBody>
                  <a:tcPr/>
                </a:tc>
                <a:tc>
                  <a:txBody>
                    <a:bodyPr/>
                    <a:p>
                      <a:pPr>
                        <a:buNone/>
                      </a:pPr>
                      <a:endParaRPr lang="en-US"/>
                    </a:p>
                    <a:p>
                      <a:pPr>
                        <a:buNone/>
                      </a:pPr>
                      <a:r>
                        <a:rPr lang="en-US"/>
                        <a:t>2021-01-00044</a:t>
                      </a:r>
                      <a:endParaRPr lang="en-US"/>
                    </a:p>
                  </a:txBody>
                  <a:tcPr/>
                </a:tc>
              </a:tr>
              <a:tr h="716280">
                <a:tc>
                  <a:txBody>
                    <a:bodyPr/>
                    <a:p>
                      <a:pPr>
                        <a:buNone/>
                      </a:pPr>
                      <a:endParaRPr lang="en-US"/>
                    </a:p>
                    <a:p>
                      <a:pPr>
                        <a:buNone/>
                      </a:pPr>
                      <a:r>
                        <a:rPr lang="en-US"/>
                        <a:t>2</a:t>
                      </a:r>
                      <a:endParaRPr lang="en-US"/>
                    </a:p>
                  </a:txBody>
                  <a:tcPr/>
                </a:tc>
                <a:tc>
                  <a:txBody>
                    <a:bodyPr/>
                    <a:p>
                      <a:pPr>
                        <a:buNone/>
                      </a:pPr>
                      <a:endParaRPr lang="en-US"/>
                    </a:p>
                    <a:p>
                      <a:pPr>
                        <a:buNone/>
                      </a:pPr>
                      <a:r>
                        <a:rPr lang="en-US"/>
                        <a:t>MOBILE APPLICATION</a:t>
                      </a:r>
                      <a:endParaRPr lang="en-US"/>
                    </a:p>
                  </a:txBody>
                  <a:tcPr/>
                </a:tc>
                <a:tc>
                  <a:txBody>
                    <a:bodyPr/>
                    <a:p>
                      <a:pPr>
                        <a:buNone/>
                      </a:pPr>
                      <a:endParaRPr lang="en-US"/>
                    </a:p>
                    <a:p>
                      <a:pPr>
                        <a:buNone/>
                      </a:pPr>
                      <a:r>
                        <a:rPr lang="en-US"/>
                        <a:t>MY TASK LIST</a:t>
                      </a:r>
                      <a:endParaRPr lang="en-US"/>
                    </a:p>
                  </a:txBody>
                  <a:tcPr/>
                </a:tc>
              </a:tr>
              <a:tr h="716280">
                <a:tc>
                  <a:txBody>
                    <a:bodyPr/>
                    <a:p>
                      <a:pPr>
                        <a:buNone/>
                      </a:pPr>
                      <a:endParaRPr lang="en-US"/>
                    </a:p>
                    <a:p>
                      <a:pPr>
                        <a:buNone/>
                      </a:pPr>
                      <a:r>
                        <a:rPr lang="en-US"/>
                        <a:t>3</a:t>
                      </a:r>
                      <a:endParaRPr lang="en-US"/>
                    </a:p>
                  </a:txBody>
                  <a:tcPr/>
                </a:tc>
                <a:tc>
                  <a:txBody>
                    <a:bodyPr/>
                    <a:p>
                      <a:pPr>
                        <a:buNone/>
                      </a:pPr>
                      <a:endParaRPr lang="en-US"/>
                    </a:p>
                    <a:p>
                      <a:pPr>
                        <a:buNone/>
                      </a:pPr>
                      <a:r>
                        <a:rPr lang="en-US"/>
                        <a:t>COURSE</a:t>
                      </a:r>
                      <a:endParaRPr lang="en-US"/>
                    </a:p>
                  </a:txBody>
                  <a:tcPr/>
                </a:tc>
                <a:tc>
                  <a:txBody>
                    <a:bodyPr/>
                    <a:p>
                      <a:pPr>
                        <a:buNone/>
                      </a:pPr>
                      <a:endParaRPr lang="en-US"/>
                    </a:p>
                    <a:p>
                      <a:pPr>
                        <a:buNone/>
                      </a:pPr>
                      <a:r>
                        <a:rPr lang="en-US"/>
                        <a:t>CERTIFICATE IN COMPUTER SCIENCE</a:t>
                      </a:r>
                      <a:endParaRPr 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03555"/>
            <a:ext cx="10972800" cy="918210"/>
          </a:xfrm>
        </p:spPr>
        <p:txBody>
          <a:bodyPr/>
          <a:p>
            <a:r>
              <a:rPr lang="en-US" sz="4000"/>
              <a:t>PROBLEM.</a:t>
            </a:r>
            <a:endParaRPr lang="en-US" sz="4000"/>
          </a:p>
        </p:txBody>
      </p:sp>
      <p:sp>
        <p:nvSpPr>
          <p:cNvPr id="3" name="Content Placeholder 2"/>
          <p:cNvSpPr>
            <a:spLocks noGrp="1"/>
          </p:cNvSpPr>
          <p:nvPr>
            <p:ph idx="1"/>
          </p:nvPr>
        </p:nvSpPr>
        <p:spPr>
          <a:xfrm>
            <a:off x="609600" y="1883410"/>
            <a:ext cx="10972800" cy="4244340"/>
          </a:xfrm>
        </p:spPr>
        <p:txBody>
          <a:bodyPr>
            <a:noAutofit/>
          </a:bodyPr>
          <a:p>
            <a:r>
              <a:rPr lang="en-US" sz="3800"/>
              <a:t>Many people do not accomplish a lot of their task due to different reasons but one it is because they have a lot to do and they firget one of the tasks in their list in either they thougth it could be easy to remember  and they do not accomplish to do them when they forget them.</a:t>
            </a:r>
            <a:endParaRPr lang="en-US" sz="3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19760"/>
            <a:ext cx="10972800" cy="780415"/>
          </a:xfrm>
        </p:spPr>
        <p:txBody>
          <a:bodyPr/>
          <a:p>
            <a:r>
              <a:rPr lang="en-US" b="1"/>
              <a:t>SOLUTION.</a:t>
            </a:r>
            <a:endParaRPr lang="en-US" b="1"/>
          </a:p>
        </p:txBody>
      </p:sp>
      <p:sp>
        <p:nvSpPr>
          <p:cNvPr id="3" name="Content Placeholder 2"/>
          <p:cNvSpPr>
            <a:spLocks noGrp="1"/>
          </p:cNvSpPr>
          <p:nvPr>
            <p:ph idx="1"/>
          </p:nvPr>
        </p:nvSpPr>
        <p:spPr>
          <a:xfrm>
            <a:off x="609600" y="2065655"/>
            <a:ext cx="10972800" cy="4062095"/>
          </a:xfrm>
        </p:spPr>
        <p:txBody>
          <a:bodyPr/>
          <a:p>
            <a:r>
              <a:rPr lang="en-US" sz="4000"/>
              <a:t>MY TASK LIST APP tries to solve these problem by helping them to to list the tasks they want to do on the day or either on week on which when they forget they just have to revise on the phone app which is My Task list App</a:t>
            </a:r>
            <a:endParaRPr lang="en-US"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078230"/>
          </a:xfrm>
        </p:spPr>
        <p:txBody>
          <a:bodyPr/>
          <a:p>
            <a:r>
              <a:rPr lang="en-US" b="1"/>
              <a:t>UI DESIGN APP</a:t>
            </a:r>
            <a:endParaRPr lang="en-US" b="1"/>
          </a:p>
        </p:txBody>
      </p:sp>
      <p:pic>
        <p:nvPicPr>
          <p:cNvPr id="4" name="Content Placeholder 3" descr="My Task List App"/>
          <p:cNvPicPr>
            <a:picLocks noChangeAspect="1"/>
          </p:cNvPicPr>
          <p:nvPr>
            <p:ph idx="1"/>
          </p:nvPr>
        </p:nvPicPr>
        <p:blipFill>
          <a:blip r:embed="rId1"/>
          <a:stretch>
            <a:fillRect/>
          </a:stretch>
        </p:blipFill>
        <p:spPr>
          <a:xfrm>
            <a:off x="6221095" y="773430"/>
            <a:ext cx="3676015" cy="5635625"/>
          </a:xfrm>
          <a:prstGeom prst="rect">
            <a:avLst/>
          </a:prstGeom>
        </p:spPr>
      </p:pic>
      <p:sp>
        <p:nvSpPr>
          <p:cNvPr id="6" name="Text Box 5"/>
          <p:cNvSpPr txBox="1"/>
          <p:nvPr/>
        </p:nvSpPr>
        <p:spPr>
          <a:xfrm flipH="1">
            <a:off x="1068705" y="1919605"/>
            <a:ext cx="4901565" cy="1660525"/>
          </a:xfrm>
          <a:prstGeom prst="rect">
            <a:avLst/>
          </a:prstGeom>
          <a:noFill/>
        </p:spPr>
        <p:txBody>
          <a:bodyPr wrap="square" rtlCol="0">
            <a:spAutoFit/>
          </a:bodyPr>
          <a:p>
            <a:pPr marL="285750" indent="-285750">
              <a:buFont typeface="Arial" panose="02080604020202020204" pitchFamily="34" charset="0"/>
              <a:buChar char="•"/>
            </a:pPr>
            <a:r>
              <a:rPr lang="en-US" sz="3400"/>
              <a:t>This design app is designed using FIGMA designimg tool.</a:t>
            </a:r>
            <a:endParaRPr lang="en-US" sz="3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2615"/>
            <a:ext cx="10972800" cy="852805"/>
          </a:xfrm>
        </p:spPr>
        <p:txBody>
          <a:bodyPr/>
          <a:p>
            <a:r>
              <a:rPr lang="en-US" b="1"/>
              <a:t>TOOLS USED</a:t>
            </a:r>
            <a:endParaRPr lang="en-US" b="1"/>
          </a:p>
        </p:txBody>
      </p:sp>
      <p:sp>
        <p:nvSpPr>
          <p:cNvPr id="3" name="Content Placeholder 2"/>
          <p:cNvSpPr>
            <a:spLocks noGrp="1"/>
          </p:cNvSpPr>
          <p:nvPr>
            <p:ph idx="1"/>
          </p:nvPr>
        </p:nvSpPr>
        <p:spPr>
          <a:xfrm>
            <a:off x="609600" y="1800860"/>
            <a:ext cx="10972800" cy="4326890"/>
          </a:xfrm>
        </p:spPr>
        <p:txBody>
          <a:bodyPr/>
          <a:p>
            <a:pPr lvl="1"/>
            <a:r>
              <a:rPr lang="en-US" sz="3000"/>
              <a:t>React Native ( JavaSript Package).</a:t>
            </a:r>
            <a:endParaRPr lang="en-US" sz="3000"/>
          </a:p>
          <a:p>
            <a:pPr lvl="1"/>
            <a:r>
              <a:rPr lang="en-US" sz="3000"/>
              <a:t>Genymotion ( Simulator package).</a:t>
            </a:r>
            <a:endParaRPr lang="en-US" sz="3000"/>
          </a:p>
          <a:p>
            <a:pPr lvl="1"/>
            <a:r>
              <a:rPr lang="en-US" sz="3000"/>
              <a:t>Virtual box ( To run Simulator ).</a:t>
            </a:r>
            <a:endParaRPr lang="en-US" sz="3000"/>
          </a:p>
          <a:p>
            <a:pPr lvl="1"/>
            <a:r>
              <a:rPr lang="en-US" sz="3000"/>
              <a:t>Expo-cli ( React native package ).</a:t>
            </a:r>
            <a:endParaRPr lang="en-US" sz="3000"/>
          </a:p>
          <a:p>
            <a:pPr lvl="1"/>
            <a:r>
              <a:rPr lang="en-US" sz="3000"/>
              <a:t>expo app ( app to run application on device ).</a:t>
            </a:r>
            <a:endParaRPr lang="en-US"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08000"/>
            <a:ext cx="10972800" cy="867410"/>
          </a:xfrm>
        </p:spPr>
        <p:txBody>
          <a:bodyPr/>
          <a:p>
            <a:r>
              <a:rPr lang="en-US" b="1"/>
              <a:t>CONCLUSION</a:t>
            </a:r>
            <a:endParaRPr lang="en-US" b="1"/>
          </a:p>
        </p:txBody>
      </p:sp>
      <p:sp>
        <p:nvSpPr>
          <p:cNvPr id="3" name="Content Placeholder 2"/>
          <p:cNvSpPr>
            <a:spLocks noGrp="1"/>
          </p:cNvSpPr>
          <p:nvPr>
            <p:ph idx="1"/>
          </p:nvPr>
        </p:nvSpPr>
        <p:spPr>
          <a:xfrm>
            <a:off x="609600" y="3048000"/>
            <a:ext cx="10972800" cy="2680335"/>
          </a:xfrm>
        </p:spPr>
        <p:txBody>
          <a:bodyPr/>
          <a:p>
            <a:r>
              <a:rPr lang="en-US"/>
              <a:t>The app is complite done and you can view the source code on my github via my public repository.</a:t>
            </a:r>
            <a:endParaRPr lang="en-US"/>
          </a:p>
          <a:p>
            <a:r>
              <a:rPr lang="en-US"/>
              <a:t>Github link</a:t>
            </a:r>
            <a:endParaRPr lang="en-US"/>
          </a:p>
          <a:p>
            <a:pPr lvl="1">
              <a:buFont typeface="Wingdings" charset="0"/>
              <a:buChar char=""/>
            </a:pPr>
            <a:r>
              <a:rPr lang="en-US"/>
              <a:t>https://github.com/VloneMe/My-Task-List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1175</Words>
  <Application>WPS Presentation</Application>
  <PresentationFormat>宽屏</PresentationFormat>
  <Paragraphs>57</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Nimbus Roman No9 L</vt:lpstr>
      <vt:lpstr>Arial Black</vt:lpstr>
      <vt:lpstr>Microsoft YaHei</vt:lpstr>
      <vt:lpstr>Droid Sans Fallback</vt:lpstr>
      <vt:lpstr>Arial Unicode MS</vt:lpstr>
      <vt:lpstr>SimSun</vt:lpstr>
      <vt:lpstr>SimSun</vt:lpstr>
      <vt:lpstr>Wingdings</vt:lpstr>
      <vt:lpstr>Quicksand Light</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vlone</cp:lastModifiedBy>
  <cp:revision>7</cp:revision>
  <dcterms:created xsi:type="dcterms:W3CDTF">2022-06-22T08:46:24Z</dcterms:created>
  <dcterms:modified xsi:type="dcterms:W3CDTF">2022-06-22T08:46:24Z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